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rels" ContentType="application/vnd.openxmlformats-package.relationships+xml"/>
  <Default Extension="emf" ContentType="image/x-e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theme/theme4.xml" ContentType="application/vnd.openxmlformats-officedocument.theme+xml"/>
  <Override PartName="/ppt/slideLayouts/slideLayout15.xml" ContentType="application/vnd.openxmlformats-officedocument.presentationml.slideLayout+xml"/>
  <Override PartName="/ppt/theme/theme5.xml" ContentType="application/vnd.openxmlformats-officedocument.theme+xml"/>
  <Override PartName="/ppt/slideLayouts/slideLayout16.xml" ContentType="application/vnd.openxmlformats-officedocument.presentationml.slideLayout+xml"/>
  <Override PartName="/ppt/theme/theme6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7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10.xml" ContentType="application/vnd.openxmlformats-officedocument.theme+xml"/>
  <Override PartName="/ppt/slideLayouts/slideLayout46.xml" ContentType="application/vnd.openxmlformats-officedocument.presentationml.slideLayout+xml"/>
  <Override PartName="/ppt/theme/theme11.xml" ContentType="application/vnd.openxmlformats-officedocument.theme+xml"/>
  <Override PartName="/ppt/slideLayouts/slideLayout47.xml" ContentType="application/vnd.openxmlformats-officedocument.presentationml.slideLayout+xml"/>
  <Override PartName="/ppt/theme/theme12.xml" ContentType="application/vnd.openxmlformats-officedocument.theme+xml"/>
  <Override PartName="/ppt/slideLayouts/slideLayout48.xml" ContentType="application/vnd.openxmlformats-officedocument.presentationml.slideLayout+xml"/>
  <Override PartName="/ppt/theme/theme13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14.xml" ContentType="application/vnd.openxmlformats-officedocument.theme+xml"/>
  <Override PartName="/ppt/slideLayouts/slideLayout60.xml" ContentType="application/vnd.openxmlformats-officedocument.presentationml.slideLayout+xml"/>
  <Override PartName="/ppt/theme/theme1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16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17.xml" ContentType="application/vnd.openxmlformats-officedocument.theme+xml"/>
  <Override PartName="/ppt/theme/theme1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1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62" r:id="rId3"/>
    <p:sldMasterId id="2147483664" r:id="rId4"/>
    <p:sldMasterId id="2147483668" r:id="rId5"/>
    <p:sldMasterId id="2147483674" r:id="rId6"/>
    <p:sldMasterId id="2147483690" r:id="rId7"/>
    <p:sldMasterId id="2147483703" r:id="rId8"/>
    <p:sldMasterId id="2147483800" r:id="rId9"/>
    <p:sldMasterId id="2147483814" r:id="rId10"/>
    <p:sldMasterId id="2147483821" r:id="rId11"/>
    <p:sldMasterId id="2147483823" r:id="rId12"/>
    <p:sldMasterId id="2147483825" r:id="rId13"/>
    <p:sldMasterId id="2147483827" r:id="rId14"/>
    <p:sldMasterId id="2147483839" r:id="rId15"/>
    <p:sldMasterId id="2147483841" r:id="rId16"/>
    <p:sldMasterId id="2147483873" r:id="rId17"/>
  </p:sldMasterIdLst>
  <p:notesMasterIdLst>
    <p:notesMasterId r:id="rId65"/>
  </p:notesMasterIdLst>
  <p:sldIdLst>
    <p:sldId id="261" r:id="rId18"/>
    <p:sldId id="419" r:id="rId19"/>
    <p:sldId id="323" r:id="rId20"/>
    <p:sldId id="324" r:id="rId21"/>
    <p:sldId id="413" r:id="rId22"/>
    <p:sldId id="418" r:id="rId23"/>
    <p:sldId id="420" r:id="rId24"/>
    <p:sldId id="481" r:id="rId25"/>
    <p:sldId id="421" r:id="rId26"/>
    <p:sldId id="423" r:id="rId27"/>
    <p:sldId id="458" r:id="rId28"/>
    <p:sldId id="459" r:id="rId29"/>
    <p:sldId id="267" r:id="rId30"/>
    <p:sldId id="319" r:id="rId31"/>
    <p:sldId id="431" r:id="rId32"/>
    <p:sldId id="264" r:id="rId33"/>
    <p:sldId id="441" r:id="rId34"/>
    <p:sldId id="289" r:id="rId35"/>
    <p:sldId id="396" r:id="rId36"/>
    <p:sldId id="397" r:id="rId37"/>
    <p:sldId id="430" r:id="rId38"/>
    <p:sldId id="537" r:id="rId39"/>
    <p:sldId id="483" r:id="rId40"/>
    <p:sldId id="484" r:id="rId41"/>
    <p:sldId id="485" r:id="rId42"/>
    <p:sldId id="515" r:id="rId43"/>
    <p:sldId id="538" r:id="rId44"/>
    <p:sldId id="638" r:id="rId45"/>
    <p:sldId id="726" r:id="rId46"/>
    <p:sldId id="727" r:id="rId47"/>
    <p:sldId id="728" r:id="rId48"/>
    <p:sldId id="729" r:id="rId49"/>
    <p:sldId id="730" r:id="rId50"/>
    <p:sldId id="731" r:id="rId51"/>
    <p:sldId id="732" r:id="rId52"/>
    <p:sldId id="733" r:id="rId53"/>
    <p:sldId id="734" r:id="rId54"/>
    <p:sldId id="735" r:id="rId55"/>
    <p:sldId id="736" r:id="rId56"/>
    <p:sldId id="737" r:id="rId57"/>
    <p:sldId id="738" r:id="rId58"/>
    <p:sldId id="739" r:id="rId59"/>
    <p:sldId id="740" r:id="rId60"/>
    <p:sldId id="741" r:id="rId61"/>
    <p:sldId id="742" r:id="rId62"/>
    <p:sldId id="743" r:id="rId63"/>
    <p:sldId id="744" r:id="rId64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1400" b="1" kern="1200">
        <a:solidFill>
          <a:srgbClr val="800000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1400" b="1" kern="1200">
        <a:solidFill>
          <a:srgbClr val="800000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1400" b="1" kern="1200">
        <a:solidFill>
          <a:srgbClr val="800000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1400" b="1" kern="1200">
        <a:solidFill>
          <a:srgbClr val="800000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1400" b="1" kern="1200">
        <a:solidFill>
          <a:srgbClr val="800000"/>
        </a:solidFill>
        <a:latin typeface="Arial" charset="0"/>
        <a:ea typeface="+mn-ea"/>
        <a:cs typeface="+mn-cs"/>
      </a:defRPr>
    </a:lvl5pPr>
    <a:lvl6pPr marL="2286000" algn="l" defTabSz="457200" rtl="0" eaLnBrk="1" latinLnBrk="0" hangingPunct="1">
      <a:defRPr sz="1400" b="1" kern="1200">
        <a:solidFill>
          <a:srgbClr val="800000"/>
        </a:solidFill>
        <a:latin typeface="Arial" charset="0"/>
        <a:ea typeface="+mn-ea"/>
        <a:cs typeface="+mn-cs"/>
      </a:defRPr>
    </a:lvl6pPr>
    <a:lvl7pPr marL="2743200" algn="l" defTabSz="457200" rtl="0" eaLnBrk="1" latinLnBrk="0" hangingPunct="1">
      <a:defRPr sz="1400" b="1" kern="1200">
        <a:solidFill>
          <a:srgbClr val="800000"/>
        </a:solidFill>
        <a:latin typeface="Arial" charset="0"/>
        <a:ea typeface="+mn-ea"/>
        <a:cs typeface="+mn-cs"/>
      </a:defRPr>
    </a:lvl7pPr>
    <a:lvl8pPr marL="3200400" algn="l" defTabSz="457200" rtl="0" eaLnBrk="1" latinLnBrk="0" hangingPunct="1">
      <a:defRPr sz="1400" b="1" kern="1200">
        <a:solidFill>
          <a:srgbClr val="800000"/>
        </a:solidFill>
        <a:latin typeface="Arial" charset="0"/>
        <a:ea typeface="+mn-ea"/>
        <a:cs typeface="+mn-cs"/>
      </a:defRPr>
    </a:lvl8pPr>
    <a:lvl9pPr marL="3657600" algn="l" defTabSz="457200" rtl="0" eaLnBrk="1" latinLnBrk="0" hangingPunct="1">
      <a:defRPr sz="1400" b="1" kern="1200">
        <a:solidFill>
          <a:srgbClr val="800000"/>
        </a:solidFill>
        <a:latin typeface="Arial" charset="0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Jessica Stevens" initials="JS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B5015"/>
    <a:srgbClr val="996600"/>
    <a:srgbClr val="CC6600"/>
    <a:srgbClr val="FF6600"/>
    <a:srgbClr val="FF0000"/>
    <a:srgbClr val="008000"/>
    <a:srgbClr val="FFFF00"/>
    <a:srgbClr val="8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6360" autoAdjust="0"/>
    <p:restoredTop sz="94660"/>
  </p:normalViewPr>
  <p:slideViewPr>
    <p:cSldViewPr snapToGrid="0">
      <p:cViewPr>
        <p:scale>
          <a:sx n="75" d="100"/>
          <a:sy n="75" d="100"/>
        </p:scale>
        <p:origin x="-3176" y="-13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80" d="100"/>
        <a:sy n="80" d="100"/>
      </p:scale>
      <p:origin x="0" y="568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4" Type="http://schemas.openxmlformats.org/officeDocument/2006/relationships/slideMaster" Target="slideMasters/slideMaster14.xml"/><Relationship Id="rId15" Type="http://schemas.openxmlformats.org/officeDocument/2006/relationships/slideMaster" Target="slideMasters/slideMaster15.xml"/><Relationship Id="rId16" Type="http://schemas.openxmlformats.org/officeDocument/2006/relationships/slideMaster" Target="slideMasters/slideMaster16.xml"/><Relationship Id="rId17" Type="http://schemas.openxmlformats.org/officeDocument/2006/relationships/slideMaster" Target="slideMasters/slideMaster17.xml"/><Relationship Id="rId18" Type="http://schemas.openxmlformats.org/officeDocument/2006/relationships/slide" Target="slides/slide1.xml"/><Relationship Id="rId19" Type="http://schemas.openxmlformats.org/officeDocument/2006/relationships/slide" Target="slides/slide2.xml"/><Relationship Id="rId63" Type="http://schemas.openxmlformats.org/officeDocument/2006/relationships/slide" Target="slides/slide46.xml"/><Relationship Id="rId64" Type="http://schemas.openxmlformats.org/officeDocument/2006/relationships/slide" Target="slides/slide47.xml"/><Relationship Id="rId65" Type="http://schemas.openxmlformats.org/officeDocument/2006/relationships/notesMaster" Target="notesMasters/notesMaster1.xml"/><Relationship Id="rId66" Type="http://schemas.openxmlformats.org/officeDocument/2006/relationships/printerSettings" Target="printerSettings/printerSettings1.bin"/><Relationship Id="rId67" Type="http://schemas.openxmlformats.org/officeDocument/2006/relationships/commentAuthors" Target="commentAuthors.xml"/><Relationship Id="rId68" Type="http://schemas.openxmlformats.org/officeDocument/2006/relationships/presProps" Target="presProps.xml"/><Relationship Id="rId69" Type="http://schemas.openxmlformats.org/officeDocument/2006/relationships/viewProps" Target="viewProps.xml"/><Relationship Id="rId50" Type="http://schemas.openxmlformats.org/officeDocument/2006/relationships/slide" Target="slides/slide33.xml"/><Relationship Id="rId51" Type="http://schemas.openxmlformats.org/officeDocument/2006/relationships/slide" Target="slides/slide34.xml"/><Relationship Id="rId52" Type="http://schemas.openxmlformats.org/officeDocument/2006/relationships/slide" Target="slides/slide35.xml"/><Relationship Id="rId53" Type="http://schemas.openxmlformats.org/officeDocument/2006/relationships/slide" Target="slides/slide36.xml"/><Relationship Id="rId54" Type="http://schemas.openxmlformats.org/officeDocument/2006/relationships/slide" Target="slides/slide37.xml"/><Relationship Id="rId55" Type="http://schemas.openxmlformats.org/officeDocument/2006/relationships/slide" Target="slides/slide38.xml"/><Relationship Id="rId56" Type="http://schemas.openxmlformats.org/officeDocument/2006/relationships/slide" Target="slides/slide39.xml"/><Relationship Id="rId57" Type="http://schemas.openxmlformats.org/officeDocument/2006/relationships/slide" Target="slides/slide40.xml"/><Relationship Id="rId58" Type="http://schemas.openxmlformats.org/officeDocument/2006/relationships/slide" Target="slides/slide41.xml"/><Relationship Id="rId59" Type="http://schemas.openxmlformats.org/officeDocument/2006/relationships/slide" Target="slides/slide42.xml"/><Relationship Id="rId40" Type="http://schemas.openxmlformats.org/officeDocument/2006/relationships/slide" Target="slides/slide23.xml"/><Relationship Id="rId41" Type="http://schemas.openxmlformats.org/officeDocument/2006/relationships/slide" Target="slides/slide24.xml"/><Relationship Id="rId42" Type="http://schemas.openxmlformats.org/officeDocument/2006/relationships/slide" Target="slides/slide25.xml"/><Relationship Id="rId43" Type="http://schemas.openxmlformats.org/officeDocument/2006/relationships/slide" Target="slides/slide26.xml"/><Relationship Id="rId44" Type="http://schemas.openxmlformats.org/officeDocument/2006/relationships/slide" Target="slides/slide27.xml"/><Relationship Id="rId45" Type="http://schemas.openxmlformats.org/officeDocument/2006/relationships/slide" Target="slides/slide28.xml"/><Relationship Id="rId46" Type="http://schemas.openxmlformats.org/officeDocument/2006/relationships/slide" Target="slides/slide29.xml"/><Relationship Id="rId47" Type="http://schemas.openxmlformats.org/officeDocument/2006/relationships/slide" Target="slides/slide30.xml"/><Relationship Id="rId48" Type="http://schemas.openxmlformats.org/officeDocument/2006/relationships/slide" Target="slides/slide31.xml"/><Relationship Id="rId49" Type="http://schemas.openxmlformats.org/officeDocument/2006/relationships/slide" Target="slides/slide32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30" Type="http://schemas.openxmlformats.org/officeDocument/2006/relationships/slide" Target="slides/slide13.xml"/><Relationship Id="rId31" Type="http://schemas.openxmlformats.org/officeDocument/2006/relationships/slide" Target="slides/slide14.xml"/><Relationship Id="rId32" Type="http://schemas.openxmlformats.org/officeDocument/2006/relationships/slide" Target="slides/slide15.xml"/><Relationship Id="rId33" Type="http://schemas.openxmlformats.org/officeDocument/2006/relationships/slide" Target="slides/slide16.xml"/><Relationship Id="rId34" Type="http://schemas.openxmlformats.org/officeDocument/2006/relationships/slide" Target="slides/slide17.xml"/><Relationship Id="rId35" Type="http://schemas.openxmlformats.org/officeDocument/2006/relationships/slide" Target="slides/slide18.xml"/><Relationship Id="rId36" Type="http://schemas.openxmlformats.org/officeDocument/2006/relationships/slide" Target="slides/slide19.xml"/><Relationship Id="rId37" Type="http://schemas.openxmlformats.org/officeDocument/2006/relationships/slide" Target="slides/slide20.xml"/><Relationship Id="rId38" Type="http://schemas.openxmlformats.org/officeDocument/2006/relationships/slide" Target="slides/slide21.xml"/><Relationship Id="rId39" Type="http://schemas.openxmlformats.org/officeDocument/2006/relationships/slide" Target="slides/slide22.xml"/><Relationship Id="rId70" Type="http://schemas.openxmlformats.org/officeDocument/2006/relationships/theme" Target="theme/theme1.xml"/><Relationship Id="rId71" Type="http://schemas.openxmlformats.org/officeDocument/2006/relationships/tableStyles" Target="tableStyles.xml"/><Relationship Id="rId20" Type="http://schemas.openxmlformats.org/officeDocument/2006/relationships/slide" Target="slides/slide3.xml"/><Relationship Id="rId21" Type="http://schemas.openxmlformats.org/officeDocument/2006/relationships/slide" Target="slides/slide4.xml"/><Relationship Id="rId22" Type="http://schemas.openxmlformats.org/officeDocument/2006/relationships/slide" Target="slides/slide5.xml"/><Relationship Id="rId23" Type="http://schemas.openxmlformats.org/officeDocument/2006/relationships/slide" Target="slides/slide6.xml"/><Relationship Id="rId24" Type="http://schemas.openxmlformats.org/officeDocument/2006/relationships/slide" Target="slides/slide7.xml"/><Relationship Id="rId25" Type="http://schemas.openxmlformats.org/officeDocument/2006/relationships/slide" Target="slides/slide8.xml"/><Relationship Id="rId26" Type="http://schemas.openxmlformats.org/officeDocument/2006/relationships/slide" Target="slides/slide9.xml"/><Relationship Id="rId27" Type="http://schemas.openxmlformats.org/officeDocument/2006/relationships/slide" Target="slides/slide10.xml"/><Relationship Id="rId28" Type="http://schemas.openxmlformats.org/officeDocument/2006/relationships/slide" Target="slides/slide11.xml"/><Relationship Id="rId29" Type="http://schemas.openxmlformats.org/officeDocument/2006/relationships/slide" Target="slides/slide12.xml"/><Relationship Id="rId60" Type="http://schemas.openxmlformats.org/officeDocument/2006/relationships/slide" Target="slides/slide43.xml"/><Relationship Id="rId61" Type="http://schemas.openxmlformats.org/officeDocument/2006/relationships/slide" Target="slides/slide44.xml"/><Relationship Id="rId62" Type="http://schemas.openxmlformats.org/officeDocument/2006/relationships/slide" Target="slides/slide45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276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27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27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</a:defRPr>
            </a:lvl1pPr>
          </a:lstStyle>
          <a:p>
            <a:fld id="{FCCF0C6A-3D63-3E45-AD75-FBD740DCAD19}" type="slidenum">
              <a:rPr lang="en-US"/>
              <a:pPr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5376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066681A-816E-5441-9A70-C3B2E6DF8BC7}" type="slidenum">
              <a:rPr lang="de-DE"/>
              <a:pPr/>
              <a:t>1</a:t>
            </a:fld>
            <a:endParaRPr lang="de-DE"/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4F34FB99-3885-3847-BFDA-C88E0240C2D3}" type="slidenum">
              <a:rPr lang="en-GB" sz="1300"/>
              <a:pPr algn="r" defTabSz="947738"/>
              <a:t>1</a:t>
            </a:fld>
            <a:endParaRPr lang="en-GB" sz="1300"/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F1B2AF-C84A-CC42-802C-79EC26CD1960}" type="slidenum">
              <a:rPr lang="en-US"/>
              <a:pPr/>
              <a:t>16</a:t>
            </a:fld>
            <a:endParaRPr lang="en-US"/>
          </a:p>
        </p:txBody>
      </p:sp>
      <p:sp>
        <p:nvSpPr>
          <p:cNvPr id="4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952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FF6143-04AC-D54B-877C-01C4B924C48D}" type="slidenum">
              <a:rPr lang="es-ES">
                <a:solidFill>
                  <a:prstClr val="black"/>
                </a:solidFill>
              </a:rPr>
              <a:pPr/>
              <a:t>19</a:t>
            </a:fld>
            <a:endParaRPr lang="es-ES">
              <a:solidFill>
                <a:prstClr val="black"/>
              </a:solidFill>
            </a:endParaRPr>
          </a:p>
        </p:txBody>
      </p:sp>
      <p:sp>
        <p:nvSpPr>
          <p:cNvPr id="318466" name="Rectangle 1031"/>
          <p:cNvSpPr txBox="1">
            <a:spLocks noGrp="1" noChangeArrowheads="1"/>
          </p:cNvSpPr>
          <p:nvPr/>
        </p:nvSpPr>
        <p:spPr bwMode="auto">
          <a:xfrm>
            <a:off x="3886908" y="8686288"/>
            <a:ext cx="2969459" cy="45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712" tIns="44855" rIns="89712" bIns="44855" anchor="b"/>
          <a:lstStyle>
            <a:lvl1pPr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222113" indent="-36772850"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50734913" indent="-49837975"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fld id="{4E1D1978-7064-FB47-8657-B3AD02527475}" type="slidenum">
              <a:rPr lang="en-GB" sz="1200" b="0" smtClean="0">
                <a:solidFill>
                  <a:prstClr val="black"/>
                </a:solidFill>
                <a:ea typeface="ヒラギノ角ゴ Pro W3" charset="0"/>
                <a:cs typeface="ヒラギノ角ゴ Pro W3" charset="0"/>
              </a:rPr>
              <a:pPr algn="r"/>
              <a:t>19</a:t>
            </a:fld>
            <a:endParaRPr lang="en-GB" sz="1200" b="0" smtClean="0">
              <a:solidFill>
                <a:prstClr val="black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81533" y="687299"/>
            <a:ext cx="5104729" cy="3429183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005" y="4341683"/>
            <a:ext cx="5489991" cy="4115019"/>
          </a:xfrm>
        </p:spPr>
        <p:txBody>
          <a:bodyPr lIns="89712" tIns="44855" rIns="89712" bIns="44855"/>
          <a:lstStyle/>
          <a:p>
            <a:r>
              <a:rPr lang="en-US"/>
              <a:t>MEK1/2 ﻿is a dual-specificity kinase that is known to amplify signals to extracellular signal-related kinase 1 and 2 (ERK1/2), also known as MAPK1/2, through phosphorylation of key tyrosine and threonine residues, thereby essential to the propagation of activating its catalytic activity</a:t>
            </a:r>
            <a:r>
              <a:rPr lang="en-GB"/>
              <a:t>.</a:t>
            </a:r>
            <a:endParaRPr lang="en-US" sz="1000" b="1"/>
          </a:p>
          <a:p>
            <a:r>
              <a:rPr lang="en-GB"/>
              <a:t>﻿Activation of ERK1/2 via MEK1/2 is essential to the propagation of growth factor signaling, as active ERK mediates a range of cellular effects, eg cell proliferation.</a:t>
            </a:r>
            <a:r>
              <a:rPr lang="en-GB" baseline="30000"/>
              <a:t>1</a:t>
            </a:r>
            <a:r>
              <a:rPr lang="en-GB"/>
              <a:t> </a:t>
            </a:r>
          </a:p>
          <a:p>
            <a:r>
              <a:rPr lang="en-GB"/>
              <a:t>Active ERK phosphorylates and activates numerous other kinases (eg RSK) and also transcription factors (eg SRF).</a:t>
            </a:r>
            <a:r>
              <a:rPr lang="en-GB" baseline="30000"/>
              <a:t>1</a:t>
            </a:r>
            <a:endParaRPr lang="en-GB"/>
          </a:p>
          <a:p>
            <a:r>
              <a:rPr lang="en-GB"/>
              <a:t>The activation of Ras, therefore, induces a sequential kinase cascade that includes Raf, MEK, and ERK.</a:t>
            </a:r>
            <a:r>
              <a:rPr lang="en-GB" baseline="30000"/>
              <a:t>2</a:t>
            </a:r>
          </a:p>
          <a:p>
            <a:endParaRPr lang="en-GB"/>
          </a:p>
          <a:p>
            <a:r>
              <a:rPr lang="en-US" sz="1000" b="1"/>
              <a:t>References</a:t>
            </a:r>
          </a:p>
          <a:p>
            <a:r>
              <a:rPr lang="en-US" sz="1000"/>
              <a:t>1.  Kolch W.  </a:t>
            </a:r>
            <a:r>
              <a:rPr lang="en-US" sz="1000" i="1"/>
              <a:t>Biochem J</a:t>
            </a:r>
            <a:r>
              <a:rPr lang="en-US" sz="1000"/>
              <a:t> 2000;</a:t>
            </a:r>
            <a:r>
              <a:rPr lang="en-US" sz="1000" b="1"/>
              <a:t> 351</a:t>
            </a:r>
            <a:r>
              <a:rPr lang="en-US" sz="1000"/>
              <a:t>: 289–305</a:t>
            </a:r>
          </a:p>
          <a:p>
            <a:r>
              <a:rPr lang="en-US" sz="1000"/>
              <a:t>2.  Harmer SL, DeFranco AL.  </a:t>
            </a:r>
            <a:r>
              <a:rPr lang="en-US" sz="1000" i="1"/>
              <a:t>J Biol Chem</a:t>
            </a:r>
            <a:r>
              <a:rPr lang="en-US" sz="1000"/>
              <a:t> 1999;</a:t>
            </a:r>
            <a:r>
              <a:rPr lang="en-US" sz="1000" b="1"/>
              <a:t> 274</a:t>
            </a:r>
            <a:r>
              <a:rPr lang="en-US" sz="1000"/>
              <a:t>: 12183–12191</a:t>
            </a:r>
          </a:p>
          <a:p>
            <a:endParaRPr lang="en-US" sz="1000"/>
          </a:p>
          <a:p>
            <a:endParaRPr lang="en-GB"/>
          </a:p>
          <a:p>
            <a:pPr lvl="1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</a:pPr>
            <a:endParaRPr lang="en-GB"/>
          </a:p>
          <a:p>
            <a:pPr lvl="2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  <a:buFont typeface="Arial" charset="0"/>
              <a:buChar char="►"/>
            </a:pPr>
            <a:endParaRPr lang="en-GB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FC8A53F-DC1E-1F41-A372-C13E3F6998B6}" type="slidenum">
              <a:rPr lang="es-ES">
                <a:solidFill>
                  <a:prstClr val="black"/>
                </a:solidFill>
              </a:rPr>
              <a:pPr/>
              <a:t>20</a:t>
            </a:fld>
            <a:endParaRPr lang="es-ES">
              <a:solidFill>
                <a:prstClr val="black"/>
              </a:solidFill>
            </a:endParaRPr>
          </a:p>
        </p:txBody>
      </p:sp>
      <p:sp>
        <p:nvSpPr>
          <p:cNvPr id="320514" name="Rectangle 1031"/>
          <p:cNvSpPr txBox="1">
            <a:spLocks noGrp="1" noChangeArrowheads="1"/>
          </p:cNvSpPr>
          <p:nvPr/>
        </p:nvSpPr>
        <p:spPr bwMode="auto">
          <a:xfrm>
            <a:off x="3886908" y="8686288"/>
            <a:ext cx="2969459" cy="456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712" tIns="44855" rIns="89712" bIns="44855" anchor="b"/>
          <a:lstStyle>
            <a:lvl1pPr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222113" indent="-36772850"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50734913" indent="-49837975" defTabSz="896938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fld id="{87CC36CD-1A47-DA44-B0F2-1AA0D86E573D}" type="slidenum">
              <a:rPr lang="en-GB" sz="1200" b="0" smtClean="0">
                <a:solidFill>
                  <a:prstClr val="black"/>
                </a:solidFill>
                <a:ea typeface="ヒラギノ角ゴ Pro W3" charset="0"/>
                <a:cs typeface="ヒラギノ角ゴ Pro W3" charset="0"/>
              </a:rPr>
              <a:pPr algn="r"/>
              <a:t>20</a:t>
            </a:fld>
            <a:endParaRPr lang="en-GB" sz="1200" b="0" smtClean="0">
              <a:solidFill>
                <a:prstClr val="black"/>
              </a:solidFill>
              <a:ea typeface="ヒラギノ角ゴ Pro W3" charset="0"/>
              <a:cs typeface="ヒラギノ角ゴ Pro W3" charset="0"/>
            </a:endParaRPr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81533" y="687299"/>
            <a:ext cx="5104729" cy="3429183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005" y="4341683"/>
            <a:ext cx="5489991" cy="4115019"/>
          </a:xfrm>
        </p:spPr>
        <p:txBody>
          <a:bodyPr lIns="89712" tIns="44855" rIns="89712" bIns="44855"/>
          <a:lstStyle/>
          <a:p>
            <a:r>
              <a:rPr lang="en-US"/>
              <a:t>Inhibition of this pathway via MEK1/2 is an attractive strategy for therapeutic intervention in cancer because:</a:t>
            </a:r>
          </a:p>
          <a:p>
            <a:pPr marL="571500" lvl="1" indent="-190500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  <a:buFont typeface="Times" charset="0"/>
              <a:buChar char="•"/>
            </a:pPr>
            <a:r>
              <a:rPr lang="en-US"/>
              <a:t>It has the potential to block inappropriate signal transduction, regardless of the upstream position of any oncogenic aberration</a:t>
            </a:r>
          </a:p>
          <a:p>
            <a:pPr marL="571500" lvl="1" indent="-190500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  <a:buFont typeface="Times" charset="0"/>
              <a:buChar char="•"/>
            </a:pPr>
            <a:r>
              <a:rPr lang="en-US">
                <a:cs typeface="Times New Roman" charset="0"/>
              </a:rPr>
              <a:t>ERK1/2 are the only known substrates for MEK1/2 phosphorylation and signaling.</a:t>
            </a:r>
          </a:p>
          <a:p>
            <a:pPr marL="571500" lvl="1" indent="-190500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  <a:buFont typeface="Arial" charset="0"/>
              <a:buChar char="►"/>
            </a:pPr>
            <a:endParaRPr lang="en-US">
              <a:cs typeface="Times New Roman" charset="0"/>
            </a:endParaRPr>
          </a:p>
          <a:p>
            <a:pPr marL="571500" lvl="1" indent="-190500">
              <a:spcBef>
                <a:spcPct val="50000"/>
              </a:spcBef>
              <a:spcAft>
                <a:spcPct val="30000"/>
              </a:spcAft>
              <a:buClr>
                <a:schemeClr val="tx2"/>
              </a:buClr>
              <a:buSzPct val="80000"/>
            </a:pP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6E8FE18-B652-964B-A648-72FC65213E4E}" type="slidenum">
              <a:rPr lang="en-GB" sz="1200">
                <a:solidFill>
                  <a:prstClr val="black"/>
                </a:solidFill>
              </a:rPr>
              <a:pPr eaLnBrk="1" hangingPunct="1"/>
              <a:t>21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508" y="4343913"/>
            <a:ext cx="5028986" cy="411436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1 Marcador de imagen de diapositiva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61795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  <p:sp>
        <p:nvSpPr>
          <p:cNvPr id="161796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A137CE9-6E8E-1B45-9F10-BAC72E82BD72}" type="slidenum">
              <a:rPr lang="es-ES" sz="1200">
                <a:solidFill>
                  <a:prstClr val="black"/>
                </a:solidFill>
              </a:rPr>
              <a:pPr eaLnBrk="1" hangingPunct="1"/>
              <a:t>23</a:t>
            </a:fld>
            <a:endParaRPr lang="es-ES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91100F1-3CAB-BB49-8041-EB256A4A264A}" type="slidenum">
              <a:rPr lang="en-US" sz="1200">
                <a:solidFill>
                  <a:prstClr val="black"/>
                </a:solidFill>
              </a:rPr>
              <a:pPr eaLnBrk="1" hangingPunct="1"/>
              <a:t>24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AEB84FB-5FBA-B343-BDF3-D060ECA11923}" type="slidenum">
              <a:rPr lang="en-US" sz="1200">
                <a:solidFill>
                  <a:prstClr val="black"/>
                </a:solidFill>
              </a:rPr>
              <a:pPr eaLnBrk="1" hangingPunct="1"/>
              <a:t>25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52228D6-C6D9-A349-8C54-209198FC54C3}" type="slidenum">
              <a:rPr lang="es-ES" sz="1200">
                <a:solidFill>
                  <a:prstClr val="black"/>
                </a:solidFill>
              </a:rPr>
              <a:pPr eaLnBrk="1" hangingPunct="1"/>
              <a:t>26</a:t>
            </a:fld>
            <a:endParaRPr lang="es-ES" sz="1200">
              <a:solidFill>
                <a:prstClr val="black"/>
              </a:solidFill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4E02902-C2B9-1241-8CBC-106F3ECB9A07}" type="slidenum">
              <a:rPr lang="en-US" sz="1200">
                <a:solidFill>
                  <a:prstClr val="black"/>
                </a:solidFill>
              </a:rPr>
              <a:pPr eaLnBrk="1" hangingPunct="1"/>
              <a:t>29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2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CC67879-AE93-0A47-B872-C372E4B9D618}" type="slidenum">
              <a:rPr lang="en-US" sz="1200">
                <a:solidFill>
                  <a:prstClr val="black"/>
                </a:solidFill>
              </a:rPr>
              <a:pPr eaLnBrk="1" hangingPunct="1"/>
              <a:t>30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4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93E8-98DB-A440-BC6F-D19583134C28}" type="slidenum">
              <a:rPr lang="en-US" sz="1200">
                <a:solidFill>
                  <a:prstClr val="black"/>
                </a:solidFill>
              </a:rPr>
              <a:pPr eaLnBrk="1" hangingPunct="1"/>
              <a:t>31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36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462CFD3-4424-C74A-BA05-716C47B0BC9E}" type="slidenum">
              <a:rPr lang="en-US" sz="1200">
                <a:solidFill>
                  <a:prstClr val="black"/>
                </a:solidFill>
              </a:rPr>
              <a:pPr eaLnBrk="1" hangingPunct="1"/>
              <a:t>32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5175" cy="3430588"/>
          </a:xfrm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pt-BR">
              <a:ea typeface="MS PGothic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6F46180-87B9-8849-A0AF-476A2A7F33F1}" type="slidenum">
              <a:rPr lang="en-US" sz="1200">
                <a:solidFill>
                  <a:prstClr val="black"/>
                </a:solidFill>
              </a:rPr>
              <a:pPr eaLnBrk="1" hangingPunct="1"/>
              <a:t>34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C010EEB-C5AB-A74F-8261-CA317242B050}" type="slidenum">
              <a:rPr lang="en-US" sz="1200" b="0">
                <a:solidFill>
                  <a:prstClr val="black"/>
                </a:solidFill>
              </a:rPr>
              <a:pPr eaLnBrk="1" hangingPunct="1"/>
              <a:t>35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323583F-EF0A-284E-B238-A8DFF309FE1E}" type="slidenum">
              <a:rPr lang="en-US" sz="1200" b="0">
                <a:solidFill>
                  <a:prstClr val="black"/>
                </a:solidFill>
              </a:rPr>
              <a:pPr eaLnBrk="1" hangingPunct="1"/>
              <a:t>37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38FEA86-B958-B14C-A897-E2EAC3215A1C}" type="slidenum">
              <a:rPr lang="en-US" sz="1200" b="0">
                <a:solidFill>
                  <a:prstClr val="black"/>
                </a:solidFill>
              </a:rPr>
              <a:pPr eaLnBrk="1" hangingPunct="1"/>
              <a:t>38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06000C1-B7E9-EB40-A03C-751E388DB60A}" type="slidenum">
              <a:rPr lang="en-US" sz="1200" b="0">
                <a:solidFill>
                  <a:prstClr val="black"/>
                </a:solidFill>
              </a:rPr>
              <a:pPr eaLnBrk="1" hangingPunct="1"/>
              <a:t>39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29000"/>
          </a:xfrm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ECED0B6-6D14-F940-9F15-72C83CB341C7}" type="slidenum">
              <a:rPr lang="en-US" sz="1200" b="0">
                <a:solidFill>
                  <a:prstClr val="black"/>
                </a:solidFill>
              </a:rPr>
              <a:pPr eaLnBrk="1" hangingPunct="1"/>
              <a:t>41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FF7CD29-D835-E042-B90B-EF72E1ECB9AA}" type="slidenum">
              <a:rPr lang="en-US" sz="1200" b="0">
                <a:solidFill>
                  <a:prstClr val="black"/>
                </a:solidFill>
              </a:rPr>
              <a:pPr eaLnBrk="1" hangingPunct="1"/>
              <a:t>43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de-DE">
              <a:cs typeface="Arial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ACB4C35-EB3F-CB41-BA29-D73FCC589D70}" type="slidenum">
              <a:rPr lang="en-US" sz="1200" b="0">
                <a:solidFill>
                  <a:prstClr val="black"/>
                </a:solidFill>
              </a:rPr>
              <a:pPr eaLnBrk="1" hangingPunct="1"/>
              <a:t>45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F140052-85AD-3746-AA43-34A32A9B7FE4}" type="slidenum">
              <a:rPr lang="en-US" sz="1200" b="0">
                <a:solidFill>
                  <a:prstClr val="black"/>
                </a:solidFill>
              </a:rPr>
              <a:pPr eaLnBrk="1" hangingPunct="1"/>
              <a:t>47</a:t>
            </a:fld>
            <a:endParaRPr lang="en-US" sz="1200" b="0">
              <a:solidFill>
                <a:prstClr val="black"/>
              </a:solidFill>
            </a:endParaRPr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de-DE">
              <a:cs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4588" y="687388"/>
            <a:ext cx="4568825" cy="3427412"/>
          </a:xfrm>
          <a:ln/>
        </p:spPr>
      </p:sp>
      <p:sp>
        <p:nvSpPr>
          <p:cNvPr id="60419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54AC5E3-9678-054D-BCCA-29DEDC538304}" type="slidenum">
              <a:rPr lang="en-US" sz="1200">
                <a:solidFill>
                  <a:prstClr val="black"/>
                </a:solidFill>
              </a:rPr>
              <a:pPr eaLnBrk="1" hangingPunct="1"/>
              <a:t>9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23907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  <p:sp>
        <p:nvSpPr>
          <p:cNvPr id="12390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8B75C5C-7167-6C42-BF33-E7CBAF05640E}" type="slidenum">
              <a:rPr lang="en-GB" sz="1200">
                <a:solidFill>
                  <a:prstClr val="black"/>
                </a:solidFill>
              </a:rPr>
              <a:pPr eaLnBrk="1" hangingPunct="1"/>
              <a:t>11</a:t>
            </a:fld>
            <a:endParaRPr lang="en-GB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25955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s-ES">
              <a:ea typeface="ＭＳ Ｐゴシック" charset="0"/>
              <a:cs typeface="ＭＳ Ｐゴシック" charset="0"/>
            </a:endParaRPr>
          </a:p>
        </p:txBody>
      </p:sp>
      <p:sp>
        <p:nvSpPr>
          <p:cNvPr id="125956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77BA47D-FFA9-024B-9850-1F0751815E7A}" type="slidenum">
              <a:rPr lang="en-GB" sz="1200">
                <a:solidFill>
                  <a:prstClr val="black"/>
                </a:solidFill>
              </a:rPr>
              <a:pPr eaLnBrk="1" hangingPunct="1"/>
              <a:t>12</a:t>
            </a:fld>
            <a:endParaRPr lang="en-GB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C9152C7-F15B-3348-8B64-4B4E42A3CB1E}" type="slidenum">
              <a:rPr/>
              <a:pPr/>
              <a:t>13</a:t>
            </a:fld>
            <a:endParaRPr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/>
          <a:lstStyle/>
          <a:p>
            <a:pPr eaLnBrk="1" hangingPunct="1"/>
            <a:endParaRPr lang="de-DE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jpe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image" Target="../media/image4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Relationship Id="rId2" Type="http://schemas.openxmlformats.org/officeDocument/2006/relationships/image" Target="../media/image6.pn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_tradnl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B58BB635-3647-ED42-A0F7-D94B19E2DF76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91E74ABD-6CC0-D941-8DAA-B5498A4257C0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7290360F-3057-AA4F-9305-0B205964EA73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bg bwMode="gray"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gray">
          <a:xfrm>
            <a:off x="7188200" y="618490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>
              <a:defRPr/>
            </a:pPr>
            <a:r>
              <a:rPr lang="de-DE" sz="1600" b="1"/>
              <a:t>YOUR LOGO</a:t>
            </a:r>
          </a:p>
        </p:txBody>
      </p:sp>
      <p:sp>
        <p:nvSpPr>
          <p:cNvPr id="12292" name="Rectangle 7"/>
          <p:cNvSpPr>
            <a:spLocks noGrp="1" noChangeArrowheads="1"/>
          </p:cNvSpPr>
          <p:nvPr>
            <p:ph type="ctrTitle"/>
          </p:nvPr>
        </p:nvSpPr>
        <p:spPr>
          <a:xfrm>
            <a:off x="863600" y="3854450"/>
            <a:ext cx="7485063" cy="960438"/>
          </a:xfrm>
        </p:spPr>
        <p:txBody>
          <a:bodyPr anchor="t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12293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863600" y="4849813"/>
            <a:ext cx="7510463" cy="671512"/>
          </a:xfrm>
        </p:spPr>
        <p:txBody>
          <a:bodyPr/>
          <a:lstStyle>
            <a:lvl1pPr marL="0" indent="0">
              <a:buFont typeface="Wingdings" charset="2"/>
              <a:buNone/>
              <a:defRPr sz="2200" b="0">
                <a:solidFill>
                  <a:schemeClr val="bg1"/>
                </a:solidFill>
              </a:defRPr>
            </a:lvl1pPr>
          </a:lstStyle>
          <a:p>
            <a:r>
              <a:rPr lang="de-DE"/>
              <a:t>Formatvorlage des Untertitelmasters durch Klicken bearbeiten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hf sldNum="0" hd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65EC1FF4-A49C-3345-8119-B9D6464D76ED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5A940B5D-1442-FB4D-B441-D53040305295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33913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F5335A54-B132-4543-9311-FC96C6322D9E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_tradnl" smtClean="0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83D12D-CB90-6345-AE77-DB6B0245D545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2376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F41100-FB2E-C84A-839C-9E914114874C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8441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C1DF22-13E0-8A41-90FE-24ED8FE8C9DF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7527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1A1B1F6C-F802-7245-B503-6D54253E5BDB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A19AE1-C91C-A643-8868-52C149685848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5967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63CAB7-0A34-6A4B-9A3A-DE4E5CE35C9C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20172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0F3FE9B-3A5C-9249-8737-A0B64750AFB3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9387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151332-D40C-2348-88FA-A173B3A87AF9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15696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762AF7-D397-6C47-BF2A-23C6FE70CFC3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3338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0468EB-95EE-5C41-AC18-053BD8256CA1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36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526900-109E-3943-8522-233C66CCD320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7183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C59D3E-BC61-CC48-80B0-15393525B1A3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6010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abla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7ED28F32-609A-C24F-976A-EB05E255D84C}" type="slidenum">
              <a:rPr lang="es-ES">
                <a:solidFill>
                  <a:srgbClr val="000000"/>
                </a:solidFill>
              </a:rPr>
              <a:pPr/>
              <a:t>‹Nr.›</a:t>
            </a:fld>
            <a:endParaRPr 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6119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03250" y="754063"/>
            <a:ext cx="793115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600" b="0" smtClean="0">
                <a:solidFill>
                  <a:srgbClr val="00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ヒラギノ角ゴ Pro W3" charset="0"/>
                <a:cs typeface="ヒラギノ角ゴ Pro W3" charset="0"/>
              </a:rPr>
              <a:t>MOLECULAR TARGETED THERAPY</a:t>
            </a:r>
            <a:br>
              <a:rPr lang="en-US" sz="3600" b="0" smtClean="0">
                <a:solidFill>
                  <a:srgbClr val="00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ヒラギノ角ゴ Pro W3" charset="0"/>
                <a:cs typeface="ヒラギノ角ゴ Pro W3" charset="0"/>
              </a:rPr>
            </a:br>
            <a:r>
              <a:rPr lang="en-US" sz="3600" b="0" smtClean="0">
                <a:solidFill>
                  <a:srgbClr val="00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ヒラギノ角ゴ Pro W3" charset="0"/>
                <a:cs typeface="ヒラギノ角ゴ Pro W3" charset="0"/>
              </a:rPr>
              <a:t>OF CANCER</a:t>
            </a: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182688" y="174625"/>
            <a:ext cx="676275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0" smtClean="0">
                <a:solidFill>
                  <a:srgbClr val="00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MS PGothic" charset="0"/>
                <a:cs typeface="MS PGothic" charset="0"/>
              </a:rPr>
              <a:t>8th Latin American Medical Education Workshop</a:t>
            </a:r>
          </a:p>
        </p:txBody>
      </p:sp>
      <p:pic>
        <p:nvPicPr>
          <p:cNvPr id="6" name="Picture 6" descr="MTTC LOGO ohne Hintergr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9350" y="4360863"/>
            <a:ext cx="1752600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98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95525"/>
            <a:ext cx="7772400" cy="1470025"/>
          </a:xfrm>
        </p:spPr>
        <p:txBody>
          <a:bodyPr anchor="t"/>
          <a:lstStyle>
            <a:lvl1pPr algn="ctr">
              <a:defRPr sz="3600">
                <a:ea typeface="MS PGothic" pitchFamily="34" charset="-128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8982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36988"/>
            <a:ext cx="6400800" cy="1752600"/>
          </a:xfrm>
        </p:spPr>
        <p:txBody>
          <a:bodyPr/>
          <a:lstStyle>
            <a:lvl1pPr marL="0" indent="0" algn="ctr">
              <a:spcBef>
                <a:spcPct val="0"/>
              </a:spcBef>
              <a:buClrTx/>
              <a:buFontTx/>
              <a:buNone/>
              <a:defRPr sz="3200">
                <a:solidFill>
                  <a:srgbClr val="0033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57328032"/>
      </p:ext>
    </p:extLst>
  </p:cSld>
  <p:clrMapOvr>
    <a:masterClrMapping/>
  </p:clrMapOvr>
  <p:transition xmlns:p14="http://schemas.microsoft.com/office/powerpoint/2010/main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743FD326-9ABF-C94C-B3AA-27986E04A5D2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82292966"/>
      </p:ext>
    </p:extLst>
  </p:cSld>
  <p:clrMapOvr>
    <a:masterClrMapping/>
  </p:clrMapOvr>
  <p:transition xmlns:p14="http://schemas.microsoft.com/office/powerpoint/2010/main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608644561"/>
      </p:ext>
    </p:extLst>
  </p:cSld>
  <p:clrMapOvr>
    <a:masterClrMapping/>
  </p:clrMapOvr>
  <p:transition xmlns:p14="http://schemas.microsoft.com/office/powerpoint/2010/main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392113" y="1790700"/>
            <a:ext cx="4071937" cy="4248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16450" y="1790700"/>
            <a:ext cx="4073525" cy="4248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59018674"/>
      </p:ext>
    </p:extLst>
  </p:cSld>
  <p:clrMapOvr>
    <a:masterClrMapping/>
  </p:clrMapOvr>
  <p:transition xmlns:p14="http://schemas.microsoft.com/office/powerpoint/2010/main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43751988"/>
      </p:ext>
    </p:extLst>
  </p:cSld>
  <p:clrMapOvr>
    <a:masterClrMapping/>
  </p:clrMapOvr>
  <p:transition xmlns:p14="http://schemas.microsoft.com/office/powerpoint/2010/main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9894498"/>
      </p:ext>
    </p:extLst>
  </p:cSld>
  <p:clrMapOvr>
    <a:masterClrMapping/>
  </p:clrMapOvr>
  <p:transition xmlns:p14="http://schemas.microsoft.com/office/powerpoint/2010/main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7466010"/>
      </p:ext>
    </p:extLst>
  </p:cSld>
  <p:clrMapOvr>
    <a:masterClrMapping/>
  </p:clrMapOvr>
  <p:transition xmlns:p14="http://schemas.microsoft.com/office/powerpoint/2010/main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256069300"/>
      </p:ext>
    </p:extLst>
  </p:cSld>
  <p:clrMapOvr>
    <a:masterClrMapping/>
  </p:clrMapOvr>
  <p:transition xmlns:p14="http://schemas.microsoft.com/office/powerpoint/2010/main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400532994"/>
      </p:ext>
    </p:extLst>
  </p:cSld>
  <p:clrMapOvr>
    <a:masterClrMapping/>
  </p:clrMapOvr>
  <p:transition xmlns:p14="http://schemas.microsoft.com/office/powerpoint/2010/main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97172273"/>
      </p:ext>
    </p:extLst>
  </p:cSld>
  <p:clrMapOvr>
    <a:masterClrMapping/>
  </p:clrMapOvr>
  <p:transition xmlns:p14="http://schemas.microsoft.com/office/powerpoint/2010/main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784975" y="334963"/>
            <a:ext cx="2130425" cy="5703887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392113" y="334963"/>
            <a:ext cx="6240462" cy="5703887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15337450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90374E86-6078-AC49-9266-5538BBB15E25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de-DE" sz="8000" b="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2/02/14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93801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43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1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2/02/14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9401783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2/02/14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49857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529716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637967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contenido"/>
          <p:cNvSpPr>
            <a:spLocks noGrp="1"/>
          </p:cNvSpPr>
          <p:nvPr>
            <p:ph/>
          </p:nvPr>
        </p:nvSpPr>
        <p:spPr>
          <a:xfrm>
            <a:off x="381000" y="801688"/>
            <a:ext cx="8467725" cy="5557837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0549272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001605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6C5891-2402-E44F-AA61-00F941D07E1F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094906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7CBC5C-47C4-8849-BBFD-AE9210BD2FF3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54233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_tradnl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675B4B-FBD3-C44E-9B48-366A80BB8432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95710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52504090-7713-C04E-B036-B3469A5CDFE5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F297E6-8C99-474A-B588-ED521F138036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3700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C54867-5A87-9843-BDFB-BF2D17D803DE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72643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999B28-47F5-F941-82C7-DD2ECA841FB2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843392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7B81B3-E92B-6843-A5E3-EE298335815C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2872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DCCF3A-BB67-4B46-8568-BFA52636A124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11637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44412D-92E4-2B4F-8E23-A0836F97D4F3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666335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527E68-5EE5-4B4C-B333-FB17E57AA091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89567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99EA6D-AAF2-1747-9C43-3AADDB2D3EC7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57070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B43203-6247-1542-893A-956222C82AA6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433427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4DBB84-C5D7-5E47-8A61-7CB73E51C34D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80976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80B69D52-7E31-0641-B91A-68ADAB7348A4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BF383-B8B8-CB46-ACDA-A580E946AA2F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657340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33913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8381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34644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5" name="Rectangle 15"/>
          <p:cNvSpPr>
            <a:spLocks noChangeArrowheads="1"/>
          </p:cNvSpPr>
          <p:nvPr userDrawn="1"/>
        </p:nvSpPr>
        <p:spPr bwMode="auto">
          <a:xfrm>
            <a:off x="0" y="0"/>
            <a:ext cx="9144000" cy="5891213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 eaLnBrk="0" hangingPunct="0"/>
            <a:endParaRPr lang="es-ES" sz="1800" b="0" smtClean="0">
              <a:solidFill>
                <a:srgbClr val="000000"/>
              </a:solidFill>
              <a:ea typeface="ＭＳ Ｐゴシック" charset="0"/>
            </a:endParaRPr>
          </a:p>
        </p:txBody>
      </p:sp>
      <p:pic>
        <p:nvPicPr>
          <p:cNvPr id="1075223" name="Picture 23" descr="PresentationLoad"/>
          <p:cNvPicPr>
            <a:picLocks noChangeAspect="1" noChangeArrowheads="1"/>
          </p:cNvPicPr>
          <p:nvPr userDrawn="1"/>
        </p:nvPicPr>
        <p:blipFill>
          <a:blip r:embed="rId2">
            <a:lum bright="-18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8288" y="6210300"/>
            <a:ext cx="2317750" cy="49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12889101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20366579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087185692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96887631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75065625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25855213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8668659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F7CC3471-6D35-ED4C-9618-FCC673EBFBE0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209512051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221909281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57897699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49796126"/>
      </p:ext>
    </p:extLst>
  </p:cSld>
  <p:clrMapOvr>
    <a:masterClrMapping/>
  </p:clrMapOvr>
  <p:transition xmlns:p14="http://schemas.microsoft.com/office/powerpoint/2010/main" spd="med" advClick="0" advTm="60000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B4D487A8-AEB2-7242-BF9D-B23D794A061A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fld id="{C93274A2-EC94-644B-BE72-50DF6362C746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.xml"/><Relationship Id="rId4" Type="http://schemas.openxmlformats.org/officeDocument/2006/relationships/slideLayout" Target="../slideLayouts/slideLayout43.xml"/><Relationship Id="rId5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5.xml"/><Relationship Id="rId7" Type="http://schemas.openxmlformats.org/officeDocument/2006/relationships/theme" Target="../theme/theme10.xml"/><Relationship Id="rId1" Type="http://schemas.openxmlformats.org/officeDocument/2006/relationships/slideLayout" Target="../slideLayouts/slideLayout40.xml"/><Relationship Id="rId2" Type="http://schemas.openxmlformats.org/officeDocument/2006/relationships/slideLayout" Target="../slideLayouts/slideLayout41.xml"/></Relationships>
</file>

<file path=ppt/slideMasters/_rels/slideMaster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theme" Target="../theme/theme11.xml"/><Relationship Id="rId3" Type="http://schemas.openxmlformats.org/officeDocument/2006/relationships/image" Target="../media/image5.jpeg"/></Relationships>
</file>

<file path=ppt/slideMasters/_rels/slideMaster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Relationship Id="rId2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9.xml"/><Relationship Id="rId12" Type="http://schemas.openxmlformats.org/officeDocument/2006/relationships/theme" Target="../theme/theme14.xml"/><Relationship Id="rId1" Type="http://schemas.openxmlformats.org/officeDocument/2006/relationships/slideLayout" Target="../slideLayouts/slideLayout49.xml"/><Relationship Id="rId2" Type="http://schemas.openxmlformats.org/officeDocument/2006/relationships/slideLayout" Target="../slideLayouts/slideLayout50.xml"/><Relationship Id="rId3" Type="http://schemas.openxmlformats.org/officeDocument/2006/relationships/slideLayout" Target="../slideLayouts/slideLayout51.xml"/><Relationship Id="rId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5.xml"/><Relationship Id="rId8" Type="http://schemas.openxmlformats.org/officeDocument/2006/relationships/slideLayout" Target="../slideLayouts/slideLayout56.xml"/><Relationship Id="rId9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8.xml"/></Relationships>
</file>

<file path=ppt/slideMasters/_rels/slideMaster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Relationship Id="rId2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Relationship Id="rId2" Type="http://schemas.openxmlformats.org/officeDocument/2006/relationships/slideLayout" Target="../slideLayouts/slideLayout62.xml"/><Relationship Id="rId3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3.xml"/><Relationship Id="rId12" Type="http://schemas.openxmlformats.org/officeDocument/2006/relationships/theme" Target="../theme/theme17.xml"/><Relationship Id="rId13" Type="http://schemas.openxmlformats.org/officeDocument/2006/relationships/image" Target="../media/image6.png"/><Relationship Id="rId1" Type="http://schemas.openxmlformats.org/officeDocument/2006/relationships/slideLayout" Target="../slideLayouts/slideLayout63.xml"/><Relationship Id="rId2" Type="http://schemas.openxmlformats.org/officeDocument/2006/relationships/slideLayout" Target="../slideLayouts/slideLayout64.xml"/><Relationship Id="rId3" Type="http://schemas.openxmlformats.org/officeDocument/2006/relationships/slideLayout" Target="../slideLayouts/slideLayout65.xml"/><Relationship Id="rId4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7.xml"/><Relationship Id="rId6" Type="http://schemas.openxmlformats.org/officeDocument/2006/relationships/slideLayout" Target="../slideLayouts/slideLayout68.xml"/><Relationship Id="rId7" Type="http://schemas.openxmlformats.org/officeDocument/2006/relationships/slideLayout" Target="../slideLayouts/slideLayout69.xml"/><Relationship Id="rId8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2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theme" Target="../theme/theme2.xml"/><Relationship Id="rId3" Type="http://schemas.openxmlformats.org/officeDocument/2006/relationships/image" Target="../media/image1.jpeg"/></Relationships>
</file>

<file path=ppt/slideMasters/_rels/slideMaster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28.xml"/><Relationship Id="rId13" Type="http://schemas.openxmlformats.org/officeDocument/2006/relationships/theme" Target="../theme/theme7.xml"/><Relationship Id="rId1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9.xml"/><Relationship Id="rId4" Type="http://schemas.openxmlformats.org/officeDocument/2006/relationships/slideLayout" Target="../slideLayouts/slideLayout20.xml"/><Relationship Id="rId5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3.xml"/><Relationship Id="rId8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26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9.xml"/><Relationship Id="rId12" Type="http://schemas.openxmlformats.org/officeDocument/2006/relationships/theme" Target="../theme/theme8.xml"/><Relationship Id="rId13" Type="http://schemas.openxmlformats.org/officeDocument/2006/relationships/image" Target="../media/image3.png"/><Relationship Id="rId1" Type="http://schemas.openxmlformats.org/officeDocument/2006/relationships/slideLayout" Target="../slideLayouts/slideLayout29.xml"/><Relationship Id="rId2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2.xml"/><Relationship Id="rId5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5.xml"/><Relationship Id="rId8" Type="http://schemas.openxmlformats.org/officeDocument/2006/relationships/slideLayout" Target="../slideLayouts/slideLayout36.xml"/><Relationship Id="rId9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8.xml"/></Relationships>
</file>

<file path=ppt/slideMasters/_rels/slideMaster9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Relationship Id="rId2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0">
                <a:solidFill>
                  <a:schemeClr val="tx1"/>
                </a:solidFill>
              </a:defRPr>
            </a:lvl1pPr>
          </a:lstStyle>
          <a:p>
            <a:fld id="{3A798830-7F3F-AC4F-AE25-BD1101F9DCD8}" type="slidenum">
              <a:rPr lang="en-US"/>
              <a:pPr/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1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algn="l" fontAlgn="auto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sz="1800" b="0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17" y="1554958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E373F149-83C4-4179-9681-702531CCFDAC}" type="datetimeFigureOut">
              <a:rPr lang="de-DE" b="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2/02/14</a:t>
            </a:fld>
            <a:endParaRPr lang="de-DE" b="0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de-DE" b="0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9DC1E638-3F78-4E0D-883A-B278700C48C0}" type="slidenum">
              <a:rPr lang="de-DE" b="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‹Nr.›</a:t>
            </a:fld>
            <a:endParaRPr lang="de-DE" b="0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9432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7" y="1489075"/>
            <a:ext cx="8524875" cy="4313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110595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3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15" tIns="45655" rIns="91315" bIns="45655" numCol="1" anchor="t" anchorCtr="0" compatLnSpc="1">
            <a:prstTxWarp prst="textNoShape">
              <a:avLst/>
            </a:prstTxWarp>
          </a:bodyPr>
          <a:lstStyle>
            <a:lvl1pPr algn="ctr">
              <a:defRPr sz="1000" noProof="1">
                <a:solidFill>
                  <a:schemeClr val="bg1"/>
                </a:solidFill>
              </a:defRPr>
            </a:lvl1pPr>
          </a:lstStyle>
          <a:p>
            <a:pPr defTabSz="456580" fontAlgn="auto">
              <a:spcBef>
                <a:spcPts val="0"/>
              </a:spcBef>
              <a:spcAft>
                <a:spcPts val="0"/>
              </a:spcAft>
            </a:pPr>
            <a:endParaRPr b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2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300040"/>
            <a:ext cx="8520112" cy="44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655" rIns="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0597" name="Rectangle 5"/>
          <p:cNvSpPr>
            <a:spLocks noChangeArrowheads="1"/>
          </p:cNvSpPr>
          <p:nvPr/>
        </p:nvSpPr>
        <p:spPr bwMode="gray">
          <a:xfrm>
            <a:off x="219098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15" tIns="45655" rIns="91315" bIns="45655">
            <a:prstTxWarp prst="textNoShape">
              <a:avLst/>
            </a:prstTxWarp>
          </a:bodyPr>
          <a:lstStyle/>
          <a:p>
            <a:pPr algn="l" defTabSz="456580" fontAlgn="auto">
              <a:spcBef>
                <a:spcPts val="0"/>
              </a:spcBef>
              <a:spcAft>
                <a:spcPts val="0"/>
              </a:spcAft>
            </a:pPr>
            <a:r>
              <a:rPr lang="de-DE" sz="1000" b="0">
                <a:solidFill>
                  <a:srgbClr val="000000"/>
                </a:solidFill>
                <a:latin typeface="Arial"/>
                <a:cs typeface="Arial"/>
              </a:rPr>
              <a:t>Page </a:t>
            </a:r>
            <a:r>
              <a:rPr lang="de-DE" sz="1000" b="0">
                <a:solidFill>
                  <a:srgbClr val="000000"/>
                </a:solidFill>
                <a:latin typeface="Arial"/>
                <a:cs typeface="Arial"/>
                <a:sym typeface="Wingdings" charset="2"/>
              </a:rPr>
              <a:t></a:t>
            </a:r>
            <a:r>
              <a:rPr lang="de-DE" sz="1000" b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fld id="{BD0E78D2-237E-194F-A556-D24131593385}" type="slidenum">
              <a:rPr lang="de-DE" sz="1000" b="0">
                <a:solidFill>
                  <a:srgbClr val="000000"/>
                </a:solidFill>
                <a:latin typeface="Arial"/>
                <a:cs typeface="Arial"/>
              </a:rPr>
              <a:pPr algn="l" defTabSz="456580" fontAlgn="auto">
                <a:spcBef>
                  <a:spcPts val="0"/>
                </a:spcBef>
                <a:spcAft>
                  <a:spcPts val="0"/>
                </a:spcAft>
              </a:pPr>
              <a:t>‹Nr.›</a:t>
            </a:fld>
            <a:endParaRPr lang="de-DE" sz="1000" b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366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Arial" charset="0"/>
          <a:cs typeface="Arial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Arial" charset="0"/>
          <a:cs typeface="Arial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Arial" charset="0"/>
          <a:cs typeface="Arial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Arial" charset="0"/>
          <a:cs typeface="Arial" charset="0"/>
        </a:defRPr>
      </a:lvl5pPr>
      <a:lvl6pPr marL="45658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6pPr>
      <a:lvl7pPr marL="913154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7pPr>
      <a:lvl8pPr marL="1369733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8pPr>
      <a:lvl9pPr marL="182631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9pPr>
    </p:titleStyle>
    <p:bodyStyle>
      <a:lvl1pPr marL="180728" indent="-180728" algn="l" rtl="0" eaLnBrk="0" fontAlgn="base" hangingPunct="0">
        <a:spcBef>
          <a:spcPct val="0"/>
        </a:spcBef>
        <a:spcAft>
          <a:spcPct val="40000"/>
        </a:spcAft>
        <a:buFont typeface="Wingdings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1pPr>
      <a:lvl2pPr marL="443897" indent="-261580" algn="l" rtl="0" eaLnBrk="0" fontAlgn="base" hangingPunct="0">
        <a:spcBef>
          <a:spcPct val="0"/>
        </a:spcBef>
        <a:spcAft>
          <a:spcPct val="4000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719744" indent="-274263" algn="l" rtl="0" eaLnBrk="0" fontAlgn="base" hangingPunct="0">
        <a:spcBef>
          <a:spcPct val="0"/>
        </a:spcBef>
        <a:spcAft>
          <a:spcPct val="4000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986081" indent="-264752" algn="l" rtl="0" eaLnBrk="0" fontAlgn="base" hangingPunct="0">
        <a:spcBef>
          <a:spcPct val="0"/>
        </a:spcBef>
        <a:spcAft>
          <a:spcPct val="4000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1252417" indent="-264752" algn="l" rtl="0" eaLnBrk="0" fontAlgn="base" hangingPunct="0">
        <a:spcBef>
          <a:spcPct val="0"/>
        </a:spcBef>
        <a:spcAft>
          <a:spcPct val="4000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1708995" indent="-264752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5573" indent="-264752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2149" indent="-264752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78738" indent="-264752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de-DE"/>
      </a:defPPr>
      <a:lvl1pPr marL="0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80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154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733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310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889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463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044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616" algn="l" defTabSz="913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b="0"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b="0"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0"/>
            </a:lvl1pPr>
          </a:lstStyle>
          <a:p>
            <a:fld id="{8BAF557F-0625-E948-8C09-FFD38E61650B}" type="slidenum">
              <a:rPr lang="en-US" smtClean="0">
                <a:ea typeface="ＭＳ Ｐゴシック" charset="0"/>
                <a:cs typeface="ＭＳ Ｐゴシック" charset="0"/>
              </a:rPr>
              <a:pPr/>
              <a:t>‹Nr.›</a:t>
            </a:fld>
            <a:endParaRPr lang="en-US" smtClean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4593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/>
            </a:lvl1pPr>
          </a:lstStyle>
          <a:p>
            <a:fld id="{FD47836B-9D4A-C94A-A361-65578ECCF720}" type="slidenum">
              <a:rPr lang="en-US" smtClean="0">
                <a:ea typeface="ＭＳ Ｐゴシック" charset="0"/>
                <a:cs typeface="ＭＳ Ｐゴシック" charset="0"/>
              </a:rPr>
              <a:pPr/>
              <a:t>‹Nr.›</a:t>
            </a:fld>
            <a:endParaRPr lang="en-US" smtClean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7857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b="0">
                <a:solidFill>
                  <a:schemeClr val="tx1"/>
                </a:solidFill>
              </a:defRPr>
            </a:lvl1pPr>
          </a:lstStyle>
          <a:p>
            <a:endParaRPr lang="es-ES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endParaRPr lang="es-ES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0">
                <a:solidFill>
                  <a:schemeClr val="tx1"/>
                </a:solidFill>
              </a:defRPr>
            </a:lvl1pPr>
          </a:lstStyle>
          <a:p>
            <a:fld id="{9A503E1B-0459-724B-9E64-12B8117855FE}" type="slidenum">
              <a:rPr lang="en-US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pPr/>
              <a:t>‹Nr.›</a:t>
            </a:fld>
            <a:endParaRPr lang="en-US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5932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/>
            </a:lvl1pPr>
          </a:lstStyle>
          <a:p>
            <a:fld id="{C8003C38-40AF-204E-B33E-D193F8058D28}" type="slidenum">
              <a:rPr lang="en-US" smtClean="0">
                <a:ea typeface="ＭＳ Ｐゴシック" charset="0"/>
                <a:cs typeface="ＭＳ Ｐゴシック" charset="0"/>
              </a:rPr>
              <a:pPr/>
              <a:t>‹Nr.›</a:t>
            </a:fld>
            <a:endParaRPr lang="en-US" smtClean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7975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5" y="1489075"/>
            <a:ext cx="8524875" cy="431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noProof="1"/>
              <a:t>Textmasterformate durch Klicken bearbeiten</a:t>
            </a:r>
          </a:p>
          <a:p>
            <a:pPr lvl="1"/>
            <a:r>
              <a:rPr noProof="1"/>
              <a:t>Zweite Ebene</a:t>
            </a:r>
          </a:p>
          <a:p>
            <a:pPr lvl="2"/>
            <a:r>
              <a:rPr noProof="1"/>
              <a:t>Dritte Ebene</a:t>
            </a:r>
          </a:p>
          <a:p>
            <a:pPr lvl="3"/>
            <a:r>
              <a:rPr noProof="1"/>
              <a:t>Vierte Ebene</a:t>
            </a:r>
          </a:p>
          <a:p>
            <a:pPr lvl="4"/>
            <a:r>
              <a:rPr noProof="1"/>
              <a:t>Fünfte Ebene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noProof="1">
                <a:cs typeface="Arial" charset="0"/>
              </a:defRPr>
            </a:lvl1pPr>
          </a:lstStyle>
          <a:p>
            <a:endParaRPr smtClean="0">
              <a:ea typeface="ＭＳ Ｐゴシック" charset="0"/>
            </a:endParaRPr>
          </a:p>
        </p:txBody>
      </p:sp>
      <p:sp>
        <p:nvSpPr>
          <p:cNvPr id="2150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032" name="Rectangle 10"/>
          <p:cNvSpPr>
            <a:spLocks noChangeArrowheads="1"/>
          </p:cNvSpPr>
          <p:nvPr/>
        </p:nvSpPr>
        <p:spPr bwMode="gray">
          <a:xfrm>
            <a:off x="219075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defTabSz="912813"/>
            <a:r>
              <a:rPr lang="de-DE" sz="1000" smtClean="0">
                <a:ea typeface="ＭＳ Ｐゴシック" charset="0"/>
                <a:cs typeface="Arial" charset="0"/>
              </a:rPr>
              <a:t>Page </a:t>
            </a:r>
            <a:r>
              <a:rPr lang="de-DE" sz="1000" smtClean="0">
                <a:ea typeface="ＭＳ Ｐゴシック" charset="0"/>
                <a:cs typeface="Arial" charset="0"/>
                <a:sym typeface="Wingdings" charset="0"/>
              </a:rPr>
              <a:t></a:t>
            </a:r>
            <a:r>
              <a:rPr lang="de-DE" sz="1000" smtClean="0">
                <a:ea typeface="ＭＳ Ｐゴシック" charset="0"/>
                <a:cs typeface="Arial" charset="0"/>
              </a:rPr>
              <a:t> </a:t>
            </a:r>
            <a:fld id="{454F90B6-5C38-4A48-AAEC-B395EE45B05D}" type="slidenum">
              <a:rPr lang="de-DE" sz="1000" smtClean="0">
                <a:ea typeface="ＭＳ Ｐゴシック" charset="0"/>
                <a:cs typeface="Arial" charset="0"/>
              </a:rPr>
              <a:pPr defTabSz="912813"/>
              <a:t>‹Nr.›</a:t>
            </a:fld>
            <a:endParaRPr lang="de-DE" sz="1000" smtClean="0">
              <a:ea typeface="ＭＳ Ｐゴシック" charset="0"/>
              <a:cs typeface="Arial" charset="0"/>
            </a:endParaRPr>
          </a:p>
        </p:txBody>
      </p:sp>
      <p:sp>
        <p:nvSpPr>
          <p:cNvPr id="1033" name="Rectangle 9"/>
          <p:cNvSpPr>
            <a:spLocks noChangeArrowheads="1"/>
          </p:cNvSpPr>
          <p:nvPr userDrawn="1"/>
        </p:nvSpPr>
        <p:spPr bwMode="gray">
          <a:xfrm>
            <a:off x="7173913" y="6156325"/>
            <a:ext cx="1646237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912813" eaLnBrk="0" hangingPunct="0"/>
            <a:r>
              <a:rPr lang="de-DE" sz="1600" smtClean="0">
                <a:ea typeface="ＭＳ Ｐゴシック" charset="0"/>
                <a:cs typeface="Arial" charset="0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1824344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9pPr>
    </p:titleStyle>
    <p:bodyStyle>
      <a:lvl1pPr marL="179388" indent="-179388" algn="l" rtl="0" eaLnBrk="0" fontAlgn="base" hangingPunct="0">
        <a:spcBef>
          <a:spcPct val="20000"/>
        </a:spcBef>
        <a:spcAft>
          <a:spcPct val="0"/>
        </a:spcAft>
        <a:buFont typeface="Wingdings" charset="0"/>
        <a:buChar char="§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442913" indent="-261938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719138" indent="-274638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985838" indent="-265113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1252538" indent="-265113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17113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96" name="Rectangle 20"/>
          <p:cNvSpPr>
            <a:spLocks noChangeArrowheads="1"/>
          </p:cNvSpPr>
          <p:nvPr userDrawn="1"/>
        </p:nvSpPr>
        <p:spPr bwMode="auto">
          <a:xfrm>
            <a:off x="0" y="0"/>
            <a:ext cx="9144000" cy="5891213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 eaLnBrk="0" hangingPunct="0"/>
            <a:endParaRPr lang="es-ES" sz="1800" b="0" smtClean="0">
              <a:solidFill>
                <a:srgbClr val="000000"/>
              </a:solidFill>
              <a:ea typeface="ＭＳ Ｐゴシック" charset="0"/>
            </a:endParaRPr>
          </a:p>
        </p:txBody>
      </p:sp>
      <p:pic>
        <p:nvPicPr>
          <p:cNvPr id="1074202" name="Picture 26" descr="PresentationLoad"/>
          <p:cNvPicPr>
            <a:picLocks noChangeAspect="1" noChangeArrowheads="1"/>
          </p:cNvPicPr>
          <p:nvPr userDrawn="1"/>
        </p:nvPicPr>
        <p:blipFill>
          <a:blip r:embed="rId13">
            <a:lum bright="-18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8288" y="6210300"/>
            <a:ext cx="2317750" cy="49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87095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</p:sldLayoutIdLst>
  <p:transition xmlns:p14="http://schemas.microsoft.com/office/powerpoint/2010/main" spd="med" advClick="0" advTm="60000">
    <p:fade/>
  </p:transition>
  <p:txStyles>
    <p:titleStyle>
      <a:lvl1pPr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2pPr>
      <a:lvl3pPr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3pPr>
      <a:lvl4pPr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4pPr>
      <a:lvl5pPr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5pPr>
      <a:lvl6pPr marL="457200"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l" rtl="0" fontAlgn="base">
        <a:lnSpc>
          <a:spcPct val="95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190500" indent="-1905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381000" indent="-188913" algn="l" rtl="0" fontAlgn="base">
        <a:spcBef>
          <a:spcPct val="2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+mn-ea"/>
        </a:defRPr>
      </a:lvl2pPr>
      <a:lvl3pPr marL="561975" indent="-179388" algn="l" rtl="0" fontAlgn="base">
        <a:spcBef>
          <a:spcPct val="2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+mn-ea"/>
        </a:defRPr>
      </a:lvl3pPr>
      <a:lvl4pPr marL="752475" indent="-188913" algn="l" rtl="0" fontAlgn="base">
        <a:spcBef>
          <a:spcPct val="2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+mn-ea"/>
        </a:defRPr>
      </a:lvl4pPr>
      <a:lvl5pPr marL="9620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>
          <a:solidFill>
            <a:schemeClr val="tx1"/>
          </a:solidFill>
          <a:latin typeface="+mn-lt"/>
          <a:ea typeface="+mn-ea"/>
        </a:defRPr>
      </a:lvl5pPr>
      <a:lvl6pPr marL="14192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>
          <a:solidFill>
            <a:schemeClr val="tx1"/>
          </a:solidFill>
          <a:latin typeface="+mn-lt"/>
          <a:ea typeface="+mn-ea"/>
        </a:defRPr>
      </a:lvl6pPr>
      <a:lvl7pPr marL="18764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>
          <a:solidFill>
            <a:schemeClr val="tx1"/>
          </a:solidFill>
          <a:latin typeface="+mn-lt"/>
          <a:ea typeface="+mn-ea"/>
        </a:defRPr>
      </a:lvl7pPr>
      <a:lvl8pPr marL="23336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>
          <a:solidFill>
            <a:schemeClr val="tx1"/>
          </a:solidFill>
          <a:latin typeface="+mn-lt"/>
          <a:ea typeface="+mn-ea"/>
        </a:defRPr>
      </a:lvl8pPr>
      <a:lvl9pPr marL="27908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charset="0"/>
        <a:buChar char="§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175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000"/>
          </a:p>
        </p:txBody>
      </p:sp>
      <p:sp>
        <p:nvSpPr>
          <p:cNvPr id="1027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25" y="166688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075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pPr>
              <a:defRPr/>
            </a:pPr>
            <a:r>
              <a:rPr lang="de-DE"/>
              <a:t>Page </a:t>
            </a:r>
            <a:r>
              <a:rPr lang="de-DE">
                <a:sym typeface="Wingdings" charset="2"/>
              </a:rPr>
              <a:t></a:t>
            </a:r>
            <a:r>
              <a:rPr lang="de-DE"/>
              <a:t> </a:t>
            </a:r>
            <a:fld id="{D3716816-ACE4-B04E-B660-15682DEA0817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  <p:sp>
        <p:nvSpPr>
          <p:cNvPr id="1029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488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0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>
              <a:defRPr/>
            </a:pPr>
            <a:r>
              <a:rPr lang="de-DE" sz="1600" b="1"/>
              <a:t>YOUR LOGO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ＭＳ Ｐゴシック" charset="-128"/>
          <a:cs typeface="ＭＳ Ｐゴシック" charset="-128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44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716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88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381000" indent="-18891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975" indent="-1793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8350" indent="-2047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509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81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53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225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97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/>
            </a:lvl1pPr>
          </a:lstStyle>
          <a:p>
            <a:fld id="{48D7FF86-8727-E747-8EDE-718BF088689B}" type="slidenum">
              <a:rPr lang="en-US"/>
              <a:pPr/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886118D8-1263-7F46-82CE-E911BEDECE3D}" type="slidenum">
              <a:rPr lang="en-US"/>
              <a:pPr/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5" y="1489075"/>
            <a:ext cx="8524875" cy="4313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noProof="1"/>
              <a:t>Textmasterformate durch Klicken bearbeiten</a:t>
            </a:r>
          </a:p>
          <a:p>
            <a:pPr lvl="1"/>
            <a:r>
              <a:rPr noProof="1"/>
              <a:t>Zweite Ebene</a:t>
            </a:r>
          </a:p>
          <a:p>
            <a:pPr lvl="2"/>
            <a:r>
              <a:rPr noProof="1"/>
              <a:t>Dritte Ebene</a:t>
            </a:r>
          </a:p>
          <a:p>
            <a:pPr lvl="3"/>
            <a:r>
              <a:rPr noProof="1"/>
              <a:t>Vierte Ebene</a:t>
            </a:r>
          </a:p>
          <a:p>
            <a:pPr lvl="4"/>
            <a:r>
              <a:rPr noProof="1"/>
              <a:t>Fünfte Ebene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noProof="1"/>
            </a:lvl1pPr>
          </a:lstStyle>
          <a:p>
            <a:endParaRPr/>
          </a:p>
        </p:txBody>
      </p:sp>
      <p:sp>
        <p:nvSpPr>
          <p:cNvPr id="102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58738"/>
            <a:ext cx="8520112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032" name="Rectangle 10"/>
          <p:cNvSpPr>
            <a:spLocks noChangeArrowheads="1"/>
          </p:cNvSpPr>
          <p:nvPr/>
        </p:nvSpPr>
        <p:spPr bwMode="gray">
          <a:xfrm>
            <a:off x="219075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defTabSz="912813"/>
            <a:r>
              <a:rPr lang="de-DE" sz="1000"/>
              <a:t>Page </a:t>
            </a:r>
            <a:r>
              <a:rPr lang="de-DE" sz="1000">
                <a:sym typeface="Wingdings" charset="2"/>
              </a:rPr>
              <a:t></a:t>
            </a:r>
            <a:r>
              <a:rPr lang="de-DE" sz="1000"/>
              <a:t> </a:t>
            </a:r>
            <a:fld id="{9A1FA77C-B76B-264B-A8EA-13CB32DC1CDF}" type="slidenum">
              <a:rPr lang="de-DE" sz="1000"/>
              <a:pPr defTabSz="912813"/>
              <a:t>‹Nr.›</a:t>
            </a:fld>
            <a:endParaRPr lang="de-DE" sz="1000"/>
          </a:p>
        </p:txBody>
      </p:sp>
      <p:sp>
        <p:nvSpPr>
          <p:cNvPr id="1033" name="Rectangle 9"/>
          <p:cNvSpPr>
            <a:spLocks noChangeArrowheads="1"/>
          </p:cNvSpPr>
          <p:nvPr userDrawn="1"/>
        </p:nvSpPr>
        <p:spPr bwMode="gray">
          <a:xfrm>
            <a:off x="7173913" y="6156325"/>
            <a:ext cx="1646237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912813" eaLnBrk="0" hangingPunct="0"/>
            <a:r>
              <a:rPr lang="de-DE" sz="1600" b="1"/>
              <a:t>YOUR LOGO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Arial" charset="0"/>
          <a:cs typeface="Arial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Arial" charset="0"/>
          <a:cs typeface="Arial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Arial" charset="0"/>
          <a:cs typeface="Arial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Arial" charset="0"/>
          <a:cs typeface="Arial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9pPr>
    </p:titleStyle>
    <p:bodyStyle>
      <a:lvl1pPr marL="179388" indent="-179388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3200">
          <a:solidFill>
            <a:schemeClr val="tx1"/>
          </a:solidFill>
          <a:latin typeface="+mn-lt"/>
          <a:ea typeface="Arial" charset="0"/>
          <a:cs typeface="+mn-cs"/>
        </a:defRPr>
      </a:lvl1pPr>
      <a:lvl2pPr marL="442913" indent="-261938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719138" indent="-274638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985838" indent="-265113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1252538" indent="-265113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17113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0">
                <a:solidFill>
                  <a:schemeClr val="tx1"/>
                </a:solidFill>
              </a:defRPr>
            </a:lvl1pPr>
          </a:lstStyle>
          <a:p>
            <a:fld id="{AE922547-0CF5-9F43-B7F1-48D51C2ED958}" type="slidenum">
              <a:rPr lang="en-US"/>
              <a:pPr/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/>
              <a:t>Haga clic para cambiar el estilo de título	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/>
            <a:endParaRPr lang="es-ES" b="0" smtClean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s-ES" b="0" smtClean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E6E782B8-F9FA-FD48-937B-01F5C3950EC8}" type="slidenum">
              <a:rPr lang="es-ES" b="0" smtClean="0">
                <a:solidFill>
                  <a:srgbClr val="000000"/>
                </a:solidFill>
                <a:ea typeface="ＭＳ Ｐゴシック" charset="0"/>
              </a:rPr>
              <a:pPr/>
              <a:t>‹Nr.›</a:t>
            </a:fld>
            <a:endParaRPr lang="es-ES" b="0" smtClean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369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A8B7D8"/>
            </a:gs>
            <a:gs pos="100000">
              <a:srgbClr val="A8B7D8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MTTC LOGO ohne Hintergrund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4450"/>
            <a:ext cx="144145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8803" name="Rectangle 3"/>
          <p:cNvSpPr>
            <a:spLocks noChangeArrowheads="1"/>
          </p:cNvSpPr>
          <p:nvPr/>
        </p:nvSpPr>
        <p:spPr bwMode="auto">
          <a:xfrm>
            <a:off x="0" y="1397000"/>
            <a:ext cx="9144000" cy="76200"/>
          </a:xfrm>
          <a:prstGeom prst="rect">
            <a:avLst/>
          </a:prstGeom>
          <a:gradFill rotWithShape="0">
            <a:gsLst>
              <a:gs pos="0">
                <a:srgbClr val="4B67A5">
                  <a:gamma/>
                  <a:tint val="50196"/>
                  <a:invGamma/>
                </a:srgbClr>
              </a:gs>
              <a:gs pos="100000">
                <a:srgbClr val="4B67A5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88804" name="Rectangle 4"/>
          <p:cNvSpPr>
            <a:spLocks noChangeArrowheads="1"/>
          </p:cNvSpPr>
          <p:nvPr/>
        </p:nvSpPr>
        <p:spPr bwMode="auto">
          <a:xfrm>
            <a:off x="0" y="1397000"/>
            <a:ext cx="9144000" cy="76200"/>
          </a:xfrm>
          <a:prstGeom prst="rect">
            <a:avLst/>
          </a:prstGeom>
          <a:gradFill rotWithShape="0">
            <a:gsLst>
              <a:gs pos="0">
                <a:srgbClr val="4B67A5">
                  <a:gamma/>
                  <a:tint val="50196"/>
                  <a:invGamma/>
                </a:srgbClr>
              </a:gs>
              <a:gs pos="100000">
                <a:srgbClr val="4B67A5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88805" name="Rectangle 5"/>
          <p:cNvSpPr>
            <a:spLocks noChangeArrowheads="1"/>
          </p:cNvSpPr>
          <p:nvPr/>
        </p:nvSpPr>
        <p:spPr bwMode="auto">
          <a:xfrm>
            <a:off x="0" y="1397000"/>
            <a:ext cx="9144000" cy="76200"/>
          </a:xfrm>
          <a:prstGeom prst="rect">
            <a:avLst/>
          </a:prstGeom>
          <a:gradFill rotWithShape="0">
            <a:gsLst>
              <a:gs pos="0">
                <a:srgbClr val="4B67A5">
                  <a:gamma/>
                  <a:tint val="50196"/>
                  <a:invGamma/>
                </a:srgbClr>
              </a:gs>
              <a:gs pos="100000">
                <a:srgbClr val="4B67A5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88806" name="Rectangle 6"/>
          <p:cNvSpPr>
            <a:spLocks noChangeArrowheads="1"/>
          </p:cNvSpPr>
          <p:nvPr/>
        </p:nvSpPr>
        <p:spPr bwMode="auto">
          <a:xfrm>
            <a:off x="0" y="1397000"/>
            <a:ext cx="9144000" cy="76200"/>
          </a:xfrm>
          <a:prstGeom prst="rect">
            <a:avLst/>
          </a:prstGeom>
          <a:gradFill rotWithShape="0">
            <a:gsLst>
              <a:gs pos="0">
                <a:srgbClr val="4B67A5">
                  <a:gamma/>
                  <a:tint val="50196"/>
                  <a:invGamma/>
                </a:srgbClr>
              </a:gs>
              <a:gs pos="100000">
                <a:srgbClr val="4B67A5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31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2113" y="1790700"/>
            <a:ext cx="8297862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Erste Ebene</a:t>
            </a:r>
          </a:p>
          <a:p>
            <a:pPr lvl="1"/>
            <a:r>
              <a:rPr lang="en-US"/>
              <a:t>Zweite Ebene</a:t>
            </a:r>
          </a:p>
          <a:p>
            <a:pPr lvl="2"/>
            <a:r>
              <a:rPr lang="en-US"/>
              <a:t>Dritte Ebene</a:t>
            </a:r>
          </a:p>
        </p:txBody>
      </p:sp>
      <p:sp>
        <p:nvSpPr>
          <p:cNvPr id="588808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1800225" y="334963"/>
            <a:ext cx="7115175" cy="9413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Klicken Sie, um das Titelformat zu bearbeiten</a:t>
            </a:r>
          </a:p>
        </p:txBody>
      </p:sp>
    </p:spTree>
    <p:extLst>
      <p:ext uri="{BB962C8B-B14F-4D97-AF65-F5344CB8AC3E}">
        <p14:creationId xmlns:p14="http://schemas.microsoft.com/office/powerpoint/2010/main" val="7881166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r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-128"/>
          <a:cs typeface="ＭＳ Ｐゴシック" charset="-128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-128"/>
          <a:cs typeface="ＭＳ Ｐゴシック" charset="-128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-128"/>
          <a:cs typeface="ＭＳ Ｐゴシック" charset="-128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ＭＳ Ｐゴシック" charset="-128"/>
          <a:cs typeface="ＭＳ Ｐゴシック" charset="-128"/>
        </a:defRPr>
      </a:lvl5pPr>
      <a:lvl6pPr marL="457200" algn="r" rtl="0" fontAlgn="base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r" rtl="0" fontAlgn="base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r" rtl="0" fontAlgn="base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r" rtl="0" fontAlgn="base">
        <a:spcBef>
          <a:spcPct val="0"/>
        </a:spcBef>
        <a:spcAft>
          <a:spcPct val="0"/>
        </a:spcAft>
        <a:defRPr sz="2800" b="1">
          <a:solidFill>
            <a:srgbClr val="003399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lr>
          <a:srgbClr val="FF0000"/>
        </a:buClr>
        <a:buFont typeface="Wingdings" charset="0"/>
        <a:buChar char="§"/>
        <a:defRPr sz="2400" b="1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0000"/>
        </a:buClr>
        <a:buFont typeface="Wingdings" charset="0"/>
        <a:buChar char="§"/>
        <a:defRPr sz="2400" b="1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0000"/>
        </a:buClr>
        <a:buFont typeface="Wingdings" charset="0"/>
        <a:buChar char="§"/>
        <a:defRPr sz="2400" b="1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184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15" tIns="45655" rIns="91315" bIns="45655">
            <a:prstTxWarp prst="textNoShape">
              <a:avLst/>
            </a:prstTxWarp>
          </a:bodyPr>
          <a:lstStyle/>
          <a:p>
            <a:pPr defTabSz="456580" fontAlgn="auto">
              <a:spcBef>
                <a:spcPts val="0"/>
              </a:spcBef>
              <a:spcAft>
                <a:spcPts val="0"/>
              </a:spcAft>
            </a:pPr>
            <a:endParaRPr lang="en-US" sz="1000" b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6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48" y="166692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655" rIns="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098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15" tIns="45655" rIns="91315" bIns="45655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pPr algn="l" defTabSz="456580" fontAlgn="auto">
              <a:spcBef>
                <a:spcPts val="0"/>
              </a:spcBef>
              <a:spcAft>
                <a:spcPts val="0"/>
              </a:spcAft>
            </a:pPr>
            <a:r>
              <a:rPr lang="de-DE" b="0">
                <a:solidFill>
                  <a:srgbClr val="000000"/>
                </a:solidFill>
                <a:latin typeface="Arial"/>
              </a:rPr>
              <a:t>Page </a:t>
            </a:r>
            <a:r>
              <a:rPr lang="de-DE" b="0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 b="0">
                <a:solidFill>
                  <a:srgbClr val="000000"/>
                </a:solidFill>
                <a:latin typeface="Arial"/>
              </a:rPr>
              <a:t> </a:t>
            </a:r>
            <a:fld id="{D647ADB7-BEDE-1940-BA06-D681F9380071}" type="slidenum">
              <a:rPr lang="de-DE" b="0">
                <a:solidFill>
                  <a:srgbClr val="000000"/>
                </a:solidFill>
                <a:latin typeface="Arial"/>
              </a:rPr>
              <a:pPr algn="l" defTabSz="456580" fontAlgn="auto">
                <a:spcBef>
                  <a:spcPts val="0"/>
                </a:spcBef>
                <a:spcAft>
                  <a:spcPts val="0"/>
                </a:spcAft>
              </a:pPr>
              <a:t>‹Nr.›</a:t>
            </a:fld>
            <a:endParaRPr lang="de-DE" b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70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503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655" rIns="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32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lIns="91315" tIns="45655" rIns="91315" bIns="45655" anchor="ctr">
            <a:prstTxWarp prst="textNoShape">
              <a:avLst/>
            </a:prstTxWarp>
          </a:bodyPr>
          <a:lstStyle/>
          <a:p>
            <a:pPr defTabSz="45658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de-DE" sz="1600">
                <a:solidFill>
                  <a:srgbClr val="000000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2558980955"/>
      </p:ext>
    </p:extLst>
  </p:cSld>
  <p:clrMap bg1="lt1" tx1="dk1" bg2="lt2" tx2="dk2" accent1="accent1" accent2="accent2" accent3="accent3" accent4="accent4" accent5="accent5" accent6="accent6" hlink="hlink" folHlink="folHlink"/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5pPr>
      <a:lvl6pPr marL="45658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3154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69733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631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239" indent="-190239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+mn-ea"/>
          <a:cs typeface="+mn-cs"/>
        </a:defRPr>
      </a:lvl1pPr>
      <a:lvl2pPr marL="380482" indent="-188656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209" indent="-17914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7303" indent="-204509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49497" indent="-168047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6073" indent="-168047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2651" indent="-168047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19235" indent="-168047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5805" indent="-168047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80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154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733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310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889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463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044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616" algn="l" defTabSz="4565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4" Type="http://schemas.openxmlformats.org/officeDocument/2006/relationships/image" Target="../media/image15.png"/><Relationship Id="rId5" Type="http://schemas.openxmlformats.org/officeDocument/2006/relationships/image" Target="../media/image16.png"/><Relationship Id="rId6" Type="http://schemas.openxmlformats.org/officeDocument/2006/relationships/image" Target="../media/image17.png"/><Relationship Id="rId7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4.png"/><Relationship Id="rId20" Type="http://schemas.openxmlformats.org/officeDocument/2006/relationships/image" Target="../media/image35.png"/><Relationship Id="rId10" Type="http://schemas.openxmlformats.org/officeDocument/2006/relationships/image" Target="../media/image25.png"/><Relationship Id="rId11" Type="http://schemas.openxmlformats.org/officeDocument/2006/relationships/image" Target="../media/image26.png"/><Relationship Id="rId12" Type="http://schemas.openxmlformats.org/officeDocument/2006/relationships/image" Target="../media/image27.png"/><Relationship Id="rId13" Type="http://schemas.openxmlformats.org/officeDocument/2006/relationships/image" Target="../media/image28.png"/><Relationship Id="rId14" Type="http://schemas.openxmlformats.org/officeDocument/2006/relationships/image" Target="../media/image29.png"/><Relationship Id="rId15" Type="http://schemas.openxmlformats.org/officeDocument/2006/relationships/image" Target="../media/image30.png"/><Relationship Id="rId16" Type="http://schemas.openxmlformats.org/officeDocument/2006/relationships/image" Target="../media/image31.png"/><Relationship Id="rId17" Type="http://schemas.openxmlformats.org/officeDocument/2006/relationships/image" Target="../media/image32.png"/><Relationship Id="rId18" Type="http://schemas.openxmlformats.org/officeDocument/2006/relationships/image" Target="../media/image33.png"/><Relationship Id="rId19" Type="http://schemas.openxmlformats.org/officeDocument/2006/relationships/image" Target="../media/image34.png"/><Relationship Id="rId1" Type="http://schemas.openxmlformats.org/officeDocument/2006/relationships/tags" Target="../tags/tag1.xml"/><Relationship Id="rId2" Type="http://schemas.openxmlformats.org/officeDocument/2006/relationships/slideLayout" Target="../slideLayouts/slideLayout23.xml"/><Relationship Id="rId3" Type="http://schemas.openxmlformats.org/officeDocument/2006/relationships/notesSlide" Target="../notesSlides/notesSlide13.xml"/><Relationship Id="rId4" Type="http://schemas.openxmlformats.org/officeDocument/2006/relationships/image" Target="../media/image19.png"/><Relationship Id="rId5" Type="http://schemas.openxmlformats.org/officeDocument/2006/relationships/image" Target="../media/image20.png"/><Relationship Id="rId6" Type="http://schemas.openxmlformats.org/officeDocument/2006/relationships/image" Target="../media/image21.png"/><Relationship Id="rId7" Type="http://schemas.openxmlformats.org/officeDocument/2006/relationships/image" Target="../media/image22.png"/><Relationship Id="rId8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8.emf"/></Relationships>
</file>

<file path=ppt/slides/_rels/slide2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7.png"/><Relationship Id="rId12" Type="http://schemas.openxmlformats.org/officeDocument/2006/relationships/image" Target="../media/image28.png"/><Relationship Id="rId13" Type="http://schemas.openxmlformats.org/officeDocument/2006/relationships/image" Target="../media/image29.png"/><Relationship Id="rId14" Type="http://schemas.openxmlformats.org/officeDocument/2006/relationships/image" Target="../media/image30.png"/><Relationship Id="rId15" Type="http://schemas.openxmlformats.org/officeDocument/2006/relationships/image" Target="../media/image31.png"/><Relationship Id="rId16" Type="http://schemas.openxmlformats.org/officeDocument/2006/relationships/image" Target="../media/image33.png"/><Relationship Id="rId17" Type="http://schemas.openxmlformats.org/officeDocument/2006/relationships/image" Target="../media/image36.png"/><Relationship Id="rId18" Type="http://schemas.openxmlformats.org/officeDocument/2006/relationships/image" Target="../media/image32.png"/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5" Type="http://schemas.openxmlformats.org/officeDocument/2006/relationships/image" Target="../media/image21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24.png"/><Relationship Id="rId9" Type="http://schemas.openxmlformats.org/officeDocument/2006/relationships/image" Target="../media/image25.png"/><Relationship Id="rId10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5" Type="http://schemas.openxmlformats.org/officeDocument/2006/relationships/image" Target="../media/image39.png"/><Relationship Id="rId6" Type="http://schemas.openxmlformats.org/officeDocument/2006/relationships/image" Target="../media/image40.png"/><Relationship Id="rId7" Type="http://schemas.openxmlformats.org/officeDocument/2006/relationships/image" Target="../media/image41.png"/><Relationship Id="rId8" Type="http://schemas.openxmlformats.org/officeDocument/2006/relationships/image" Target="../media/image42.png"/><Relationship Id="rId9" Type="http://schemas.openxmlformats.org/officeDocument/2006/relationships/image" Target="../media/image43.png"/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4" Type="http://schemas.openxmlformats.org/officeDocument/2006/relationships/image" Target="../media/image45.png"/><Relationship Id="rId5" Type="http://schemas.openxmlformats.org/officeDocument/2006/relationships/image" Target="../media/image46.png"/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1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1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47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47.jpe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47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47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5" Type="http://schemas.openxmlformats.org/officeDocument/2006/relationships/image" Target="../media/image39.png"/><Relationship Id="rId6" Type="http://schemas.openxmlformats.org/officeDocument/2006/relationships/image" Target="../media/image40.png"/><Relationship Id="rId7" Type="http://schemas.openxmlformats.org/officeDocument/2006/relationships/image" Target="../media/image41.png"/><Relationship Id="rId8" Type="http://schemas.openxmlformats.org/officeDocument/2006/relationships/image" Target="../media/image42.png"/><Relationship Id="rId9" Type="http://schemas.openxmlformats.org/officeDocument/2006/relationships/image" Target="../media/image43.png"/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2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2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Relationship Id="rId2" Type="http://schemas.openxmlformats.org/officeDocument/2006/relationships/notesSlide" Target="../notesSlides/notesSlide2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7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7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10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Relationship Id="rId2" Type="http://schemas.openxmlformats.org/officeDocument/2006/relationships/image" Target="../media/image7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3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Relationship Id="rId2" Type="http://schemas.openxmlformats.org/officeDocument/2006/relationships/image" Target="../media/image7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7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3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Relationship Id="rId2" Type="http://schemas.openxmlformats.org/officeDocument/2006/relationships/image" Target="../media/image7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noProof="1" smtClean="0"/>
              <a:t>Biología molecular del cáncer </a:t>
            </a:r>
            <a:r>
              <a:rPr lang="es-ES" noProof="1" smtClean="0"/>
              <a:t>–</a:t>
            </a:r>
            <a:r>
              <a:rPr lang="es-ES_tradnl" noProof="1" smtClean="0"/>
              <a:t> Introducción básica</a:t>
            </a:r>
            <a:endParaRPr noProof="1"/>
          </a:p>
        </p:txBody>
      </p:sp>
      <p:sp>
        <p:nvSpPr>
          <p:cNvPr id="15363" name="Rectangle 5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r>
              <a:rPr lang="es-ES_tradnl" noProof="1" smtClean="0"/>
              <a:t>Mauricio Lema Medina MD</a:t>
            </a:r>
          </a:p>
          <a:p>
            <a:endParaRPr noProof="1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511"/>
            <a:ext cx="1358900" cy="455889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AutoShape 3"/>
          <p:cNvSpPr>
            <a:spLocks/>
          </p:cNvSpPr>
          <p:nvPr/>
        </p:nvSpPr>
        <p:spPr bwMode="auto">
          <a:xfrm rot="5400000">
            <a:off x="3158332" y="3510756"/>
            <a:ext cx="1198562" cy="4962525"/>
          </a:xfrm>
          <a:prstGeom prst="leftBracket">
            <a:avLst>
              <a:gd name="adj" fmla="val 6720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39" name="Group 4"/>
          <p:cNvGrpSpPr>
            <a:grpSpLocks/>
          </p:cNvGrpSpPr>
          <p:nvPr/>
        </p:nvGrpSpPr>
        <p:grpSpPr bwMode="auto">
          <a:xfrm>
            <a:off x="1163638" y="5422900"/>
            <a:ext cx="5060950" cy="1246188"/>
            <a:chOff x="733" y="3416"/>
            <a:chExt cx="3188" cy="785"/>
          </a:xfrm>
        </p:grpSpPr>
        <p:grpSp>
          <p:nvGrpSpPr>
            <p:cNvPr id="267316" name="Group 5"/>
            <p:cNvGrpSpPr>
              <a:grpSpLocks/>
            </p:cNvGrpSpPr>
            <p:nvPr/>
          </p:nvGrpSpPr>
          <p:grpSpPr bwMode="auto">
            <a:xfrm>
              <a:off x="2032" y="3474"/>
              <a:ext cx="996" cy="727"/>
              <a:chOff x="1718" y="3477"/>
              <a:chExt cx="996" cy="727"/>
            </a:xfrm>
          </p:grpSpPr>
          <p:sp>
            <p:nvSpPr>
              <p:cNvPr id="267338" name="Text Box 6"/>
              <p:cNvSpPr txBox="1">
                <a:spLocks noChangeArrowheads="1"/>
              </p:cNvSpPr>
              <p:nvPr/>
            </p:nvSpPr>
            <p:spPr bwMode="auto">
              <a:xfrm>
                <a:off x="1718" y="4012"/>
                <a:ext cx="99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Proliferation</a:t>
                </a:r>
              </a:p>
            </p:txBody>
          </p:sp>
          <p:grpSp>
            <p:nvGrpSpPr>
              <p:cNvPr id="267339" name="Group 7"/>
              <p:cNvGrpSpPr>
                <a:grpSpLocks/>
              </p:cNvGrpSpPr>
              <p:nvPr/>
            </p:nvGrpSpPr>
            <p:grpSpPr bwMode="auto">
              <a:xfrm flipH="1">
                <a:off x="1954" y="3477"/>
                <a:ext cx="546" cy="455"/>
                <a:chOff x="1812" y="2285"/>
                <a:chExt cx="685" cy="570"/>
              </a:xfrm>
            </p:grpSpPr>
            <p:grpSp>
              <p:nvGrpSpPr>
                <p:cNvPr id="267340" name="Group 8"/>
                <p:cNvGrpSpPr>
                  <a:grpSpLocks/>
                </p:cNvGrpSpPr>
                <p:nvPr/>
              </p:nvGrpSpPr>
              <p:grpSpPr bwMode="auto">
                <a:xfrm>
                  <a:off x="2210" y="2382"/>
                  <a:ext cx="112" cy="114"/>
                  <a:chOff x="2477" y="3375"/>
                  <a:chExt cx="147" cy="149"/>
                </a:xfrm>
              </p:grpSpPr>
              <p:sp>
                <p:nvSpPr>
                  <p:cNvPr id="267395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298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3"/>
                    <a:ext cx="145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1" name="Group 11"/>
                <p:cNvGrpSpPr>
                  <a:grpSpLocks/>
                </p:cNvGrpSpPr>
                <p:nvPr/>
              </p:nvGrpSpPr>
              <p:grpSpPr bwMode="auto">
                <a:xfrm>
                  <a:off x="1978" y="2644"/>
                  <a:ext cx="105" cy="106"/>
                  <a:chOff x="2477" y="3375"/>
                  <a:chExt cx="147" cy="149"/>
                </a:xfrm>
              </p:grpSpPr>
              <p:sp>
                <p:nvSpPr>
                  <p:cNvPr id="267393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1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475" y="3379"/>
                    <a:ext cx="144" cy="136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2" name="Group 14"/>
                <p:cNvGrpSpPr>
                  <a:grpSpLocks/>
                </p:cNvGrpSpPr>
                <p:nvPr/>
              </p:nvGrpSpPr>
              <p:grpSpPr bwMode="auto">
                <a:xfrm>
                  <a:off x="1886" y="2379"/>
                  <a:ext cx="93" cy="94"/>
                  <a:chOff x="2477" y="3375"/>
                  <a:chExt cx="147" cy="149"/>
                </a:xfrm>
              </p:grpSpPr>
              <p:sp>
                <p:nvSpPr>
                  <p:cNvPr id="267391" name="Oval 1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4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3" name="Group 17"/>
                <p:cNvGrpSpPr>
                  <a:grpSpLocks/>
                </p:cNvGrpSpPr>
                <p:nvPr/>
              </p:nvGrpSpPr>
              <p:grpSpPr bwMode="auto">
                <a:xfrm>
                  <a:off x="2099" y="2391"/>
                  <a:ext cx="93" cy="94"/>
                  <a:chOff x="2477" y="3375"/>
                  <a:chExt cx="147" cy="149"/>
                </a:xfrm>
              </p:grpSpPr>
              <p:sp>
                <p:nvSpPr>
                  <p:cNvPr id="267389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80"/>
                    <a:ext cx="141" cy="137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4" name="Group 20"/>
                <p:cNvGrpSpPr>
                  <a:grpSpLocks/>
                </p:cNvGrpSpPr>
                <p:nvPr/>
              </p:nvGrpSpPr>
              <p:grpSpPr bwMode="auto">
                <a:xfrm>
                  <a:off x="2245" y="2472"/>
                  <a:ext cx="147" cy="149"/>
                  <a:chOff x="2477" y="3375"/>
                  <a:chExt cx="147" cy="149"/>
                </a:xfrm>
              </p:grpSpPr>
              <p:sp>
                <p:nvSpPr>
                  <p:cNvPr id="267387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5" name="Group 23"/>
                <p:cNvGrpSpPr>
                  <a:grpSpLocks/>
                </p:cNvGrpSpPr>
                <p:nvPr/>
              </p:nvGrpSpPr>
              <p:grpSpPr bwMode="auto">
                <a:xfrm>
                  <a:off x="2068" y="2600"/>
                  <a:ext cx="147" cy="149"/>
                  <a:chOff x="2477" y="3375"/>
                  <a:chExt cx="147" cy="149"/>
                </a:xfrm>
              </p:grpSpPr>
              <p:sp>
                <p:nvSpPr>
                  <p:cNvPr id="267385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6" name="Group 26"/>
                <p:cNvGrpSpPr>
                  <a:grpSpLocks/>
                </p:cNvGrpSpPr>
                <p:nvPr/>
              </p:nvGrpSpPr>
              <p:grpSpPr bwMode="auto">
                <a:xfrm>
                  <a:off x="2350" y="2583"/>
                  <a:ext cx="147" cy="149"/>
                  <a:chOff x="2477" y="3375"/>
                  <a:chExt cx="147" cy="149"/>
                </a:xfrm>
              </p:grpSpPr>
              <p:sp>
                <p:nvSpPr>
                  <p:cNvPr id="267383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7" name="Group 29"/>
                <p:cNvGrpSpPr>
                  <a:grpSpLocks/>
                </p:cNvGrpSpPr>
                <p:nvPr/>
              </p:nvGrpSpPr>
              <p:grpSpPr bwMode="auto">
                <a:xfrm rot="-1710681">
                  <a:off x="2317" y="2358"/>
                  <a:ext cx="147" cy="149"/>
                  <a:chOff x="2477" y="3375"/>
                  <a:chExt cx="147" cy="149"/>
                </a:xfrm>
              </p:grpSpPr>
              <p:sp>
                <p:nvSpPr>
                  <p:cNvPr id="267381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9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2"/>
                    <a:ext cx="142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8" name="Group 32"/>
                <p:cNvGrpSpPr>
                  <a:grpSpLocks/>
                </p:cNvGrpSpPr>
                <p:nvPr/>
              </p:nvGrpSpPr>
              <p:grpSpPr bwMode="auto">
                <a:xfrm rot="-1710681">
                  <a:off x="1957" y="2344"/>
                  <a:ext cx="164" cy="166"/>
                  <a:chOff x="2477" y="3375"/>
                  <a:chExt cx="147" cy="149"/>
                </a:xfrm>
              </p:grpSpPr>
              <p:sp>
                <p:nvSpPr>
                  <p:cNvPr id="267379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2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3"/>
                    <a:ext cx="139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49" name="Group 35"/>
                <p:cNvGrpSpPr>
                  <a:grpSpLocks/>
                </p:cNvGrpSpPr>
                <p:nvPr/>
              </p:nvGrpSpPr>
              <p:grpSpPr bwMode="auto">
                <a:xfrm rot="5114289">
                  <a:off x="1813" y="2454"/>
                  <a:ext cx="164" cy="166"/>
                  <a:chOff x="2477" y="3375"/>
                  <a:chExt cx="147" cy="149"/>
                </a:xfrm>
              </p:grpSpPr>
              <p:sp>
                <p:nvSpPr>
                  <p:cNvPr id="267377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5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479" y="3375"/>
                    <a:ext cx="140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0" name="Group 38"/>
                <p:cNvGrpSpPr>
                  <a:grpSpLocks/>
                </p:cNvGrpSpPr>
                <p:nvPr/>
              </p:nvGrpSpPr>
              <p:grpSpPr bwMode="auto">
                <a:xfrm>
                  <a:off x="2127" y="2706"/>
                  <a:ext cx="147" cy="149"/>
                  <a:chOff x="2477" y="3375"/>
                  <a:chExt cx="147" cy="149"/>
                </a:xfrm>
              </p:grpSpPr>
              <p:sp>
                <p:nvSpPr>
                  <p:cNvPr id="267375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1" name="Group 41"/>
                <p:cNvGrpSpPr>
                  <a:grpSpLocks/>
                </p:cNvGrpSpPr>
                <p:nvPr/>
              </p:nvGrpSpPr>
              <p:grpSpPr bwMode="auto">
                <a:xfrm>
                  <a:off x="2216" y="2607"/>
                  <a:ext cx="147" cy="149"/>
                  <a:chOff x="2477" y="3375"/>
                  <a:chExt cx="147" cy="149"/>
                </a:xfrm>
              </p:grpSpPr>
              <p:sp>
                <p:nvSpPr>
                  <p:cNvPr id="267373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2" name="Group 44"/>
                <p:cNvGrpSpPr>
                  <a:grpSpLocks/>
                </p:cNvGrpSpPr>
                <p:nvPr/>
              </p:nvGrpSpPr>
              <p:grpSpPr bwMode="auto">
                <a:xfrm>
                  <a:off x="2113" y="2466"/>
                  <a:ext cx="147" cy="149"/>
                  <a:chOff x="2477" y="3375"/>
                  <a:chExt cx="147" cy="149"/>
                </a:xfrm>
              </p:grpSpPr>
              <p:sp>
                <p:nvSpPr>
                  <p:cNvPr id="267371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4" name="Oval 4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3" name="Group 47"/>
                <p:cNvGrpSpPr>
                  <a:grpSpLocks/>
                </p:cNvGrpSpPr>
                <p:nvPr/>
              </p:nvGrpSpPr>
              <p:grpSpPr bwMode="auto">
                <a:xfrm>
                  <a:off x="1976" y="2496"/>
                  <a:ext cx="147" cy="149"/>
                  <a:chOff x="2477" y="3375"/>
                  <a:chExt cx="147" cy="149"/>
                </a:xfrm>
              </p:grpSpPr>
              <p:sp>
                <p:nvSpPr>
                  <p:cNvPr id="267369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4" name="Group 50"/>
                <p:cNvGrpSpPr>
                  <a:grpSpLocks/>
                </p:cNvGrpSpPr>
                <p:nvPr/>
              </p:nvGrpSpPr>
              <p:grpSpPr bwMode="auto">
                <a:xfrm>
                  <a:off x="2120" y="2285"/>
                  <a:ext cx="147" cy="149"/>
                  <a:chOff x="2477" y="3375"/>
                  <a:chExt cx="147" cy="149"/>
                </a:xfrm>
              </p:grpSpPr>
              <p:sp>
                <p:nvSpPr>
                  <p:cNvPr id="267367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0" name="Oval 52"/>
                  <p:cNvSpPr>
                    <a:spLocks noChangeArrowheads="1"/>
                  </p:cNvSpPr>
                  <p:nvPr/>
                </p:nvSpPr>
                <p:spPr bwMode="auto">
                  <a:xfrm>
                    <a:off x="2480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5" name="Group 53"/>
                <p:cNvGrpSpPr>
                  <a:grpSpLocks/>
                </p:cNvGrpSpPr>
                <p:nvPr/>
              </p:nvGrpSpPr>
              <p:grpSpPr bwMode="auto">
                <a:xfrm>
                  <a:off x="2039" y="2722"/>
                  <a:ext cx="93" cy="94"/>
                  <a:chOff x="2477" y="3375"/>
                  <a:chExt cx="147" cy="149"/>
                </a:xfrm>
              </p:grpSpPr>
              <p:sp>
                <p:nvSpPr>
                  <p:cNvPr id="267365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3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6" name="Group 56"/>
                <p:cNvGrpSpPr>
                  <a:grpSpLocks/>
                </p:cNvGrpSpPr>
                <p:nvPr/>
              </p:nvGrpSpPr>
              <p:grpSpPr bwMode="auto">
                <a:xfrm>
                  <a:off x="1907" y="2598"/>
                  <a:ext cx="93" cy="94"/>
                  <a:chOff x="2477" y="3375"/>
                  <a:chExt cx="147" cy="149"/>
                </a:xfrm>
              </p:grpSpPr>
              <p:sp>
                <p:nvSpPr>
                  <p:cNvPr id="267363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6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2482" y="3375"/>
                    <a:ext cx="137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7" name="Group 59"/>
                <p:cNvGrpSpPr>
                  <a:grpSpLocks/>
                </p:cNvGrpSpPr>
                <p:nvPr/>
              </p:nvGrpSpPr>
              <p:grpSpPr bwMode="auto">
                <a:xfrm>
                  <a:off x="1903" y="2694"/>
                  <a:ext cx="105" cy="106"/>
                  <a:chOff x="2477" y="3375"/>
                  <a:chExt cx="147" cy="149"/>
                </a:xfrm>
              </p:grpSpPr>
              <p:sp>
                <p:nvSpPr>
                  <p:cNvPr id="267361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1"/>
                    <a:ext cx="137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58" name="Group 62"/>
                <p:cNvGrpSpPr>
                  <a:grpSpLocks/>
                </p:cNvGrpSpPr>
                <p:nvPr/>
              </p:nvGrpSpPr>
              <p:grpSpPr bwMode="auto">
                <a:xfrm>
                  <a:off x="1850" y="2651"/>
                  <a:ext cx="74" cy="75"/>
                  <a:chOff x="2477" y="3375"/>
                  <a:chExt cx="147" cy="149"/>
                </a:xfrm>
              </p:grpSpPr>
              <p:sp>
                <p:nvSpPr>
                  <p:cNvPr id="267359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52" name="Oval 64"/>
                  <p:cNvSpPr>
                    <a:spLocks noChangeArrowheads="1"/>
                  </p:cNvSpPr>
                  <p:nvPr/>
                </p:nvSpPr>
                <p:spPr bwMode="auto">
                  <a:xfrm>
                    <a:off x="2476" y="3375"/>
                    <a:ext cx="142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67317" name="Group 65"/>
            <p:cNvGrpSpPr>
              <a:grpSpLocks/>
            </p:cNvGrpSpPr>
            <p:nvPr/>
          </p:nvGrpSpPr>
          <p:grpSpPr bwMode="auto">
            <a:xfrm>
              <a:off x="733" y="3416"/>
              <a:ext cx="1460" cy="785"/>
              <a:chOff x="793" y="3284"/>
              <a:chExt cx="1460" cy="785"/>
            </a:xfrm>
          </p:grpSpPr>
          <p:sp>
            <p:nvSpPr>
              <p:cNvPr id="267323" name="Text Box 66"/>
              <p:cNvSpPr txBox="1">
                <a:spLocks noChangeArrowheads="1"/>
              </p:cNvSpPr>
              <p:nvPr/>
            </p:nvSpPr>
            <p:spPr bwMode="auto">
              <a:xfrm>
                <a:off x="793" y="3877"/>
                <a:ext cx="146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Apoptosis Resistance</a:t>
                </a:r>
              </a:p>
            </p:txBody>
          </p:sp>
          <p:grpSp>
            <p:nvGrpSpPr>
              <p:cNvPr id="267324" name="Group 67"/>
              <p:cNvGrpSpPr>
                <a:grpSpLocks/>
              </p:cNvGrpSpPr>
              <p:nvPr/>
            </p:nvGrpSpPr>
            <p:grpSpPr bwMode="auto">
              <a:xfrm rot="-991618">
                <a:off x="1217" y="3284"/>
                <a:ext cx="613" cy="615"/>
                <a:chOff x="1040" y="3415"/>
                <a:chExt cx="613" cy="615"/>
              </a:xfrm>
            </p:grpSpPr>
            <p:sp>
              <p:nvSpPr>
                <p:cNvPr id="140356" name="Freeform 68"/>
                <p:cNvSpPr>
                  <a:spLocks/>
                </p:cNvSpPr>
                <p:nvPr/>
              </p:nvSpPr>
              <p:spPr bwMode="auto">
                <a:xfrm>
                  <a:off x="1040" y="3415"/>
                  <a:ext cx="613" cy="615"/>
                </a:xfrm>
                <a:custGeom>
                  <a:avLst/>
                  <a:gdLst/>
                  <a:ahLst/>
                  <a:cxnLst>
                    <a:cxn ang="0">
                      <a:pos x="156" y="420"/>
                    </a:cxn>
                    <a:cxn ang="0">
                      <a:pos x="0" y="495"/>
                    </a:cxn>
                    <a:cxn ang="0">
                      <a:pos x="157" y="634"/>
                    </a:cxn>
                    <a:cxn ang="0">
                      <a:pos x="123" y="783"/>
                    </a:cxn>
                    <a:cxn ang="0">
                      <a:pos x="315" y="783"/>
                    </a:cxn>
                    <a:cxn ang="0">
                      <a:pos x="297" y="948"/>
                    </a:cxn>
                    <a:cxn ang="0">
                      <a:pos x="463" y="879"/>
                    </a:cxn>
                    <a:cxn ang="0">
                      <a:pos x="445" y="1079"/>
                    </a:cxn>
                    <a:cxn ang="0">
                      <a:pos x="533" y="1062"/>
                    </a:cxn>
                    <a:cxn ang="0">
                      <a:pos x="637" y="896"/>
                    </a:cxn>
                    <a:cxn ang="0">
                      <a:pos x="732" y="1092"/>
                    </a:cxn>
                    <a:cxn ang="0">
                      <a:pos x="768" y="887"/>
                    </a:cxn>
                    <a:cxn ang="0">
                      <a:pos x="1074" y="887"/>
                    </a:cxn>
                    <a:cxn ang="0">
                      <a:pos x="960" y="765"/>
                    </a:cxn>
                    <a:cxn ang="0">
                      <a:pos x="856" y="669"/>
                    </a:cxn>
                    <a:cxn ang="0">
                      <a:pos x="1021" y="495"/>
                    </a:cxn>
                    <a:cxn ang="0">
                      <a:pos x="681" y="512"/>
                    </a:cxn>
                    <a:cxn ang="0">
                      <a:pos x="882" y="276"/>
                    </a:cxn>
                    <a:cxn ang="0">
                      <a:pos x="646" y="233"/>
                    </a:cxn>
                    <a:cxn ang="0">
                      <a:pos x="575" y="1"/>
                    </a:cxn>
                    <a:cxn ang="0">
                      <a:pos x="427" y="237"/>
                    </a:cxn>
                    <a:cxn ang="0">
                      <a:pos x="365" y="132"/>
                    </a:cxn>
                    <a:cxn ang="0">
                      <a:pos x="252" y="36"/>
                    </a:cxn>
                    <a:cxn ang="0">
                      <a:pos x="252" y="307"/>
                    </a:cxn>
                    <a:cxn ang="0">
                      <a:pos x="108" y="132"/>
                    </a:cxn>
                    <a:cxn ang="0">
                      <a:pos x="156" y="420"/>
                    </a:cxn>
                  </a:cxnLst>
                  <a:rect l="0" t="0" r="r" b="b"/>
                  <a:pathLst>
                    <a:path w="1106" h="1109">
                      <a:moveTo>
                        <a:pt x="156" y="420"/>
                      </a:moveTo>
                      <a:cubicBezTo>
                        <a:pt x="138" y="480"/>
                        <a:pt x="0" y="459"/>
                        <a:pt x="0" y="495"/>
                      </a:cubicBezTo>
                      <a:cubicBezTo>
                        <a:pt x="0" y="531"/>
                        <a:pt x="136" y="586"/>
                        <a:pt x="157" y="634"/>
                      </a:cubicBezTo>
                      <a:cubicBezTo>
                        <a:pt x="178" y="682"/>
                        <a:pt x="97" y="758"/>
                        <a:pt x="123" y="783"/>
                      </a:cubicBezTo>
                      <a:cubicBezTo>
                        <a:pt x="149" y="808"/>
                        <a:pt x="286" y="756"/>
                        <a:pt x="315" y="783"/>
                      </a:cubicBezTo>
                      <a:cubicBezTo>
                        <a:pt x="344" y="810"/>
                        <a:pt x="272" y="932"/>
                        <a:pt x="297" y="948"/>
                      </a:cubicBezTo>
                      <a:cubicBezTo>
                        <a:pt x="322" y="964"/>
                        <a:pt x="438" y="857"/>
                        <a:pt x="463" y="879"/>
                      </a:cubicBezTo>
                      <a:cubicBezTo>
                        <a:pt x="488" y="901"/>
                        <a:pt x="433" y="1049"/>
                        <a:pt x="445" y="1079"/>
                      </a:cubicBezTo>
                      <a:cubicBezTo>
                        <a:pt x="457" y="1109"/>
                        <a:pt x="501" y="1092"/>
                        <a:pt x="533" y="1062"/>
                      </a:cubicBezTo>
                      <a:cubicBezTo>
                        <a:pt x="565" y="1032"/>
                        <a:pt x="604" y="891"/>
                        <a:pt x="637" y="896"/>
                      </a:cubicBezTo>
                      <a:cubicBezTo>
                        <a:pt x="670" y="901"/>
                        <a:pt x="710" y="1093"/>
                        <a:pt x="732" y="1092"/>
                      </a:cubicBezTo>
                      <a:cubicBezTo>
                        <a:pt x="754" y="1091"/>
                        <a:pt x="711" y="921"/>
                        <a:pt x="768" y="887"/>
                      </a:cubicBezTo>
                      <a:cubicBezTo>
                        <a:pt x="825" y="853"/>
                        <a:pt x="1042" y="907"/>
                        <a:pt x="1074" y="887"/>
                      </a:cubicBezTo>
                      <a:cubicBezTo>
                        <a:pt x="1106" y="867"/>
                        <a:pt x="996" y="801"/>
                        <a:pt x="960" y="765"/>
                      </a:cubicBezTo>
                      <a:cubicBezTo>
                        <a:pt x="924" y="729"/>
                        <a:pt x="846" y="714"/>
                        <a:pt x="856" y="669"/>
                      </a:cubicBezTo>
                      <a:cubicBezTo>
                        <a:pt x="866" y="624"/>
                        <a:pt x="1050" y="521"/>
                        <a:pt x="1021" y="495"/>
                      </a:cubicBezTo>
                      <a:cubicBezTo>
                        <a:pt x="992" y="469"/>
                        <a:pt x="704" y="548"/>
                        <a:pt x="681" y="512"/>
                      </a:cubicBezTo>
                      <a:cubicBezTo>
                        <a:pt x="658" y="476"/>
                        <a:pt x="888" y="322"/>
                        <a:pt x="882" y="276"/>
                      </a:cubicBezTo>
                      <a:cubicBezTo>
                        <a:pt x="876" y="230"/>
                        <a:pt x="697" y="279"/>
                        <a:pt x="646" y="233"/>
                      </a:cubicBezTo>
                      <a:cubicBezTo>
                        <a:pt x="595" y="187"/>
                        <a:pt x="611" y="0"/>
                        <a:pt x="575" y="1"/>
                      </a:cubicBezTo>
                      <a:cubicBezTo>
                        <a:pt x="539" y="2"/>
                        <a:pt x="462" y="215"/>
                        <a:pt x="427" y="237"/>
                      </a:cubicBezTo>
                      <a:cubicBezTo>
                        <a:pt x="392" y="259"/>
                        <a:pt x="394" y="165"/>
                        <a:pt x="365" y="132"/>
                      </a:cubicBezTo>
                      <a:cubicBezTo>
                        <a:pt x="336" y="99"/>
                        <a:pt x="271" y="7"/>
                        <a:pt x="252" y="36"/>
                      </a:cubicBezTo>
                      <a:cubicBezTo>
                        <a:pt x="233" y="65"/>
                        <a:pt x="276" y="291"/>
                        <a:pt x="252" y="307"/>
                      </a:cubicBezTo>
                      <a:cubicBezTo>
                        <a:pt x="228" y="323"/>
                        <a:pt x="124" y="113"/>
                        <a:pt x="108" y="132"/>
                      </a:cubicBezTo>
                      <a:cubicBezTo>
                        <a:pt x="92" y="151"/>
                        <a:pt x="140" y="341"/>
                        <a:pt x="156" y="42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>
                        <a:alpha val="0"/>
                      </a:schemeClr>
                    </a:gs>
                    <a:gs pos="100000">
                      <a:schemeClr val="bg2">
                        <a:gamma/>
                        <a:tint val="48627"/>
                        <a:invGamma/>
                        <a:alpha val="3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 w="12700" cap="flat" cmpd="sng">
                  <a:solidFill>
                    <a:schemeClr val="bg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267326" name="Group 69"/>
                <p:cNvGrpSpPr>
                  <a:grpSpLocks/>
                </p:cNvGrpSpPr>
                <p:nvPr/>
              </p:nvGrpSpPr>
              <p:grpSpPr bwMode="auto">
                <a:xfrm>
                  <a:off x="1306" y="3548"/>
                  <a:ext cx="63" cy="107"/>
                  <a:chOff x="384" y="2640"/>
                  <a:chExt cx="200" cy="336"/>
                </a:xfrm>
              </p:grpSpPr>
              <p:sp>
                <p:nvSpPr>
                  <p:cNvPr id="267336" name="Freeform 70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37" name="Freeform 71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27" name="Group 72"/>
                <p:cNvGrpSpPr>
                  <a:grpSpLocks/>
                </p:cNvGrpSpPr>
                <p:nvPr/>
              </p:nvGrpSpPr>
              <p:grpSpPr bwMode="auto">
                <a:xfrm rot="-2975221">
                  <a:off x="1173" y="3601"/>
                  <a:ext cx="63" cy="107"/>
                  <a:chOff x="384" y="2640"/>
                  <a:chExt cx="200" cy="336"/>
                </a:xfrm>
              </p:grpSpPr>
              <p:sp>
                <p:nvSpPr>
                  <p:cNvPr id="267334" name="Freeform 73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35" name="Freeform 74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328" name="Group 75"/>
                <p:cNvGrpSpPr>
                  <a:grpSpLocks/>
                </p:cNvGrpSpPr>
                <p:nvPr/>
              </p:nvGrpSpPr>
              <p:grpSpPr bwMode="auto">
                <a:xfrm rot="-3619398">
                  <a:off x="1359" y="3762"/>
                  <a:ext cx="63" cy="106"/>
                  <a:chOff x="384" y="2640"/>
                  <a:chExt cx="200" cy="336"/>
                </a:xfrm>
              </p:grpSpPr>
              <p:sp>
                <p:nvSpPr>
                  <p:cNvPr id="267332" name="Freeform 76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33" name="Freeform 77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267329" name="Freeform 78"/>
                <p:cNvSpPr>
                  <a:spLocks/>
                </p:cNvSpPr>
                <p:nvPr/>
              </p:nvSpPr>
              <p:spPr bwMode="auto">
                <a:xfrm rot="17980602" flipH="1">
                  <a:off x="1176" y="3731"/>
                  <a:ext cx="48" cy="107"/>
                </a:xfrm>
                <a:custGeom>
                  <a:avLst/>
                  <a:gdLst>
                    <a:gd name="T0" fmla="*/ 0 w 152"/>
                    <a:gd name="T1" fmla="*/ 0 h 336"/>
                    <a:gd name="T2" fmla="*/ 3 w 152"/>
                    <a:gd name="T3" fmla="*/ 3 h 336"/>
                    <a:gd name="T4" fmla="*/ 0 w 152"/>
                    <a:gd name="T5" fmla="*/ 8 h 336"/>
                    <a:gd name="T6" fmla="*/ 5 w 152"/>
                    <a:gd name="T7" fmla="*/ 11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67330" name="Freeform 79"/>
                <p:cNvSpPr>
                  <a:spLocks/>
                </p:cNvSpPr>
                <p:nvPr/>
              </p:nvSpPr>
              <p:spPr bwMode="auto">
                <a:xfrm rot="-3619398">
                  <a:off x="1353" y="3690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67331" name="Freeform 80"/>
                <p:cNvSpPr>
                  <a:spLocks/>
                </p:cNvSpPr>
                <p:nvPr/>
              </p:nvSpPr>
              <p:spPr bwMode="auto">
                <a:xfrm rot="-3619398">
                  <a:off x="1328" y="3819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67318" name="Group 81"/>
            <p:cNvGrpSpPr>
              <a:grpSpLocks/>
            </p:cNvGrpSpPr>
            <p:nvPr/>
          </p:nvGrpSpPr>
          <p:grpSpPr bwMode="auto">
            <a:xfrm>
              <a:off x="2830" y="3513"/>
              <a:ext cx="1091" cy="688"/>
              <a:chOff x="2878" y="3513"/>
              <a:chExt cx="1091" cy="688"/>
            </a:xfrm>
          </p:grpSpPr>
          <p:grpSp>
            <p:nvGrpSpPr>
              <p:cNvPr id="267319" name="Group 82"/>
              <p:cNvGrpSpPr>
                <a:grpSpLocks/>
              </p:cNvGrpSpPr>
              <p:nvPr/>
            </p:nvGrpSpPr>
            <p:grpSpPr bwMode="auto">
              <a:xfrm>
                <a:off x="3153" y="3513"/>
                <a:ext cx="546" cy="473"/>
                <a:chOff x="3659" y="3372"/>
                <a:chExt cx="546" cy="473"/>
              </a:xfrm>
            </p:grpSpPr>
            <p:sp>
              <p:nvSpPr>
                <p:cNvPr id="13368" name="Freeform 83"/>
                <p:cNvSpPr>
                  <a:spLocks/>
                </p:cNvSpPr>
                <p:nvPr/>
              </p:nvSpPr>
              <p:spPr bwMode="auto">
                <a:xfrm rot="-138036">
                  <a:off x="3703" y="3372"/>
                  <a:ext cx="502" cy="443"/>
                </a:xfrm>
                <a:custGeom>
                  <a:avLst/>
                  <a:gdLst>
                    <a:gd name="T0" fmla="*/ 502 w 334"/>
                    <a:gd name="T1" fmla="*/ 60 h 293"/>
                    <a:gd name="T2" fmla="*/ 394 w 334"/>
                    <a:gd name="T3" fmla="*/ 18 h 293"/>
                    <a:gd name="T4" fmla="*/ 430 w 334"/>
                    <a:gd name="T5" fmla="*/ 169 h 293"/>
                    <a:gd name="T6" fmla="*/ 346 w 334"/>
                    <a:gd name="T7" fmla="*/ 157 h 293"/>
                    <a:gd name="T8" fmla="*/ 278 w 334"/>
                    <a:gd name="T9" fmla="*/ 121 h 293"/>
                    <a:gd name="T10" fmla="*/ 296 w 334"/>
                    <a:gd name="T11" fmla="*/ 242 h 293"/>
                    <a:gd name="T12" fmla="*/ 290 w 334"/>
                    <a:gd name="T13" fmla="*/ 290 h 293"/>
                    <a:gd name="T14" fmla="*/ 156 w 334"/>
                    <a:gd name="T15" fmla="*/ 221 h 293"/>
                    <a:gd name="T16" fmla="*/ 137 w 334"/>
                    <a:gd name="T17" fmla="*/ 308 h 293"/>
                    <a:gd name="T18" fmla="*/ 141 w 334"/>
                    <a:gd name="T19" fmla="*/ 398 h 293"/>
                    <a:gd name="T20" fmla="*/ 80 w 334"/>
                    <a:gd name="T21" fmla="*/ 366 h 293"/>
                    <a:gd name="T22" fmla="*/ 26 w 334"/>
                    <a:gd name="T23" fmla="*/ 314 h 293"/>
                    <a:gd name="T24" fmla="*/ 0 w 334"/>
                    <a:gd name="T25" fmla="*/ 44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ln>
                  <a:solidFill>
                    <a:srgbClr val="FF0000"/>
                  </a:solidFill>
                  <a:headEnd/>
                  <a:tailE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369" name="Freeform 84"/>
                <p:cNvSpPr>
                  <a:spLocks/>
                </p:cNvSpPr>
                <p:nvPr/>
              </p:nvSpPr>
              <p:spPr bwMode="auto">
                <a:xfrm rot="-138036">
                  <a:off x="3659" y="3402"/>
                  <a:ext cx="502" cy="443"/>
                </a:xfrm>
                <a:custGeom>
                  <a:avLst/>
                  <a:gdLst>
                    <a:gd name="T0" fmla="*/ 502 w 334"/>
                    <a:gd name="T1" fmla="*/ 60 h 293"/>
                    <a:gd name="T2" fmla="*/ 394 w 334"/>
                    <a:gd name="T3" fmla="*/ 18 h 293"/>
                    <a:gd name="T4" fmla="*/ 430 w 334"/>
                    <a:gd name="T5" fmla="*/ 169 h 293"/>
                    <a:gd name="T6" fmla="*/ 346 w 334"/>
                    <a:gd name="T7" fmla="*/ 157 h 293"/>
                    <a:gd name="T8" fmla="*/ 278 w 334"/>
                    <a:gd name="T9" fmla="*/ 121 h 293"/>
                    <a:gd name="T10" fmla="*/ 296 w 334"/>
                    <a:gd name="T11" fmla="*/ 242 h 293"/>
                    <a:gd name="T12" fmla="*/ 290 w 334"/>
                    <a:gd name="T13" fmla="*/ 290 h 293"/>
                    <a:gd name="T14" fmla="*/ 156 w 334"/>
                    <a:gd name="T15" fmla="*/ 221 h 293"/>
                    <a:gd name="T16" fmla="*/ 137 w 334"/>
                    <a:gd name="T17" fmla="*/ 308 h 293"/>
                    <a:gd name="T18" fmla="*/ 141 w 334"/>
                    <a:gd name="T19" fmla="*/ 398 h 293"/>
                    <a:gd name="T20" fmla="*/ 80 w 334"/>
                    <a:gd name="T21" fmla="*/ 366 h 293"/>
                    <a:gd name="T22" fmla="*/ 26 w 334"/>
                    <a:gd name="T23" fmla="*/ 314 h 293"/>
                    <a:gd name="T24" fmla="*/ 0 w 334"/>
                    <a:gd name="T25" fmla="*/ 44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ln>
                  <a:solidFill>
                    <a:srgbClr val="FF0000"/>
                  </a:solidFill>
                  <a:headEnd/>
                  <a:tailE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67320" name="Text Box 85"/>
              <p:cNvSpPr txBox="1">
                <a:spLocks noChangeArrowheads="1"/>
              </p:cNvSpPr>
              <p:nvPr/>
            </p:nvSpPr>
            <p:spPr bwMode="auto">
              <a:xfrm>
                <a:off x="2878" y="4009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Transcription</a:t>
                </a:r>
              </a:p>
            </p:txBody>
          </p:sp>
        </p:grpSp>
      </p:grpSp>
      <p:sp>
        <p:nvSpPr>
          <p:cNvPr id="65540" name="Text Box 86"/>
          <p:cNvSpPr txBox="1">
            <a:spLocks noChangeArrowheads="1"/>
          </p:cNvSpPr>
          <p:nvPr/>
        </p:nvSpPr>
        <p:spPr bwMode="auto">
          <a:xfrm>
            <a:off x="6205538" y="2636838"/>
            <a:ext cx="2443162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Font typeface="Wingdings" charset="0"/>
              <a:buNone/>
            </a:pPr>
            <a:r>
              <a:rPr lang="en-US" sz="1400" smtClean="0">
                <a:solidFill>
                  <a:srgbClr val="000000"/>
                </a:solidFill>
              </a:rPr>
              <a:t>TGF</a:t>
            </a:r>
            <a:r>
              <a:rPr lang="el-GR" sz="1400" smtClean="0">
                <a:solidFill>
                  <a:srgbClr val="000000"/>
                </a:solidFill>
              </a:rPr>
              <a:t>α</a:t>
            </a:r>
            <a:r>
              <a:rPr lang="en-US" sz="1400" smtClean="0">
                <a:solidFill>
                  <a:srgbClr val="000000"/>
                </a:solidFill>
              </a:rPr>
              <a:t> Interleukin-8 </a:t>
            </a:r>
            <a:br>
              <a:rPr lang="en-US" sz="1400" smtClean="0">
                <a:solidFill>
                  <a:srgbClr val="000000"/>
                </a:solidFill>
              </a:rPr>
            </a:br>
            <a:r>
              <a:rPr lang="en-US" sz="1400" smtClean="0">
                <a:solidFill>
                  <a:srgbClr val="000000"/>
                </a:solidFill>
              </a:rPr>
              <a:t>bFGF VEGF</a:t>
            </a:r>
          </a:p>
        </p:txBody>
      </p:sp>
      <p:sp>
        <p:nvSpPr>
          <p:cNvPr id="65541" name="Arc 87"/>
          <p:cNvSpPr>
            <a:spLocks/>
          </p:cNvSpPr>
          <p:nvPr/>
        </p:nvSpPr>
        <p:spPr bwMode="auto">
          <a:xfrm rot="3633281">
            <a:off x="4922044" y="2637632"/>
            <a:ext cx="2895600" cy="2646362"/>
          </a:xfrm>
          <a:custGeom>
            <a:avLst/>
            <a:gdLst>
              <a:gd name="T0" fmla="*/ 2147483647 w 21600"/>
              <a:gd name="T1" fmla="*/ 0 h 21660"/>
              <a:gd name="T2" fmla="*/ 2147483647 w 21600"/>
              <a:gd name="T3" fmla="*/ 2147483647 h 21660"/>
              <a:gd name="T4" fmla="*/ 0 w 21600"/>
              <a:gd name="T5" fmla="*/ 2147483647 h 21660"/>
              <a:gd name="T6" fmla="*/ 0 60000 65536"/>
              <a:gd name="T7" fmla="*/ 0 60000 65536"/>
              <a:gd name="T8" fmla="*/ 0 60000 65536"/>
              <a:gd name="T9" fmla="*/ 0 w 21600"/>
              <a:gd name="T10" fmla="*/ 0 h 21660"/>
              <a:gd name="T11" fmla="*/ 21600 w 21600"/>
              <a:gd name="T12" fmla="*/ 21660 h 216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60" fill="none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</a:path>
              <a:path w="21600" h="21660" stroke="0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  <a:lnTo>
                  <a:pt x="0" y="19383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42" name="Group 88"/>
          <p:cNvGrpSpPr>
            <a:grpSpLocks/>
          </p:cNvGrpSpPr>
          <p:nvPr/>
        </p:nvGrpSpPr>
        <p:grpSpPr bwMode="auto">
          <a:xfrm>
            <a:off x="5965825" y="1173163"/>
            <a:ext cx="2871788" cy="1230312"/>
            <a:chOff x="3758" y="739"/>
            <a:chExt cx="1809" cy="775"/>
          </a:xfrm>
        </p:grpSpPr>
        <p:grpSp>
          <p:nvGrpSpPr>
            <p:cNvPr id="267279" name="Group 89"/>
            <p:cNvGrpSpPr>
              <a:grpSpLocks/>
            </p:cNvGrpSpPr>
            <p:nvPr/>
          </p:nvGrpSpPr>
          <p:grpSpPr bwMode="auto">
            <a:xfrm>
              <a:off x="4619" y="789"/>
              <a:ext cx="948" cy="725"/>
              <a:chOff x="4619" y="789"/>
              <a:chExt cx="948" cy="725"/>
            </a:xfrm>
          </p:grpSpPr>
          <p:sp>
            <p:nvSpPr>
              <p:cNvPr id="267288" name="Text Box 90"/>
              <p:cNvSpPr txBox="1">
                <a:spLocks noChangeArrowheads="1"/>
              </p:cNvSpPr>
              <p:nvPr/>
            </p:nvSpPr>
            <p:spPr bwMode="auto">
              <a:xfrm>
                <a:off x="4619" y="1322"/>
                <a:ext cx="94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Metastasis</a:t>
                </a:r>
              </a:p>
            </p:txBody>
          </p:sp>
          <p:grpSp>
            <p:nvGrpSpPr>
              <p:cNvPr id="267289" name="Group 91"/>
              <p:cNvGrpSpPr>
                <a:grpSpLocks/>
              </p:cNvGrpSpPr>
              <p:nvPr/>
            </p:nvGrpSpPr>
            <p:grpSpPr bwMode="auto">
              <a:xfrm flipH="1">
                <a:off x="4769" y="789"/>
                <a:ext cx="590" cy="480"/>
                <a:chOff x="4405" y="2253"/>
                <a:chExt cx="944" cy="767"/>
              </a:xfrm>
            </p:grpSpPr>
            <p:grpSp>
              <p:nvGrpSpPr>
                <p:cNvPr id="267290" name="Group 92"/>
                <p:cNvGrpSpPr>
                  <a:grpSpLocks/>
                </p:cNvGrpSpPr>
                <p:nvPr/>
              </p:nvGrpSpPr>
              <p:grpSpPr bwMode="auto">
                <a:xfrm>
                  <a:off x="4544" y="2253"/>
                  <a:ext cx="608" cy="574"/>
                  <a:chOff x="4448" y="3053"/>
                  <a:chExt cx="608" cy="574"/>
                </a:xfrm>
              </p:grpSpPr>
              <p:sp>
                <p:nvSpPr>
                  <p:cNvPr id="267308" name="Freeform 93"/>
                  <p:cNvSpPr>
                    <a:spLocks/>
                  </p:cNvSpPr>
                  <p:nvPr/>
                </p:nvSpPr>
                <p:spPr bwMode="auto">
                  <a:xfrm>
                    <a:off x="4457" y="3067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9" name="Freeform 94"/>
                  <p:cNvSpPr>
                    <a:spLocks/>
                  </p:cNvSpPr>
                  <p:nvPr/>
                </p:nvSpPr>
                <p:spPr bwMode="auto">
                  <a:xfrm>
                    <a:off x="4448" y="3053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0" name="Oval 95"/>
                  <p:cNvSpPr>
                    <a:spLocks noChangeArrowheads="1"/>
                  </p:cNvSpPr>
                  <p:nvPr/>
                </p:nvSpPr>
                <p:spPr bwMode="auto">
                  <a:xfrm rot="-1198274">
                    <a:off x="4857" y="3130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1" name="Oval 96"/>
                  <p:cNvSpPr>
                    <a:spLocks noChangeArrowheads="1"/>
                  </p:cNvSpPr>
                  <p:nvPr/>
                </p:nvSpPr>
                <p:spPr bwMode="auto">
                  <a:xfrm rot="1918607">
                    <a:off x="4589" y="3075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2" name="Oval 97"/>
                  <p:cNvSpPr>
                    <a:spLocks noChangeArrowheads="1"/>
                  </p:cNvSpPr>
                  <p:nvPr/>
                </p:nvSpPr>
                <p:spPr bwMode="auto">
                  <a:xfrm rot="2932527">
                    <a:off x="4630" y="3531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3" name="Oval 98"/>
                  <p:cNvSpPr>
                    <a:spLocks noChangeArrowheads="1"/>
                  </p:cNvSpPr>
                  <p:nvPr/>
                </p:nvSpPr>
                <p:spPr bwMode="auto">
                  <a:xfrm rot="-216194">
                    <a:off x="4934" y="3394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4" name="Oval 9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4466" y="3255"/>
                    <a:ext cx="77" cy="58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15" name="Freeform 100"/>
                  <p:cNvSpPr>
                    <a:spLocks/>
                  </p:cNvSpPr>
                  <p:nvPr/>
                </p:nvSpPr>
                <p:spPr bwMode="auto">
                  <a:xfrm>
                    <a:off x="4448" y="3054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291" name="Group 101"/>
                <p:cNvGrpSpPr>
                  <a:grpSpLocks/>
                </p:cNvGrpSpPr>
                <p:nvPr/>
              </p:nvGrpSpPr>
              <p:grpSpPr bwMode="auto">
                <a:xfrm>
                  <a:off x="4405" y="2696"/>
                  <a:ext cx="299" cy="324"/>
                  <a:chOff x="3760" y="3469"/>
                  <a:chExt cx="299" cy="324"/>
                </a:xfrm>
              </p:grpSpPr>
              <p:sp>
                <p:nvSpPr>
                  <p:cNvPr id="267300" name="Freeform 102"/>
                  <p:cNvSpPr>
                    <a:spLocks/>
                  </p:cNvSpPr>
                  <p:nvPr/>
                </p:nvSpPr>
                <p:spPr bwMode="auto">
                  <a:xfrm>
                    <a:off x="3765" y="347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1" name="Freeform 103"/>
                  <p:cNvSpPr>
                    <a:spLocks/>
                  </p:cNvSpPr>
                  <p:nvPr/>
                </p:nvSpPr>
                <p:spPr bwMode="auto">
                  <a:xfrm>
                    <a:off x="3762" y="346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2" name="Oval 104"/>
                  <p:cNvSpPr>
                    <a:spLocks noChangeArrowheads="1"/>
                  </p:cNvSpPr>
                  <p:nvPr/>
                </p:nvSpPr>
                <p:spPr bwMode="auto">
                  <a:xfrm rot="-1766956">
                    <a:off x="3916" y="3671"/>
                    <a:ext cx="33" cy="9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3" name="Freeform 105"/>
                  <p:cNvSpPr>
                    <a:spLocks/>
                  </p:cNvSpPr>
                  <p:nvPr/>
                </p:nvSpPr>
                <p:spPr bwMode="auto">
                  <a:xfrm>
                    <a:off x="3760" y="3471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4" name="Oval 106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769" y="3540"/>
                    <a:ext cx="55" cy="41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5" name="Oval 107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4001" y="3617"/>
                    <a:ext cx="46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6" name="Oval 108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3776" y="3714"/>
                    <a:ext cx="64" cy="3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307" name="Oval 10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902" y="3481"/>
                    <a:ext cx="45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7292" name="Group 110"/>
                <p:cNvGrpSpPr>
                  <a:grpSpLocks/>
                </p:cNvGrpSpPr>
                <p:nvPr/>
              </p:nvGrpSpPr>
              <p:grpSpPr bwMode="auto">
                <a:xfrm>
                  <a:off x="5007" y="2621"/>
                  <a:ext cx="342" cy="378"/>
                  <a:chOff x="3722" y="3345"/>
                  <a:chExt cx="342" cy="378"/>
                </a:xfrm>
              </p:grpSpPr>
              <p:sp>
                <p:nvSpPr>
                  <p:cNvPr id="267293" name="Freeform 111"/>
                  <p:cNvSpPr>
                    <a:spLocks/>
                  </p:cNvSpPr>
                  <p:nvPr/>
                </p:nvSpPr>
                <p:spPr bwMode="auto">
                  <a:xfrm>
                    <a:off x="3728" y="3352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4" name="Freeform 112"/>
                  <p:cNvSpPr>
                    <a:spLocks/>
                  </p:cNvSpPr>
                  <p:nvPr/>
                </p:nvSpPr>
                <p:spPr bwMode="auto">
                  <a:xfrm>
                    <a:off x="3722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5" name="Oval 113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806" y="365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6" name="Oval 114"/>
                  <p:cNvSpPr>
                    <a:spLocks noChangeArrowheads="1"/>
                  </p:cNvSpPr>
                  <p:nvPr/>
                </p:nvSpPr>
                <p:spPr bwMode="auto">
                  <a:xfrm>
                    <a:off x="3979" y="3609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7" name="Oval 115"/>
                  <p:cNvSpPr>
                    <a:spLocks noChangeArrowheads="1"/>
                  </p:cNvSpPr>
                  <p:nvPr/>
                </p:nvSpPr>
                <p:spPr bwMode="auto">
                  <a:xfrm>
                    <a:off x="3929" y="336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8" name="Oval 116"/>
                  <p:cNvSpPr>
                    <a:spLocks noChangeArrowheads="1"/>
                  </p:cNvSpPr>
                  <p:nvPr/>
                </p:nvSpPr>
                <p:spPr bwMode="auto">
                  <a:xfrm>
                    <a:off x="3736" y="3456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7299" name="Freeform 117"/>
                  <p:cNvSpPr>
                    <a:spLocks/>
                  </p:cNvSpPr>
                  <p:nvPr/>
                </p:nvSpPr>
                <p:spPr bwMode="auto">
                  <a:xfrm>
                    <a:off x="3723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67280" name="Group 118"/>
            <p:cNvGrpSpPr>
              <a:grpSpLocks/>
            </p:cNvGrpSpPr>
            <p:nvPr/>
          </p:nvGrpSpPr>
          <p:grpSpPr bwMode="auto">
            <a:xfrm>
              <a:off x="3758" y="739"/>
              <a:ext cx="1091" cy="771"/>
              <a:chOff x="3758" y="739"/>
              <a:chExt cx="1091" cy="771"/>
            </a:xfrm>
          </p:grpSpPr>
          <p:sp>
            <p:nvSpPr>
              <p:cNvPr id="267281" name="Text Box 119"/>
              <p:cNvSpPr txBox="1">
                <a:spLocks noChangeArrowheads="1"/>
              </p:cNvSpPr>
              <p:nvPr/>
            </p:nvSpPr>
            <p:spPr bwMode="auto">
              <a:xfrm>
                <a:off x="3758" y="1318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Angiogenesis</a:t>
                </a:r>
              </a:p>
            </p:txBody>
          </p:sp>
          <p:grpSp>
            <p:nvGrpSpPr>
              <p:cNvPr id="267282" name="Group 120"/>
              <p:cNvGrpSpPr>
                <a:grpSpLocks/>
              </p:cNvGrpSpPr>
              <p:nvPr/>
            </p:nvGrpSpPr>
            <p:grpSpPr bwMode="auto">
              <a:xfrm flipH="1">
                <a:off x="4045" y="739"/>
                <a:ext cx="392" cy="550"/>
                <a:chOff x="3268" y="2032"/>
                <a:chExt cx="642" cy="901"/>
              </a:xfrm>
            </p:grpSpPr>
            <p:sp>
              <p:nvSpPr>
                <p:cNvPr id="267283" name="Freeform 121"/>
                <p:cNvSpPr>
                  <a:spLocks/>
                </p:cNvSpPr>
                <p:nvPr/>
              </p:nvSpPr>
              <p:spPr bwMode="auto">
                <a:xfrm>
                  <a:off x="3268" y="2032"/>
                  <a:ext cx="642" cy="901"/>
                </a:xfrm>
                <a:custGeom>
                  <a:avLst/>
                  <a:gdLst>
                    <a:gd name="T0" fmla="*/ 15 w 642"/>
                    <a:gd name="T1" fmla="*/ 548 h 901"/>
                    <a:gd name="T2" fmla="*/ 60 w 642"/>
                    <a:gd name="T3" fmla="*/ 598 h 901"/>
                    <a:gd name="T4" fmla="*/ 84 w 642"/>
                    <a:gd name="T5" fmla="*/ 653 h 901"/>
                    <a:gd name="T6" fmla="*/ 128 w 642"/>
                    <a:gd name="T7" fmla="*/ 680 h 901"/>
                    <a:gd name="T8" fmla="*/ 128 w 642"/>
                    <a:gd name="T9" fmla="*/ 802 h 901"/>
                    <a:gd name="T10" fmla="*/ 132 w 642"/>
                    <a:gd name="T11" fmla="*/ 884 h 901"/>
                    <a:gd name="T12" fmla="*/ 188 w 642"/>
                    <a:gd name="T13" fmla="*/ 884 h 901"/>
                    <a:gd name="T14" fmla="*/ 185 w 642"/>
                    <a:gd name="T15" fmla="*/ 781 h 901"/>
                    <a:gd name="T16" fmla="*/ 185 w 642"/>
                    <a:gd name="T17" fmla="*/ 673 h 901"/>
                    <a:gd name="T18" fmla="*/ 228 w 642"/>
                    <a:gd name="T19" fmla="*/ 622 h 901"/>
                    <a:gd name="T20" fmla="*/ 272 w 642"/>
                    <a:gd name="T21" fmla="*/ 646 h 901"/>
                    <a:gd name="T22" fmla="*/ 279 w 642"/>
                    <a:gd name="T23" fmla="*/ 721 h 901"/>
                    <a:gd name="T24" fmla="*/ 245 w 642"/>
                    <a:gd name="T25" fmla="*/ 773 h 901"/>
                    <a:gd name="T26" fmla="*/ 228 w 642"/>
                    <a:gd name="T27" fmla="*/ 821 h 901"/>
                    <a:gd name="T28" fmla="*/ 248 w 642"/>
                    <a:gd name="T29" fmla="*/ 838 h 901"/>
                    <a:gd name="T30" fmla="*/ 288 w 642"/>
                    <a:gd name="T31" fmla="*/ 800 h 901"/>
                    <a:gd name="T32" fmla="*/ 315 w 642"/>
                    <a:gd name="T33" fmla="*/ 759 h 901"/>
                    <a:gd name="T34" fmla="*/ 370 w 642"/>
                    <a:gd name="T35" fmla="*/ 769 h 901"/>
                    <a:gd name="T36" fmla="*/ 430 w 642"/>
                    <a:gd name="T37" fmla="*/ 764 h 901"/>
                    <a:gd name="T38" fmla="*/ 471 w 642"/>
                    <a:gd name="T39" fmla="*/ 713 h 901"/>
                    <a:gd name="T40" fmla="*/ 555 w 642"/>
                    <a:gd name="T41" fmla="*/ 586 h 901"/>
                    <a:gd name="T42" fmla="*/ 548 w 642"/>
                    <a:gd name="T43" fmla="*/ 380 h 901"/>
                    <a:gd name="T44" fmla="*/ 560 w 642"/>
                    <a:gd name="T45" fmla="*/ 310 h 901"/>
                    <a:gd name="T46" fmla="*/ 634 w 642"/>
                    <a:gd name="T47" fmla="*/ 176 h 901"/>
                    <a:gd name="T48" fmla="*/ 605 w 642"/>
                    <a:gd name="T49" fmla="*/ 142 h 901"/>
                    <a:gd name="T50" fmla="*/ 569 w 642"/>
                    <a:gd name="T51" fmla="*/ 159 h 901"/>
                    <a:gd name="T52" fmla="*/ 509 w 642"/>
                    <a:gd name="T53" fmla="*/ 253 h 901"/>
                    <a:gd name="T54" fmla="*/ 396 w 642"/>
                    <a:gd name="T55" fmla="*/ 245 h 901"/>
                    <a:gd name="T56" fmla="*/ 375 w 642"/>
                    <a:gd name="T57" fmla="*/ 231 h 901"/>
                    <a:gd name="T58" fmla="*/ 389 w 642"/>
                    <a:gd name="T59" fmla="*/ 152 h 901"/>
                    <a:gd name="T60" fmla="*/ 449 w 642"/>
                    <a:gd name="T61" fmla="*/ 89 h 901"/>
                    <a:gd name="T62" fmla="*/ 428 w 642"/>
                    <a:gd name="T63" fmla="*/ 8 h 901"/>
                    <a:gd name="T64" fmla="*/ 394 w 642"/>
                    <a:gd name="T65" fmla="*/ 41 h 901"/>
                    <a:gd name="T66" fmla="*/ 387 w 642"/>
                    <a:gd name="T67" fmla="*/ 94 h 901"/>
                    <a:gd name="T68" fmla="*/ 303 w 642"/>
                    <a:gd name="T69" fmla="*/ 152 h 901"/>
                    <a:gd name="T70" fmla="*/ 233 w 642"/>
                    <a:gd name="T71" fmla="*/ 238 h 901"/>
                    <a:gd name="T72" fmla="*/ 178 w 642"/>
                    <a:gd name="T73" fmla="*/ 221 h 901"/>
                    <a:gd name="T74" fmla="*/ 166 w 642"/>
                    <a:gd name="T75" fmla="*/ 296 h 901"/>
                    <a:gd name="T76" fmla="*/ 214 w 642"/>
                    <a:gd name="T77" fmla="*/ 308 h 901"/>
                    <a:gd name="T78" fmla="*/ 207 w 642"/>
                    <a:gd name="T79" fmla="*/ 387 h 901"/>
                    <a:gd name="T80" fmla="*/ 190 w 642"/>
                    <a:gd name="T81" fmla="*/ 454 h 901"/>
                    <a:gd name="T82" fmla="*/ 94 w 642"/>
                    <a:gd name="T83" fmla="*/ 469 h 901"/>
                    <a:gd name="T84" fmla="*/ 36 w 642"/>
                    <a:gd name="T85" fmla="*/ 421 h 901"/>
                    <a:gd name="T86" fmla="*/ 3 w 642"/>
                    <a:gd name="T87" fmla="*/ 452 h 901"/>
                    <a:gd name="T88" fmla="*/ 44 w 642"/>
                    <a:gd name="T89" fmla="*/ 502 h 901"/>
                    <a:gd name="T90" fmla="*/ 202 w 642"/>
                    <a:gd name="T91" fmla="*/ 505 h 901"/>
                    <a:gd name="T92" fmla="*/ 214 w 642"/>
                    <a:gd name="T93" fmla="*/ 553 h 901"/>
                    <a:gd name="T94" fmla="*/ 214 w 642"/>
                    <a:gd name="T95" fmla="*/ 586 h 901"/>
                    <a:gd name="T96" fmla="*/ 152 w 642"/>
                    <a:gd name="T97" fmla="*/ 591 h 901"/>
                    <a:gd name="T98" fmla="*/ 94 w 642"/>
                    <a:gd name="T99" fmla="*/ 557 h 901"/>
                    <a:gd name="T100" fmla="*/ 32 w 642"/>
                    <a:gd name="T101" fmla="*/ 509 h 901"/>
                    <a:gd name="T102" fmla="*/ 3 w 642"/>
                    <a:gd name="T103" fmla="*/ 536 h 901"/>
                    <a:gd name="T104" fmla="*/ 15 w 642"/>
                    <a:gd name="T105" fmla="*/ 548 h 9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42"/>
                    <a:gd name="T160" fmla="*/ 0 h 901"/>
                    <a:gd name="T161" fmla="*/ 642 w 642"/>
                    <a:gd name="T162" fmla="*/ 901 h 9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42" h="901">
                      <a:moveTo>
                        <a:pt x="15" y="548"/>
                      </a:moveTo>
                      <a:cubicBezTo>
                        <a:pt x="24" y="558"/>
                        <a:pt x="48" y="580"/>
                        <a:pt x="60" y="598"/>
                      </a:cubicBezTo>
                      <a:cubicBezTo>
                        <a:pt x="72" y="616"/>
                        <a:pt x="73" y="639"/>
                        <a:pt x="84" y="653"/>
                      </a:cubicBezTo>
                      <a:cubicBezTo>
                        <a:pt x="95" y="667"/>
                        <a:pt x="121" y="655"/>
                        <a:pt x="128" y="680"/>
                      </a:cubicBezTo>
                      <a:cubicBezTo>
                        <a:pt x="135" y="705"/>
                        <a:pt x="127" y="768"/>
                        <a:pt x="128" y="802"/>
                      </a:cubicBezTo>
                      <a:cubicBezTo>
                        <a:pt x="129" y="836"/>
                        <a:pt x="122" y="870"/>
                        <a:pt x="132" y="884"/>
                      </a:cubicBezTo>
                      <a:cubicBezTo>
                        <a:pt x="142" y="898"/>
                        <a:pt x="179" y="901"/>
                        <a:pt x="188" y="884"/>
                      </a:cubicBezTo>
                      <a:cubicBezTo>
                        <a:pt x="197" y="867"/>
                        <a:pt x="185" y="816"/>
                        <a:pt x="185" y="781"/>
                      </a:cubicBezTo>
                      <a:cubicBezTo>
                        <a:pt x="185" y="746"/>
                        <a:pt x="178" y="699"/>
                        <a:pt x="185" y="673"/>
                      </a:cubicBezTo>
                      <a:cubicBezTo>
                        <a:pt x="192" y="647"/>
                        <a:pt x="214" y="626"/>
                        <a:pt x="228" y="622"/>
                      </a:cubicBezTo>
                      <a:cubicBezTo>
                        <a:pt x="242" y="618"/>
                        <a:pt x="264" y="630"/>
                        <a:pt x="272" y="646"/>
                      </a:cubicBezTo>
                      <a:cubicBezTo>
                        <a:pt x="280" y="662"/>
                        <a:pt x="284" y="700"/>
                        <a:pt x="279" y="721"/>
                      </a:cubicBezTo>
                      <a:cubicBezTo>
                        <a:pt x="274" y="742"/>
                        <a:pt x="253" y="756"/>
                        <a:pt x="245" y="773"/>
                      </a:cubicBezTo>
                      <a:cubicBezTo>
                        <a:pt x="237" y="790"/>
                        <a:pt x="228" y="810"/>
                        <a:pt x="228" y="821"/>
                      </a:cubicBezTo>
                      <a:cubicBezTo>
                        <a:pt x="228" y="832"/>
                        <a:pt x="238" y="841"/>
                        <a:pt x="248" y="838"/>
                      </a:cubicBezTo>
                      <a:cubicBezTo>
                        <a:pt x="258" y="835"/>
                        <a:pt x="277" y="813"/>
                        <a:pt x="288" y="800"/>
                      </a:cubicBezTo>
                      <a:cubicBezTo>
                        <a:pt x="299" y="787"/>
                        <a:pt x="301" y="764"/>
                        <a:pt x="315" y="759"/>
                      </a:cubicBezTo>
                      <a:cubicBezTo>
                        <a:pt x="329" y="754"/>
                        <a:pt x="351" y="768"/>
                        <a:pt x="370" y="769"/>
                      </a:cubicBezTo>
                      <a:cubicBezTo>
                        <a:pt x="389" y="770"/>
                        <a:pt x="413" y="773"/>
                        <a:pt x="430" y="764"/>
                      </a:cubicBezTo>
                      <a:cubicBezTo>
                        <a:pt x="447" y="755"/>
                        <a:pt x="450" y="743"/>
                        <a:pt x="471" y="713"/>
                      </a:cubicBezTo>
                      <a:cubicBezTo>
                        <a:pt x="492" y="683"/>
                        <a:pt x="542" y="641"/>
                        <a:pt x="555" y="586"/>
                      </a:cubicBezTo>
                      <a:cubicBezTo>
                        <a:pt x="568" y="531"/>
                        <a:pt x="547" y="426"/>
                        <a:pt x="548" y="380"/>
                      </a:cubicBezTo>
                      <a:cubicBezTo>
                        <a:pt x="549" y="334"/>
                        <a:pt x="546" y="344"/>
                        <a:pt x="560" y="310"/>
                      </a:cubicBezTo>
                      <a:cubicBezTo>
                        <a:pt x="574" y="276"/>
                        <a:pt x="626" y="204"/>
                        <a:pt x="634" y="176"/>
                      </a:cubicBezTo>
                      <a:cubicBezTo>
                        <a:pt x="642" y="148"/>
                        <a:pt x="616" y="145"/>
                        <a:pt x="605" y="142"/>
                      </a:cubicBezTo>
                      <a:cubicBezTo>
                        <a:pt x="594" y="139"/>
                        <a:pt x="585" y="141"/>
                        <a:pt x="569" y="159"/>
                      </a:cubicBezTo>
                      <a:cubicBezTo>
                        <a:pt x="553" y="177"/>
                        <a:pt x="538" y="239"/>
                        <a:pt x="509" y="253"/>
                      </a:cubicBezTo>
                      <a:cubicBezTo>
                        <a:pt x="480" y="267"/>
                        <a:pt x="418" y="249"/>
                        <a:pt x="396" y="245"/>
                      </a:cubicBezTo>
                      <a:cubicBezTo>
                        <a:pt x="374" y="241"/>
                        <a:pt x="376" y="246"/>
                        <a:pt x="375" y="231"/>
                      </a:cubicBezTo>
                      <a:cubicBezTo>
                        <a:pt x="374" y="216"/>
                        <a:pt x="377" y="176"/>
                        <a:pt x="389" y="152"/>
                      </a:cubicBezTo>
                      <a:cubicBezTo>
                        <a:pt x="401" y="128"/>
                        <a:pt x="443" y="113"/>
                        <a:pt x="449" y="89"/>
                      </a:cubicBezTo>
                      <a:cubicBezTo>
                        <a:pt x="455" y="65"/>
                        <a:pt x="437" y="16"/>
                        <a:pt x="428" y="8"/>
                      </a:cubicBezTo>
                      <a:cubicBezTo>
                        <a:pt x="419" y="0"/>
                        <a:pt x="401" y="27"/>
                        <a:pt x="394" y="41"/>
                      </a:cubicBezTo>
                      <a:cubicBezTo>
                        <a:pt x="387" y="55"/>
                        <a:pt x="402" y="76"/>
                        <a:pt x="387" y="94"/>
                      </a:cubicBezTo>
                      <a:cubicBezTo>
                        <a:pt x="372" y="112"/>
                        <a:pt x="329" y="128"/>
                        <a:pt x="303" y="152"/>
                      </a:cubicBezTo>
                      <a:cubicBezTo>
                        <a:pt x="277" y="176"/>
                        <a:pt x="254" y="227"/>
                        <a:pt x="233" y="238"/>
                      </a:cubicBezTo>
                      <a:cubicBezTo>
                        <a:pt x="212" y="249"/>
                        <a:pt x="189" y="211"/>
                        <a:pt x="178" y="221"/>
                      </a:cubicBezTo>
                      <a:cubicBezTo>
                        <a:pt x="167" y="231"/>
                        <a:pt x="160" y="282"/>
                        <a:pt x="166" y="296"/>
                      </a:cubicBezTo>
                      <a:cubicBezTo>
                        <a:pt x="172" y="310"/>
                        <a:pt x="207" y="293"/>
                        <a:pt x="214" y="308"/>
                      </a:cubicBezTo>
                      <a:cubicBezTo>
                        <a:pt x="221" y="323"/>
                        <a:pt x="211" y="363"/>
                        <a:pt x="207" y="387"/>
                      </a:cubicBezTo>
                      <a:cubicBezTo>
                        <a:pt x="203" y="411"/>
                        <a:pt x="209" y="440"/>
                        <a:pt x="190" y="454"/>
                      </a:cubicBezTo>
                      <a:cubicBezTo>
                        <a:pt x="171" y="468"/>
                        <a:pt x="120" y="474"/>
                        <a:pt x="94" y="469"/>
                      </a:cubicBezTo>
                      <a:cubicBezTo>
                        <a:pt x="68" y="464"/>
                        <a:pt x="51" y="424"/>
                        <a:pt x="36" y="421"/>
                      </a:cubicBezTo>
                      <a:cubicBezTo>
                        <a:pt x="21" y="418"/>
                        <a:pt x="2" y="439"/>
                        <a:pt x="3" y="452"/>
                      </a:cubicBezTo>
                      <a:cubicBezTo>
                        <a:pt x="4" y="465"/>
                        <a:pt x="11" y="493"/>
                        <a:pt x="44" y="502"/>
                      </a:cubicBezTo>
                      <a:cubicBezTo>
                        <a:pt x="77" y="511"/>
                        <a:pt x="174" y="497"/>
                        <a:pt x="202" y="505"/>
                      </a:cubicBezTo>
                      <a:cubicBezTo>
                        <a:pt x="230" y="513"/>
                        <a:pt x="212" y="540"/>
                        <a:pt x="214" y="553"/>
                      </a:cubicBezTo>
                      <a:cubicBezTo>
                        <a:pt x="216" y="566"/>
                        <a:pt x="224" y="580"/>
                        <a:pt x="214" y="586"/>
                      </a:cubicBezTo>
                      <a:cubicBezTo>
                        <a:pt x="204" y="592"/>
                        <a:pt x="172" y="596"/>
                        <a:pt x="152" y="591"/>
                      </a:cubicBezTo>
                      <a:cubicBezTo>
                        <a:pt x="132" y="586"/>
                        <a:pt x="114" y="571"/>
                        <a:pt x="94" y="557"/>
                      </a:cubicBezTo>
                      <a:cubicBezTo>
                        <a:pt x="74" y="543"/>
                        <a:pt x="47" y="512"/>
                        <a:pt x="32" y="509"/>
                      </a:cubicBezTo>
                      <a:cubicBezTo>
                        <a:pt x="17" y="506"/>
                        <a:pt x="6" y="530"/>
                        <a:pt x="3" y="536"/>
                      </a:cubicBezTo>
                      <a:cubicBezTo>
                        <a:pt x="0" y="542"/>
                        <a:pt x="6" y="538"/>
                        <a:pt x="15" y="5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245A"/>
                    </a:gs>
                    <a:gs pos="100000">
                      <a:srgbClr val="CC0000"/>
                    </a:gs>
                  </a:gsLst>
                  <a:lin ang="2700000" scaled="1"/>
                </a:gradFill>
                <a:ln>
                  <a:noFill/>
                </a:ln>
                <a:effectLst>
                  <a:prstShdw prst="shdw17" dist="17961" dir="2700000">
                    <a:srgbClr val="311636">
                      <a:alpha val="74997"/>
                    </a:srgbClr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0" name="Freeform 122"/>
                <p:cNvSpPr>
                  <a:spLocks/>
                </p:cNvSpPr>
                <p:nvPr/>
              </p:nvSpPr>
              <p:spPr bwMode="auto">
                <a:xfrm>
                  <a:off x="3509" y="2207"/>
                  <a:ext cx="108" cy="278"/>
                </a:xfrm>
                <a:custGeom>
                  <a:avLst/>
                  <a:gdLst>
                    <a:gd name="T0" fmla="*/ 78 w 109"/>
                    <a:gd name="T1" fmla="*/ 27 h 279"/>
                    <a:gd name="T2" fmla="*/ 44 w 109"/>
                    <a:gd name="T3" fmla="*/ 73 h 279"/>
                    <a:gd name="T4" fmla="*/ 18 w 109"/>
                    <a:gd name="T5" fmla="*/ 171 h 279"/>
                    <a:gd name="T6" fmla="*/ 1 w 109"/>
                    <a:gd name="T7" fmla="*/ 251 h 279"/>
                    <a:gd name="T8" fmla="*/ 25 w 109"/>
                    <a:gd name="T9" fmla="*/ 277 h 279"/>
                    <a:gd name="T10" fmla="*/ 99 w 109"/>
                    <a:gd name="T11" fmla="*/ 236 h 279"/>
                    <a:gd name="T12" fmla="*/ 78 w 109"/>
                    <a:gd name="T13" fmla="*/ 27 h 2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9"/>
                    <a:gd name="T22" fmla="*/ 0 h 279"/>
                    <a:gd name="T23" fmla="*/ 109 w 109"/>
                    <a:gd name="T24" fmla="*/ 279 h 27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9" h="279">
                      <a:moveTo>
                        <a:pt x="78" y="27"/>
                      </a:moveTo>
                      <a:cubicBezTo>
                        <a:pt x="69" y="0"/>
                        <a:pt x="54" y="49"/>
                        <a:pt x="44" y="73"/>
                      </a:cubicBezTo>
                      <a:cubicBezTo>
                        <a:pt x="34" y="97"/>
                        <a:pt x="25" y="141"/>
                        <a:pt x="18" y="171"/>
                      </a:cubicBezTo>
                      <a:cubicBezTo>
                        <a:pt x="11" y="201"/>
                        <a:pt x="0" y="233"/>
                        <a:pt x="1" y="251"/>
                      </a:cubicBezTo>
                      <a:cubicBezTo>
                        <a:pt x="2" y="269"/>
                        <a:pt x="9" y="279"/>
                        <a:pt x="25" y="277"/>
                      </a:cubicBezTo>
                      <a:cubicBezTo>
                        <a:pt x="41" y="275"/>
                        <a:pt x="89" y="278"/>
                        <a:pt x="99" y="236"/>
                      </a:cubicBezTo>
                      <a:cubicBezTo>
                        <a:pt x="109" y="194"/>
                        <a:pt x="87" y="54"/>
                        <a:pt x="7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1" name="Freeform 123"/>
                <p:cNvSpPr>
                  <a:spLocks/>
                </p:cNvSpPr>
                <p:nvPr/>
              </p:nvSpPr>
              <p:spPr bwMode="auto">
                <a:xfrm>
                  <a:off x="3630" y="2317"/>
                  <a:ext cx="149" cy="120"/>
                </a:xfrm>
                <a:custGeom>
                  <a:avLst/>
                  <a:gdLst>
                    <a:gd name="T0" fmla="*/ 18 w 149"/>
                    <a:gd name="T1" fmla="*/ 16 h 120"/>
                    <a:gd name="T2" fmla="*/ 128 w 149"/>
                    <a:gd name="T3" fmla="*/ 13 h 120"/>
                    <a:gd name="T4" fmla="*/ 143 w 149"/>
                    <a:gd name="T5" fmla="*/ 47 h 120"/>
                    <a:gd name="T6" fmla="*/ 107 w 149"/>
                    <a:gd name="T7" fmla="*/ 93 h 120"/>
                    <a:gd name="T8" fmla="*/ 20 w 149"/>
                    <a:gd name="T9" fmla="*/ 107 h 120"/>
                    <a:gd name="T10" fmla="*/ 18 w 149"/>
                    <a:gd name="T11" fmla="*/ 16 h 12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9"/>
                    <a:gd name="T19" fmla="*/ 0 h 120"/>
                    <a:gd name="T20" fmla="*/ 149 w 149"/>
                    <a:gd name="T21" fmla="*/ 120 h 12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9" h="120">
                      <a:moveTo>
                        <a:pt x="18" y="16"/>
                      </a:moveTo>
                      <a:cubicBezTo>
                        <a:pt x="36" y="0"/>
                        <a:pt x="107" y="8"/>
                        <a:pt x="128" y="13"/>
                      </a:cubicBezTo>
                      <a:cubicBezTo>
                        <a:pt x="149" y="18"/>
                        <a:pt x="146" y="34"/>
                        <a:pt x="143" y="47"/>
                      </a:cubicBezTo>
                      <a:cubicBezTo>
                        <a:pt x="140" y="60"/>
                        <a:pt x="127" y="83"/>
                        <a:pt x="107" y="93"/>
                      </a:cubicBezTo>
                      <a:cubicBezTo>
                        <a:pt x="87" y="103"/>
                        <a:pt x="35" y="120"/>
                        <a:pt x="20" y="107"/>
                      </a:cubicBezTo>
                      <a:cubicBezTo>
                        <a:pt x="5" y="94"/>
                        <a:pt x="0" y="32"/>
                        <a:pt x="18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2" name="Freeform 124"/>
                <p:cNvSpPr>
                  <a:spLocks/>
                </p:cNvSpPr>
                <p:nvPr/>
              </p:nvSpPr>
              <p:spPr bwMode="auto">
                <a:xfrm>
                  <a:off x="3527" y="2496"/>
                  <a:ext cx="126" cy="169"/>
                </a:xfrm>
                <a:custGeom>
                  <a:avLst/>
                  <a:gdLst>
                    <a:gd name="T0" fmla="*/ 96 w 127"/>
                    <a:gd name="T1" fmla="*/ 7 h 169"/>
                    <a:gd name="T2" fmla="*/ 14 w 127"/>
                    <a:gd name="T3" fmla="*/ 46 h 169"/>
                    <a:gd name="T4" fmla="*/ 12 w 127"/>
                    <a:gd name="T5" fmla="*/ 94 h 169"/>
                    <a:gd name="T6" fmla="*/ 76 w 127"/>
                    <a:gd name="T7" fmla="*/ 168 h 169"/>
                    <a:gd name="T8" fmla="*/ 120 w 127"/>
                    <a:gd name="T9" fmla="*/ 98 h 169"/>
                    <a:gd name="T10" fmla="*/ 117 w 127"/>
                    <a:gd name="T11" fmla="*/ 14 h 169"/>
                    <a:gd name="T12" fmla="*/ 96 w 127"/>
                    <a:gd name="T13" fmla="*/ 7 h 16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7"/>
                    <a:gd name="T22" fmla="*/ 0 h 169"/>
                    <a:gd name="T23" fmla="*/ 127 w 127"/>
                    <a:gd name="T24" fmla="*/ 169 h 16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7" h="169">
                      <a:moveTo>
                        <a:pt x="96" y="7"/>
                      </a:moveTo>
                      <a:cubicBezTo>
                        <a:pt x="79" y="12"/>
                        <a:pt x="28" y="31"/>
                        <a:pt x="14" y="46"/>
                      </a:cubicBezTo>
                      <a:cubicBezTo>
                        <a:pt x="0" y="61"/>
                        <a:pt x="2" y="74"/>
                        <a:pt x="12" y="94"/>
                      </a:cubicBezTo>
                      <a:cubicBezTo>
                        <a:pt x="22" y="114"/>
                        <a:pt x="58" y="167"/>
                        <a:pt x="76" y="168"/>
                      </a:cubicBezTo>
                      <a:cubicBezTo>
                        <a:pt x="94" y="169"/>
                        <a:pt x="113" y="124"/>
                        <a:pt x="120" y="98"/>
                      </a:cubicBezTo>
                      <a:cubicBezTo>
                        <a:pt x="127" y="72"/>
                        <a:pt x="123" y="28"/>
                        <a:pt x="117" y="14"/>
                      </a:cubicBezTo>
                      <a:cubicBezTo>
                        <a:pt x="111" y="0"/>
                        <a:pt x="113" y="2"/>
                        <a:pt x="96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3" name="Freeform 125"/>
                <p:cNvSpPr>
                  <a:spLocks/>
                </p:cNvSpPr>
                <p:nvPr/>
              </p:nvSpPr>
              <p:spPr bwMode="auto">
                <a:xfrm>
                  <a:off x="3623" y="2456"/>
                  <a:ext cx="162" cy="301"/>
                </a:xfrm>
                <a:custGeom>
                  <a:avLst/>
                  <a:gdLst>
                    <a:gd name="T0" fmla="*/ 131 w 162"/>
                    <a:gd name="T1" fmla="*/ 20 h 301"/>
                    <a:gd name="T2" fmla="*/ 80 w 162"/>
                    <a:gd name="T3" fmla="*/ 22 h 301"/>
                    <a:gd name="T4" fmla="*/ 71 w 162"/>
                    <a:gd name="T5" fmla="*/ 85 h 301"/>
                    <a:gd name="T6" fmla="*/ 66 w 162"/>
                    <a:gd name="T7" fmla="*/ 157 h 301"/>
                    <a:gd name="T8" fmla="*/ 8 w 162"/>
                    <a:gd name="T9" fmla="*/ 245 h 301"/>
                    <a:gd name="T10" fmla="*/ 18 w 162"/>
                    <a:gd name="T11" fmla="*/ 279 h 301"/>
                    <a:gd name="T12" fmla="*/ 71 w 162"/>
                    <a:gd name="T13" fmla="*/ 279 h 301"/>
                    <a:gd name="T14" fmla="*/ 150 w 162"/>
                    <a:gd name="T15" fmla="*/ 145 h 301"/>
                    <a:gd name="T16" fmla="*/ 131 w 162"/>
                    <a:gd name="T17" fmla="*/ 20 h 3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301"/>
                    <a:gd name="T29" fmla="*/ 162 w 162"/>
                    <a:gd name="T30" fmla="*/ 301 h 30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301">
                      <a:moveTo>
                        <a:pt x="131" y="20"/>
                      </a:moveTo>
                      <a:cubicBezTo>
                        <a:pt x="119" y="0"/>
                        <a:pt x="90" y="11"/>
                        <a:pt x="80" y="22"/>
                      </a:cubicBezTo>
                      <a:cubicBezTo>
                        <a:pt x="70" y="33"/>
                        <a:pt x="73" y="63"/>
                        <a:pt x="71" y="85"/>
                      </a:cubicBezTo>
                      <a:cubicBezTo>
                        <a:pt x="69" y="107"/>
                        <a:pt x="76" y="130"/>
                        <a:pt x="66" y="157"/>
                      </a:cubicBezTo>
                      <a:cubicBezTo>
                        <a:pt x="56" y="184"/>
                        <a:pt x="16" y="225"/>
                        <a:pt x="8" y="245"/>
                      </a:cubicBezTo>
                      <a:cubicBezTo>
                        <a:pt x="0" y="265"/>
                        <a:pt x="8" y="273"/>
                        <a:pt x="18" y="279"/>
                      </a:cubicBezTo>
                      <a:cubicBezTo>
                        <a:pt x="28" y="285"/>
                        <a:pt x="49" y="301"/>
                        <a:pt x="71" y="279"/>
                      </a:cubicBezTo>
                      <a:cubicBezTo>
                        <a:pt x="93" y="257"/>
                        <a:pt x="138" y="188"/>
                        <a:pt x="150" y="145"/>
                      </a:cubicBezTo>
                      <a:cubicBezTo>
                        <a:pt x="162" y="102"/>
                        <a:pt x="143" y="40"/>
                        <a:pt x="131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sp>
        <p:nvSpPr>
          <p:cNvPr id="65543" name="AutoShape 126"/>
          <p:cNvSpPr>
            <a:spLocks/>
          </p:cNvSpPr>
          <p:nvPr/>
        </p:nvSpPr>
        <p:spPr bwMode="auto">
          <a:xfrm rot="-5400000">
            <a:off x="7182644" y="865981"/>
            <a:ext cx="465138" cy="2867025"/>
          </a:xfrm>
          <a:prstGeom prst="leftBracket">
            <a:avLst>
              <a:gd name="adj" fmla="val 96566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44" name="Group 127"/>
          <p:cNvGrpSpPr>
            <a:grpSpLocks/>
          </p:cNvGrpSpPr>
          <p:nvPr/>
        </p:nvGrpSpPr>
        <p:grpSpPr bwMode="auto">
          <a:xfrm>
            <a:off x="-1588" y="1746250"/>
            <a:ext cx="7626351" cy="5022850"/>
            <a:chOff x="-1" y="1100"/>
            <a:chExt cx="4804" cy="3164"/>
          </a:xfrm>
        </p:grpSpPr>
        <p:grpSp>
          <p:nvGrpSpPr>
            <p:cNvPr id="65547" name="Group 128"/>
            <p:cNvGrpSpPr>
              <a:grpSpLocks/>
            </p:cNvGrpSpPr>
            <p:nvPr/>
          </p:nvGrpSpPr>
          <p:grpSpPr bwMode="auto">
            <a:xfrm>
              <a:off x="-1" y="1100"/>
              <a:ext cx="4804" cy="3164"/>
              <a:chOff x="-43" y="1058"/>
              <a:chExt cx="4804" cy="3164"/>
            </a:xfrm>
          </p:grpSpPr>
          <p:sp>
            <p:nvSpPr>
              <p:cNvPr id="65585" name="Arc 129"/>
              <p:cNvSpPr>
                <a:spLocks/>
              </p:cNvSpPr>
              <p:nvPr/>
            </p:nvSpPr>
            <p:spPr bwMode="auto">
              <a:xfrm rot="-1368198">
                <a:off x="435" y="1058"/>
                <a:ext cx="3814" cy="3164"/>
              </a:xfrm>
              <a:custGeom>
                <a:avLst/>
                <a:gdLst>
                  <a:gd name="T0" fmla="*/ 0 w 24523"/>
                  <a:gd name="T1" fmla="*/ 0 h 21600"/>
                  <a:gd name="T2" fmla="*/ 14 w 24523"/>
                  <a:gd name="T3" fmla="*/ 10 h 21600"/>
                  <a:gd name="T4" fmla="*/ 2 w 24523"/>
                  <a:gd name="T5" fmla="*/ 10 h 21600"/>
                  <a:gd name="T6" fmla="*/ 0 60000 65536"/>
                  <a:gd name="T7" fmla="*/ 0 60000 65536"/>
                  <a:gd name="T8" fmla="*/ 0 60000 65536"/>
                  <a:gd name="T9" fmla="*/ 0 w 24523"/>
                  <a:gd name="T10" fmla="*/ 0 h 21600"/>
                  <a:gd name="T11" fmla="*/ 24523 w 2452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523" h="21600" fill="none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</a:path>
                  <a:path w="24523" h="21600" stroke="0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  <a:lnTo>
                      <a:pt x="2926" y="21600"/>
                    </a:lnTo>
                    <a:close/>
                  </a:path>
                </a:pathLst>
              </a:custGeom>
              <a:noFill/>
              <a:ln w="139700">
                <a:solidFill>
                  <a:srgbClr val="FFCC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65586" name="Group 130"/>
              <p:cNvGrpSpPr>
                <a:grpSpLocks/>
              </p:cNvGrpSpPr>
              <p:nvPr/>
            </p:nvGrpSpPr>
            <p:grpSpPr bwMode="auto">
              <a:xfrm>
                <a:off x="-43" y="1350"/>
                <a:ext cx="4804" cy="1980"/>
                <a:chOff x="-43" y="1266"/>
                <a:chExt cx="4804" cy="1980"/>
              </a:xfrm>
            </p:grpSpPr>
            <p:grpSp>
              <p:nvGrpSpPr>
                <p:cNvPr id="65587" name="Group 131"/>
                <p:cNvGrpSpPr>
                  <a:grpSpLocks/>
                </p:cNvGrpSpPr>
                <p:nvPr/>
              </p:nvGrpSpPr>
              <p:grpSpPr bwMode="auto">
                <a:xfrm rot="1554081">
                  <a:off x="4525" y="3017"/>
                  <a:ext cx="236" cy="229"/>
                  <a:chOff x="4270" y="2241"/>
                  <a:chExt cx="236" cy="229"/>
                </a:xfrm>
              </p:grpSpPr>
              <p:sp>
                <p:nvSpPr>
                  <p:cNvPr id="66538" name="Freeform 13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539" name="Oval 13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540" name="Group 13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541" name="Freeform 1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2" name="Freeform 1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3" name="Freeform 1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4" name="Freeform 1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5" name="Freeform 1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6" name="Oval 1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7" name="Oval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8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49" name="Freeform 1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0" name="Freeform 1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1" name="Freeform 1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2" name="Freeform 1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3" name="Freeform 1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4" name="Freeform 1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5" name="Freeform 1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6" name="Freeform 1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7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8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59" name="Oval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4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5" name="Freeform 1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6" name="Freeform 1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7" name="Freeform 1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8" name="Freeform 1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69" name="Freeform 1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0" name="Freeform 1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1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2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3" name="Freeform 1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4" name="Freeform 1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5" name="Freeform 1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6" name="Freeform 1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7" name="Oval 1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7278" name="Oval 1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88" name="Group 169"/>
                <p:cNvGrpSpPr>
                  <a:grpSpLocks/>
                </p:cNvGrpSpPr>
                <p:nvPr/>
              </p:nvGrpSpPr>
              <p:grpSpPr bwMode="auto">
                <a:xfrm rot="1554081">
                  <a:off x="4425" y="2827"/>
                  <a:ext cx="236" cy="229"/>
                  <a:chOff x="4270" y="2241"/>
                  <a:chExt cx="236" cy="229"/>
                </a:xfrm>
              </p:grpSpPr>
              <p:sp>
                <p:nvSpPr>
                  <p:cNvPr id="66501" name="Freeform 17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502" name="Oval 17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503" name="Group 17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504" name="Freeform 1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5" name="Freeform 1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6" name="Freeform 1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7" name="Freeform 1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8" name="Freeform 1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9" name="Oval 1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0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1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2" name="Freeform 1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3" name="Freeform 1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4" name="Freeform 1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5" name="Freeform 1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6" name="Freeform 1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7" name="Freeform 1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8" name="Freeform 1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19" name="Freeform 1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0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1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2" name="Oval 1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3" name="Oval 1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4" name="Freeform 1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5" name="Freeform 1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6" name="Freeform 1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7" name="Freeform 1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8" name="Freeform 1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29" name="Freeform 1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0" name="Oval 1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1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2" name="Freeform 2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3" name="Freeform 2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4" name="Freeform 2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5" name="Freeform 2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6" name="Oval 2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37" name="Oval 2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89" name="Group 207"/>
                <p:cNvGrpSpPr>
                  <a:grpSpLocks/>
                </p:cNvGrpSpPr>
                <p:nvPr/>
              </p:nvGrpSpPr>
              <p:grpSpPr bwMode="auto">
                <a:xfrm rot="1224491">
                  <a:off x="4317" y="2641"/>
                  <a:ext cx="236" cy="229"/>
                  <a:chOff x="4270" y="2241"/>
                  <a:chExt cx="236" cy="229"/>
                </a:xfrm>
              </p:grpSpPr>
              <p:sp>
                <p:nvSpPr>
                  <p:cNvPr id="66464" name="Freeform 20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465" name="Oval 20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466" name="Group 21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467" name="Freeform 2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8" name="Freeform 2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9" name="Freeform 2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0" name="Freeform 2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1" name="Freeform 2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2" name="Oval 2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3" name="Oval 2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4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5" name="Freeform 2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6" name="Freeform 2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7" name="Freeform 2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8" name="Freeform 2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79" name="Freeform 2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0" name="Freeform 2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1" name="Freeform 2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2" name="Freeform 2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3" name="Oval 2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4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5" name="Oval 2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6" name="Oval 2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7" name="Freeform 2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8" name="Freeform 2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89" name="Freeform 2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0" name="Freeform 2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1" name="Freeform 2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2" name="Freeform 2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3" name="Oval 2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4" name="Oval 2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5" name="Freeform 2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6" name="Freeform 2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7" name="Freeform 2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8" name="Freeform 2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99" name="Oval 2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500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0" name="Group 245"/>
                <p:cNvGrpSpPr>
                  <a:grpSpLocks/>
                </p:cNvGrpSpPr>
                <p:nvPr/>
              </p:nvGrpSpPr>
              <p:grpSpPr bwMode="auto">
                <a:xfrm rot="897300">
                  <a:off x="4189" y="2469"/>
                  <a:ext cx="236" cy="229"/>
                  <a:chOff x="4270" y="2241"/>
                  <a:chExt cx="236" cy="229"/>
                </a:xfrm>
              </p:grpSpPr>
              <p:sp>
                <p:nvSpPr>
                  <p:cNvPr id="66427" name="Freeform 24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428" name="Oval 24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429" name="Group 24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430" name="Freeform 2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1" name="Freeform 2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2" name="Freeform 2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3" name="Freeform 2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4" name="Freeform 2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5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6" name="Oval 2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7" name="Oval 2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8" name="Freeform 2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39" name="Freeform 2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0" name="Freeform 2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1" name="Freeform 2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2" name="Freeform 2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3" name="Freeform 2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4" name="Freeform 2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5" name="Freeform 2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6" name="Oval 2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7" name="Oval 2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8" name="Oval 2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49" name="Oval 2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0" name="Freeform 2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1" name="Freeform 2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2" name="Freeform 2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3" name="Freeform 2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4" name="Freeform 2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5" name="Freeform 2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6" name="Oval 2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7" name="Oval 2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8" name="Freeform 2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59" name="Freeform 2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0" name="Freeform 2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1" name="Freeform 2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2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63" name="Oval 2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1" name="Group 283"/>
                <p:cNvGrpSpPr>
                  <a:grpSpLocks/>
                </p:cNvGrpSpPr>
                <p:nvPr/>
              </p:nvGrpSpPr>
              <p:grpSpPr bwMode="auto">
                <a:xfrm rot="538931">
                  <a:off x="4053" y="2313"/>
                  <a:ext cx="236" cy="229"/>
                  <a:chOff x="4270" y="2241"/>
                  <a:chExt cx="236" cy="229"/>
                </a:xfrm>
              </p:grpSpPr>
              <p:sp>
                <p:nvSpPr>
                  <p:cNvPr id="66390" name="Freeform 28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391" name="Oval 28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392" name="Group 28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393" name="Freeform 2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4" name="Freeform 2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5" name="Freeform 2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6" name="Freeform 2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7" name="Freeform 2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8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99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0" name="Oval 2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1" name="Freeform 2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2" name="Freeform 2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3" name="Freeform 2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4" name="Freeform 2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5" name="Freeform 2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6" name="Freeform 3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7" name="Freeform 3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8" name="Freeform 3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09" name="Oval 3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0" name="Oval 3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1" name="Oval 3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2" name="Oval 3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3" name="Freeform 3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4" name="Freeform 3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5" name="Freeform 3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6" name="Freeform 3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7" name="Freeform 3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8" name="Freeform 3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19" name="Oval 3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0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1" name="Freeform 3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2" name="Freeform 3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3" name="Freeform 3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4" name="Freeform 3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5" name="Oval 3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426" name="Oval 3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2" name="Group 321"/>
                <p:cNvGrpSpPr>
                  <a:grpSpLocks/>
                </p:cNvGrpSpPr>
                <p:nvPr/>
              </p:nvGrpSpPr>
              <p:grpSpPr bwMode="auto">
                <a:xfrm rot="480146">
                  <a:off x="3905" y="2160"/>
                  <a:ext cx="236" cy="229"/>
                  <a:chOff x="4270" y="2241"/>
                  <a:chExt cx="236" cy="229"/>
                </a:xfrm>
              </p:grpSpPr>
              <p:sp>
                <p:nvSpPr>
                  <p:cNvPr id="66353" name="Freeform 32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354" name="Oval 32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355" name="Group 32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356" name="Freeform 3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7" name="Freeform 3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8" name="Freeform 3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9" name="Freeform 3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0" name="Freeform 3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1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2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3" name="Oval 3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4" name="Freeform 3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5" name="Freeform 3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6" name="Freeform 3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7" name="Freeform 3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8" name="Freeform 3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69" name="Freeform 3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0" name="Freeform 3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1" name="Freeform 3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2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3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4" name="Oval 3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5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6" name="Freeform 3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7" name="Freeform 3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8" name="Freeform 3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79" name="Freeform 3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0" name="Freeform 3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1" name="Freeform 3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2" name="Oval 3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3" name="Oval 3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4" name="Freeform 3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5" name="Freeform 3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6" name="Freeform 3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7" name="Freeform 3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8" name="Oval 3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89" name="Oval 3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3" name="Group 359"/>
                <p:cNvGrpSpPr>
                  <a:grpSpLocks/>
                </p:cNvGrpSpPr>
                <p:nvPr/>
              </p:nvGrpSpPr>
              <p:grpSpPr bwMode="auto">
                <a:xfrm rot="300948">
                  <a:off x="3749" y="2016"/>
                  <a:ext cx="236" cy="229"/>
                  <a:chOff x="4270" y="2241"/>
                  <a:chExt cx="236" cy="229"/>
                </a:xfrm>
              </p:grpSpPr>
              <p:sp>
                <p:nvSpPr>
                  <p:cNvPr id="66316" name="Freeform 36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317" name="Oval 36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318" name="Group 36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319" name="Freeform 3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0" name="Freeform 3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1" name="Freeform 3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2" name="Freeform 3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3" name="Freeform 3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4" name="Oval 3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5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6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7" name="Freeform 3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8" name="Freeform 3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29" name="Freeform 3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0" name="Freeform 3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1" name="Freeform 3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2" name="Freeform 3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3" name="Freeform 3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4" name="Freeform 3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5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6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7" name="Oval 3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8" name="Oval 3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39" name="Freeform 3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0" name="Freeform 3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1" name="Freeform 3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2" name="Freeform 3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3" name="Freeform 3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4" name="Freeform 3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5" name="Oval 3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6" name="Oval 3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7" name="Freeform 3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8" name="Freeform 3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49" name="Freeform 3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0" name="Freeform 3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1" name="Oval 3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52" name="Oval 3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4" name="Group 397"/>
                <p:cNvGrpSpPr>
                  <a:grpSpLocks/>
                </p:cNvGrpSpPr>
                <p:nvPr/>
              </p:nvGrpSpPr>
              <p:grpSpPr bwMode="auto">
                <a:xfrm>
                  <a:off x="3589" y="1884"/>
                  <a:ext cx="236" cy="229"/>
                  <a:chOff x="4270" y="2241"/>
                  <a:chExt cx="236" cy="229"/>
                </a:xfrm>
              </p:grpSpPr>
              <p:sp>
                <p:nvSpPr>
                  <p:cNvPr id="66279" name="Freeform 39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280" name="Oval 39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281" name="Group 40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282" name="Freeform 4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3" name="Freeform 4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4" name="Freeform 4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5" name="Freeform 4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6" name="Freeform 4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7" name="Oval 4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8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89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0" name="Freeform 4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1" name="Freeform 4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2" name="Freeform 4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3" name="Freeform 4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4" name="Freeform 4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5" name="Freeform 4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6" name="Freeform 4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7" name="Freeform 4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8" name="Oval 4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99" name="Oval 4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0" name="Oval 4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1" name="Oval 4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2" name="Freeform 4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3" name="Freeform 4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4" name="Freeform 4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5" name="Freeform 4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6" name="Freeform 4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7" name="Freeform 4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8" name="Oval 4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09" name="Oval 4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0" name="Freeform 4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1" name="Freeform 4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2" name="Freeform 4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3" name="Freeform 4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4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315" name="Oval 4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5" name="Group 435"/>
                <p:cNvGrpSpPr>
                  <a:grpSpLocks/>
                </p:cNvGrpSpPr>
                <p:nvPr/>
              </p:nvGrpSpPr>
              <p:grpSpPr bwMode="auto">
                <a:xfrm rot="-386442">
                  <a:off x="3416" y="1766"/>
                  <a:ext cx="236" cy="229"/>
                  <a:chOff x="4270" y="2241"/>
                  <a:chExt cx="236" cy="229"/>
                </a:xfrm>
              </p:grpSpPr>
              <p:sp>
                <p:nvSpPr>
                  <p:cNvPr id="66242" name="Freeform 43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243" name="Oval 43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244" name="Group 43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245" name="Freeform 4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6" name="Freeform 4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7" name="Freeform 4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8" name="Freeform 4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9" name="Freeform 4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0" name="Oval 4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1" name="Oval 4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2" name="Oval 4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3" name="Freeform 4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4" name="Freeform 4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5" name="Freeform 4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6" name="Freeform 4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7" name="Freeform 45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8" name="Freeform 45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59" name="Freeform 4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0" name="Freeform 4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1" name="Oval 4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2" name="Oval 4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3" name="Oval 4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4" name="Oval 4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5" name="Freeform 4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6" name="Freeform 4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7" name="Freeform 4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8" name="Freeform 4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69" name="Freeform 4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0" name="Freeform 4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1" name="Oval 4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2" name="Oval 4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3" name="Freeform 4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4" name="Freeform 4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5" name="Freeform 4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6" name="Freeform 4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7" name="Oval 4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78" name="Oval 4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6" name="Group 473"/>
                <p:cNvGrpSpPr>
                  <a:grpSpLocks/>
                </p:cNvGrpSpPr>
                <p:nvPr/>
              </p:nvGrpSpPr>
              <p:grpSpPr bwMode="auto">
                <a:xfrm rot="-599134">
                  <a:off x="3229" y="1659"/>
                  <a:ext cx="236" cy="229"/>
                  <a:chOff x="4270" y="2241"/>
                  <a:chExt cx="236" cy="229"/>
                </a:xfrm>
              </p:grpSpPr>
              <p:sp>
                <p:nvSpPr>
                  <p:cNvPr id="66205" name="Freeform 47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206" name="Oval 47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207" name="Group 47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208" name="Freeform 4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9" name="Freeform 4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0" name="Freeform 4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1" name="Freeform 4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2" name="Freeform 4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3" name="Oval 4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4" name="Oval 4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5" name="Oval 4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6" name="Freeform 4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7" name="Freeform 4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8" name="Freeform 4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19" name="Freeform 4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0" name="Freeform 48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1" name="Freeform 49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2" name="Freeform 4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3" name="Freeform 4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4" name="Oval 4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5" name="Oval 4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6" name="Oval 4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7" name="Oval 4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8" name="Freeform 4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29" name="Freeform 4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0" name="Freeform 4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1" name="Freeform 5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2" name="Freeform 5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3" name="Freeform 5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4" name="Oval 5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5" name="Oval 5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6" name="Freeform 5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7" name="Freeform 5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8" name="Freeform 5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39" name="Freeform 5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0" name="Oval 5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41" name="Oval 5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7" name="Group 511"/>
                <p:cNvGrpSpPr>
                  <a:grpSpLocks/>
                </p:cNvGrpSpPr>
                <p:nvPr/>
              </p:nvGrpSpPr>
              <p:grpSpPr bwMode="auto">
                <a:xfrm rot="-837897">
                  <a:off x="3037" y="1566"/>
                  <a:ext cx="236" cy="229"/>
                  <a:chOff x="4270" y="2241"/>
                  <a:chExt cx="236" cy="229"/>
                </a:xfrm>
              </p:grpSpPr>
              <p:sp>
                <p:nvSpPr>
                  <p:cNvPr id="66168" name="Freeform 51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169" name="Oval 51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170" name="Group 51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171" name="Freeform 5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2" name="Freeform 5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3" name="Freeform 5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4" name="Freeform 5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5" name="Freeform 5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6" name="Oval 5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7" name="Oval 5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8" name="Oval 5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79" name="Freeform 5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0" name="Freeform 5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1" name="Freeform 5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2" name="Freeform 5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3" name="Freeform 52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4" name="Freeform 52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5" name="Freeform 5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6" name="Freeform 5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7" name="Oval 5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8" name="Oval 5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89" name="Oval 5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0" name="Oval 5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1" name="Freeform 5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2" name="Freeform 5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3" name="Freeform 5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4" name="Freeform 5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5" name="Freeform 5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6" name="Freeform 5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7" name="Oval 5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8" name="Oval 5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99" name="Freeform 5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0" name="Freeform 5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1" name="Freeform 5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2" name="Freeform 5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3" name="Oval 5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204" name="Oval 5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8" name="Group 549"/>
                <p:cNvGrpSpPr>
                  <a:grpSpLocks/>
                </p:cNvGrpSpPr>
                <p:nvPr/>
              </p:nvGrpSpPr>
              <p:grpSpPr bwMode="auto">
                <a:xfrm rot="-1019810">
                  <a:off x="2839" y="1482"/>
                  <a:ext cx="236" cy="229"/>
                  <a:chOff x="4270" y="2241"/>
                  <a:chExt cx="236" cy="229"/>
                </a:xfrm>
              </p:grpSpPr>
              <p:sp>
                <p:nvSpPr>
                  <p:cNvPr id="66131" name="Freeform 55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132" name="Oval 55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133" name="Group 55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134" name="Freeform 5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5" name="Freeform 5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6" name="Freeform 5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7" name="Freeform 5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8" name="Freeform 5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9" name="Oval 5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0" name="Oval 5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1" name="Oval 5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2" name="Freeform 5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3" name="Freeform 5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4" name="Freeform 5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5" name="Freeform 5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6" name="Freeform 5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7" name="Freeform 5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8" name="Freeform 5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49" name="Freeform 5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0" name="Oval 5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1" name="Oval 5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2" name="Oval 5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3" name="Oval 5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4" name="Freeform 5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5" name="Freeform 5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6" name="Freeform 5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7" name="Freeform 5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8" name="Freeform 5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59" name="Freeform 5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0" name="Oval 5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1" name="Oval 5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2" name="Freeform 5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3" name="Freeform 5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4" name="Freeform 5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5" name="Freeform 5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6" name="Oval 5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67" name="Oval 5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599" name="Group 587"/>
                <p:cNvGrpSpPr>
                  <a:grpSpLocks/>
                </p:cNvGrpSpPr>
                <p:nvPr/>
              </p:nvGrpSpPr>
              <p:grpSpPr bwMode="auto">
                <a:xfrm rot="-1256699">
                  <a:off x="2640" y="1413"/>
                  <a:ext cx="236" cy="229"/>
                  <a:chOff x="4270" y="2241"/>
                  <a:chExt cx="236" cy="229"/>
                </a:xfrm>
              </p:grpSpPr>
              <p:sp>
                <p:nvSpPr>
                  <p:cNvPr id="66094" name="Freeform 58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095" name="Oval 58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096" name="Group 59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097" name="Freeform 5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8" name="Freeform 5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9" name="Freeform 5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0" name="Freeform 5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1" name="Freeform 5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2" name="Oval 5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3" name="Oval 5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4" name="Oval 5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5" name="Freeform 5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6" name="Freeform 6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7" name="Freeform 6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8" name="Freeform 6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09" name="Freeform 6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0" name="Freeform 6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1" name="Freeform 6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2" name="Freeform 6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3" name="Oval 6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4" name="Oval 6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5" name="Oval 6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6" name="Oval 6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7" name="Freeform 6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8" name="Freeform 6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19" name="Freeform 6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0" name="Freeform 6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1" name="Freeform 6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2" name="Freeform 6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3" name="Oval 6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4" name="Oval 6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5" name="Freeform 6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6" name="Freeform 6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7" name="Freeform 6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8" name="Freeform 6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29" name="Oval 6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130" name="Oval 6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0" name="Group 625"/>
                <p:cNvGrpSpPr>
                  <a:grpSpLocks/>
                </p:cNvGrpSpPr>
                <p:nvPr/>
              </p:nvGrpSpPr>
              <p:grpSpPr bwMode="auto">
                <a:xfrm rot="-1412343">
                  <a:off x="2437" y="1359"/>
                  <a:ext cx="236" cy="229"/>
                  <a:chOff x="4270" y="2241"/>
                  <a:chExt cx="236" cy="229"/>
                </a:xfrm>
              </p:grpSpPr>
              <p:sp>
                <p:nvSpPr>
                  <p:cNvPr id="66057" name="Freeform 62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058" name="Oval 62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059" name="Group 62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060" name="Freeform 6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1" name="Freeform 6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2" name="Freeform 6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3" name="Freeform 6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4" name="Freeform 6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5" name="Oval 6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6" name="Oval 6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7" name="Oval 6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8" name="Freeform 6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69" name="Freeform 6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0" name="Freeform 6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1" name="Freeform 6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2" name="Freeform 6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3" name="Freeform 6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4" name="Freeform 6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5" name="Freeform 6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6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7" name="Oval 6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8" name="Oval 6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79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0" name="Freeform 6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1" name="Freeform 6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2" name="Freeform 6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3" name="Freeform 6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4" name="Freeform 6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5" name="Freeform 6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6" name="Oval 6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7" name="Oval 6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8" name="Freeform 6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89" name="Freeform 6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0" name="Freeform 6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1" name="Freeform 6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2" name="Oval 6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93" name="Oval 6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1" name="Group 663"/>
                <p:cNvGrpSpPr>
                  <a:grpSpLocks/>
                </p:cNvGrpSpPr>
                <p:nvPr/>
              </p:nvGrpSpPr>
              <p:grpSpPr bwMode="auto">
                <a:xfrm rot="-1680240">
                  <a:off x="2233" y="1314"/>
                  <a:ext cx="236" cy="229"/>
                  <a:chOff x="4270" y="2241"/>
                  <a:chExt cx="236" cy="229"/>
                </a:xfrm>
              </p:grpSpPr>
              <p:sp>
                <p:nvSpPr>
                  <p:cNvPr id="66020" name="Freeform 66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021" name="Oval 66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6022" name="Group 66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6023" name="Freeform 6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4" name="Freeform 6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5" name="Freeform 6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6" name="Freeform 6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7" name="Freeform 6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8" name="Oval 6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29" name="Oval 6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0" name="Oval 6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1" name="Freeform 6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2" name="Freeform 6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3" name="Freeform 6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4" name="Freeform 6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5" name="Freeform 6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6" name="Freeform 6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7" name="Freeform 6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8" name="Freeform 6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39" name="Oval 6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0" name="Oval 6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1" name="Oval 6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2" name="Oval 6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3" name="Freeform 6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4" name="Freeform 6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5" name="Freeform 6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6" name="Freeform 6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7" name="Freeform 6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8" name="Freeform 6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49" name="Oval 6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0" name="Oval 6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1" name="Freeform 6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2" name="Freeform 6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3" name="Freeform 6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4" name="Freeform 6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5" name="Oval 6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56" name="Oval 7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2" name="Group 701"/>
                <p:cNvGrpSpPr>
                  <a:grpSpLocks/>
                </p:cNvGrpSpPr>
                <p:nvPr/>
              </p:nvGrpSpPr>
              <p:grpSpPr bwMode="auto">
                <a:xfrm rot="-2127959">
                  <a:off x="1807" y="1269"/>
                  <a:ext cx="236" cy="229"/>
                  <a:chOff x="4270" y="2241"/>
                  <a:chExt cx="236" cy="229"/>
                </a:xfrm>
              </p:grpSpPr>
              <p:sp>
                <p:nvSpPr>
                  <p:cNvPr id="65983" name="Freeform 70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984" name="Oval 70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985" name="Group 70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986" name="Freeform 7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7" name="Freeform 7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8" name="Freeform 7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9" name="Freeform 7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0" name="Freeform 7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1" name="Oval 7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2" name="Oval 7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3" name="Oval 7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4" name="Freeform 7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5" name="Freeform 7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6" name="Freeform 7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7" name="Freeform 7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8" name="Freeform 7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99" name="Freeform 7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0" name="Freeform 7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1" name="Freeform 7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2" name="Oval 7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3" name="Oval 7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4" name="Oval 7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5" name="Oval 7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6" name="Freeform 7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7" name="Freeform 7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8" name="Freeform 7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09" name="Freeform 7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0" name="Freeform 7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1" name="Freeform 7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2" name="Oval 7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3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4" name="Freeform 7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5" name="Freeform 7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6" name="Freeform 7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7" name="Freeform 7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8" name="Oval 7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6019" name="Oval 7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3" name="Group 739"/>
                <p:cNvGrpSpPr>
                  <a:grpSpLocks/>
                </p:cNvGrpSpPr>
                <p:nvPr/>
              </p:nvGrpSpPr>
              <p:grpSpPr bwMode="auto">
                <a:xfrm rot="-1889074">
                  <a:off x="2023" y="1284"/>
                  <a:ext cx="236" cy="229"/>
                  <a:chOff x="4270" y="2241"/>
                  <a:chExt cx="236" cy="229"/>
                </a:xfrm>
              </p:grpSpPr>
              <p:sp>
                <p:nvSpPr>
                  <p:cNvPr id="65946" name="Freeform 74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947" name="Oval 74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948" name="Group 74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949" name="Freeform 7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0" name="Freeform 7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1" name="Freeform 74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2" name="Freeform 74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3" name="Freeform 7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4" name="Oval 7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5" name="Oval 7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7" name="Freeform 7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8" name="Freeform 7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59" name="Freeform 7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0" name="Freeform 7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1" name="Freeform 7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2" name="Freeform 7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3" name="Freeform 7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4" name="Freeform 7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5" name="Oval 7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6" name="Oval 7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7" name="Oval 7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8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69" name="Freeform 7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0" name="Freeform 7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1" name="Freeform 7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2" name="Freeform 7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3" name="Freeform 7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4" name="Freeform 7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5" name="Oval 7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6" name="Oval 7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7" name="Freeform 7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8" name="Freeform 7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79" name="Freeform 7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0" name="Freeform 7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1" name="Oval 7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82" name="Oval 7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4" name="Group 777"/>
                <p:cNvGrpSpPr>
                  <a:grpSpLocks/>
                </p:cNvGrpSpPr>
                <p:nvPr/>
              </p:nvGrpSpPr>
              <p:grpSpPr bwMode="auto">
                <a:xfrm rot="-2277332">
                  <a:off x="1597" y="1266"/>
                  <a:ext cx="236" cy="229"/>
                  <a:chOff x="4270" y="2241"/>
                  <a:chExt cx="236" cy="229"/>
                </a:xfrm>
              </p:grpSpPr>
              <p:sp>
                <p:nvSpPr>
                  <p:cNvPr id="65909" name="Freeform 77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910" name="Oval 77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911" name="Group 78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912" name="Freeform 7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3" name="Freeform 7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4" name="Freeform 78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5" name="Freeform 78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6" name="Freeform 7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7" name="Oval 7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8" name="Oval 7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19" name="Oval 7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0" name="Freeform 7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1" name="Freeform 7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2" name="Freeform 7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3" name="Freeform 7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4" name="Freeform 7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5" name="Freeform 7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6" name="Freeform 7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7" name="Freeform 7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8" name="Oval 7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29" name="Oval 7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0" name="Oval 7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1" name="Oval 8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2" name="Freeform 8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3" name="Freeform 8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4" name="Freeform 8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5" name="Freeform 8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6" name="Freeform 8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7" name="Freeform 8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8" name="Oval 8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39" name="Oval 8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0" name="Freeform 8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1" name="Freeform 8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2" name="Freeform 8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3" name="Freeform 8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4" name="Oval 8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45" name="Oval 8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5" name="Group 815"/>
                <p:cNvGrpSpPr>
                  <a:grpSpLocks/>
                </p:cNvGrpSpPr>
                <p:nvPr/>
              </p:nvGrpSpPr>
              <p:grpSpPr bwMode="auto">
                <a:xfrm rot="-2545582">
                  <a:off x="1384" y="1275"/>
                  <a:ext cx="236" cy="229"/>
                  <a:chOff x="4270" y="2241"/>
                  <a:chExt cx="236" cy="229"/>
                </a:xfrm>
              </p:grpSpPr>
              <p:sp>
                <p:nvSpPr>
                  <p:cNvPr id="65872" name="Freeform 81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873" name="Oval 81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874" name="Group 81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875" name="Freeform 8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6" name="Freeform 8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7" name="Freeform 82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8" name="Freeform 82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9" name="Freeform 8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0" name="Oval 8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1" name="Oval 8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2" name="Oval 8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3" name="Freeform 8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4" name="Freeform 8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5" name="Freeform 8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6" name="Freeform 8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7" name="Freeform 8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8" name="Freeform 8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89" name="Freeform 8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0" name="Freeform 8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1" name="Oval 8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2" name="Oval 8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3" name="Oval 8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4" name="Oval 8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5" name="Freeform 8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6" name="Freeform 8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7" name="Freeform 8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8" name="Freeform 8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99" name="Freeform 8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0" name="Freeform 8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1" name="Oval 8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2" name="Oval 8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3" name="Freeform 8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4" name="Freeform 8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5" name="Freeform 8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6" name="Freeform 8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7" name="Oval 8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908" name="Oval 8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6" name="Group 853"/>
                <p:cNvGrpSpPr>
                  <a:grpSpLocks/>
                </p:cNvGrpSpPr>
                <p:nvPr/>
              </p:nvGrpSpPr>
              <p:grpSpPr bwMode="auto">
                <a:xfrm rot="-2724415">
                  <a:off x="1171" y="1299"/>
                  <a:ext cx="236" cy="229"/>
                  <a:chOff x="4270" y="2241"/>
                  <a:chExt cx="236" cy="229"/>
                </a:xfrm>
              </p:grpSpPr>
              <p:sp>
                <p:nvSpPr>
                  <p:cNvPr id="65835" name="Freeform 85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836" name="Oval 85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837" name="Group 85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838" name="Freeform 8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9" name="Freeform 8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0" name="Freeform 8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1" name="Freeform 8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2" name="Freeform 8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3" name="Oval 8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4" name="Oval 8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5" name="Oval 8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6" name="Freeform 8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7" name="Freeform 8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8" name="Freeform 8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49" name="Freeform 8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0" name="Freeform 8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1" name="Freeform 8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2" name="Freeform 8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3" name="Freeform 8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4" name="Oval 8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5" name="Oval 8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6" name="Oval 8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7" name="Oval 8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8" name="Freeform 8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59" name="Freeform 8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0" name="Freeform 8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1" name="Freeform 8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2" name="Freeform 8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3" name="Freeform 8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4" name="Oval 8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5" name="Oval 8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6" name="Freeform 8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7" name="Freeform 8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8" name="Freeform 8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69" name="Freeform 8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0" name="Oval 8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71" name="Oval 8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7" name="Group 891"/>
                <p:cNvGrpSpPr>
                  <a:grpSpLocks/>
                </p:cNvGrpSpPr>
                <p:nvPr/>
              </p:nvGrpSpPr>
              <p:grpSpPr bwMode="auto">
                <a:xfrm rot="-3052245">
                  <a:off x="961" y="1338"/>
                  <a:ext cx="236" cy="229"/>
                  <a:chOff x="4270" y="2241"/>
                  <a:chExt cx="236" cy="229"/>
                </a:xfrm>
              </p:grpSpPr>
              <p:sp>
                <p:nvSpPr>
                  <p:cNvPr id="65798" name="Freeform 89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799" name="Oval 89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800" name="Group 89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801" name="Freeform 8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2" name="Freeform 8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3" name="Freeform 8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4" name="Freeform 8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5" name="Freeform 8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6" name="Oval 9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7" name="Oval 9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8" name="Oval 9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09" name="Freeform 9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0" name="Freeform 9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1" name="Freeform 9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2" name="Freeform 9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3" name="Freeform 9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4" name="Freeform 9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5" name="Freeform 9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6" name="Freeform 9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7" name="Oval 9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8" name="Oval 9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19" name="Oval 9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0" name="Oval 9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1" name="Freeform 9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2" name="Freeform 9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3" name="Freeform 9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4" name="Freeform 9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5" name="Freeform 9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6" name="Freeform 9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7" name="Oval 9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8" name="Oval 9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29" name="Freeform 9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0" name="Freeform 9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1" name="Freeform 9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2" name="Freeform 9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3" name="Oval 9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834" name="Oval 9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8" name="Group 929"/>
                <p:cNvGrpSpPr>
                  <a:grpSpLocks/>
                </p:cNvGrpSpPr>
                <p:nvPr/>
              </p:nvGrpSpPr>
              <p:grpSpPr bwMode="auto">
                <a:xfrm rot="-3052245">
                  <a:off x="751" y="1386"/>
                  <a:ext cx="236" cy="229"/>
                  <a:chOff x="4270" y="2241"/>
                  <a:chExt cx="236" cy="229"/>
                </a:xfrm>
              </p:grpSpPr>
              <p:sp>
                <p:nvSpPr>
                  <p:cNvPr id="65761" name="Freeform 93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762" name="Oval 93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763" name="Group 93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764" name="Freeform 9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5" name="Freeform 9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6" name="Freeform 9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7" name="Freeform 9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8" name="Freeform 9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9" name="Oval 9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0" name="Oval 93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1" name="Oval 9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2" name="Freeform 9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3" name="Freeform 9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4" name="Freeform 9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5" name="Freeform 9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6" name="Freeform 9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7" name="Freeform 9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8" name="Freeform 9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79" name="Freeform 9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0" name="Oval 9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1" name="Oval 9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2" name="Oval 9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3" name="Oval 9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4" name="Freeform 9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5" name="Freeform 9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6" name="Freeform 9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7" name="Freeform 9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8" name="Freeform 9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89" name="Freeform 9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0" name="Oval 9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1" name="Oval 9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2" name="Freeform 9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3" name="Freeform 9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4" name="Freeform 9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5" name="Freeform 9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6" name="Oval 9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97" name="Oval 9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09" name="Group 967"/>
                <p:cNvGrpSpPr>
                  <a:grpSpLocks/>
                </p:cNvGrpSpPr>
                <p:nvPr/>
              </p:nvGrpSpPr>
              <p:grpSpPr bwMode="auto">
                <a:xfrm rot="-3380795">
                  <a:off x="547" y="1443"/>
                  <a:ext cx="236" cy="229"/>
                  <a:chOff x="4270" y="2241"/>
                  <a:chExt cx="236" cy="229"/>
                </a:xfrm>
              </p:grpSpPr>
              <p:sp>
                <p:nvSpPr>
                  <p:cNvPr id="65724" name="Freeform 96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725" name="Oval 96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726" name="Group 97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727" name="Freeform 9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8" name="Freeform 9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9" name="Freeform 9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0" name="Freeform 9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1" name="Freeform 9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2" name="Oval 9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3" name="Oval 97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4" name="Oval 9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5" name="Freeform 9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6" name="Freeform 9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7" name="Freeform 9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8" name="Freeform 9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39" name="Freeform 9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0" name="Freeform 9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1" name="Freeform 9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2" name="Freeform 9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3" name="Oval 9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4" name="Oval 9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5" name="Oval 9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6" name="Oval 9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7" name="Freeform 9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8" name="Freeform 9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49" name="Freeform 9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0" name="Freeform 9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1" name="Freeform 9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2" name="Freeform 9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3" name="Oval 9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4" name="Oval 9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5" name="Freeform 9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6" name="Freeform 10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7" name="Freeform 10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8" name="Freeform 10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59" name="Oval 10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60" name="Oval 10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10" name="Group 1005"/>
                <p:cNvGrpSpPr>
                  <a:grpSpLocks/>
                </p:cNvGrpSpPr>
                <p:nvPr/>
              </p:nvGrpSpPr>
              <p:grpSpPr bwMode="auto">
                <a:xfrm rot="-3500211">
                  <a:off x="346" y="1515"/>
                  <a:ext cx="236" cy="229"/>
                  <a:chOff x="4270" y="2241"/>
                  <a:chExt cx="236" cy="229"/>
                </a:xfrm>
              </p:grpSpPr>
              <p:sp>
                <p:nvSpPr>
                  <p:cNvPr id="65687" name="Freeform 100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688" name="Oval 100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689" name="Group 100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690" name="Freeform 10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1" name="Freeform 10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2" name="Freeform 10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3" name="Freeform 10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4" name="Freeform 10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5" name="Oval 10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6" name="Oval 101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7" name="Oval 10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8" name="Freeform 10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99" name="Freeform 10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0" name="Freeform 10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1" name="Freeform 10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2" name="Freeform 10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3" name="Freeform 10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4" name="Freeform 10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5" name="Freeform 10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6" name="Oval 10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7" name="Oval 10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8" name="Oval 10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09" name="Oval 10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0" name="Freeform 10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1" name="Freeform 10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2" name="Freeform 10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3" name="Freeform 10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4" name="Freeform 10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5" name="Freeform 10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6" name="Oval 10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7" name="Oval 10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8" name="Freeform 10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19" name="Freeform 10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0" name="Freeform 10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1" name="Freeform 10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2" name="Oval 10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723" name="Oval 10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11" name="Group 1043"/>
                <p:cNvGrpSpPr>
                  <a:grpSpLocks/>
                </p:cNvGrpSpPr>
                <p:nvPr/>
              </p:nvGrpSpPr>
              <p:grpSpPr bwMode="auto">
                <a:xfrm rot="-3768505">
                  <a:off x="146" y="1599"/>
                  <a:ext cx="236" cy="229"/>
                  <a:chOff x="4270" y="2241"/>
                  <a:chExt cx="236" cy="229"/>
                </a:xfrm>
              </p:grpSpPr>
              <p:sp>
                <p:nvSpPr>
                  <p:cNvPr id="65650" name="Freeform 104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651" name="Oval 104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652" name="Group 104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653" name="Freeform 10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4" name="Freeform 10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5" name="Freeform 10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6" name="Freeform 10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7" name="Freeform 10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8" name="Oval 10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59" name="Oval 10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0" name="Oval 10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1" name="Freeform 10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2" name="Freeform 10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3" name="Freeform 10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4" name="Freeform 10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5" name="Freeform 10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6" name="Freeform 10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7" name="Freeform 10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8" name="Freeform 10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69" name="Oval 10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0" name="Oval 10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1" name="Oval 10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2" name="Oval 10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3" name="Freeform 10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4" name="Freeform 10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5" name="Freeform 10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6" name="Freeform 10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7" name="Freeform 10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8" name="Freeform 10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79" name="Oval 10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0" name="Oval 10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1" name="Freeform 10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2" name="Freeform 10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3" name="Freeform 10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4" name="Freeform 10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5" name="Oval 10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86" name="Oval 10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65612" name="Group 1081"/>
                <p:cNvGrpSpPr>
                  <a:grpSpLocks/>
                </p:cNvGrpSpPr>
                <p:nvPr/>
              </p:nvGrpSpPr>
              <p:grpSpPr bwMode="auto">
                <a:xfrm rot="-3888029">
                  <a:off x="-46" y="1698"/>
                  <a:ext cx="236" cy="229"/>
                  <a:chOff x="4270" y="2241"/>
                  <a:chExt cx="236" cy="229"/>
                </a:xfrm>
              </p:grpSpPr>
              <p:sp>
                <p:nvSpPr>
                  <p:cNvPr id="65613" name="Freeform 108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614" name="Oval 108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65615" name="Group 108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65616" name="Freeform 10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17" name="Freeform 10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18" name="Freeform 10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19" name="Freeform 10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0" name="Freeform 10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1" name="Oval 10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2" name="Oval 10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3" name="Oval 10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4" name="Freeform 10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5" name="Freeform 10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6" name="Freeform 10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7" name="Freeform 10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8" name="Freeform 10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29" name="Freeform 10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0" name="Freeform 10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1" name="Freeform 11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2" name="Oval 11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3" name="Oval 11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4" name="Oval 11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5" name="Oval 11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6" name="Freeform 11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7" name="Freeform 11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8" name="Freeform 11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39" name="Freeform 11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0" name="Freeform 11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1" name="Freeform 11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2" name="Oval 11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3" name="Oval 11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4" name="Freeform 11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5" name="Freeform 11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6" name="Freeform 11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7" name="Freeform 11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8" name="Oval 11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5649" name="Oval 11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65548" name="AutoShape 1119"/>
            <p:cNvSpPr>
              <a:spLocks noChangeArrowheads="1"/>
            </p:cNvSpPr>
            <p:nvPr/>
          </p:nvSpPr>
          <p:spPr bwMode="auto">
            <a:xfrm rot="10800000">
              <a:off x="1154" y="1834"/>
              <a:ext cx="2398" cy="1557"/>
            </a:xfrm>
            <a:custGeom>
              <a:avLst/>
              <a:gdLst>
                <a:gd name="T0" fmla="*/ 3 w 21600"/>
                <a:gd name="T1" fmla="*/ 0 h 21600"/>
                <a:gd name="T2" fmla="*/ 2 w 21600"/>
                <a:gd name="T3" fmla="*/ 1 h 21600"/>
                <a:gd name="T4" fmla="*/ 1 w 21600"/>
                <a:gd name="T5" fmla="*/ 0 h 21600"/>
                <a:gd name="T6" fmla="*/ 2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6711 w 21600"/>
                <a:gd name="T13" fmla="*/ 6714 h 21600"/>
                <a:gd name="T14" fmla="*/ 14889 w 21600"/>
                <a:gd name="T15" fmla="*/ 1488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828" y="21600"/>
                  </a:lnTo>
                  <a:lnTo>
                    <a:pt x="11772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9E">
                    <a:alpha val="10001"/>
                  </a:srgbClr>
                </a:gs>
                <a:gs pos="100000">
                  <a:srgbClr val="FFFF00">
                    <a:alpha val="87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65549" name="Group 1120"/>
            <p:cNvGrpSpPr>
              <a:grpSpLocks/>
            </p:cNvGrpSpPr>
            <p:nvPr/>
          </p:nvGrpSpPr>
          <p:grpSpPr bwMode="auto">
            <a:xfrm>
              <a:off x="1946" y="1118"/>
              <a:ext cx="897" cy="857"/>
              <a:chOff x="360" y="1886"/>
              <a:chExt cx="897" cy="857"/>
            </a:xfrm>
          </p:grpSpPr>
          <p:grpSp>
            <p:nvGrpSpPr>
              <p:cNvPr id="65573" name="Group 1121"/>
              <p:cNvGrpSpPr>
                <a:grpSpLocks/>
              </p:cNvGrpSpPr>
              <p:nvPr/>
            </p:nvGrpSpPr>
            <p:grpSpPr bwMode="auto">
              <a:xfrm rot="1962831">
                <a:off x="360" y="1983"/>
                <a:ext cx="576" cy="760"/>
                <a:chOff x="1552" y="1966"/>
                <a:chExt cx="315" cy="436"/>
              </a:xfrm>
            </p:grpSpPr>
            <p:sp>
              <p:nvSpPr>
                <p:cNvPr id="65583" name="Freeform 1122"/>
                <p:cNvSpPr>
                  <a:spLocks/>
                </p:cNvSpPr>
                <p:nvPr/>
              </p:nvSpPr>
              <p:spPr bwMode="auto">
                <a:xfrm rot="947782">
                  <a:off x="1552" y="1983"/>
                  <a:ext cx="315" cy="419"/>
                </a:xfrm>
                <a:custGeom>
                  <a:avLst/>
                  <a:gdLst>
                    <a:gd name="T0" fmla="*/ 297 w 315"/>
                    <a:gd name="T1" fmla="*/ 418 h 419"/>
                    <a:gd name="T2" fmla="*/ 273 w 315"/>
                    <a:gd name="T3" fmla="*/ 406 h 419"/>
                    <a:gd name="T4" fmla="*/ 261 w 315"/>
                    <a:gd name="T5" fmla="*/ 370 h 419"/>
                    <a:gd name="T6" fmla="*/ 240 w 315"/>
                    <a:gd name="T7" fmla="*/ 339 h 419"/>
                    <a:gd name="T8" fmla="*/ 240 w 315"/>
                    <a:gd name="T9" fmla="*/ 270 h 419"/>
                    <a:gd name="T10" fmla="*/ 216 w 315"/>
                    <a:gd name="T11" fmla="*/ 248 h 419"/>
                    <a:gd name="T12" fmla="*/ 156 w 315"/>
                    <a:gd name="T13" fmla="*/ 200 h 419"/>
                    <a:gd name="T14" fmla="*/ 125 w 315"/>
                    <a:gd name="T15" fmla="*/ 166 h 419"/>
                    <a:gd name="T16" fmla="*/ 38 w 315"/>
                    <a:gd name="T17" fmla="*/ 152 h 419"/>
                    <a:gd name="T18" fmla="*/ 5 w 315"/>
                    <a:gd name="T19" fmla="*/ 130 h 419"/>
                    <a:gd name="T20" fmla="*/ 7 w 315"/>
                    <a:gd name="T21" fmla="*/ 82 h 419"/>
                    <a:gd name="T22" fmla="*/ 19 w 315"/>
                    <a:gd name="T23" fmla="*/ 63 h 419"/>
                    <a:gd name="T24" fmla="*/ 21 w 315"/>
                    <a:gd name="T25" fmla="*/ 18 h 419"/>
                    <a:gd name="T26" fmla="*/ 74 w 315"/>
                    <a:gd name="T27" fmla="*/ 3 h 419"/>
                    <a:gd name="T28" fmla="*/ 108 w 315"/>
                    <a:gd name="T29" fmla="*/ 37 h 419"/>
                    <a:gd name="T30" fmla="*/ 110 w 315"/>
                    <a:gd name="T31" fmla="*/ 80 h 419"/>
                    <a:gd name="T32" fmla="*/ 129 w 315"/>
                    <a:gd name="T33" fmla="*/ 130 h 419"/>
                    <a:gd name="T34" fmla="*/ 209 w 315"/>
                    <a:gd name="T35" fmla="*/ 193 h 419"/>
                    <a:gd name="T36" fmla="*/ 266 w 315"/>
                    <a:gd name="T37" fmla="*/ 246 h 419"/>
                    <a:gd name="T38" fmla="*/ 281 w 315"/>
                    <a:gd name="T39" fmla="*/ 267 h 419"/>
                    <a:gd name="T40" fmla="*/ 285 w 315"/>
                    <a:gd name="T41" fmla="*/ 322 h 419"/>
                    <a:gd name="T42" fmla="*/ 309 w 315"/>
                    <a:gd name="T43" fmla="*/ 368 h 419"/>
                    <a:gd name="T44" fmla="*/ 312 w 315"/>
                    <a:gd name="T45" fmla="*/ 411 h 419"/>
                    <a:gd name="T46" fmla="*/ 297 w 315"/>
                    <a:gd name="T47" fmla="*/ 418 h 4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5"/>
                    <a:gd name="T73" fmla="*/ 0 h 419"/>
                    <a:gd name="T74" fmla="*/ 315 w 315"/>
                    <a:gd name="T75" fmla="*/ 419 h 4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1150D"/>
                    </a:gs>
                    <a:gs pos="50000">
                      <a:srgbClr val="D22D1C"/>
                    </a:gs>
                    <a:gs pos="100000">
                      <a:srgbClr val="61150D"/>
                    </a:gs>
                  </a:gsLst>
                  <a:lin ang="5400000" scaled="1"/>
                </a:gradFill>
                <a:ln w="12700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5584" name="Freeform 1123"/>
                <p:cNvSpPr>
                  <a:spLocks/>
                </p:cNvSpPr>
                <p:nvPr/>
              </p:nvSpPr>
              <p:spPr bwMode="auto">
                <a:xfrm rot="947782">
                  <a:off x="1604" y="1966"/>
                  <a:ext cx="60" cy="80"/>
                </a:xfrm>
                <a:custGeom>
                  <a:avLst/>
                  <a:gdLst>
                    <a:gd name="T0" fmla="*/ 1 w 63"/>
                    <a:gd name="T1" fmla="*/ 53 h 96"/>
                    <a:gd name="T2" fmla="*/ 13 w 63"/>
                    <a:gd name="T3" fmla="*/ 35 h 96"/>
                    <a:gd name="T4" fmla="*/ 14 w 63"/>
                    <a:gd name="T5" fmla="*/ 10 h 96"/>
                    <a:gd name="T6" fmla="*/ 32 w 63"/>
                    <a:gd name="T7" fmla="*/ 1 h 96"/>
                    <a:gd name="T8" fmla="*/ 50 w 63"/>
                    <a:gd name="T9" fmla="*/ 13 h 96"/>
                    <a:gd name="T10" fmla="*/ 51 w 63"/>
                    <a:gd name="T11" fmla="*/ 36 h 96"/>
                    <a:gd name="T12" fmla="*/ 45 w 63"/>
                    <a:gd name="T13" fmla="*/ 44 h 96"/>
                    <a:gd name="T14" fmla="*/ 17 w 63"/>
                    <a:gd name="T15" fmla="*/ 48 h 96"/>
                    <a:gd name="T16" fmla="*/ 1 w 63"/>
                    <a:gd name="T17" fmla="*/ 53 h 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96"/>
                    <a:gd name="T29" fmla="*/ 63 w 63"/>
                    <a:gd name="T30" fmla="*/ 96 h 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1150D"/>
                    </a:gs>
                    <a:gs pos="100000">
                      <a:srgbClr val="D22D1C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5574" name="Group 1124"/>
              <p:cNvGrpSpPr>
                <a:grpSpLocks/>
              </p:cNvGrpSpPr>
              <p:nvPr/>
            </p:nvGrpSpPr>
            <p:grpSpPr bwMode="auto">
              <a:xfrm>
                <a:off x="527" y="1979"/>
                <a:ext cx="730" cy="680"/>
                <a:chOff x="1310" y="2070"/>
                <a:chExt cx="730" cy="680"/>
              </a:xfrm>
            </p:grpSpPr>
            <p:sp>
              <p:nvSpPr>
                <p:cNvPr id="141413" name="Freeform 1125"/>
                <p:cNvSpPr>
                  <a:spLocks/>
                </p:cNvSpPr>
                <p:nvPr/>
              </p:nvSpPr>
              <p:spPr bwMode="auto">
                <a:xfrm rot="18754226" flipH="1">
                  <a:off x="1397" y="2102"/>
                  <a:ext cx="559" cy="730"/>
                </a:xfrm>
                <a:custGeom>
                  <a:avLst/>
                  <a:gdLst/>
                  <a:ahLst/>
                  <a:cxnLst>
                    <a:cxn ang="0">
                      <a:pos x="297" y="418"/>
                    </a:cxn>
                    <a:cxn ang="0">
                      <a:pos x="273" y="406"/>
                    </a:cxn>
                    <a:cxn ang="0">
                      <a:pos x="261" y="370"/>
                    </a:cxn>
                    <a:cxn ang="0">
                      <a:pos x="240" y="339"/>
                    </a:cxn>
                    <a:cxn ang="0">
                      <a:pos x="240" y="270"/>
                    </a:cxn>
                    <a:cxn ang="0">
                      <a:pos x="216" y="248"/>
                    </a:cxn>
                    <a:cxn ang="0">
                      <a:pos x="156" y="200"/>
                    </a:cxn>
                    <a:cxn ang="0">
                      <a:pos x="125" y="166"/>
                    </a:cxn>
                    <a:cxn ang="0">
                      <a:pos x="38" y="152"/>
                    </a:cxn>
                    <a:cxn ang="0">
                      <a:pos x="5" y="130"/>
                    </a:cxn>
                    <a:cxn ang="0">
                      <a:pos x="7" y="82"/>
                    </a:cxn>
                    <a:cxn ang="0">
                      <a:pos x="19" y="63"/>
                    </a:cxn>
                    <a:cxn ang="0">
                      <a:pos x="21" y="18"/>
                    </a:cxn>
                    <a:cxn ang="0">
                      <a:pos x="74" y="3"/>
                    </a:cxn>
                    <a:cxn ang="0">
                      <a:pos x="108" y="37"/>
                    </a:cxn>
                    <a:cxn ang="0">
                      <a:pos x="110" y="80"/>
                    </a:cxn>
                    <a:cxn ang="0">
                      <a:pos x="129" y="130"/>
                    </a:cxn>
                    <a:cxn ang="0">
                      <a:pos x="209" y="193"/>
                    </a:cxn>
                    <a:cxn ang="0">
                      <a:pos x="266" y="246"/>
                    </a:cxn>
                    <a:cxn ang="0">
                      <a:pos x="281" y="267"/>
                    </a:cxn>
                    <a:cxn ang="0">
                      <a:pos x="285" y="322"/>
                    </a:cxn>
                    <a:cxn ang="0">
                      <a:pos x="309" y="368"/>
                    </a:cxn>
                    <a:cxn ang="0">
                      <a:pos x="312" y="411"/>
                    </a:cxn>
                    <a:cxn ang="0">
                      <a:pos x="297" y="418"/>
                    </a:cxn>
                  </a:cxnLst>
                  <a:rect l="0" t="0" r="r" b="b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46275"/>
                        <a:invGamma/>
                      </a:schemeClr>
                    </a:gs>
                    <a:gs pos="50000">
                      <a:schemeClr val="accent1"/>
                    </a:gs>
                    <a:gs pos="100000">
                      <a:schemeClr val="accent1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  <a:ln w="12700" cap="flat" cmpd="sng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4" name="Freeform 1126"/>
                <p:cNvSpPr>
                  <a:spLocks/>
                </p:cNvSpPr>
                <p:nvPr/>
              </p:nvSpPr>
              <p:spPr bwMode="auto">
                <a:xfrm rot="18754226" flipH="1">
                  <a:off x="1565" y="2054"/>
                  <a:ext cx="107" cy="139"/>
                </a:xfrm>
                <a:custGeom>
                  <a:avLst/>
                  <a:gdLst/>
                  <a:ahLst/>
                  <a:cxnLst>
                    <a:cxn ang="0">
                      <a:pos x="1" y="92"/>
                    </a:cxn>
                    <a:cxn ang="0">
                      <a:pos x="16" y="60"/>
                    </a:cxn>
                    <a:cxn ang="0">
                      <a:pos x="17" y="17"/>
                    </a:cxn>
                    <a:cxn ang="0">
                      <a:pos x="38" y="1"/>
                    </a:cxn>
                    <a:cxn ang="0">
                      <a:pos x="59" y="22"/>
                    </a:cxn>
                    <a:cxn ang="0">
                      <a:pos x="60" y="63"/>
                    </a:cxn>
                    <a:cxn ang="0">
                      <a:pos x="51" y="75"/>
                    </a:cxn>
                    <a:cxn ang="0">
                      <a:pos x="20" y="83"/>
                    </a:cxn>
                    <a:cxn ang="0">
                      <a:pos x="1" y="92"/>
                    </a:cxn>
                  </a:cxnLst>
                  <a:rect l="0" t="0" r="r" b="b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46275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5575" name="Group 1127"/>
              <p:cNvGrpSpPr>
                <a:grpSpLocks/>
              </p:cNvGrpSpPr>
              <p:nvPr/>
            </p:nvGrpSpPr>
            <p:grpSpPr bwMode="auto">
              <a:xfrm rot="3806097">
                <a:off x="784" y="1886"/>
                <a:ext cx="166" cy="166"/>
                <a:chOff x="820" y="1892"/>
                <a:chExt cx="166" cy="166"/>
              </a:xfrm>
            </p:grpSpPr>
            <p:sp>
              <p:nvSpPr>
                <p:cNvPr id="141416" name="Oval 1128"/>
                <p:cNvSpPr>
                  <a:spLocks noChangeArrowheads="1"/>
                </p:cNvSpPr>
                <p:nvPr/>
              </p:nvSpPr>
              <p:spPr bwMode="auto">
                <a:xfrm>
                  <a:off x="820" y="1892"/>
                  <a:ext cx="166" cy="16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46275"/>
                        <a:invGamma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 w="12700" algn="ctr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7" name="Oval 1129"/>
                <p:cNvSpPr>
                  <a:spLocks noChangeArrowheads="1"/>
                </p:cNvSpPr>
                <p:nvPr/>
              </p:nvSpPr>
              <p:spPr bwMode="auto">
                <a:xfrm>
                  <a:off x="840" y="1923"/>
                  <a:ext cx="78" cy="7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accent1"/>
                    </a:gs>
                    <a:gs pos="100000">
                      <a:schemeClr val="accent1">
                        <a:gamma/>
                        <a:shade val="46275"/>
                        <a:invGamma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5576" name="Group 1130"/>
              <p:cNvGrpSpPr>
                <a:grpSpLocks/>
              </p:cNvGrpSpPr>
              <p:nvPr/>
            </p:nvGrpSpPr>
            <p:grpSpPr bwMode="auto">
              <a:xfrm rot="792065">
                <a:off x="588" y="1886"/>
                <a:ext cx="166" cy="166"/>
                <a:chOff x="502" y="1892"/>
                <a:chExt cx="166" cy="166"/>
              </a:xfrm>
            </p:grpSpPr>
            <p:sp>
              <p:nvSpPr>
                <p:cNvPr id="65577" name="Oval 1131"/>
                <p:cNvSpPr>
                  <a:spLocks noChangeArrowheads="1"/>
                </p:cNvSpPr>
                <p:nvPr/>
              </p:nvSpPr>
              <p:spPr bwMode="auto">
                <a:xfrm rot="7386681">
                  <a:off x="502" y="1892"/>
                  <a:ext cx="166" cy="1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22D1C"/>
                    </a:gs>
                    <a:gs pos="100000">
                      <a:srgbClr val="61150D"/>
                    </a:gs>
                  </a:gsLst>
                  <a:path path="shape">
                    <a:fillToRect l="50000" t="50000" r="50000" b="50000"/>
                  </a:path>
                </a:gradFill>
                <a:ln w="12700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5578" name="Oval 1132"/>
                <p:cNvSpPr>
                  <a:spLocks noChangeArrowheads="1"/>
                </p:cNvSpPr>
                <p:nvPr/>
              </p:nvSpPr>
              <p:spPr bwMode="auto">
                <a:xfrm rot="7393902">
                  <a:off x="526" y="1918"/>
                  <a:ext cx="78" cy="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22D1C"/>
                    </a:gs>
                    <a:gs pos="100000">
                      <a:srgbClr val="61150D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sp>
          <p:nvSpPr>
            <p:cNvPr id="65550" name="Line 1133"/>
            <p:cNvSpPr>
              <a:spLocks noChangeShapeType="1"/>
            </p:cNvSpPr>
            <p:nvPr/>
          </p:nvSpPr>
          <p:spPr bwMode="auto">
            <a:xfrm rot="-3939089" flipH="1" flipV="1">
              <a:off x="1452" y="2882"/>
              <a:ext cx="259" cy="5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1422" name="AutoShape 1134"/>
            <p:cNvSpPr>
              <a:spLocks noChangeArrowheads="1"/>
            </p:cNvSpPr>
            <p:nvPr/>
          </p:nvSpPr>
          <p:spPr bwMode="auto">
            <a:xfrm>
              <a:off x="2632" y="195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Shc</a:t>
              </a:r>
            </a:p>
          </p:txBody>
        </p:sp>
        <p:sp>
          <p:nvSpPr>
            <p:cNvPr id="141423" name="AutoShape 1135"/>
            <p:cNvSpPr>
              <a:spLocks noChangeArrowheads="1"/>
            </p:cNvSpPr>
            <p:nvPr/>
          </p:nvSpPr>
          <p:spPr bwMode="auto">
            <a:xfrm>
              <a:off x="1661" y="2324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PI3K</a:t>
              </a:r>
            </a:p>
          </p:txBody>
        </p:sp>
        <p:sp>
          <p:nvSpPr>
            <p:cNvPr id="65553" name="AutoShape 1136"/>
            <p:cNvSpPr>
              <a:spLocks noChangeArrowheads="1"/>
            </p:cNvSpPr>
            <p:nvPr/>
          </p:nvSpPr>
          <p:spPr bwMode="auto">
            <a:xfrm>
              <a:off x="3459" y="262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4F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Raf</a:t>
              </a:r>
            </a:p>
          </p:txBody>
        </p:sp>
        <p:sp>
          <p:nvSpPr>
            <p:cNvPr id="65554" name="AutoShape 1137"/>
            <p:cNvSpPr>
              <a:spLocks noChangeArrowheads="1"/>
            </p:cNvSpPr>
            <p:nvPr/>
          </p:nvSpPr>
          <p:spPr bwMode="auto">
            <a:xfrm>
              <a:off x="2497" y="262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996633"/>
                </a:gs>
                <a:gs pos="100000">
                  <a:srgbClr val="4F341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MEKK-1</a:t>
              </a:r>
            </a:p>
          </p:txBody>
        </p:sp>
        <p:sp>
          <p:nvSpPr>
            <p:cNvPr id="65555" name="AutoShape 1138"/>
            <p:cNvSpPr>
              <a:spLocks noChangeArrowheads="1"/>
            </p:cNvSpPr>
            <p:nvPr/>
          </p:nvSpPr>
          <p:spPr bwMode="auto">
            <a:xfrm>
              <a:off x="3459" y="2903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9900"/>
                </a:gs>
                <a:gs pos="100000">
                  <a:srgbClr val="344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</a:t>
              </a:r>
            </a:p>
          </p:txBody>
        </p:sp>
        <p:sp>
          <p:nvSpPr>
            <p:cNvPr id="65556" name="AutoShape 1139"/>
            <p:cNvSpPr>
              <a:spLocks noChangeArrowheads="1"/>
            </p:cNvSpPr>
            <p:nvPr/>
          </p:nvSpPr>
          <p:spPr bwMode="auto">
            <a:xfrm>
              <a:off x="2497" y="291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F5F5F"/>
                </a:gs>
                <a:gs pos="100000">
                  <a:srgbClr val="3131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MKK-7</a:t>
              </a:r>
            </a:p>
          </p:txBody>
        </p:sp>
        <p:sp>
          <p:nvSpPr>
            <p:cNvPr id="141428" name="AutoShape 1140"/>
            <p:cNvSpPr>
              <a:spLocks noChangeArrowheads="1"/>
            </p:cNvSpPr>
            <p:nvPr/>
          </p:nvSpPr>
          <p:spPr bwMode="auto">
            <a:xfrm>
              <a:off x="2497" y="3204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JNK</a:t>
              </a:r>
            </a:p>
          </p:txBody>
        </p:sp>
        <p:sp>
          <p:nvSpPr>
            <p:cNvPr id="65558" name="AutoShape 1141"/>
            <p:cNvSpPr>
              <a:spLocks noChangeArrowheads="1"/>
            </p:cNvSpPr>
            <p:nvPr/>
          </p:nvSpPr>
          <p:spPr bwMode="auto">
            <a:xfrm>
              <a:off x="3281" y="316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3399"/>
                </a:gs>
                <a:gs pos="100000">
                  <a:srgbClr val="1A1A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ERK</a:t>
              </a:r>
            </a:p>
          </p:txBody>
        </p:sp>
        <p:sp>
          <p:nvSpPr>
            <p:cNvPr id="65559" name="AutoShape 1142"/>
            <p:cNvSpPr>
              <a:spLocks noChangeArrowheads="1"/>
            </p:cNvSpPr>
            <p:nvPr/>
          </p:nvSpPr>
          <p:spPr bwMode="auto">
            <a:xfrm>
              <a:off x="2905" y="243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7F75"/>
                </a:gs>
                <a:gs pos="100000">
                  <a:srgbClr val="81413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  <p:sp>
          <p:nvSpPr>
            <p:cNvPr id="141431" name="AutoShape 1143"/>
            <p:cNvSpPr>
              <a:spLocks noChangeArrowheads="1"/>
            </p:cNvSpPr>
            <p:nvPr/>
          </p:nvSpPr>
          <p:spPr bwMode="auto">
            <a:xfrm>
              <a:off x="1113" y="3059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mTOR</a:t>
              </a:r>
            </a:p>
          </p:txBody>
        </p:sp>
        <p:sp>
          <p:nvSpPr>
            <p:cNvPr id="65561" name="Line 1144"/>
            <p:cNvSpPr>
              <a:spLocks noChangeShapeType="1"/>
            </p:cNvSpPr>
            <p:nvPr/>
          </p:nvSpPr>
          <p:spPr bwMode="auto">
            <a:xfrm rot="19180455" flipH="1">
              <a:off x="1729" y="2512"/>
              <a:ext cx="207" cy="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62" name="Line 1145"/>
            <p:cNvSpPr>
              <a:spLocks noChangeShapeType="1"/>
            </p:cNvSpPr>
            <p:nvPr/>
          </p:nvSpPr>
          <p:spPr bwMode="auto">
            <a:xfrm rot="21193579" flipH="1">
              <a:off x="3204" y="2323"/>
              <a:ext cx="107" cy="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63" name="Line 1146"/>
            <p:cNvSpPr>
              <a:spLocks noChangeShapeType="1"/>
            </p:cNvSpPr>
            <p:nvPr/>
          </p:nvSpPr>
          <p:spPr bwMode="auto">
            <a:xfrm rot="21290228" flipH="1">
              <a:off x="2717" y="2499"/>
              <a:ext cx="162" cy="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64" name="Line 1147"/>
            <p:cNvSpPr>
              <a:spLocks noChangeShapeType="1"/>
            </p:cNvSpPr>
            <p:nvPr/>
          </p:nvSpPr>
          <p:spPr bwMode="auto">
            <a:xfrm rot="17395114" flipH="1">
              <a:off x="3459" y="2443"/>
              <a:ext cx="37" cy="1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65" name="Line 1148"/>
            <p:cNvSpPr>
              <a:spLocks noChangeShapeType="1"/>
            </p:cNvSpPr>
            <p:nvPr/>
          </p:nvSpPr>
          <p:spPr bwMode="auto">
            <a:xfrm rot="21290228" flipH="1">
              <a:off x="3541" y="3036"/>
              <a:ext cx="140" cy="11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66" name="AutoShape 1149"/>
            <p:cNvSpPr>
              <a:spLocks noChangeArrowheads="1"/>
            </p:cNvSpPr>
            <p:nvPr/>
          </p:nvSpPr>
          <p:spPr bwMode="auto">
            <a:xfrm>
              <a:off x="2526" y="2114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CC0000"/>
                </a:gs>
                <a:gs pos="100000">
                  <a:srgbClr val="69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Grb2</a:t>
              </a:r>
            </a:p>
          </p:txBody>
        </p:sp>
        <p:sp>
          <p:nvSpPr>
            <p:cNvPr id="141438" name="AutoShape 1150"/>
            <p:cNvSpPr>
              <a:spLocks noChangeArrowheads="1"/>
            </p:cNvSpPr>
            <p:nvPr/>
          </p:nvSpPr>
          <p:spPr bwMode="auto">
            <a:xfrm>
              <a:off x="1438" y="2658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AKT</a:t>
              </a:r>
            </a:p>
          </p:txBody>
        </p:sp>
        <p:sp>
          <p:nvSpPr>
            <p:cNvPr id="65568" name="AutoShape 1151"/>
            <p:cNvSpPr>
              <a:spLocks noChangeArrowheads="1"/>
            </p:cNvSpPr>
            <p:nvPr/>
          </p:nvSpPr>
          <p:spPr bwMode="auto">
            <a:xfrm>
              <a:off x="3185" y="218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A400A4"/>
                </a:gs>
                <a:gs pos="100000">
                  <a:srgbClr val="4C004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Sos-1</a:t>
              </a:r>
            </a:p>
          </p:txBody>
        </p:sp>
        <p:sp>
          <p:nvSpPr>
            <p:cNvPr id="65569" name="Line 1152"/>
            <p:cNvSpPr>
              <a:spLocks noChangeShapeType="1"/>
            </p:cNvSpPr>
            <p:nvPr/>
          </p:nvSpPr>
          <p:spPr bwMode="auto">
            <a:xfrm rot="21290228" flipH="1">
              <a:off x="1975" y="2110"/>
              <a:ext cx="169" cy="1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70" name="Line 1153"/>
            <p:cNvSpPr>
              <a:spLocks noChangeShapeType="1"/>
            </p:cNvSpPr>
            <p:nvPr/>
          </p:nvSpPr>
          <p:spPr bwMode="auto">
            <a:xfrm rot="21290228" flipH="1">
              <a:off x="2721" y="2759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71" name="Line 1154"/>
            <p:cNvSpPr>
              <a:spLocks noChangeShapeType="1"/>
            </p:cNvSpPr>
            <p:nvPr/>
          </p:nvSpPr>
          <p:spPr bwMode="auto">
            <a:xfrm rot="21290228" flipH="1">
              <a:off x="2721" y="3048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572" name="Line 1155"/>
            <p:cNvSpPr>
              <a:spLocks noChangeShapeType="1"/>
            </p:cNvSpPr>
            <p:nvPr/>
          </p:nvSpPr>
          <p:spPr bwMode="auto">
            <a:xfrm rot="21290228" flipH="1">
              <a:off x="3683" y="2753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297" name="Rectangle 115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EGF Pathway</a:t>
            </a:r>
          </a:p>
        </p:txBody>
      </p:sp>
      <p:sp>
        <p:nvSpPr>
          <p:cNvPr id="65546" name="1156 CuadroTexto"/>
          <p:cNvSpPr txBox="1">
            <a:spLocks noChangeArrowheads="1"/>
          </p:cNvSpPr>
          <p:nvPr/>
        </p:nvSpPr>
        <p:spPr bwMode="auto">
          <a:xfrm>
            <a:off x="7358063" y="6429375"/>
            <a:ext cx="1749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200" b="0" smtClean="0">
                <a:solidFill>
                  <a:srgbClr val="000000"/>
                </a:solidFill>
              </a:rPr>
              <a:t>www.clinicaloptions.com</a:t>
            </a:r>
          </a:p>
        </p:txBody>
      </p:sp>
    </p:spTree>
    <p:extLst>
      <p:ext uri="{BB962C8B-B14F-4D97-AF65-F5344CB8AC3E}">
        <p14:creationId xmlns:p14="http://schemas.microsoft.com/office/powerpoint/2010/main" val="225920730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Picture 2" descr="Pic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125" y="1557338"/>
            <a:ext cx="6435725" cy="2557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427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>
            <a:normAutofit/>
          </a:bodyPr>
          <a:lstStyle/>
          <a:p>
            <a:pPr eaLnBrk="1" hangingPunct="1"/>
            <a:r>
              <a:rPr lang="en-NZ" i="1">
                <a:latin typeface="Arial" charset="0"/>
                <a:ea typeface="ＭＳ Ｐゴシック" charset="0"/>
                <a:cs typeface="ＭＳ Ｐゴシック" charset="0"/>
              </a:rPr>
              <a:t>EGFR </a:t>
            </a:r>
            <a:r>
              <a:rPr lang="en-NZ">
                <a:latin typeface="Arial" charset="0"/>
                <a:ea typeface="ＭＳ Ｐゴシック" charset="0"/>
                <a:cs typeface="ＭＳ Ｐゴシック" charset="0"/>
              </a:rPr>
              <a:t>in NSCLC: two distinct pathways</a:t>
            </a:r>
            <a:endParaRPr lang="en-GB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 useBgFill="1">
        <p:nvSpPr>
          <p:cNvPr id="122884" name="AutoShape 7"/>
          <p:cNvSpPr>
            <a:spLocks noChangeArrowheads="1"/>
          </p:cNvSpPr>
          <p:nvPr/>
        </p:nvSpPr>
        <p:spPr bwMode="auto">
          <a:xfrm>
            <a:off x="4140200" y="5699125"/>
            <a:ext cx="287338" cy="287338"/>
          </a:xfrm>
          <a:prstGeom prst="roundRect">
            <a:avLst>
              <a:gd name="adj" fmla="val 16667"/>
            </a:avLst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NZ" sz="180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2885" name="Text Box 8"/>
          <p:cNvSpPr txBox="1">
            <a:spLocks noChangeArrowheads="1"/>
          </p:cNvSpPr>
          <p:nvPr/>
        </p:nvSpPr>
        <p:spPr bwMode="auto">
          <a:xfrm>
            <a:off x="3759200" y="5927725"/>
            <a:ext cx="86201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GB" sz="1600" smtClean="0">
                <a:solidFill>
                  <a:srgbClr val="000000"/>
                </a:solidFill>
              </a:rPr>
              <a:t>Nucleus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1260475" y="1665288"/>
            <a:ext cx="2678113" cy="3960812"/>
            <a:chOff x="794" y="1049"/>
            <a:chExt cx="1687" cy="2495"/>
          </a:xfrm>
        </p:grpSpPr>
        <p:sp>
          <p:nvSpPr>
            <p:cNvPr id="122919" name="Oval 10"/>
            <p:cNvSpPr>
              <a:spLocks noChangeArrowheads="1"/>
            </p:cNvSpPr>
            <p:nvPr/>
          </p:nvSpPr>
          <p:spPr bwMode="auto">
            <a:xfrm>
              <a:off x="1801" y="2047"/>
              <a:ext cx="680" cy="272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Adaptor</a:t>
              </a:r>
            </a:p>
          </p:txBody>
        </p:sp>
        <p:sp>
          <p:nvSpPr>
            <p:cNvPr id="122920" name="Text Box 11"/>
            <p:cNvSpPr txBox="1">
              <a:spLocks noChangeArrowheads="1"/>
            </p:cNvSpPr>
            <p:nvPr/>
          </p:nvSpPr>
          <p:spPr bwMode="auto">
            <a:xfrm>
              <a:off x="975" y="1049"/>
              <a:ext cx="6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800" smtClean="0">
                  <a:solidFill>
                    <a:srgbClr val="000000"/>
                  </a:solidFill>
                </a:rPr>
                <a:t>Survival</a:t>
              </a:r>
              <a:endParaRPr lang="en-GB" sz="1400" smtClean="0">
                <a:solidFill>
                  <a:srgbClr val="000000"/>
                </a:solidFill>
              </a:endParaRPr>
            </a:p>
          </p:txBody>
        </p:sp>
        <p:sp>
          <p:nvSpPr>
            <p:cNvPr id="122921" name="Oval 12"/>
            <p:cNvSpPr>
              <a:spLocks noChangeArrowheads="1"/>
            </p:cNvSpPr>
            <p:nvPr/>
          </p:nvSpPr>
          <p:spPr bwMode="auto">
            <a:xfrm>
              <a:off x="1610" y="1503"/>
              <a:ext cx="363" cy="363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PIP</a:t>
              </a:r>
              <a:r>
                <a:rPr lang="en-GB" baseline="-250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2</a:t>
              </a:r>
            </a:p>
          </p:txBody>
        </p:sp>
        <p:sp>
          <p:nvSpPr>
            <p:cNvPr id="122922" name="AutoShape 13"/>
            <p:cNvSpPr>
              <a:spLocks noChangeArrowheads="1"/>
            </p:cNvSpPr>
            <p:nvPr/>
          </p:nvSpPr>
          <p:spPr bwMode="auto">
            <a:xfrm>
              <a:off x="1293" y="2047"/>
              <a:ext cx="523" cy="272"/>
            </a:xfrm>
            <a:prstGeom prst="flowChartOnlineStorag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PI3K</a:t>
              </a:r>
            </a:p>
          </p:txBody>
        </p:sp>
        <p:sp>
          <p:nvSpPr>
            <p:cNvPr id="122923" name="Oval 14"/>
            <p:cNvSpPr>
              <a:spLocks noChangeArrowheads="1"/>
            </p:cNvSpPr>
            <p:nvPr/>
          </p:nvSpPr>
          <p:spPr bwMode="auto">
            <a:xfrm>
              <a:off x="839" y="1503"/>
              <a:ext cx="363" cy="363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PIP</a:t>
              </a:r>
              <a:r>
                <a:rPr lang="en-GB" baseline="-250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3</a:t>
              </a:r>
            </a:p>
          </p:txBody>
        </p:sp>
        <p:sp>
          <p:nvSpPr>
            <p:cNvPr id="122924" name="Rectangle 15"/>
            <p:cNvSpPr>
              <a:spLocks noChangeArrowheads="1"/>
            </p:cNvSpPr>
            <p:nvPr/>
          </p:nvSpPr>
          <p:spPr bwMode="auto">
            <a:xfrm>
              <a:off x="1248" y="1553"/>
              <a:ext cx="272" cy="152"/>
            </a:xfrm>
            <a:prstGeom prst="rect">
              <a:avLst/>
            </a:prstGeom>
            <a:solidFill>
              <a:srgbClr val="FFCCB2"/>
            </a:solidFill>
            <a:ln>
              <a:noFill/>
            </a:ln>
            <a:effectLst>
              <a:prstShdw prst="shdw17" dist="17961" dir="2700000">
                <a:srgbClr val="4D00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PTEN</a:t>
              </a:r>
            </a:p>
          </p:txBody>
        </p:sp>
        <p:sp>
          <p:nvSpPr>
            <p:cNvPr id="122925" name="Line 16"/>
            <p:cNvSpPr>
              <a:spLocks noChangeShapeType="1"/>
            </p:cNvSpPr>
            <p:nvPr/>
          </p:nvSpPr>
          <p:spPr bwMode="auto">
            <a:xfrm rot="5400000" flipV="1">
              <a:off x="1392" y="1380"/>
              <a:ext cx="0" cy="31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26" name="Line 17"/>
            <p:cNvSpPr>
              <a:spLocks noChangeShapeType="1"/>
            </p:cNvSpPr>
            <p:nvPr/>
          </p:nvSpPr>
          <p:spPr bwMode="auto">
            <a:xfrm rot="-5400000" flipH="1" flipV="1">
              <a:off x="1384" y="1730"/>
              <a:ext cx="0" cy="27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27" name="Line 18"/>
            <p:cNvSpPr>
              <a:spLocks noChangeShapeType="1"/>
            </p:cNvSpPr>
            <p:nvPr/>
          </p:nvSpPr>
          <p:spPr bwMode="auto">
            <a:xfrm>
              <a:off x="1520" y="1855"/>
              <a:ext cx="0" cy="18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28" name="Rectangle 19"/>
            <p:cNvSpPr>
              <a:spLocks noChangeArrowheads="1"/>
            </p:cNvSpPr>
            <p:nvPr/>
          </p:nvSpPr>
          <p:spPr bwMode="auto">
            <a:xfrm>
              <a:off x="885" y="2592"/>
              <a:ext cx="454" cy="318"/>
            </a:xfrm>
            <a:prstGeom prst="rect">
              <a:avLst/>
            </a:prstGeom>
            <a:gradFill rotWithShape="1">
              <a:gsLst>
                <a:gs pos="0">
                  <a:srgbClr val="454545"/>
                </a:gs>
                <a:gs pos="50000">
                  <a:srgbClr val="969696"/>
                </a:gs>
                <a:gs pos="100000">
                  <a:srgbClr val="454545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AKT</a:t>
              </a:r>
            </a:p>
          </p:txBody>
        </p:sp>
        <p:sp>
          <p:nvSpPr>
            <p:cNvPr id="122929" name="AutoShape 20"/>
            <p:cNvSpPr>
              <a:spLocks noChangeArrowheads="1"/>
            </p:cNvSpPr>
            <p:nvPr/>
          </p:nvSpPr>
          <p:spPr bwMode="auto">
            <a:xfrm>
              <a:off x="794" y="3181"/>
              <a:ext cx="1179" cy="363"/>
            </a:xfrm>
            <a:prstGeom prst="octagon">
              <a:avLst>
                <a:gd name="adj" fmla="val 29287"/>
              </a:avLst>
            </a:prstGeom>
            <a:solidFill>
              <a:srgbClr val="C8F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Apoptosis regulators</a:t>
              </a:r>
            </a:p>
          </p:txBody>
        </p:sp>
        <p:sp>
          <p:nvSpPr>
            <p:cNvPr id="122930" name="Line 21"/>
            <p:cNvSpPr>
              <a:spLocks noChangeShapeType="1"/>
            </p:cNvSpPr>
            <p:nvPr/>
          </p:nvSpPr>
          <p:spPr bwMode="auto">
            <a:xfrm>
              <a:off x="1066" y="1897"/>
              <a:ext cx="0" cy="6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31" name="Line 22"/>
            <p:cNvSpPr>
              <a:spLocks noChangeShapeType="1"/>
            </p:cNvSpPr>
            <p:nvPr/>
          </p:nvSpPr>
          <p:spPr bwMode="auto">
            <a:xfrm>
              <a:off x="1144" y="2925"/>
              <a:ext cx="0" cy="23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3" name="Group 89"/>
          <p:cNvGrpSpPr>
            <a:grpSpLocks/>
          </p:cNvGrpSpPr>
          <p:nvPr/>
        </p:nvGrpSpPr>
        <p:grpSpPr bwMode="auto">
          <a:xfrm>
            <a:off x="4154488" y="1660525"/>
            <a:ext cx="4103687" cy="3949700"/>
            <a:chOff x="2617" y="1046"/>
            <a:chExt cx="2585" cy="2488"/>
          </a:xfrm>
        </p:grpSpPr>
        <p:sp>
          <p:nvSpPr>
            <p:cNvPr id="122902" name="Text Box 31"/>
            <p:cNvSpPr txBox="1">
              <a:spLocks noChangeArrowheads="1"/>
            </p:cNvSpPr>
            <p:nvPr/>
          </p:nvSpPr>
          <p:spPr bwMode="auto">
            <a:xfrm>
              <a:off x="3239" y="1046"/>
              <a:ext cx="9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2000" smtClean="0">
                  <a:solidFill>
                    <a:srgbClr val="000000"/>
                  </a:solidFill>
                </a:rPr>
                <a:t>Proliferation</a:t>
              </a:r>
            </a:p>
          </p:txBody>
        </p:sp>
        <p:sp>
          <p:nvSpPr>
            <p:cNvPr id="122903" name="Oval 16"/>
            <p:cNvSpPr>
              <a:spLocks noChangeArrowheads="1"/>
            </p:cNvSpPr>
            <p:nvPr/>
          </p:nvSpPr>
          <p:spPr bwMode="auto">
            <a:xfrm>
              <a:off x="2617" y="2038"/>
              <a:ext cx="680" cy="272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Adaptor</a:t>
              </a:r>
            </a:p>
          </p:txBody>
        </p:sp>
        <p:sp>
          <p:nvSpPr>
            <p:cNvPr id="122904" name="AutoShape 17"/>
            <p:cNvSpPr>
              <a:spLocks noChangeArrowheads="1"/>
            </p:cNvSpPr>
            <p:nvPr/>
          </p:nvSpPr>
          <p:spPr bwMode="auto">
            <a:xfrm>
              <a:off x="3388" y="3136"/>
              <a:ext cx="1179" cy="363"/>
            </a:xfrm>
            <a:prstGeom prst="octagon">
              <a:avLst>
                <a:gd name="adj" fmla="val 29287"/>
              </a:avLst>
            </a:pr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Transcription factors</a:t>
              </a:r>
            </a:p>
          </p:txBody>
        </p:sp>
        <p:sp>
          <p:nvSpPr>
            <p:cNvPr id="122905" name="Rectangle 18"/>
            <p:cNvSpPr>
              <a:spLocks noChangeArrowheads="1"/>
            </p:cNvSpPr>
            <p:nvPr/>
          </p:nvSpPr>
          <p:spPr bwMode="auto">
            <a:xfrm>
              <a:off x="3978" y="2615"/>
              <a:ext cx="545" cy="272"/>
            </a:xfrm>
            <a:prstGeom prst="rect">
              <a:avLst/>
            </a:prstGeom>
            <a:gradFill rotWithShape="1">
              <a:gsLst>
                <a:gs pos="0">
                  <a:srgbClr val="9BFFFD"/>
                </a:gs>
                <a:gs pos="100000">
                  <a:srgbClr val="182F76"/>
                </a:gs>
              </a:gsLst>
              <a:path path="rect">
                <a:fillToRect r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MAPK</a:t>
              </a:r>
            </a:p>
          </p:txBody>
        </p:sp>
        <p:sp>
          <p:nvSpPr>
            <p:cNvPr id="122906" name="AutoShape 19"/>
            <p:cNvSpPr>
              <a:spLocks noChangeArrowheads="1"/>
            </p:cNvSpPr>
            <p:nvPr/>
          </p:nvSpPr>
          <p:spPr bwMode="auto">
            <a:xfrm>
              <a:off x="4477" y="2138"/>
              <a:ext cx="408" cy="227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</a:t>
              </a:r>
            </a:p>
          </p:txBody>
        </p:sp>
        <p:sp>
          <p:nvSpPr>
            <p:cNvPr id="122907" name="Line 20"/>
            <p:cNvSpPr>
              <a:spLocks noChangeShapeType="1"/>
            </p:cNvSpPr>
            <p:nvPr/>
          </p:nvSpPr>
          <p:spPr bwMode="auto">
            <a:xfrm flipH="1">
              <a:off x="4069" y="2954"/>
              <a:ext cx="136" cy="1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08" name="Line 21"/>
            <p:cNvSpPr>
              <a:spLocks noChangeShapeType="1"/>
            </p:cNvSpPr>
            <p:nvPr/>
          </p:nvSpPr>
          <p:spPr bwMode="auto">
            <a:xfrm flipH="1">
              <a:off x="4386" y="2456"/>
              <a:ext cx="136" cy="1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09" name="Oval 22"/>
            <p:cNvSpPr>
              <a:spLocks noChangeArrowheads="1"/>
            </p:cNvSpPr>
            <p:nvPr/>
          </p:nvSpPr>
          <p:spPr bwMode="auto">
            <a:xfrm>
              <a:off x="4749" y="1639"/>
              <a:ext cx="453" cy="227"/>
            </a:xfrm>
            <a:prstGeom prst="ellipse">
              <a:avLst/>
            </a:prstGeom>
            <a:solidFill>
              <a:srgbClr val="D20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RAF</a:t>
              </a:r>
            </a:p>
          </p:txBody>
        </p:sp>
        <p:sp>
          <p:nvSpPr>
            <p:cNvPr id="122910" name="Rectangle 23"/>
            <p:cNvSpPr>
              <a:spLocks noChangeArrowheads="1"/>
            </p:cNvSpPr>
            <p:nvPr/>
          </p:nvSpPr>
          <p:spPr bwMode="auto">
            <a:xfrm>
              <a:off x="3815" y="1639"/>
              <a:ext cx="635" cy="272"/>
            </a:xfrm>
            <a:prstGeom prst="rect">
              <a:avLst/>
            </a:prstGeom>
            <a:gradFill rotWithShape="1">
              <a:gsLst>
                <a:gs pos="0">
                  <a:srgbClr val="FFEA00"/>
                </a:gs>
                <a:gs pos="100000">
                  <a:srgbClr val="185E5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GTP</a:t>
              </a:r>
              <a:r>
                <a:rPr lang="en-GB" sz="18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-RAS</a:t>
              </a:r>
            </a:p>
          </p:txBody>
        </p:sp>
        <p:sp>
          <p:nvSpPr>
            <p:cNvPr id="122911" name="Line 24"/>
            <p:cNvSpPr>
              <a:spLocks noChangeShapeType="1"/>
            </p:cNvSpPr>
            <p:nvPr/>
          </p:nvSpPr>
          <p:spPr bwMode="auto">
            <a:xfrm flipH="1">
              <a:off x="4748" y="1901"/>
              <a:ext cx="190" cy="20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12" name="Rectangle 25"/>
            <p:cNvSpPr>
              <a:spLocks noChangeArrowheads="1"/>
            </p:cNvSpPr>
            <p:nvPr/>
          </p:nvSpPr>
          <p:spPr bwMode="auto">
            <a:xfrm>
              <a:off x="2891" y="1639"/>
              <a:ext cx="635" cy="272"/>
            </a:xfrm>
            <a:prstGeom prst="rect">
              <a:avLst/>
            </a:pr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GDP</a:t>
              </a: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-</a:t>
              </a:r>
              <a:r>
                <a:rPr lang="en-GB" sz="18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  <p:sp>
          <p:nvSpPr>
            <p:cNvPr id="122913" name="Line 26"/>
            <p:cNvSpPr>
              <a:spLocks noChangeShapeType="1"/>
            </p:cNvSpPr>
            <p:nvPr/>
          </p:nvSpPr>
          <p:spPr bwMode="auto">
            <a:xfrm rot="5400000" flipV="1">
              <a:off x="4631" y="1665"/>
              <a:ext cx="0" cy="18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914" name="Line 27"/>
            <p:cNvSpPr>
              <a:spLocks noChangeShapeType="1"/>
            </p:cNvSpPr>
            <p:nvPr/>
          </p:nvSpPr>
          <p:spPr bwMode="auto">
            <a:xfrm>
              <a:off x="3570" y="1775"/>
              <a:ext cx="22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22915" name="Group 28"/>
            <p:cNvGrpSpPr>
              <a:grpSpLocks/>
            </p:cNvGrpSpPr>
            <p:nvPr/>
          </p:nvGrpSpPr>
          <p:grpSpPr bwMode="auto">
            <a:xfrm>
              <a:off x="3371" y="1866"/>
              <a:ext cx="329" cy="317"/>
              <a:chOff x="3634" y="1888"/>
              <a:chExt cx="329" cy="317"/>
            </a:xfrm>
          </p:grpSpPr>
          <p:sp>
            <p:nvSpPr>
              <p:cNvPr id="122917" name="Line 29"/>
              <p:cNvSpPr>
                <a:spLocks noChangeShapeType="1"/>
              </p:cNvSpPr>
              <p:nvPr/>
            </p:nvSpPr>
            <p:spPr bwMode="auto">
              <a:xfrm flipV="1">
                <a:off x="3951" y="1888"/>
                <a:ext cx="0" cy="317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22918" name="Line 30"/>
              <p:cNvSpPr>
                <a:spLocks noChangeShapeType="1"/>
              </p:cNvSpPr>
              <p:nvPr/>
            </p:nvSpPr>
            <p:spPr bwMode="auto">
              <a:xfrm>
                <a:off x="3634" y="2196"/>
                <a:ext cx="329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22916" name="Freeform 49"/>
            <p:cNvSpPr>
              <a:spLocks/>
            </p:cNvSpPr>
            <p:nvPr/>
          </p:nvSpPr>
          <p:spPr bwMode="auto">
            <a:xfrm>
              <a:off x="2708" y="3307"/>
              <a:ext cx="635" cy="227"/>
            </a:xfrm>
            <a:custGeom>
              <a:avLst/>
              <a:gdLst>
                <a:gd name="T0" fmla="*/ 635 w 635"/>
                <a:gd name="T1" fmla="*/ 0 h 227"/>
                <a:gd name="T2" fmla="*/ 0 w 635"/>
                <a:gd name="T3" fmla="*/ 0 h 227"/>
                <a:gd name="T4" fmla="*/ 0 w 635"/>
                <a:gd name="T5" fmla="*/ 227 h 227"/>
                <a:gd name="T6" fmla="*/ 0 60000 65536"/>
                <a:gd name="T7" fmla="*/ 0 60000 65536"/>
                <a:gd name="T8" fmla="*/ 0 60000 65536"/>
                <a:gd name="T9" fmla="*/ 0 w 635"/>
                <a:gd name="T10" fmla="*/ 0 h 227"/>
                <a:gd name="T11" fmla="*/ 635 w 635"/>
                <a:gd name="T12" fmla="*/ 227 h 2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5" h="227">
                  <a:moveTo>
                    <a:pt x="635" y="0"/>
                  </a:moveTo>
                  <a:lnTo>
                    <a:pt x="0" y="0"/>
                  </a:lnTo>
                  <a:lnTo>
                    <a:pt x="0" y="227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2888" name="AutoShape 10"/>
          <p:cNvSpPr>
            <a:spLocks noChangeArrowheads="1"/>
          </p:cNvSpPr>
          <p:nvPr/>
        </p:nvSpPr>
        <p:spPr bwMode="auto">
          <a:xfrm>
            <a:off x="1690688" y="5770563"/>
            <a:ext cx="5472112" cy="7905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06 w 21600"/>
              <a:gd name="T13" fmla="*/ 0 h 21600"/>
              <a:gd name="T14" fmla="*/ 21294 w 21600"/>
              <a:gd name="T15" fmla="*/ 1276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513" y="10410"/>
                </a:moveTo>
                <a:cubicBezTo>
                  <a:pt x="2721" y="5984"/>
                  <a:pt x="6369" y="2503"/>
                  <a:pt x="10800" y="2504"/>
                </a:cubicBezTo>
                <a:cubicBezTo>
                  <a:pt x="15230" y="2504"/>
                  <a:pt x="18878" y="5984"/>
                  <a:pt x="19086" y="10410"/>
                </a:cubicBezTo>
                <a:lnTo>
                  <a:pt x="21588" y="10292"/>
                </a:lnTo>
                <a:cubicBezTo>
                  <a:pt x="21316" y="4531"/>
                  <a:pt x="16567" y="-1"/>
                  <a:pt x="10799" y="0"/>
                </a:cubicBezTo>
                <a:cubicBezTo>
                  <a:pt x="5032" y="0"/>
                  <a:pt x="283" y="4531"/>
                  <a:pt x="11" y="10292"/>
                </a:cubicBezTo>
                <a:close/>
              </a:path>
            </a:pathLst>
          </a:custGeom>
          <a:gradFill rotWithShape="1">
            <a:gsLst>
              <a:gs pos="0">
                <a:srgbClr val="4D4D4D"/>
              </a:gs>
              <a:gs pos="100000">
                <a:srgbClr val="FFEA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 useBgFill="1">
        <p:nvSpPr>
          <p:cNvPr id="122889" name="AutoShape 11"/>
          <p:cNvSpPr>
            <a:spLocks noChangeArrowheads="1"/>
          </p:cNvSpPr>
          <p:nvPr/>
        </p:nvSpPr>
        <p:spPr bwMode="auto">
          <a:xfrm>
            <a:off x="4138613" y="5699125"/>
            <a:ext cx="287337" cy="287338"/>
          </a:xfrm>
          <a:prstGeom prst="roundRect">
            <a:avLst>
              <a:gd name="adj" fmla="val 16667"/>
            </a:avLst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NZ" sz="180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2890" name="Rectangle 49"/>
          <p:cNvSpPr>
            <a:spLocks noChangeArrowheads="1"/>
          </p:cNvSpPr>
          <p:nvPr/>
        </p:nvSpPr>
        <p:spPr bwMode="auto">
          <a:xfrm>
            <a:off x="6227763" y="6442075"/>
            <a:ext cx="2252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Sordella, et al. Science 2004</a:t>
            </a:r>
          </a:p>
        </p:txBody>
      </p:sp>
      <p:sp>
        <p:nvSpPr>
          <p:cNvPr id="122891" name="Rectangle 5"/>
          <p:cNvSpPr>
            <a:spLocks noChangeArrowheads="1"/>
          </p:cNvSpPr>
          <p:nvPr/>
        </p:nvSpPr>
        <p:spPr bwMode="auto">
          <a:xfrm>
            <a:off x="2954338" y="2974975"/>
            <a:ext cx="720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eaLnBrk="0" hangingPunct="0"/>
            <a:r>
              <a:rPr lang="en-GB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ATP</a:t>
            </a:r>
          </a:p>
        </p:txBody>
      </p:sp>
      <p:sp>
        <p:nvSpPr>
          <p:cNvPr id="122892" name="Rectangle 5"/>
          <p:cNvSpPr>
            <a:spLocks noChangeArrowheads="1"/>
          </p:cNvSpPr>
          <p:nvPr/>
        </p:nvSpPr>
        <p:spPr bwMode="auto">
          <a:xfrm>
            <a:off x="4394200" y="2974975"/>
            <a:ext cx="720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eaLnBrk="0" hangingPunct="0"/>
            <a:r>
              <a:rPr lang="en-GB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ATP</a:t>
            </a:r>
          </a:p>
        </p:txBody>
      </p:sp>
      <p:sp>
        <p:nvSpPr>
          <p:cNvPr id="122893" name="Line 43"/>
          <p:cNvSpPr>
            <a:spLocks noChangeShapeType="1"/>
          </p:cNvSpPr>
          <p:nvPr/>
        </p:nvSpPr>
        <p:spPr bwMode="auto">
          <a:xfrm>
            <a:off x="3521075" y="3141663"/>
            <a:ext cx="187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2894" name="Line 44"/>
          <p:cNvSpPr>
            <a:spLocks noChangeShapeType="1"/>
          </p:cNvSpPr>
          <p:nvPr/>
        </p:nvSpPr>
        <p:spPr bwMode="auto">
          <a:xfrm flipH="1">
            <a:off x="4313238" y="3141663"/>
            <a:ext cx="187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358775" y="2135188"/>
            <a:ext cx="3708400" cy="4389437"/>
            <a:chOff x="226" y="1344"/>
            <a:chExt cx="2336" cy="2585"/>
          </a:xfrm>
        </p:grpSpPr>
        <p:sp>
          <p:nvSpPr>
            <p:cNvPr id="122898" name="AutoShape 48"/>
            <p:cNvSpPr>
              <a:spLocks noChangeArrowheads="1"/>
            </p:cNvSpPr>
            <p:nvPr/>
          </p:nvSpPr>
          <p:spPr bwMode="auto">
            <a:xfrm>
              <a:off x="226" y="1344"/>
              <a:ext cx="2291" cy="2585"/>
            </a:xfrm>
            <a:prstGeom prst="roundRect">
              <a:avLst>
                <a:gd name="adj" fmla="val 4449"/>
              </a:avLst>
            </a:prstGeom>
            <a:solidFill>
              <a:srgbClr val="FFFF99">
                <a:alpha val="9294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s-ES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2899" name="Rectangle 87"/>
            <p:cNvSpPr>
              <a:spLocks noChangeArrowheads="1"/>
            </p:cNvSpPr>
            <p:nvPr/>
          </p:nvSpPr>
          <p:spPr bwMode="auto">
            <a:xfrm>
              <a:off x="290" y="1386"/>
              <a:ext cx="2137" cy="1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/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Greater signalling through the MAPK pathway producing excessive cell proliferation</a:t>
              </a:r>
            </a:p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Higher affinity for ATP than mutant receptor, so greater competition with EGFR TKIs for binding sites; higher concentrations needed to inhibit</a:t>
              </a:r>
            </a:p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Successful inhibition of wild-type EGFR reduces proliferation and halts tumour growth</a:t>
              </a:r>
            </a:p>
          </p:txBody>
        </p:sp>
        <p:sp>
          <p:nvSpPr>
            <p:cNvPr id="122900" name="Text Box 26"/>
            <p:cNvSpPr txBox="1">
              <a:spLocks noChangeArrowheads="1"/>
            </p:cNvSpPr>
            <p:nvPr/>
          </p:nvSpPr>
          <p:spPr bwMode="auto">
            <a:xfrm>
              <a:off x="245" y="3518"/>
              <a:ext cx="2317" cy="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263525" indent="-263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z="1400" smtClean="0">
                  <a:solidFill>
                    <a:srgbClr val="000000"/>
                  </a:solidFill>
                </a:rPr>
                <a:t>Higher incidence of stable disease</a:t>
              </a:r>
            </a:p>
          </p:txBody>
        </p:sp>
        <p:sp>
          <p:nvSpPr>
            <p:cNvPr id="122901" name="AutoShape 49"/>
            <p:cNvSpPr>
              <a:spLocks noChangeArrowheads="1"/>
            </p:cNvSpPr>
            <p:nvPr/>
          </p:nvSpPr>
          <p:spPr bwMode="auto">
            <a:xfrm>
              <a:off x="1247" y="3203"/>
              <a:ext cx="205" cy="326"/>
            </a:xfrm>
            <a:prstGeom prst="downArrow">
              <a:avLst>
                <a:gd name="adj1" fmla="val 50000"/>
                <a:gd name="adj2" fmla="val 39756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07570" name="Rectangle 50"/>
          <p:cNvSpPr>
            <a:spLocks noChangeArrowheads="1"/>
          </p:cNvSpPr>
          <p:nvPr/>
        </p:nvSpPr>
        <p:spPr bwMode="auto">
          <a:xfrm>
            <a:off x="7524750" y="1452563"/>
            <a:ext cx="1087438" cy="608012"/>
          </a:xfrm>
          <a:prstGeom prst="rect">
            <a:avLst/>
          </a:prstGeom>
          <a:solidFill>
            <a:srgbClr val="FFFF99">
              <a:alpha val="9294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r" eaLnBrk="0" hangingPunct="0">
              <a:lnSpc>
                <a:spcPct val="90000"/>
              </a:lnSpc>
            </a:pPr>
            <a:r>
              <a:rPr lang="en-GB" sz="1600" i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EGFR</a:t>
            </a:r>
            <a:r>
              <a:rPr lang="en-GB" sz="160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</a:t>
            </a:r>
            <a:br>
              <a:rPr lang="en-GB" sz="160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</a:br>
            <a:r>
              <a:rPr lang="en-GB" sz="160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wild-type</a:t>
            </a:r>
          </a:p>
        </p:txBody>
      </p:sp>
      <p:sp>
        <p:nvSpPr>
          <p:cNvPr id="107571" name="Rectangle 51"/>
          <p:cNvSpPr>
            <a:spLocks noChangeArrowheads="1"/>
          </p:cNvSpPr>
          <p:nvPr/>
        </p:nvSpPr>
        <p:spPr bwMode="auto">
          <a:xfrm>
            <a:off x="4068763" y="1476375"/>
            <a:ext cx="4535487" cy="4910138"/>
          </a:xfrm>
          <a:prstGeom prst="rect">
            <a:avLst/>
          </a:prstGeom>
          <a:noFill/>
          <a:ln w="38100">
            <a:solidFill>
              <a:srgbClr val="FF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1873790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9" presetClass="emph" presetSubtype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1" dur="indefinit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2" dur="indefinite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7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7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70" grpId="0" animBg="1"/>
      <p:bldP spid="10757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2" descr="Pic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125" y="1652588"/>
            <a:ext cx="6435725" cy="2557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33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NZ" sz="3600">
                <a:latin typeface="Arial" charset="0"/>
                <a:ea typeface="ＭＳ Ｐゴシック" charset="0"/>
                <a:cs typeface="ＭＳ Ｐゴシック" charset="0"/>
              </a:rPr>
              <a:t>EGFR in NSCLC: two distinct pathways</a:t>
            </a:r>
            <a:endParaRPr lang="en-GB" sz="360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4932" name="Rectangle 5"/>
          <p:cNvSpPr>
            <a:spLocks noChangeArrowheads="1"/>
          </p:cNvSpPr>
          <p:nvPr/>
        </p:nvSpPr>
        <p:spPr bwMode="auto">
          <a:xfrm>
            <a:off x="2954338" y="3070225"/>
            <a:ext cx="720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eaLnBrk="0" hangingPunct="0"/>
            <a:r>
              <a:rPr lang="en-GB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ATP</a:t>
            </a:r>
          </a:p>
        </p:txBody>
      </p:sp>
      <p:sp useBgFill="1">
        <p:nvSpPr>
          <p:cNvPr id="124933" name="AutoShape 7"/>
          <p:cNvSpPr>
            <a:spLocks noChangeArrowheads="1"/>
          </p:cNvSpPr>
          <p:nvPr/>
        </p:nvSpPr>
        <p:spPr bwMode="auto">
          <a:xfrm>
            <a:off x="4140200" y="5794375"/>
            <a:ext cx="287338" cy="287338"/>
          </a:xfrm>
          <a:prstGeom prst="roundRect">
            <a:avLst>
              <a:gd name="adj" fmla="val 16667"/>
            </a:avLst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NZ" sz="180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4934" name="Text Box 8"/>
          <p:cNvSpPr txBox="1">
            <a:spLocks noChangeArrowheads="1"/>
          </p:cNvSpPr>
          <p:nvPr/>
        </p:nvSpPr>
        <p:spPr bwMode="auto">
          <a:xfrm>
            <a:off x="3759200" y="6022975"/>
            <a:ext cx="86201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GB" sz="1600" smtClean="0">
                <a:solidFill>
                  <a:srgbClr val="000000"/>
                </a:solidFill>
              </a:rPr>
              <a:t>Nucleus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1260475" y="1760538"/>
            <a:ext cx="2678113" cy="3960812"/>
            <a:chOff x="794" y="1049"/>
            <a:chExt cx="1687" cy="2495"/>
          </a:xfrm>
        </p:grpSpPr>
        <p:sp>
          <p:nvSpPr>
            <p:cNvPr id="124968" name="Oval 10"/>
            <p:cNvSpPr>
              <a:spLocks noChangeArrowheads="1"/>
            </p:cNvSpPr>
            <p:nvPr/>
          </p:nvSpPr>
          <p:spPr bwMode="auto">
            <a:xfrm>
              <a:off x="1801" y="2047"/>
              <a:ext cx="680" cy="272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Adaptor</a:t>
              </a:r>
            </a:p>
          </p:txBody>
        </p:sp>
        <p:sp>
          <p:nvSpPr>
            <p:cNvPr id="124969" name="Text Box 11"/>
            <p:cNvSpPr txBox="1">
              <a:spLocks noChangeArrowheads="1"/>
            </p:cNvSpPr>
            <p:nvPr/>
          </p:nvSpPr>
          <p:spPr bwMode="auto">
            <a:xfrm>
              <a:off x="1006" y="1049"/>
              <a:ext cx="59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800" smtClean="0">
                  <a:solidFill>
                    <a:srgbClr val="000000"/>
                  </a:solidFill>
                </a:rPr>
                <a:t>Survival</a:t>
              </a:r>
            </a:p>
          </p:txBody>
        </p:sp>
        <p:sp>
          <p:nvSpPr>
            <p:cNvPr id="124970" name="Oval 12"/>
            <p:cNvSpPr>
              <a:spLocks noChangeArrowheads="1"/>
            </p:cNvSpPr>
            <p:nvPr/>
          </p:nvSpPr>
          <p:spPr bwMode="auto">
            <a:xfrm>
              <a:off x="1610" y="1503"/>
              <a:ext cx="363" cy="363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PIP</a:t>
              </a:r>
              <a:r>
                <a:rPr lang="en-GB" sz="1600" baseline="-250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2</a:t>
              </a:r>
            </a:p>
          </p:txBody>
        </p:sp>
        <p:sp>
          <p:nvSpPr>
            <p:cNvPr id="124971" name="AutoShape 13"/>
            <p:cNvSpPr>
              <a:spLocks noChangeArrowheads="1"/>
            </p:cNvSpPr>
            <p:nvPr/>
          </p:nvSpPr>
          <p:spPr bwMode="auto">
            <a:xfrm>
              <a:off x="1293" y="2047"/>
              <a:ext cx="523" cy="272"/>
            </a:xfrm>
            <a:prstGeom prst="flowChartOnlineStorag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PI3K</a:t>
              </a:r>
            </a:p>
          </p:txBody>
        </p:sp>
        <p:sp>
          <p:nvSpPr>
            <p:cNvPr id="124972" name="Oval 14"/>
            <p:cNvSpPr>
              <a:spLocks noChangeArrowheads="1"/>
            </p:cNvSpPr>
            <p:nvPr/>
          </p:nvSpPr>
          <p:spPr bwMode="auto">
            <a:xfrm>
              <a:off x="839" y="1503"/>
              <a:ext cx="363" cy="363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PIP</a:t>
              </a:r>
              <a:r>
                <a:rPr lang="en-GB" sz="1600" baseline="-250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3</a:t>
              </a:r>
            </a:p>
          </p:txBody>
        </p:sp>
        <p:sp>
          <p:nvSpPr>
            <p:cNvPr id="124973" name="Rectangle 15"/>
            <p:cNvSpPr>
              <a:spLocks noChangeArrowheads="1"/>
            </p:cNvSpPr>
            <p:nvPr/>
          </p:nvSpPr>
          <p:spPr bwMode="auto">
            <a:xfrm>
              <a:off x="1248" y="1553"/>
              <a:ext cx="272" cy="152"/>
            </a:xfrm>
            <a:prstGeom prst="rect">
              <a:avLst/>
            </a:prstGeom>
            <a:solidFill>
              <a:srgbClr val="FFCCB2"/>
            </a:solidFill>
            <a:ln>
              <a:noFill/>
            </a:ln>
            <a:effectLst>
              <a:prstShdw prst="shdw17" dist="17961" dir="2700000">
                <a:srgbClr val="4D00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2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PTEN</a:t>
              </a:r>
            </a:p>
          </p:txBody>
        </p:sp>
        <p:sp>
          <p:nvSpPr>
            <p:cNvPr id="124974" name="Line 16"/>
            <p:cNvSpPr>
              <a:spLocks noChangeShapeType="1"/>
            </p:cNvSpPr>
            <p:nvPr/>
          </p:nvSpPr>
          <p:spPr bwMode="auto">
            <a:xfrm rot="5400000" flipV="1">
              <a:off x="1392" y="1380"/>
              <a:ext cx="0" cy="31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75" name="Line 17"/>
            <p:cNvSpPr>
              <a:spLocks noChangeShapeType="1"/>
            </p:cNvSpPr>
            <p:nvPr/>
          </p:nvSpPr>
          <p:spPr bwMode="auto">
            <a:xfrm rot="-5400000" flipH="1" flipV="1">
              <a:off x="1384" y="1730"/>
              <a:ext cx="0" cy="27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76" name="Line 18"/>
            <p:cNvSpPr>
              <a:spLocks noChangeShapeType="1"/>
            </p:cNvSpPr>
            <p:nvPr/>
          </p:nvSpPr>
          <p:spPr bwMode="auto">
            <a:xfrm>
              <a:off x="1520" y="1855"/>
              <a:ext cx="0" cy="18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77" name="Rectangle 19"/>
            <p:cNvSpPr>
              <a:spLocks noChangeArrowheads="1"/>
            </p:cNvSpPr>
            <p:nvPr/>
          </p:nvSpPr>
          <p:spPr bwMode="auto">
            <a:xfrm>
              <a:off x="885" y="2592"/>
              <a:ext cx="454" cy="318"/>
            </a:xfrm>
            <a:prstGeom prst="rect">
              <a:avLst/>
            </a:prstGeom>
            <a:gradFill rotWithShape="1">
              <a:gsLst>
                <a:gs pos="0">
                  <a:srgbClr val="454545"/>
                </a:gs>
                <a:gs pos="50000">
                  <a:srgbClr val="969696"/>
                </a:gs>
                <a:gs pos="100000">
                  <a:srgbClr val="454545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AKT</a:t>
              </a:r>
            </a:p>
          </p:txBody>
        </p:sp>
        <p:sp>
          <p:nvSpPr>
            <p:cNvPr id="124978" name="AutoShape 20"/>
            <p:cNvSpPr>
              <a:spLocks noChangeArrowheads="1"/>
            </p:cNvSpPr>
            <p:nvPr/>
          </p:nvSpPr>
          <p:spPr bwMode="auto">
            <a:xfrm>
              <a:off x="794" y="3181"/>
              <a:ext cx="1179" cy="363"/>
            </a:xfrm>
            <a:prstGeom prst="octagon">
              <a:avLst>
                <a:gd name="adj" fmla="val 29287"/>
              </a:avLst>
            </a:prstGeom>
            <a:solidFill>
              <a:srgbClr val="C8F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Apoptosis regulators</a:t>
              </a:r>
            </a:p>
          </p:txBody>
        </p:sp>
        <p:sp>
          <p:nvSpPr>
            <p:cNvPr id="124979" name="Line 21"/>
            <p:cNvSpPr>
              <a:spLocks noChangeShapeType="1"/>
            </p:cNvSpPr>
            <p:nvPr/>
          </p:nvSpPr>
          <p:spPr bwMode="auto">
            <a:xfrm>
              <a:off x="1066" y="1897"/>
              <a:ext cx="0" cy="6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80" name="Line 22"/>
            <p:cNvSpPr>
              <a:spLocks noChangeShapeType="1"/>
            </p:cNvSpPr>
            <p:nvPr/>
          </p:nvSpPr>
          <p:spPr bwMode="auto">
            <a:xfrm>
              <a:off x="1144" y="2925"/>
              <a:ext cx="0" cy="23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3" name="Group 89"/>
          <p:cNvGrpSpPr>
            <a:grpSpLocks/>
          </p:cNvGrpSpPr>
          <p:nvPr/>
        </p:nvGrpSpPr>
        <p:grpSpPr bwMode="auto">
          <a:xfrm>
            <a:off x="4154488" y="1755775"/>
            <a:ext cx="4103687" cy="3949700"/>
            <a:chOff x="2617" y="1046"/>
            <a:chExt cx="2585" cy="2488"/>
          </a:xfrm>
        </p:grpSpPr>
        <p:sp>
          <p:nvSpPr>
            <p:cNvPr id="124951" name="Text Box 31"/>
            <p:cNvSpPr txBox="1">
              <a:spLocks noChangeArrowheads="1"/>
            </p:cNvSpPr>
            <p:nvPr/>
          </p:nvSpPr>
          <p:spPr bwMode="auto">
            <a:xfrm>
              <a:off x="3285" y="1046"/>
              <a:ext cx="87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800" smtClean="0">
                  <a:solidFill>
                    <a:srgbClr val="000000"/>
                  </a:solidFill>
                </a:rPr>
                <a:t>Proliferation</a:t>
              </a:r>
            </a:p>
          </p:txBody>
        </p:sp>
        <p:sp>
          <p:nvSpPr>
            <p:cNvPr id="124952" name="Oval 16"/>
            <p:cNvSpPr>
              <a:spLocks noChangeArrowheads="1"/>
            </p:cNvSpPr>
            <p:nvPr/>
          </p:nvSpPr>
          <p:spPr bwMode="auto">
            <a:xfrm>
              <a:off x="2617" y="2038"/>
              <a:ext cx="680" cy="272"/>
            </a:xfrm>
            <a:prstGeom prst="ellipse">
              <a:avLst/>
            </a:pr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Adaptor</a:t>
              </a:r>
            </a:p>
          </p:txBody>
        </p:sp>
        <p:sp>
          <p:nvSpPr>
            <p:cNvPr id="124953" name="AutoShape 17"/>
            <p:cNvSpPr>
              <a:spLocks noChangeArrowheads="1"/>
            </p:cNvSpPr>
            <p:nvPr/>
          </p:nvSpPr>
          <p:spPr bwMode="auto">
            <a:xfrm>
              <a:off x="3388" y="3136"/>
              <a:ext cx="1179" cy="363"/>
            </a:xfrm>
            <a:prstGeom prst="octagon">
              <a:avLst>
                <a:gd name="adj" fmla="val 29287"/>
              </a:avLst>
            </a:pr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Transcription factors</a:t>
              </a:r>
            </a:p>
          </p:txBody>
        </p:sp>
        <p:sp>
          <p:nvSpPr>
            <p:cNvPr id="124954" name="Rectangle 18"/>
            <p:cNvSpPr>
              <a:spLocks noChangeArrowheads="1"/>
            </p:cNvSpPr>
            <p:nvPr/>
          </p:nvSpPr>
          <p:spPr bwMode="auto">
            <a:xfrm>
              <a:off x="3978" y="2615"/>
              <a:ext cx="545" cy="272"/>
            </a:xfrm>
            <a:prstGeom prst="rect">
              <a:avLst/>
            </a:prstGeom>
            <a:gradFill rotWithShape="1">
              <a:gsLst>
                <a:gs pos="0">
                  <a:srgbClr val="9BFFFD"/>
                </a:gs>
                <a:gs pos="100000">
                  <a:srgbClr val="182F76"/>
                </a:gs>
              </a:gsLst>
              <a:path path="rect">
                <a:fillToRect r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MAPK</a:t>
              </a:r>
            </a:p>
          </p:txBody>
        </p:sp>
        <p:sp>
          <p:nvSpPr>
            <p:cNvPr id="124955" name="AutoShape 19"/>
            <p:cNvSpPr>
              <a:spLocks noChangeArrowheads="1"/>
            </p:cNvSpPr>
            <p:nvPr/>
          </p:nvSpPr>
          <p:spPr bwMode="auto">
            <a:xfrm>
              <a:off x="4477" y="2138"/>
              <a:ext cx="408" cy="227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</a:t>
              </a:r>
            </a:p>
          </p:txBody>
        </p:sp>
        <p:sp>
          <p:nvSpPr>
            <p:cNvPr id="124956" name="Line 20"/>
            <p:cNvSpPr>
              <a:spLocks noChangeShapeType="1"/>
            </p:cNvSpPr>
            <p:nvPr/>
          </p:nvSpPr>
          <p:spPr bwMode="auto">
            <a:xfrm flipH="1">
              <a:off x="4069" y="2954"/>
              <a:ext cx="136" cy="1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57" name="Line 21"/>
            <p:cNvSpPr>
              <a:spLocks noChangeShapeType="1"/>
            </p:cNvSpPr>
            <p:nvPr/>
          </p:nvSpPr>
          <p:spPr bwMode="auto">
            <a:xfrm flipH="1">
              <a:off x="4386" y="2456"/>
              <a:ext cx="136" cy="1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58" name="Oval 22"/>
            <p:cNvSpPr>
              <a:spLocks noChangeArrowheads="1"/>
            </p:cNvSpPr>
            <p:nvPr/>
          </p:nvSpPr>
          <p:spPr bwMode="auto">
            <a:xfrm>
              <a:off x="4749" y="1639"/>
              <a:ext cx="453" cy="227"/>
            </a:xfrm>
            <a:prstGeom prst="ellipse">
              <a:avLst/>
            </a:prstGeom>
            <a:solidFill>
              <a:srgbClr val="D20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RAF</a:t>
              </a:r>
            </a:p>
          </p:txBody>
        </p:sp>
        <p:sp>
          <p:nvSpPr>
            <p:cNvPr id="124959" name="Rectangle 23"/>
            <p:cNvSpPr>
              <a:spLocks noChangeArrowheads="1"/>
            </p:cNvSpPr>
            <p:nvPr/>
          </p:nvSpPr>
          <p:spPr bwMode="auto">
            <a:xfrm>
              <a:off x="3815" y="1639"/>
              <a:ext cx="635" cy="272"/>
            </a:xfrm>
            <a:prstGeom prst="rect">
              <a:avLst/>
            </a:prstGeom>
            <a:gradFill rotWithShape="1">
              <a:gsLst>
                <a:gs pos="0">
                  <a:srgbClr val="FFEA00"/>
                </a:gs>
                <a:gs pos="100000">
                  <a:srgbClr val="185E5E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GTP</a:t>
              </a:r>
              <a:r>
                <a:rPr lang="en-GB" sz="18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-RAS</a:t>
              </a:r>
            </a:p>
          </p:txBody>
        </p:sp>
        <p:sp>
          <p:nvSpPr>
            <p:cNvPr id="124960" name="Line 24"/>
            <p:cNvSpPr>
              <a:spLocks noChangeShapeType="1"/>
            </p:cNvSpPr>
            <p:nvPr/>
          </p:nvSpPr>
          <p:spPr bwMode="auto">
            <a:xfrm flipH="1">
              <a:off x="4748" y="1901"/>
              <a:ext cx="190" cy="20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61" name="Rectangle 25"/>
            <p:cNvSpPr>
              <a:spLocks noChangeArrowheads="1"/>
            </p:cNvSpPr>
            <p:nvPr/>
          </p:nvSpPr>
          <p:spPr bwMode="auto">
            <a:xfrm>
              <a:off x="2891" y="1639"/>
              <a:ext cx="635" cy="272"/>
            </a:xfrm>
            <a:prstGeom prst="rect">
              <a:avLst/>
            </a:pr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GB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GDP</a:t>
              </a: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-</a:t>
              </a:r>
              <a:r>
                <a:rPr lang="en-GB" sz="18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  <p:sp>
          <p:nvSpPr>
            <p:cNvPr id="124962" name="Line 26"/>
            <p:cNvSpPr>
              <a:spLocks noChangeShapeType="1"/>
            </p:cNvSpPr>
            <p:nvPr/>
          </p:nvSpPr>
          <p:spPr bwMode="auto">
            <a:xfrm rot="5400000" flipV="1">
              <a:off x="4631" y="1665"/>
              <a:ext cx="0" cy="18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63" name="Line 27"/>
            <p:cNvSpPr>
              <a:spLocks noChangeShapeType="1"/>
            </p:cNvSpPr>
            <p:nvPr/>
          </p:nvSpPr>
          <p:spPr bwMode="auto">
            <a:xfrm>
              <a:off x="3570" y="1775"/>
              <a:ext cx="22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24964" name="Group 28"/>
            <p:cNvGrpSpPr>
              <a:grpSpLocks/>
            </p:cNvGrpSpPr>
            <p:nvPr/>
          </p:nvGrpSpPr>
          <p:grpSpPr bwMode="auto">
            <a:xfrm>
              <a:off x="3371" y="1866"/>
              <a:ext cx="329" cy="317"/>
              <a:chOff x="3634" y="1888"/>
              <a:chExt cx="329" cy="317"/>
            </a:xfrm>
          </p:grpSpPr>
          <p:sp>
            <p:nvSpPr>
              <p:cNvPr id="124966" name="Line 29"/>
              <p:cNvSpPr>
                <a:spLocks noChangeShapeType="1"/>
              </p:cNvSpPr>
              <p:nvPr/>
            </p:nvSpPr>
            <p:spPr bwMode="auto">
              <a:xfrm flipV="1">
                <a:off x="3951" y="1888"/>
                <a:ext cx="0" cy="317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24967" name="Line 30"/>
              <p:cNvSpPr>
                <a:spLocks noChangeShapeType="1"/>
              </p:cNvSpPr>
              <p:nvPr/>
            </p:nvSpPr>
            <p:spPr bwMode="auto">
              <a:xfrm>
                <a:off x="3634" y="2196"/>
                <a:ext cx="329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24965" name="Freeform 49"/>
            <p:cNvSpPr>
              <a:spLocks/>
            </p:cNvSpPr>
            <p:nvPr/>
          </p:nvSpPr>
          <p:spPr bwMode="auto">
            <a:xfrm>
              <a:off x="2708" y="3307"/>
              <a:ext cx="635" cy="227"/>
            </a:xfrm>
            <a:custGeom>
              <a:avLst/>
              <a:gdLst>
                <a:gd name="T0" fmla="*/ 635 w 635"/>
                <a:gd name="T1" fmla="*/ 0 h 227"/>
                <a:gd name="T2" fmla="*/ 0 w 635"/>
                <a:gd name="T3" fmla="*/ 0 h 227"/>
                <a:gd name="T4" fmla="*/ 0 w 635"/>
                <a:gd name="T5" fmla="*/ 227 h 227"/>
                <a:gd name="T6" fmla="*/ 0 60000 65536"/>
                <a:gd name="T7" fmla="*/ 0 60000 65536"/>
                <a:gd name="T8" fmla="*/ 0 60000 65536"/>
                <a:gd name="T9" fmla="*/ 0 w 635"/>
                <a:gd name="T10" fmla="*/ 0 h 227"/>
                <a:gd name="T11" fmla="*/ 635 w 635"/>
                <a:gd name="T12" fmla="*/ 227 h 2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5" h="227">
                  <a:moveTo>
                    <a:pt x="635" y="0"/>
                  </a:moveTo>
                  <a:lnTo>
                    <a:pt x="0" y="0"/>
                  </a:lnTo>
                  <a:lnTo>
                    <a:pt x="0" y="227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4937" name="AutoShape 10"/>
          <p:cNvSpPr>
            <a:spLocks noChangeArrowheads="1"/>
          </p:cNvSpPr>
          <p:nvPr/>
        </p:nvSpPr>
        <p:spPr bwMode="auto">
          <a:xfrm>
            <a:off x="1690688" y="5865813"/>
            <a:ext cx="5472112" cy="7905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06 w 21600"/>
              <a:gd name="T13" fmla="*/ 0 h 21600"/>
              <a:gd name="T14" fmla="*/ 21294 w 21600"/>
              <a:gd name="T15" fmla="*/ 1276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513" y="10410"/>
                </a:moveTo>
                <a:cubicBezTo>
                  <a:pt x="2721" y="5984"/>
                  <a:pt x="6369" y="2503"/>
                  <a:pt x="10800" y="2504"/>
                </a:cubicBezTo>
                <a:cubicBezTo>
                  <a:pt x="15230" y="2504"/>
                  <a:pt x="18878" y="5984"/>
                  <a:pt x="19086" y="10410"/>
                </a:cubicBezTo>
                <a:lnTo>
                  <a:pt x="21588" y="10292"/>
                </a:lnTo>
                <a:cubicBezTo>
                  <a:pt x="21316" y="4531"/>
                  <a:pt x="16567" y="-1"/>
                  <a:pt x="10799" y="0"/>
                </a:cubicBezTo>
                <a:cubicBezTo>
                  <a:pt x="5032" y="0"/>
                  <a:pt x="283" y="4531"/>
                  <a:pt x="11" y="10292"/>
                </a:cubicBezTo>
                <a:close/>
              </a:path>
            </a:pathLst>
          </a:custGeom>
          <a:gradFill rotWithShape="1">
            <a:gsLst>
              <a:gs pos="0">
                <a:srgbClr val="4D4D4D"/>
              </a:gs>
              <a:gs pos="100000">
                <a:srgbClr val="FFEA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 useBgFill="1">
        <p:nvSpPr>
          <p:cNvPr id="124938" name="AutoShape 11"/>
          <p:cNvSpPr>
            <a:spLocks noChangeArrowheads="1"/>
          </p:cNvSpPr>
          <p:nvPr/>
        </p:nvSpPr>
        <p:spPr bwMode="auto">
          <a:xfrm>
            <a:off x="4138613" y="5794375"/>
            <a:ext cx="287337" cy="287338"/>
          </a:xfrm>
          <a:prstGeom prst="roundRect">
            <a:avLst>
              <a:gd name="adj" fmla="val 16667"/>
            </a:avLst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NZ" sz="180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4939" name="Rectangle 49"/>
          <p:cNvSpPr>
            <a:spLocks noChangeArrowheads="1"/>
          </p:cNvSpPr>
          <p:nvPr/>
        </p:nvSpPr>
        <p:spPr bwMode="auto">
          <a:xfrm>
            <a:off x="6235700" y="6434138"/>
            <a:ext cx="22526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Sordella, et al. Science 2004</a:t>
            </a:r>
          </a:p>
        </p:txBody>
      </p:sp>
      <p:sp>
        <p:nvSpPr>
          <p:cNvPr id="124940" name="Rectangle 5"/>
          <p:cNvSpPr>
            <a:spLocks noChangeArrowheads="1"/>
          </p:cNvSpPr>
          <p:nvPr/>
        </p:nvSpPr>
        <p:spPr bwMode="auto">
          <a:xfrm>
            <a:off x="4394200" y="3070225"/>
            <a:ext cx="720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eaLnBrk="0" hangingPunct="0"/>
            <a:r>
              <a:rPr lang="en-GB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ATP</a:t>
            </a:r>
          </a:p>
        </p:txBody>
      </p:sp>
      <p:sp>
        <p:nvSpPr>
          <p:cNvPr id="124941" name="Line 43"/>
          <p:cNvSpPr>
            <a:spLocks noChangeShapeType="1"/>
          </p:cNvSpPr>
          <p:nvPr/>
        </p:nvSpPr>
        <p:spPr bwMode="auto">
          <a:xfrm>
            <a:off x="3521075" y="3236913"/>
            <a:ext cx="187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24942" name="Line 44"/>
          <p:cNvSpPr>
            <a:spLocks noChangeShapeType="1"/>
          </p:cNvSpPr>
          <p:nvPr/>
        </p:nvSpPr>
        <p:spPr bwMode="auto">
          <a:xfrm flipH="1">
            <a:off x="4313238" y="3236913"/>
            <a:ext cx="187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4648200" y="2171700"/>
            <a:ext cx="4114800" cy="3838575"/>
            <a:chOff x="2928" y="1368"/>
            <a:chExt cx="2592" cy="2418"/>
          </a:xfrm>
        </p:grpSpPr>
        <p:sp>
          <p:nvSpPr>
            <p:cNvPr id="124947" name="AutoShape 48"/>
            <p:cNvSpPr>
              <a:spLocks noChangeArrowheads="1"/>
            </p:cNvSpPr>
            <p:nvPr/>
          </p:nvSpPr>
          <p:spPr bwMode="auto">
            <a:xfrm>
              <a:off x="2928" y="1368"/>
              <a:ext cx="2592" cy="2418"/>
            </a:xfrm>
            <a:prstGeom prst="roundRect">
              <a:avLst>
                <a:gd name="adj" fmla="val 3380"/>
              </a:avLst>
            </a:prstGeom>
            <a:solidFill>
              <a:srgbClr val="FFFF99">
                <a:alpha val="9490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/>
            <a:p>
              <a:pPr eaLnBrk="0" hangingPunct="0"/>
              <a:endParaRPr lang="es-ES" sz="180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4948" name="Rectangle 87"/>
            <p:cNvSpPr>
              <a:spLocks noChangeArrowheads="1"/>
            </p:cNvSpPr>
            <p:nvPr/>
          </p:nvSpPr>
          <p:spPr bwMode="auto">
            <a:xfrm>
              <a:off x="2955" y="1437"/>
              <a:ext cx="2479" cy="1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/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Preferential signalling through the PI3K-mediated anti-apoptotic pathway – ‘oncogene addiction’</a:t>
              </a:r>
            </a:p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Reduced affinity for ATP means EGFR TKIs have less competition for binding sites; lower concentrations sufficient to inhibit</a:t>
              </a:r>
            </a:p>
            <a:p>
              <a:pPr marL="263525" indent="-263525" algn="l" eaLnBrk="0" hangingPunct="0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Successful inhibition of mutated EGFR produces ‘apoptotic shock’</a:t>
              </a:r>
            </a:p>
          </p:txBody>
        </p:sp>
        <p:sp>
          <p:nvSpPr>
            <p:cNvPr id="124949" name="Text Box 26"/>
            <p:cNvSpPr txBox="1">
              <a:spLocks noChangeArrowheads="1"/>
            </p:cNvSpPr>
            <p:nvPr/>
          </p:nvSpPr>
          <p:spPr bwMode="auto">
            <a:xfrm>
              <a:off x="2981" y="3196"/>
              <a:ext cx="2478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263525" indent="-263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spcBef>
                  <a:spcPct val="20000"/>
                </a:spcBef>
                <a:buClr>
                  <a:srgbClr val="FFFFFF"/>
                </a:buClr>
                <a:buSzPct val="90000"/>
                <a:buFont typeface="Wingdings" charset="0"/>
                <a:buChar char="l"/>
              </a:pPr>
              <a:r>
                <a:rPr lang="en-GB" sz="1600" smtClean="0">
                  <a:solidFill>
                    <a:srgbClr val="000000"/>
                  </a:solidFill>
                </a:rPr>
                <a:t>Higher incidence of complete or partial response</a:t>
              </a:r>
            </a:p>
          </p:txBody>
        </p:sp>
        <p:sp>
          <p:nvSpPr>
            <p:cNvPr id="124950" name="AutoShape 49"/>
            <p:cNvSpPr>
              <a:spLocks noChangeArrowheads="1"/>
            </p:cNvSpPr>
            <p:nvPr/>
          </p:nvSpPr>
          <p:spPr bwMode="auto">
            <a:xfrm>
              <a:off x="4063" y="2889"/>
              <a:ext cx="228" cy="294"/>
            </a:xfrm>
            <a:prstGeom prst="downArrow">
              <a:avLst>
                <a:gd name="adj1" fmla="val 50000"/>
                <a:gd name="adj2" fmla="val 3223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" name="Group 50"/>
          <p:cNvGrpSpPr>
            <a:grpSpLocks/>
          </p:cNvGrpSpPr>
          <p:nvPr/>
        </p:nvGrpSpPr>
        <p:grpSpPr bwMode="auto">
          <a:xfrm>
            <a:off x="460375" y="1490663"/>
            <a:ext cx="3751263" cy="4902200"/>
            <a:chOff x="290" y="939"/>
            <a:chExt cx="2363" cy="3088"/>
          </a:xfrm>
        </p:grpSpPr>
        <p:sp>
          <p:nvSpPr>
            <p:cNvPr id="124945" name="Rectangle 51"/>
            <p:cNvSpPr>
              <a:spLocks noChangeArrowheads="1"/>
            </p:cNvSpPr>
            <p:nvPr/>
          </p:nvSpPr>
          <p:spPr bwMode="auto">
            <a:xfrm>
              <a:off x="290" y="939"/>
              <a:ext cx="652" cy="465"/>
            </a:xfrm>
            <a:prstGeom prst="rect">
              <a:avLst/>
            </a:prstGeom>
            <a:solidFill>
              <a:srgbClr val="FFFF99">
                <a:alpha val="9490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eaLnBrk="0" hangingPunct="0">
                <a:lnSpc>
                  <a:spcPct val="90000"/>
                </a:lnSpc>
              </a:pPr>
              <a:r>
                <a:rPr lang="en-GB" sz="1600" i="1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EGFR</a:t>
              </a: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 </a:t>
              </a:r>
              <a:b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</a:b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mutation </a:t>
              </a:r>
              <a:b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</a:br>
              <a:r>
                <a:rPr lang="en-GB" sz="1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+ve</a:t>
              </a:r>
            </a:p>
          </p:txBody>
        </p:sp>
        <p:sp>
          <p:nvSpPr>
            <p:cNvPr id="124946" name="Rectangle 52"/>
            <p:cNvSpPr>
              <a:spLocks noChangeArrowheads="1"/>
            </p:cNvSpPr>
            <p:nvPr/>
          </p:nvSpPr>
          <p:spPr bwMode="auto">
            <a:xfrm>
              <a:off x="290" y="939"/>
              <a:ext cx="2363" cy="3088"/>
            </a:xfrm>
            <a:prstGeom prst="rect">
              <a:avLst/>
            </a:prstGeom>
            <a:noFill/>
            <a:ln w="28575">
              <a:solidFill>
                <a:srgbClr val="FFFF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622875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9" presetClass="emph" presetSubtype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1" dur="indefinit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2" dur="indefinite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2813" eaLnBrk="1" hangingPunct="1"/>
            <a:r>
              <a:rPr lang="es-ES_tradnl" noProof="1" smtClean="0"/>
              <a:t>Ras</a:t>
            </a:r>
            <a:endParaRPr b="0" noProof="1"/>
          </a:p>
        </p:txBody>
      </p:sp>
      <p:sp>
        <p:nvSpPr>
          <p:cNvPr id="292868" name="Rectangle 4"/>
          <p:cNvSpPr>
            <a:spLocks noChangeArrowheads="1"/>
          </p:cNvSpPr>
          <p:nvPr/>
        </p:nvSpPr>
        <p:spPr bwMode="gray">
          <a:xfrm>
            <a:off x="323850" y="1555750"/>
            <a:ext cx="4171950" cy="1319213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>
            <a:prstTxWarp prst="textNoShape">
              <a:avLst/>
            </a:prstTxWarp>
          </a:bodyPr>
          <a:lstStyle/>
          <a:p>
            <a:pPr algn="ctr" defTabSz="801688" eaLnBrk="0" hangingPunct="0"/>
            <a:r>
              <a:rPr lang="es-ES_tradnl" b="1" noProof="1" smtClean="0">
                <a:solidFill>
                  <a:srgbClr val="FFFFFF"/>
                </a:solidFill>
              </a:rPr>
              <a:t>HRAS</a:t>
            </a:r>
            <a:endParaRPr b="1" noProof="1">
              <a:solidFill>
                <a:srgbClr val="FFFFFF"/>
              </a:solidFill>
            </a:endParaRPr>
          </a:p>
        </p:txBody>
      </p:sp>
      <p:sp>
        <p:nvSpPr>
          <p:cNvPr id="292869" name="Rectangle 5"/>
          <p:cNvSpPr>
            <a:spLocks noChangeArrowheads="1"/>
          </p:cNvSpPr>
          <p:nvPr/>
        </p:nvSpPr>
        <p:spPr bwMode="gray">
          <a:xfrm>
            <a:off x="323850" y="3019425"/>
            <a:ext cx="4171950" cy="1319213"/>
          </a:xfrm>
          <a:prstGeom prst="rect">
            <a:avLst/>
          </a:prstGeom>
          <a:solidFill>
            <a:schemeClr val="accent2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>
            <a:prstTxWarp prst="textNoShape">
              <a:avLst/>
            </a:prstTxWarp>
          </a:bodyPr>
          <a:lstStyle/>
          <a:p>
            <a:pPr algn="ctr" defTabSz="801688" eaLnBrk="0" hangingPunct="0"/>
            <a:r>
              <a:rPr lang="es-ES_tradnl" b="1" noProof="1" smtClean="0">
                <a:solidFill>
                  <a:srgbClr val="FFFFFF"/>
                </a:solidFill>
              </a:rPr>
              <a:t>KRAS</a:t>
            </a:r>
            <a:endParaRPr b="1" noProof="1">
              <a:solidFill>
                <a:srgbClr val="FFFFFF"/>
              </a:solidFill>
            </a:endParaRPr>
          </a:p>
        </p:txBody>
      </p:sp>
      <p:sp>
        <p:nvSpPr>
          <p:cNvPr id="292870" name="Rectangle 6"/>
          <p:cNvSpPr>
            <a:spLocks noChangeArrowheads="1"/>
          </p:cNvSpPr>
          <p:nvPr/>
        </p:nvSpPr>
        <p:spPr bwMode="gray">
          <a:xfrm>
            <a:off x="323850" y="4484688"/>
            <a:ext cx="4171950" cy="1317625"/>
          </a:xfrm>
          <a:prstGeom prst="rect">
            <a:avLst/>
          </a:prstGeom>
          <a:solidFill>
            <a:schemeClr val="hlink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>
            <a:prstTxWarp prst="textNoShape">
              <a:avLst/>
            </a:prstTxWarp>
          </a:bodyPr>
          <a:lstStyle/>
          <a:p>
            <a:pPr algn="ctr" defTabSz="801688" eaLnBrk="0" hangingPunct="0"/>
            <a:r>
              <a:rPr lang="es-ES_tradnl" b="1" noProof="1" smtClean="0">
                <a:solidFill>
                  <a:srgbClr val="FFFFFF"/>
                </a:solidFill>
              </a:rPr>
              <a:t>NRAS</a:t>
            </a:r>
            <a:endParaRPr b="1" noProof="1">
              <a:solidFill>
                <a:srgbClr val="FFFFFF"/>
              </a:solidFill>
            </a:endParaRPr>
          </a:p>
        </p:txBody>
      </p:sp>
      <p:sp>
        <p:nvSpPr>
          <p:cNvPr id="292871" name="Rectangle 7"/>
          <p:cNvSpPr>
            <a:spLocks noChangeArrowheads="1"/>
          </p:cNvSpPr>
          <p:nvPr/>
        </p:nvSpPr>
        <p:spPr bwMode="gray">
          <a:xfrm>
            <a:off x="4643438" y="3021013"/>
            <a:ext cx="4176712" cy="131762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>
            <a:prstTxWarp prst="textNoShape">
              <a:avLst/>
            </a:prstTxWarp>
          </a:bodyPr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Kirsten Ras</a:t>
            </a:r>
            <a:endParaRPr sz="1600" noProof="1" smtClean="0"/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1960’s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NIH</a:t>
            </a:r>
            <a:endParaRPr sz="1600" noProof="1"/>
          </a:p>
        </p:txBody>
      </p:sp>
      <p:sp>
        <p:nvSpPr>
          <p:cNvPr id="292872" name="Rectangle 8"/>
          <p:cNvSpPr>
            <a:spLocks noChangeArrowheads="1"/>
          </p:cNvSpPr>
          <p:nvPr/>
        </p:nvSpPr>
        <p:spPr bwMode="gray">
          <a:xfrm>
            <a:off x="4643438" y="4484688"/>
            <a:ext cx="4176712" cy="131762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>
            <a:prstTxWarp prst="textNoShape">
              <a:avLst/>
            </a:prstTxWarp>
          </a:bodyPr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Neuroblastoma Ras</a:t>
            </a:r>
            <a:endParaRPr sz="1600" noProof="1" smtClean="0"/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1982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Cancer research UK</a:t>
            </a:r>
            <a:endParaRPr sz="1600" noProof="1"/>
          </a:p>
        </p:txBody>
      </p:sp>
      <p:sp>
        <p:nvSpPr>
          <p:cNvPr id="292873" name="Rectangle 9"/>
          <p:cNvSpPr>
            <a:spLocks noChangeArrowheads="1"/>
          </p:cNvSpPr>
          <p:nvPr/>
        </p:nvSpPr>
        <p:spPr bwMode="gray">
          <a:xfrm>
            <a:off x="4643438" y="1555750"/>
            <a:ext cx="4176712" cy="1319213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>
            <a:prstTxWarp prst="textNoShape">
              <a:avLst/>
            </a:prstTxWarp>
          </a:bodyPr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Harvey Ras</a:t>
            </a:r>
            <a:endParaRPr sz="1600" noProof="1" smtClean="0"/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1960’s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chemeClr val="accent1"/>
              </a:buClr>
              <a:buFont typeface="Wingdings" charset="2"/>
              <a:buChar char="§"/>
            </a:pPr>
            <a:r>
              <a:rPr lang="es-ES_tradnl" sz="1600" noProof="1" smtClean="0"/>
              <a:t>NIH</a:t>
            </a:r>
            <a:endParaRPr sz="1600" noProof="1"/>
          </a:p>
        </p:txBody>
      </p:sp>
      <p:sp>
        <p:nvSpPr>
          <p:cNvPr id="292874" name="AutoShape 10"/>
          <p:cNvSpPr>
            <a:spLocks noChangeArrowheads="1"/>
          </p:cNvSpPr>
          <p:nvPr/>
        </p:nvSpPr>
        <p:spPr bwMode="gray">
          <a:xfrm rot="5400000" flipV="1">
            <a:off x="2142332" y="2597944"/>
            <a:ext cx="544512" cy="698500"/>
          </a:xfrm>
          <a:prstGeom prst="rightArrow">
            <a:avLst>
              <a:gd name="adj1" fmla="val 55000"/>
              <a:gd name="adj2" fmla="val 63606"/>
            </a:avLst>
          </a:prstGeom>
          <a:gradFill rotWithShape="1">
            <a:gsLst>
              <a:gs pos="0">
                <a:srgbClr val="EAEAEA"/>
              </a:gs>
              <a:gs pos="100000">
                <a:srgbClr val="969696"/>
              </a:gs>
            </a:gsLst>
            <a:lin ang="0" scaled="1"/>
          </a:gradFill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63500" dist="46662" dir="3284183" algn="ctr" rotWithShape="0">
              <a:srgbClr val="000000">
                <a:alpha val="50000"/>
              </a:srgbClr>
            </a:outerShdw>
          </a:effectLst>
        </p:spPr>
        <p:txBody>
          <a:bodyPr vert="eaVert" lIns="324000" tIns="0" rIns="0" bIns="0" anchor="ctr">
            <a:prstTxWarp prst="textNoShape">
              <a:avLst/>
            </a:prstTxWarp>
          </a:bodyPr>
          <a:lstStyle/>
          <a:p>
            <a:pPr algn="ctr" defTabSz="912813" eaLnBrk="0" hangingPunct="0"/>
            <a:endParaRPr lang="de-DE"/>
          </a:p>
        </p:txBody>
      </p:sp>
      <p:sp>
        <p:nvSpPr>
          <p:cNvPr id="292875" name="AutoShape 11"/>
          <p:cNvSpPr>
            <a:spLocks noChangeArrowheads="1"/>
          </p:cNvSpPr>
          <p:nvPr/>
        </p:nvSpPr>
        <p:spPr bwMode="gray">
          <a:xfrm rot="5400000" flipV="1">
            <a:off x="2142332" y="4064794"/>
            <a:ext cx="544512" cy="698500"/>
          </a:xfrm>
          <a:prstGeom prst="rightArrow">
            <a:avLst>
              <a:gd name="adj1" fmla="val 55000"/>
              <a:gd name="adj2" fmla="val 63606"/>
            </a:avLst>
          </a:prstGeom>
          <a:gradFill rotWithShape="1">
            <a:gsLst>
              <a:gs pos="0">
                <a:srgbClr val="EAEAEA"/>
              </a:gs>
              <a:gs pos="100000">
                <a:srgbClr val="969696"/>
              </a:gs>
            </a:gsLst>
            <a:lin ang="0" scaled="1"/>
          </a:gradFill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63500" dist="46662" dir="3284183" algn="ctr" rotWithShape="0">
              <a:srgbClr val="000000">
                <a:alpha val="50000"/>
              </a:srgbClr>
            </a:outerShdw>
          </a:effectLst>
        </p:spPr>
        <p:txBody>
          <a:bodyPr vert="eaVert" lIns="324000" tIns="0" rIns="0" bIns="0" anchor="ctr">
            <a:prstTxWarp prst="textNoShape">
              <a:avLst/>
            </a:prstTxWarp>
          </a:bodyPr>
          <a:lstStyle/>
          <a:p>
            <a:pPr algn="ctr" defTabSz="912813" eaLnBrk="0" hangingPunct="0"/>
            <a:endParaRPr lang="de-DE"/>
          </a:p>
        </p:txBody>
      </p:sp>
      <p:sp>
        <p:nvSpPr>
          <p:cNvPr id="27659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prstTxWarp prst="textNoShape">
              <a:avLst/>
            </a:prstTxWarp>
          </a:bodyPr>
          <a:lstStyle/>
          <a:p>
            <a:pPr defTabSz="801688" eaLnBrk="0" hangingPunct="0"/>
            <a:r>
              <a:rPr lang="en-GB" sz="2000" dirty="0" smtClean="0"/>
              <a:t>Rat sarcoma (181 </a:t>
            </a:r>
            <a:r>
              <a:rPr lang="en-US" sz="2000" dirty="0" smtClean="0"/>
              <a:t>–</a:t>
            </a:r>
            <a:r>
              <a:rPr lang="en-GB" sz="2000" dirty="0" smtClean="0"/>
              <a:t> 189 </a:t>
            </a:r>
            <a:r>
              <a:rPr lang="en-GB" sz="2000" dirty="0" err="1" smtClean="0"/>
              <a:t>aas</a:t>
            </a:r>
            <a:r>
              <a:rPr lang="en-GB" sz="2000" dirty="0" smtClean="0"/>
              <a:t>, p21)</a:t>
            </a:r>
            <a:endParaRPr lang="en-GB" sz="2000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511"/>
            <a:ext cx="1358900" cy="455889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52" name="Group 13363"/>
          <p:cNvGrpSpPr>
            <a:grpSpLocks/>
          </p:cNvGrpSpPr>
          <p:nvPr/>
        </p:nvGrpSpPr>
        <p:grpSpPr bwMode="auto">
          <a:xfrm>
            <a:off x="3411560" y="2065867"/>
            <a:ext cx="2159507" cy="1151464"/>
            <a:chOff x="4669" y="944"/>
            <a:chExt cx="345" cy="285"/>
          </a:xfrm>
        </p:grpSpPr>
        <p:sp>
          <p:nvSpPr>
            <p:cNvPr id="1344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3" y="48"/>
                </a:cxn>
                <a:cxn ang="0">
                  <a:pos x="1" y="104"/>
                </a:cxn>
                <a:cxn ang="0">
                  <a:pos x="25" y="144"/>
                </a:cxn>
              </a:cxnLst>
              <a:rect l="0" t="0" r="r" b="b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r>
                <a:rPr lang="en-US" sz="2800" dirty="0" err="1" smtClean="0"/>
                <a:t>Ras</a:t>
              </a:r>
              <a:endParaRPr lang="en-US" sz="1000" dirty="0"/>
            </a:p>
          </p:txBody>
        </p:sp>
      </p:grpSp>
      <p:sp>
        <p:nvSpPr>
          <p:cNvPr id="1209" name="Oval 31"/>
          <p:cNvSpPr>
            <a:spLocks noChangeArrowheads="1"/>
          </p:cNvSpPr>
          <p:nvPr/>
        </p:nvSpPr>
        <p:spPr bwMode="auto">
          <a:xfrm>
            <a:off x="913341" y="2523066"/>
            <a:ext cx="1389593" cy="728134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r>
              <a:rPr lang="en-US" sz="1600" b="1" dirty="0" smtClean="0"/>
              <a:t>GEF</a:t>
            </a:r>
            <a:endParaRPr lang="en-US" sz="1600" b="1" dirty="0"/>
          </a:p>
        </p:txBody>
      </p:sp>
      <p:sp>
        <p:nvSpPr>
          <p:cNvPr id="1210" name="Oval 28"/>
          <p:cNvSpPr>
            <a:spLocks noChangeAspect="1" noChangeArrowheads="1"/>
          </p:cNvSpPr>
          <p:nvPr/>
        </p:nvSpPr>
        <p:spPr bwMode="auto">
          <a:xfrm>
            <a:off x="6341003" y="2472267"/>
            <a:ext cx="1719263" cy="6779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r>
              <a:rPr lang="en-US" sz="2000" b="1" dirty="0" smtClean="0">
                <a:solidFill>
                  <a:srgbClr val="4D0808"/>
                </a:solidFill>
                <a:ea typeface="Arial" charset="0"/>
                <a:cs typeface="Arial" charset="0"/>
              </a:rPr>
              <a:t>GAF</a:t>
            </a:r>
            <a:endParaRPr lang="en-US" sz="2000" b="1" dirty="0">
              <a:solidFill>
                <a:srgbClr val="4D0808"/>
              </a:solidFill>
              <a:ea typeface="Arial" charset="0"/>
              <a:cs typeface="Arial" charset="0"/>
            </a:endParaRPr>
          </a:p>
        </p:txBody>
      </p:sp>
      <p:sp>
        <p:nvSpPr>
          <p:cNvPr id="1211" name="Title 12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Ras</a:t>
            </a:r>
            <a:endParaRPr lang="en-US" dirty="0"/>
          </a:p>
        </p:txBody>
      </p:sp>
      <p:sp>
        <p:nvSpPr>
          <p:cNvPr id="1212" name="Down Arrow 1211"/>
          <p:cNvSpPr/>
          <p:nvPr/>
        </p:nvSpPr>
        <p:spPr bwMode="auto">
          <a:xfrm>
            <a:off x="5046133" y="2438400"/>
            <a:ext cx="508000" cy="931333"/>
          </a:xfrm>
          <a:prstGeom prst="downArrow">
            <a:avLst/>
          </a:prstGeom>
          <a:solidFill>
            <a:schemeClr val="accent1"/>
          </a:solidFill>
          <a:ln w="38100" cap="flat" cmpd="sng" algn="ctr">
            <a:solidFill>
              <a:srgbClr val="008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rgbClr val="800000"/>
              </a:solidFill>
              <a:effectLst/>
              <a:latin typeface="Arial" charset="0"/>
            </a:endParaRPr>
          </a:p>
        </p:txBody>
      </p:sp>
      <p:sp>
        <p:nvSpPr>
          <p:cNvPr id="1213" name="Up Arrow 1212"/>
          <p:cNvSpPr/>
          <p:nvPr/>
        </p:nvSpPr>
        <p:spPr bwMode="auto">
          <a:xfrm>
            <a:off x="3505200" y="2336799"/>
            <a:ext cx="474133" cy="1032934"/>
          </a:xfrm>
          <a:prstGeom prst="upArrow">
            <a:avLst/>
          </a:prstGeom>
          <a:solidFill>
            <a:schemeClr val="accent1"/>
          </a:solidFill>
          <a:ln w="38100" cap="flat" cmpd="sng" algn="ctr">
            <a:solidFill>
              <a:srgbClr val="008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rgbClr val="800000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AutoShape 3"/>
          <p:cNvSpPr>
            <a:spLocks/>
          </p:cNvSpPr>
          <p:nvPr/>
        </p:nvSpPr>
        <p:spPr bwMode="auto">
          <a:xfrm rot="5400000">
            <a:off x="3158332" y="3510756"/>
            <a:ext cx="1198562" cy="4962525"/>
          </a:xfrm>
          <a:prstGeom prst="leftBracket">
            <a:avLst>
              <a:gd name="adj" fmla="val 6720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77827" name="Group 4"/>
          <p:cNvGrpSpPr>
            <a:grpSpLocks/>
          </p:cNvGrpSpPr>
          <p:nvPr/>
        </p:nvGrpSpPr>
        <p:grpSpPr bwMode="auto">
          <a:xfrm>
            <a:off x="1163638" y="5422900"/>
            <a:ext cx="5060950" cy="1246188"/>
            <a:chOff x="733" y="3416"/>
            <a:chExt cx="3188" cy="785"/>
          </a:xfrm>
        </p:grpSpPr>
        <p:grpSp>
          <p:nvGrpSpPr>
            <p:cNvPr id="269373" name="Group 5"/>
            <p:cNvGrpSpPr>
              <a:grpSpLocks/>
            </p:cNvGrpSpPr>
            <p:nvPr/>
          </p:nvGrpSpPr>
          <p:grpSpPr bwMode="auto">
            <a:xfrm>
              <a:off x="2032" y="3474"/>
              <a:ext cx="996" cy="727"/>
              <a:chOff x="1718" y="3477"/>
              <a:chExt cx="996" cy="727"/>
            </a:xfrm>
          </p:grpSpPr>
          <p:sp>
            <p:nvSpPr>
              <p:cNvPr id="269395" name="Text Box 6"/>
              <p:cNvSpPr txBox="1">
                <a:spLocks noChangeArrowheads="1"/>
              </p:cNvSpPr>
              <p:nvPr/>
            </p:nvSpPr>
            <p:spPr bwMode="auto">
              <a:xfrm>
                <a:off x="1718" y="4012"/>
                <a:ext cx="99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Proliferation</a:t>
                </a:r>
              </a:p>
            </p:txBody>
          </p:sp>
          <p:grpSp>
            <p:nvGrpSpPr>
              <p:cNvPr id="269396" name="Group 7"/>
              <p:cNvGrpSpPr>
                <a:grpSpLocks/>
              </p:cNvGrpSpPr>
              <p:nvPr/>
            </p:nvGrpSpPr>
            <p:grpSpPr bwMode="auto">
              <a:xfrm flipH="1">
                <a:off x="1954" y="3477"/>
                <a:ext cx="546" cy="455"/>
                <a:chOff x="1812" y="2285"/>
                <a:chExt cx="685" cy="570"/>
              </a:xfrm>
            </p:grpSpPr>
            <p:grpSp>
              <p:nvGrpSpPr>
                <p:cNvPr id="269397" name="Group 8"/>
                <p:cNvGrpSpPr>
                  <a:grpSpLocks/>
                </p:cNvGrpSpPr>
                <p:nvPr/>
              </p:nvGrpSpPr>
              <p:grpSpPr bwMode="auto">
                <a:xfrm>
                  <a:off x="2210" y="2382"/>
                  <a:ext cx="112" cy="114"/>
                  <a:chOff x="2477" y="3375"/>
                  <a:chExt cx="147" cy="149"/>
                </a:xfrm>
              </p:grpSpPr>
              <p:sp>
                <p:nvSpPr>
                  <p:cNvPr id="269452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298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3"/>
                    <a:ext cx="145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98" name="Group 11"/>
                <p:cNvGrpSpPr>
                  <a:grpSpLocks/>
                </p:cNvGrpSpPr>
                <p:nvPr/>
              </p:nvGrpSpPr>
              <p:grpSpPr bwMode="auto">
                <a:xfrm>
                  <a:off x="1978" y="2644"/>
                  <a:ext cx="105" cy="106"/>
                  <a:chOff x="2477" y="3375"/>
                  <a:chExt cx="147" cy="149"/>
                </a:xfrm>
              </p:grpSpPr>
              <p:sp>
                <p:nvSpPr>
                  <p:cNvPr id="269450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1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475" y="3379"/>
                    <a:ext cx="144" cy="136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99" name="Group 14"/>
                <p:cNvGrpSpPr>
                  <a:grpSpLocks/>
                </p:cNvGrpSpPr>
                <p:nvPr/>
              </p:nvGrpSpPr>
              <p:grpSpPr bwMode="auto">
                <a:xfrm>
                  <a:off x="1886" y="2379"/>
                  <a:ext cx="93" cy="94"/>
                  <a:chOff x="2477" y="3375"/>
                  <a:chExt cx="147" cy="149"/>
                </a:xfrm>
              </p:grpSpPr>
              <p:sp>
                <p:nvSpPr>
                  <p:cNvPr id="269448" name="Oval 1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4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0" name="Group 17"/>
                <p:cNvGrpSpPr>
                  <a:grpSpLocks/>
                </p:cNvGrpSpPr>
                <p:nvPr/>
              </p:nvGrpSpPr>
              <p:grpSpPr bwMode="auto">
                <a:xfrm>
                  <a:off x="2099" y="2391"/>
                  <a:ext cx="93" cy="94"/>
                  <a:chOff x="2477" y="3375"/>
                  <a:chExt cx="147" cy="149"/>
                </a:xfrm>
              </p:grpSpPr>
              <p:sp>
                <p:nvSpPr>
                  <p:cNvPr id="269446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80"/>
                    <a:ext cx="141" cy="137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1" name="Group 20"/>
                <p:cNvGrpSpPr>
                  <a:grpSpLocks/>
                </p:cNvGrpSpPr>
                <p:nvPr/>
              </p:nvGrpSpPr>
              <p:grpSpPr bwMode="auto">
                <a:xfrm>
                  <a:off x="2245" y="2472"/>
                  <a:ext cx="147" cy="149"/>
                  <a:chOff x="2477" y="3375"/>
                  <a:chExt cx="147" cy="149"/>
                </a:xfrm>
              </p:grpSpPr>
              <p:sp>
                <p:nvSpPr>
                  <p:cNvPr id="269444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2" name="Group 23"/>
                <p:cNvGrpSpPr>
                  <a:grpSpLocks/>
                </p:cNvGrpSpPr>
                <p:nvPr/>
              </p:nvGrpSpPr>
              <p:grpSpPr bwMode="auto">
                <a:xfrm>
                  <a:off x="2068" y="2600"/>
                  <a:ext cx="147" cy="149"/>
                  <a:chOff x="2477" y="3375"/>
                  <a:chExt cx="147" cy="149"/>
                </a:xfrm>
              </p:grpSpPr>
              <p:sp>
                <p:nvSpPr>
                  <p:cNvPr id="26944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3" name="Group 26"/>
                <p:cNvGrpSpPr>
                  <a:grpSpLocks/>
                </p:cNvGrpSpPr>
                <p:nvPr/>
              </p:nvGrpSpPr>
              <p:grpSpPr bwMode="auto">
                <a:xfrm>
                  <a:off x="2350" y="2583"/>
                  <a:ext cx="147" cy="149"/>
                  <a:chOff x="2477" y="3375"/>
                  <a:chExt cx="147" cy="149"/>
                </a:xfrm>
              </p:grpSpPr>
              <p:sp>
                <p:nvSpPr>
                  <p:cNvPr id="269440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4" name="Group 29"/>
                <p:cNvGrpSpPr>
                  <a:grpSpLocks/>
                </p:cNvGrpSpPr>
                <p:nvPr/>
              </p:nvGrpSpPr>
              <p:grpSpPr bwMode="auto">
                <a:xfrm rot="-1710681">
                  <a:off x="2317" y="2358"/>
                  <a:ext cx="147" cy="149"/>
                  <a:chOff x="2477" y="3375"/>
                  <a:chExt cx="147" cy="149"/>
                </a:xfrm>
              </p:grpSpPr>
              <p:sp>
                <p:nvSpPr>
                  <p:cNvPr id="269438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9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2"/>
                    <a:ext cx="142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5" name="Group 32"/>
                <p:cNvGrpSpPr>
                  <a:grpSpLocks/>
                </p:cNvGrpSpPr>
                <p:nvPr/>
              </p:nvGrpSpPr>
              <p:grpSpPr bwMode="auto">
                <a:xfrm rot="-1710681">
                  <a:off x="1957" y="2344"/>
                  <a:ext cx="164" cy="166"/>
                  <a:chOff x="2477" y="3375"/>
                  <a:chExt cx="147" cy="149"/>
                </a:xfrm>
              </p:grpSpPr>
              <p:sp>
                <p:nvSpPr>
                  <p:cNvPr id="269436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2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3"/>
                    <a:ext cx="139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6" name="Group 35"/>
                <p:cNvGrpSpPr>
                  <a:grpSpLocks/>
                </p:cNvGrpSpPr>
                <p:nvPr/>
              </p:nvGrpSpPr>
              <p:grpSpPr bwMode="auto">
                <a:xfrm rot="5114289">
                  <a:off x="1813" y="2454"/>
                  <a:ext cx="164" cy="166"/>
                  <a:chOff x="2477" y="3375"/>
                  <a:chExt cx="147" cy="149"/>
                </a:xfrm>
              </p:grpSpPr>
              <p:sp>
                <p:nvSpPr>
                  <p:cNvPr id="269434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5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479" y="3375"/>
                    <a:ext cx="140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7" name="Group 38"/>
                <p:cNvGrpSpPr>
                  <a:grpSpLocks/>
                </p:cNvGrpSpPr>
                <p:nvPr/>
              </p:nvGrpSpPr>
              <p:grpSpPr bwMode="auto">
                <a:xfrm>
                  <a:off x="2127" y="2706"/>
                  <a:ext cx="147" cy="149"/>
                  <a:chOff x="2477" y="3375"/>
                  <a:chExt cx="147" cy="149"/>
                </a:xfrm>
              </p:grpSpPr>
              <p:sp>
                <p:nvSpPr>
                  <p:cNvPr id="269432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8" name="Group 41"/>
                <p:cNvGrpSpPr>
                  <a:grpSpLocks/>
                </p:cNvGrpSpPr>
                <p:nvPr/>
              </p:nvGrpSpPr>
              <p:grpSpPr bwMode="auto">
                <a:xfrm>
                  <a:off x="2216" y="2607"/>
                  <a:ext cx="147" cy="149"/>
                  <a:chOff x="2477" y="3375"/>
                  <a:chExt cx="147" cy="149"/>
                </a:xfrm>
              </p:grpSpPr>
              <p:sp>
                <p:nvSpPr>
                  <p:cNvPr id="26943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09" name="Group 44"/>
                <p:cNvGrpSpPr>
                  <a:grpSpLocks/>
                </p:cNvGrpSpPr>
                <p:nvPr/>
              </p:nvGrpSpPr>
              <p:grpSpPr bwMode="auto">
                <a:xfrm>
                  <a:off x="2113" y="2466"/>
                  <a:ext cx="147" cy="149"/>
                  <a:chOff x="2477" y="3375"/>
                  <a:chExt cx="147" cy="149"/>
                </a:xfrm>
              </p:grpSpPr>
              <p:sp>
                <p:nvSpPr>
                  <p:cNvPr id="269428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4" name="Oval 4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0" name="Group 47"/>
                <p:cNvGrpSpPr>
                  <a:grpSpLocks/>
                </p:cNvGrpSpPr>
                <p:nvPr/>
              </p:nvGrpSpPr>
              <p:grpSpPr bwMode="auto">
                <a:xfrm>
                  <a:off x="1976" y="2496"/>
                  <a:ext cx="147" cy="149"/>
                  <a:chOff x="2477" y="3375"/>
                  <a:chExt cx="147" cy="149"/>
                </a:xfrm>
              </p:grpSpPr>
              <p:sp>
                <p:nvSpPr>
                  <p:cNvPr id="269426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1" name="Group 50"/>
                <p:cNvGrpSpPr>
                  <a:grpSpLocks/>
                </p:cNvGrpSpPr>
                <p:nvPr/>
              </p:nvGrpSpPr>
              <p:grpSpPr bwMode="auto">
                <a:xfrm>
                  <a:off x="2120" y="2285"/>
                  <a:ext cx="147" cy="149"/>
                  <a:chOff x="2477" y="3375"/>
                  <a:chExt cx="147" cy="149"/>
                </a:xfrm>
              </p:grpSpPr>
              <p:sp>
                <p:nvSpPr>
                  <p:cNvPr id="269424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0" name="Oval 52"/>
                  <p:cNvSpPr>
                    <a:spLocks noChangeArrowheads="1"/>
                  </p:cNvSpPr>
                  <p:nvPr/>
                </p:nvSpPr>
                <p:spPr bwMode="auto">
                  <a:xfrm>
                    <a:off x="2480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2" name="Group 53"/>
                <p:cNvGrpSpPr>
                  <a:grpSpLocks/>
                </p:cNvGrpSpPr>
                <p:nvPr/>
              </p:nvGrpSpPr>
              <p:grpSpPr bwMode="auto">
                <a:xfrm>
                  <a:off x="2039" y="2722"/>
                  <a:ext cx="93" cy="94"/>
                  <a:chOff x="2477" y="3375"/>
                  <a:chExt cx="147" cy="149"/>
                </a:xfrm>
              </p:grpSpPr>
              <p:sp>
                <p:nvSpPr>
                  <p:cNvPr id="269422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3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3" name="Group 56"/>
                <p:cNvGrpSpPr>
                  <a:grpSpLocks/>
                </p:cNvGrpSpPr>
                <p:nvPr/>
              </p:nvGrpSpPr>
              <p:grpSpPr bwMode="auto">
                <a:xfrm>
                  <a:off x="1907" y="2598"/>
                  <a:ext cx="93" cy="94"/>
                  <a:chOff x="2477" y="3375"/>
                  <a:chExt cx="147" cy="149"/>
                </a:xfrm>
              </p:grpSpPr>
              <p:sp>
                <p:nvSpPr>
                  <p:cNvPr id="269420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6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2482" y="3375"/>
                    <a:ext cx="137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4" name="Group 59"/>
                <p:cNvGrpSpPr>
                  <a:grpSpLocks/>
                </p:cNvGrpSpPr>
                <p:nvPr/>
              </p:nvGrpSpPr>
              <p:grpSpPr bwMode="auto">
                <a:xfrm>
                  <a:off x="1903" y="2694"/>
                  <a:ext cx="105" cy="106"/>
                  <a:chOff x="2477" y="3375"/>
                  <a:chExt cx="147" cy="149"/>
                </a:xfrm>
              </p:grpSpPr>
              <p:sp>
                <p:nvSpPr>
                  <p:cNvPr id="269418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1"/>
                    <a:ext cx="137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415" name="Group 62"/>
                <p:cNvGrpSpPr>
                  <a:grpSpLocks/>
                </p:cNvGrpSpPr>
                <p:nvPr/>
              </p:nvGrpSpPr>
              <p:grpSpPr bwMode="auto">
                <a:xfrm>
                  <a:off x="1850" y="2651"/>
                  <a:ext cx="74" cy="75"/>
                  <a:chOff x="2477" y="3375"/>
                  <a:chExt cx="147" cy="149"/>
                </a:xfrm>
              </p:grpSpPr>
              <p:sp>
                <p:nvSpPr>
                  <p:cNvPr id="269416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52" name="Oval 64"/>
                  <p:cNvSpPr>
                    <a:spLocks noChangeArrowheads="1"/>
                  </p:cNvSpPr>
                  <p:nvPr/>
                </p:nvSpPr>
                <p:spPr bwMode="auto">
                  <a:xfrm>
                    <a:off x="2476" y="3375"/>
                    <a:ext cx="142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69374" name="Group 65"/>
            <p:cNvGrpSpPr>
              <a:grpSpLocks/>
            </p:cNvGrpSpPr>
            <p:nvPr/>
          </p:nvGrpSpPr>
          <p:grpSpPr bwMode="auto">
            <a:xfrm>
              <a:off x="733" y="3416"/>
              <a:ext cx="1460" cy="785"/>
              <a:chOff x="793" y="3284"/>
              <a:chExt cx="1460" cy="785"/>
            </a:xfrm>
          </p:grpSpPr>
          <p:sp>
            <p:nvSpPr>
              <p:cNvPr id="269380" name="Text Box 66"/>
              <p:cNvSpPr txBox="1">
                <a:spLocks noChangeArrowheads="1"/>
              </p:cNvSpPr>
              <p:nvPr/>
            </p:nvSpPr>
            <p:spPr bwMode="auto">
              <a:xfrm>
                <a:off x="793" y="3877"/>
                <a:ext cx="146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Apoptosis Resistance</a:t>
                </a:r>
              </a:p>
            </p:txBody>
          </p:sp>
          <p:grpSp>
            <p:nvGrpSpPr>
              <p:cNvPr id="269381" name="Group 67"/>
              <p:cNvGrpSpPr>
                <a:grpSpLocks/>
              </p:cNvGrpSpPr>
              <p:nvPr/>
            </p:nvGrpSpPr>
            <p:grpSpPr bwMode="auto">
              <a:xfrm rot="-991618">
                <a:off x="1217" y="3284"/>
                <a:ext cx="613" cy="615"/>
                <a:chOff x="1040" y="3415"/>
                <a:chExt cx="613" cy="615"/>
              </a:xfrm>
            </p:grpSpPr>
            <p:sp>
              <p:nvSpPr>
                <p:cNvPr id="140356" name="Freeform 68"/>
                <p:cNvSpPr>
                  <a:spLocks/>
                </p:cNvSpPr>
                <p:nvPr/>
              </p:nvSpPr>
              <p:spPr bwMode="auto">
                <a:xfrm>
                  <a:off x="1040" y="3415"/>
                  <a:ext cx="613" cy="615"/>
                </a:xfrm>
                <a:custGeom>
                  <a:avLst/>
                  <a:gdLst/>
                  <a:ahLst/>
                  <a:cxnLst>
                    <a:cxn ang="0">
                      <a:pos x="156" y="420"/>
                    </a:cxn>
                    <a:cxn ang="0">
                      <a:pos x="0" y="495"/>
                    </a:cxn>
                    <a:cxn ang="0">
                      <a:pos x="157" y="634"/>
                    </a:cxn>
                    <a:cxn ang="0">
                      <a:pos x="123" y="783"/>
                    </a:cxn>
                    <a:cxn ang="0">
                      <a:pos x="315" y="783"/>
                    </a:cxn>
                    <a:cxn ang="0">
                      <a:pos x="297" y="948"/>
                    </a:cxn>
                    <a:cxn ang="0">
                      <a:pos x="463" y="879"/>
                    </a:cxn>
                    <a:cxn ang="0">
                      <a:pos x="445" y="1079"/>
                    </a:cxn>
                    <a:cxn ang="0">
                      <a:pos x="533" y="1062"/>
                    </a:cxn>
                    <a:cxn ang="0">
                      <a:pos x="637" y="896"/>
                    </a:cxn>
                    <a:cxn ang="0">
                      <a:pos x="732" y="1092"/>
                    </a:cxn>
                    <a:cxn ang="0">
                      <a:pos x="768" y="887"/>
                    </a:cxn>
                    <a:cxn ang="0">
                      <a:pos x="1074" y="887"/>
                    </a:cxn>
                    <a:cxn ang="0">
                      <a:pos x="960" y="765"/>
                    </a:cxn>
                    <a:cxn ang="0">
                      <a:pos x="856" y="669"/>
                    </a:cxn>
                    <a:cxn ang="0">
                      <a:pos x="1021" y="495"/>
                    </a:cxn>
                    <a:cxn ang="0">
                      <a:pos x="681" y="512"/>
                    </a:cxn>
                    <a:cxn ang="0">
                      <a:pos x="882" y="276"/>
                    </a:cxn>
                    <a:cxn ang="0">
                      <a:pos x="646" y="233"/>
                    </a:cxn>
                    <a:cxn ang="0">
                      <a:pos x="575" y="1"/>
                    </a:cxn>
                    <a:cxn ang="0">
                      <a:pos x="427" y="237"/>
                    </a:cxn>
                    <a:cxn ang="0">
                      <a:pos x="365" y="132"/>
                    </a:cxn>
                    <a:cxn ang="0">
                      <a:pos x="252" y="36"/>
                    </a:cxn>
                    <a:cxn ang="0">
                      <a:pos x="252" y="307"/>
                    </a:cxn>
                    <a:cxn ang="0">
                      <a:pos x="108" y="132"/>
                    </a:cxn>
                    <a:cxn ang="0">
                      <a:pos x="156" y="420"/>
                    </a:cxn>
                  </a:cxnLst>
                  <a:rect l="0" t="0" r="r" b="b"/>
                  <a:pathLst>
                    <a:path w="1106" h="1109">
                      <a:moveTo>
                        <a:pt x="156" y="420"/>
                      </a:moveTo>
                      <a:cubicBezTo>
                        <a:pt x="138" y="480"/>
                        <a:pt x="0" y="459"/>
                        <a:pt x="0" y="495"/>
                      </a:cubicBezTo>
                      <a:cubicBezTo>
                        <a:pt x="0" y="531"/>
                        <a:pt x="136" y="586"/>
                        <a:pt x="157" y="634"/>
                      </a:cubicBezTo>
                      <a:cubicBezTo>
                        <a:pt x="178" y="682"/>
                        <a:pt x="97" y="758"/>
                        <a:pt x="123" y="783"/>
                      </a:cubicBezTo>
                      <a:cubicBezTo>
                        <a:pt x="149" y="808"/>
                        <a:pt x="286" y="756"/>
                        <a:pt x="315" y="783"/>
                      </a:cubicBezTo>
                      <a:cubicBezTo>
                        <a:pt x="344" y="810"/>
                        <a:pt x="272" y="932"/>
                        <a:pt x="297" y="948"/>
                      </a:cubicBezTo>
                      <a:cubicBezTo>
                        <a:pt x="322" y="964"/>
                        <a:pt x="438" y="857"/>
                        <a:pt x="463" y="879"/>
                      </a:cubicBezTo>
                      <a:cubicBezTo>
                        <a:pt x="488" y="901"/>
                        <a:pt x="433" y="1049"/>
                        <a:pt x="445" y="1079"/>
                      </a:cubicBezTo>
                      <a:cubicBezTo>
                        <a:pt x="457" y="1109"/>
                        <a:pt x="501" y="1092"/>
                        <a:pt x="533" y="1062"/>
                      </a:cubicBezTo>
                      <a:cubicBezTo>
                        <a:pt x="565" y="1032"/>
                        <a:pt x="604" y="891"/>
                        <a:pt x="637" y="896"/>
                      </a:cubicBezTo>
                      <a:cubicBezTo>
                        <a:pt x="670" y="901"/>
                        <a:pt x="710" y="1093"/>
                        <a:pt x="732" y="1092"/>
                      </a:cubicBezTo>
                      <a:cubicBezTo>
                        <a:pt x="754" y="1091"/>
                        <a:pt x="711" y="921"/>
                        <a:pt x="768" y="887"/>
                      </a:cubicBezTo>
                      <a:cubicBezTo>
                        <a:pt x="825" y="853"/>
                        <a:pt x="1042" y="907"/>
                        <a:pt x="1074" y="887"/>
                      </a:cubicBezTo>
                      <a:cubicBezTo>
                        <a:pt x="1106" y="867"/>
                        <a:pt x="996" y="801"/>
                        <a:pt x="960" y="765"/>
                      </a:cubicBezTo>
                      <a:cubicBezTo>
                        <a:pt x="924" y="729"/>
                        <a:pt x="846" y="714"/>
                        <a:pt x="856" y="669"/>
                      </a:cubicBezTo>
                      <a:cubicBezTo>
                        <a:pt x="866" y="624"/>
                        <a:pt x="1050" y="521"/>
                        <a:pt x="1021" y="495"/>
                      </a:cubicBezTo>
                      <a:cubicBezTo>
                        <a:pt x="992" y="469"/>
                        <a:pt x="704" y="548"/>
                        <a:pt x="681" y="512"/>
                      </a:cubicBezTo>
                      <a:cubicBezTo>
                        <a:pt x="658" y="476"/>
                        <a:pt x="888" y="322"/>
                        <a:pt x="882" y="276"/>
                      </a:cubicBezTo>
                      <a:cubicBezTo>
                        <a:pt x="876" y="230"/>
                        <a:pt x="697" y="279"/>
                        <a:pt x="646" y="233"/>
                      </a:cubicBezTo>
                      <a:cubicBezTo>
                        <a:pt x="595" y="187"/>
                        <a:pt x="611" y="0"/>
                        <a:pt x="575" y="1"/>
                      </a:cubicBezTo>
                      <a:cubicBezTo>
                        <a:pt x="539" y="2"/>
                        <a:pt x="462" y="215"/>
                        <a:pt x="427" y="237"/>
                      </a:cubicBezTo>
                      <a:cubicBezTo>
                        <a:pt x="392" y="259"/>
                        <a:pt x="394" y="165"/>
                        <a:pt x="365" y="132"/>
                      </a:cubicBezTo>
                      <a:cubicBezTo>
                        <a:pt x="336" y="99"/>
                        <a:pt x="271" y="7"/>
                        <a:pt x="252" y="36"/>
                      </a:cubicBezTo>
                      <a:cubicBezTo>
                        <a:pt x="233" y="65"/>
                        <a:pt x="276" y="291"/>
                        <a:pt x="252" y="307"/>
                      </a:cubicBezTo>
                      <a:cubicBezTo>
                        <a:pt x="228" y="323"/>
                        <a:pt x="124" y="113"/>
                        <a:pt x="108" y="132"/>
                      </a:cubicBezTo>
                      <a:cubicBezTo>
                        <a:pt x="92" y="151"/>
                        <a:pt x="140" y="341"/>
                        <a:pt x="156" y="42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>
                        <a:alpha val="0"/>
                      </a:schemeClr>
                    </a:gs>
                    <a:gs pos="100000">
                      <a:schemeClr val="bg2">
                        <a:gamma/>
                        <a:tint val="48627"/>
                        <a:invGamma/>
                        <a:alpha val="3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 w="12700" cap="flat" cmpd="sng">
                  <a:solidFill>
                    <a:schemeClr val="bg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269383" name="Group 69"/>
                <p:cNvGrpSpPr>
                  <a:grpSpLocks/>
                </p:cNvGrpSpPr>
                <p:nvPr/>
              </p:nvGrpSpPr>
              <p:grpSpPr bwMode="auto">
                <a:xfrm>
                  <a:off x="1306" y="3548"/>
                  <a:ext cx="63" cy="107"/>
                  <a:chOff x="384" y="2640"/>
                  <a:chExt cx="200" cy="336"/>
                </a:xfrm>
              </p:grpSpPr>
              <p:sp>
                <p:nvSpPr>
                  <p:cNvPr id="269393" name="Freeform 70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94" name="Freeform 71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84" name="Group 72"/>
                <p:cNvGrpSpPr>
                  <a:grpSpLocks/>
                </p:cNvGrpSpPr>
                <p:nvPr/>
              </p:nvGrpSpPr>
              <p:grpSpPr bwMode="auto">
                <a:xfrm rot="-2975221">
                  <a:off x="1173" y="3601"/>
                  <a:ext cx="63" cy="107"/>
                  <a:chOff x="384" y="2640"/>
                  <a:chExt cx="200" cy="336"/>
                </a:xfrm>
              </p:grpSpPr>
              <p:sp>
                <p:nvSpPr>
                  <p:cNvPr id="269391" name="Freeform 73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92" name="Freeform 74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85" name="Group 75"/>
                <p:cNvGrpSpPr>
                  <a:grpSpLocks/>
                </p:cNvGrpSpPr>
                <p:nvPr/>
              </p:nvGrpSpPr>
              <p:grpSpPr bwMode="auto">
                <a:xfrm rot="-3619398">
                  <a:off x="1359" y="3762"/>
                  <a:ext cx="63" cy="106"/>
                  <a:chOff x="384" y="2640"/>
                  <a:chExt cx="200" cy="336"/>
                </a:xfrm>
              </p:grpSpPr>
              <p:sp>
                <p:nvSpPr>
                  <p:cNvPr id="269389" name="Freeform 76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90" name="Freeform 77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269386" name="Freeform 78"/>
                <p:cNvSpPr>
                  <a:spLocks/>
                </p:cNvSpPr>
                <p:nvPr/>
              </p:nvSpPr>
              <p:spPr bwMode="auto">
                <a:xfrm rot="17980602" flipH="1">
                  <a:off x="1176" y="3731"/>
                  <a:ext cx="48" cy="107"/>
                </a:xfrm>
                <a:custGeom>
                  <a:avLst/>
                  <a:gdLst>
                    <a:gd name="T0" fmla="*/ 0 w 152"/>
                    <a:gd name="T1" fmla="*/ 0 h 336"/>
                    <a:gd name="T2" fmla="*/ 3 w 152"/>
                    <a:gd name="T3" fmla="*/ 3 h 336"/>
                    <a:gd name="T4" fmla="*/ 0 w 152"/>
                    <a:gd name="T5" fmla="*/ 8 h 336"/>
                    <a:gd name="T6" fmla="*/ 5 w 152"/>
                    <a:gd name="T7" fmla="*/ 11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69387" name="Freeform 79"/>
                <p:cNvSpPr>
                  <a:spLocks/>
                </p:cNvSpPr>
                <p:nvPr/>
              </p:nvSpPr>
              <p:spPr bwMode="auto">
                <a:xfrm rot="-3619398">
                  <a:off x="1353" y="3690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69388" name="Freeform 80"/>
                <p:cNvSpPr>
                  <a:spLocks/>
                </p:cNvSpPr>
                <p:nvPr/>
              </p:nvSpPr>
              <p:spPr bwMode="auto">
                <a:xfrm rot="-3619398">
                  <a:off x="1328" y="3819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69375" name="Group 81"/>
            <p:cNvGrpSpPr>
              <a:grpSpLocks/>
            </p:cNvGrpSpPr>
            <p:nvPr/>
          </p:nvGrpSpPr>
          <p:grpSpPr bwMode="auto">
            <a:xfrm>
              <a:off x="2830" y="3513"/>
              <a:ext cx="1091" cy="688"/>
              <a:chOff x="2878" y="3513"/>
              <a:chExt cx="1091" cy="688"/>
            </a:xfrm>
          </p:grpSpPr>
          <p:grpSp>
            <p:nvGrpSpPr>
              <p:cNvPr id="269376" name="Group 82"/>
              <p:cNvGrpSpPr>
                <a:grpSpLocks/>
              </p:cNvGrpSpPr>
              <p:nvPr/>
            </p:nvGrpSpPr>
            <p:grpSpPr bwMode="auto">
              <a:xfrm>
                <a:off x="3153" y="3513"/>
                <a:ext cx="546" cy="473"/>
                <a:chOff x="3659" y="3372"/>
                <a:chExt cx="546" cy="473"/>
              </a:xfrm>
            </p:grpSpPr>
            <p:sp>
              <p:nvSpPr>
                <p:cNvPr id="269378" name="Freeform 83"/>
                <p:cNvSpPr>
                  <a:spLocks/>
                </p:cNvSpPr>
                <p:nvPr/>
              </p:nvSpPr>
              <p:spPr bwMode="auto">
                <a:xfrm rot="-138036">
                  <a:off x="3703" y="3372"/>
                  <a:ext cx="502" cy="443"/>
                </a:xfrm>
                <a:custGeom>
                  <a:avLst/>
                  <a:gdLst>
                    <a:gd name="T0" fmla="*/ 1135 w 334"/>
                    <a:gd name="T1" fmla="*/ 138 h 293"/>
                    <a:gd name="T2" fmla="*/ 890 w 334"/>
                    <a:gd name="T3" fmla="*/ 41 h 293"/>
                    <a:gd name="T4" fmla="*/ 971 w 334"/>
                    <a:gd name="T5" fmla="*/ 387 h 293"/>
                    <a:gd name="T6" fmla="*/ 782 w 334"/>
                    <a:gd name="T7" fmla="*/ 358 h 293"/>
                    <a:gd name="T8" fmla="*/ 628 w 334"/>
                    <a:gd name="T9" fmla="*/ 277 h 293"/>
                    <a:gd name="T10" fmla="*/ 669 w 334"/>
                    <a:gd name="T11" fmla="*/ 553 h 293"/>
                    <a:gd name="T12" fmla="*/ 655 w 334"/>
                    <a:gd name="T13" fmla="*/ 662 h 293"/>
                    <a:gd name="T14" fmla="*/ 352 w 334"/>
                    <a:gd name="T15" fmla="*/ 505 h 293"/>
                    <a:gd name="T16" fmla="*/ 310 w 334"/>
                    <a:gd name="T17" fmla="*/ 705 h 293"/>
                    <a:gd name="T18" fmla="*/ 319 w 334"/>
                    <a:gd name="T19" fmla="*/ 910 h 293"/>
                    <a:gd name="T20" fmla="*/ 180 w 334"/>
                    <a:gd name="T21" fmla="*/ 836 h 293"/>
                    <a:gd name="T22" fmla="*/ 59 w 334"/>
                    <a:gd name="T23" fmla="*/ 718 h 293"/>
                    <a:gd name="T24" fmla="*/ 0 w 334"/>
                    <a:gd name="T25" fmla="*/ 101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cene3d>
                  <a:camera prst="legacyPerspectiveFront">
                    <a:rot lat="21299992" lon="20699993" rev="0"/>
                  </a:camera>
                  <a:lightRig rig="legacyFlat2" dir="t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69379" name="Freeform 84"/>
                <p:cNvSpPr>
                  <a:spLocks/>
                </p:cNvSpPr>
                <p:nvPr/>
              </p:nvSpPr>
              <p:spPr bwMode="auto">
                <a:xfrm rot="-138036">
                  <a:off x="3659" y="3402"/>
                  <a:ext cx="502" cy="443"/>
                </a:xfrm>
                <a:custGeom>
                  <a:avLst/>
                  <a:gdLst>
                    <a:gd name="T0" fmla="*/ 1135 w 334"/>
                    <a:gd name="T1" fmla="*/ 138 h 293"/>
                    <a:gd name="T2" fmla="*/ 890 w 334"/>
                    <a:gd name="T3" fmla="*/ 41 h 293"/>
                    <a:gd name="T4" fmla="*/ 971 w 334"/>
                    <a:gd name="T5" fmla="*/ 387 h 293"/>
                    <a:gd name="T6" fmla="*/ 782 w 334"/>
                    <a:gd name="T7" fmla="*/ 358 h 293"/>
                    <a:gd name="T8" fmla="*/ 628 w 334"/>
                    <a:gd name="T9" fmla="*/ 277 h 293"/>
                    <a:gd name="T10" fmla="*/ 669 w 334"/>
                    <a:gd name="T11" fmla="*/ 553 h 293"/>
                    <a:gd name="T12" fmla="*/ 655 w 334"/>
                    <a:gd name="T13" fmla="*/ 662 h 293"/>
                    <a:gd name="T14" fmla="*/ 352 w 334"/>
                    <a:gd name="T15" fmla="*/ 505 h 293"/>
                    <a:gd name="T16" fmla="*/ 310 w 334"/>
                    <a:gd name="T17" fmla="*/ 705 h 293"/>
                    <a:gd name="T18" fmla="*/ 319 w 334"/>
                    <a:gd name="T19" fmla="*/ 910 h 293"/>
                    <a:gd name="T20" fmla="*/ 180 w 334"/>
                    <a:gd name="T21" fmla="*/ 836 h 293"/>
                    <a:gd name="T22" fmla="*/ 59 w 334"/>
                    <a:gd name="T23" fmla="*/ 718 h 293"/>
                    <a:gd name="T24" fmla="*/ 0 w 334"/>
                    <a:gd name="T25" fmla="*/ 101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cene3d>
                  <a:camera prst="legacyPerspectiveFront">
                    <a:rot lat="21299992" lon="20699993" rev="0"/>
                  </a:camera>
                  <a:lightRig rig="legacyFlat2" dir="t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69377" name="Text Box 85"/>
              <p:cNvSpPr txBox="1">
                <a:spLocks noChangeArrowheads="1"/>
              </p:cNvSpPr>
              <p:nvPr/>
            </p:nvSpPr>
            <p:spPr bwMode="auto">
              <a:xfrm>
                <a:off x="2878" y="4009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Transcription</a:t>
                </a:r>
              </a:p>
            </p:txBody>
          </p:sp>
        </p:grpSp>
      </p:grpSp>
      <p:sp>
        <p:nvSpPr>
          <p:cNvPr id="77828" name="Text Box 86"/>
          <p:cNvSpPr txBox="1">
            <a:spLocks noChangeArrowheads="1"/>
          </p:cNvSpPr>
          <p:nvPr/>
        </p:nvSpPr>
        <p:spPr bwMode="auto">
          <a:xfrm>
            <a:off x="6205538" y="2636838"/>
            <a:ext cx="2443162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Font typeface="Wingdings" charset="0"/>
              <a:buNone/>
            </a:pPr>
            <a:r>
              <a:rPr lang="en-US" sz="1400" smtClean="0">
                <a:solidFill>
                  <a:srgbClr val="000000"/>
                </a:solidFill>
              </a:rPr>
              <a:t>TGF</a:t>
            </a:r>
            <a:r>
              <a:rPr lang="el-GR" sz="1400" smtClean="0">
                <a:solidFill>
                  <a:srgbClr val="000000"/>
                </a:solidFill>
              </a:rPr>
              <a:t>α</a:t>
            </a:r>
            <a:r>
              <a:rPr lang="en-US" sz="1400" smtClean="0">
                <a:solidFill>
                  <a:srgbClr val="000000"/>
                </a:solidFill>
              </a:rPr>
              <a:t> Interleukin-8 </a:t>
            </a:r>
            <a:br>
              <a:rPr lang="en-US" sz="1400" smtClean="0">
                <a:solidFill>
                  <a:srgbClr val="000000"/>
                </a:solidFill>
              </a:rPr>
            </a:br>
            <a:r>
              <a:rPr lang="en-US" sz="1400" smtClean="0">
                <a:solidFill>
                  <a:srgbClr val="000000"/>
                </a:solidFill>
              </a:rPr>
              <a:t>bFGF VEGF</a:t>
            </a:r>
          </a:p>
        </p:txBody>
      </p:sp>
      <p:sp>
        <p:nvSpPr>
          <p:cNvPr id="77829" name="Arc 87"/>
          <p:cNvSpPr>
            <a:spLocks/>
          </p:cNvSpPr>
          <p:nvPr/>
        </p:nvSpPr>
        <p:spPr bwMode="auto">
          <a:xfrm rot="3633281">
            <a:off x="4922044" y="2637632"/>
            <a:ext cx="2895600" cy="2646362"/>
          </a:xfrm>
          <a:custGeom>
            <a:avLst/>
            <a:gdLst>
              <a:gd name="T0" fmla="*/ 2147483647 w 21600"/>
              <a:gd name="T1" fmla="*/ 0 h 21660"/>
              <a:gd name="T2" fmla="*/ 2147483647 w 21600"/>
              <a:gd name="T3" fmla="*/ 2147483647 h 21660"/>
              <a:gd name="T4" fmla="*/ 0 w 21600"/>
              <a:gd name="T5" fmla="*/ 2147483647 h 21660"/>
              <a:gd name="T6" fmla="*/ 0 60000 65536"/>
              <a:gd name="T7" fmla="*/ 0 60000 65536"/>
              <a:gd name="T8" fmla="*/ 0 60000 65536"/>
              <a:gd name="T9" fmla="*/ 0 w 21600"/>
              <a:gd name="T10" fmla="*/ 0 h 21660"/>
              <a:gd name="T11" fmla="*/ 21600 w 21600"/>
              <a:gd name="T12" fmla="*/ 21660 h 216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60" fill="none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</a:path>
              <a:path w="21600" h="21660" stroke="0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  <a:lnTo>
                  <a:pt x="0" y="19383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77830" name="Group 88"/>
          <p:cNvGrpSpPr>
            <a:grpSpLocks/>
          </p:cNvGrpSpPr>
          <p:nvPr/>
        </p:nvGrpSpPr>
        <p:grpSpPr bwMode="auto">
          <a:xfrm>
            <a:off x="5965825" y="1173163"/>
            <a:ext cx="2871788" cy="1230312"/>
            <a:chOff x="3758" y="739"/>
            <a:chExt cx="1809" cy="775"/>
          </a:xfrm>
        </p:grpSpPr>
        <p:grpSp>
          <p:nvGrpSpPr>
            <p:cNvPr id="269336" name="Group 89"/>
            <p:cNvGrpSpPr>
              <a:grpSpLocks/>
            </p:cNvGrpSpPr>
            <p:nvPr/>
          </p:nvGrpSpPr>
          <p:grpSpPr bwMode="auto">
            <a:xfrm>
              <a:off x="4619" y="789"/>
              <a:ext cx="948" cy="725"/>
              <a:chOff x="4619" y="789"/>
              <a:chExt cx="948" cy="725"/>
            </a:xfrm>
          </p:grpSpPr>
          <p:sp>
            <p:nvSpPr>
              <p:cNvPr id="269345" name="Text Box 90"/>
              <p:cNvSpPr txBox="1">
                <a:spLocks noChangeArrowheads="1"/>
              </p:cNvSpPr>
              <p:nvPr/>
            </p:nvSpPr>
            <p:spPr bwMode="auto">
              <a:xfrm>
                <a:off x="4619" y="1322"/>
                <a:ext cx="94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Metastasis</a:t>
                </a:r>
              </a:p>
            </p:txBody>
          </p:sp>
          <p:grpSp>
            <p:nvGrpSpPr>
              <p:cNvPr id="269346" name="Group 91"/>
              <p:cNvGrpSpPr>
                <a:grpSpLocks/>
              </p:cNvGrpSpPr>
              <p:nvPr/>
            </p:nvGrpSpPr>
            <p:grpSpPr bwMode="auto">
              <a:xfrm flipH="1">
                <a:off x="4769" y="789"/>
                <a:ext cx="590" cy="480"/>
                <a:chOff x="4405" y="2253"/>
                <a:chExt cx="944" cy="767"/>
              </a:xfrm>
            </p:grpSpPr>
            <p:grpSp>
              <p:nvGrpSpPr>
                <p:cNvPr id="269347" name="Group 92"/>
                <p:cNvGrpSpPr>
                  <a:grpSpLocks/>
                </p:cNvGrpSpPr>
                <p:nvPr/>
              </p:nvGrpSpPr>
              <p:grpSpPr bwMode="auto">
                <a:xfrm>
                  <a:off x="4544" y="2253"/>
                  <a:ext cx="608" cy="574"/>
                  <a:chOff x="4448" y="3053"/>
                  <a:chExt cx="608" cy="574"/>
                </a:xfrm>
              </p:grpSpPr>
              <p:sp>
                <p:nvSpPr>
                  <p:cNvPr id="269365" name="Freeform 93"/>
                  <p:cNvSpPr>
                    <a:spLocks/>
                  </p:cNvSpPr>
                  <p:nvPr/>
                </p:nvSpPr>
                <p:spPr bwMode="auto">
                  <a:xfrm>
                    <a:off x="4457" y="3067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6" name="Freeform 94"/>
                  <p:cNvSpPr>
                    <a:spLocks/>
                  </p:cNvSpPr>
                  <p:nvPr/>
                </p:nvSpPr>
                <p:spPr bwMode="auto">
                  <a:xfrm>
                    <a:off x="4448" y="3053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7" name="Oval 95"/>
                  <p:cNvSpPr>
                    <a:spLocks noChangeArrowheads="1"/>
                  </p:cNvSpPr>
                  <p:nvPr/>
                </p:nvSpPr>
                <p:spPr bwMode="auto">
                  <a:xfrm rot="-1198274">
                    <a:off x="4857" y="3130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8" name="Oval 96"/>
                  <p:cNvSpPr>
                    <a:spLocks noChangeArrowheads="1"/>
                  </p:cNvSpPr>
                  <p:nvPr/>
                </p:nvSpPr>
                <p:spPr bwMode="auto">
                  <a:xfrm rot="1918607">
                    <a:off x="4589" y="3075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9" name="Oval 97"/>
                  <p:cNvSpPr>
                    <a:spLocks noChangeArrowheads="1"/>
                  </p:cNvSpPr>
                  <p:nvPr/>
                </p:nvSpPr>
                <p:spPr bwMode="auto">
                  <a:xfrm rot="2932527">
                    <a:off x="4630" y="3531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70" name="Oval 98"/>
                  <p:cNvSpPr>
                    <a:spLocks noChangeArrowheads="1"/>
                  </p:cNvSpPr>
                  <p:nvPr/>
                </p:nvSpPr>
                <p:spPr bwMode="auto">
                  <a:xfrm rot="-216194">
                    <a:off x="4934" y="3394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71" name="Oval 9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4466" y="3255"/>
                    <a:ext cx="77" cy="58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72" name="Freeform 100"/>
                  <p:cNvSpPr>
                    <a:spLocks/>
                  </p:cNvSpPr>
                  <p:nvPr/>
                </p:nvSpPr>
                <p:spPr bwMode="auto">
                  <a:xfrm>
                    <a:off x="4448" y="3054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48" name="Group 101"/>
                <p:cNvGrpSpPr>
                  <a:grpSpLocks/>
                </p:cNvGrpSpPr>
                <p:nvPr/>
              </p:nvGrpSpPr>
              <p:grpSpPr bwMode="auto">
                <a:xfrm>
                  <a:off x="4405" y="2696"/>
                  <a:ext cx="299" cy="324"/>
                  <a:chOff x="3760" y="3469"/>
                  <a:chExt cx="299" cy="324"/>
                </a:xfrm>
              </p:grpSpPr>
              <p:sp>
                <p:nvSpPr>
                  <p:cNvPr id="269357" name="Freeform 102"/>
                  <p:cNvSpPr>
                    <a:spLocks/>
                  </p:cNvSpPr>
                  <p:nvPr/>
                </p:nvSpPr>
                <p:spPr bwMode="auto">
                  <a:xfrm>
                    <a:off x="3765" y="347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8" name="Freeform 103"/>
                  <p:cNvSpPr>
                    <a:spLocks/>
                  </p:cNvSpPr>
                  <p:nvPr/>
                </p:nvSpPr>
                <p:spPr bwMode="auto">
                  <a:xfrm>
                    <a:off x="3762" y="346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9" name="Oval 104"/>
                  <p:cNvSpPr>
                    <a:spLocks noChangeArrowheads="1"/>
                  </p:cNvSpPr>
                  <p:nvPr/>
                </p:nvSpPr>
                <p:spPr bwMode="auto">
                  <a:xfrm rot="-1766956">
                    <a:off x="3916" y="3671"/>
                    <a:ext cx="33" cy="9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0" name="Freeform 105"/>
                  <p:cNvSpPr>
                    <a:spLocks/>
                  </p:cNvSpPr>
                  <p:nvPr/>
                </p:nvSpPr>
                <p:spPr bwMode="auto">
                  <a:xfrm>
                    <a:off x="3760" y="3471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1" name="Oval 106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769" y="3540"/>
                    <a:ext cx="55" cy="41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2" name="Oval 107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4001" y="3617"/>
                    <a:ext cx="46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3" name="Oval 108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3776" y="3714"/>
                    <a:ext cx="64" cy="3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64" name="Oval 10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902" y="3481"/>
                    <a:ext cx="45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69349" name="Group 110"/>
                <p:cNvGrpSpPr>
                  <a:grpSpLocks/>
                </p:cNvGrpSpPr>
                <p:nvPr/>
              </p:nvGrpSpPr>
              <p:grpSpPr bwMode="auto">
                <a:xfrm>
                  <a:off x="5007" y="2621"/>
                  <a:ext cx="342" cy="378"/>
                  <a:chOff x="3722" y="3345"/>
                  <a:chExt cx="342" cy="378"/>
                </a:xfrm>
              </p:grpSpPr>
              <p:sp>
                <p:nvSpPr>
                  <p:cNvPr id="269350" name="Freeform 111"/>
                  <p:cNvSpPr>
                    <a:spLocks/>
                  </p:cNvSpPr>
                  <p:nvPr/>
                </p:nvSpPr>
                <p:spPr bwMode="auto">
                  <a:xfrm>
                    <a:off x="3728" y="3352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1" name="Freeform 112"/>
                  <p:cNvSpPr>
                    <a:spLocks/>
                  </p:cNvSpPr>
                  <p:nvPr/>
                </p:nvSpPr>
                <p:spPr bwMode="auto">
                  <a:xfrm>
                    <a:off x="3722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2" name="Oval 113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806" y="365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3" name="Oval 114"/>
                  <p:cNvSpPr>
                    <a:spLocks noChangeArrowheads="1"/>
                  </p:cNvSpPr>
                  <p:nvPr/>
                </p:nvSpPr>
                <p:spPr bwMode="auto">
                  <a:xfrm>
                    <a:off x="3979" y="3609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4" name="Oval 115"/>
                  <p:cNvSpPr>
                    <a:spLocks noChangeArrowheads="1"/>
                  </p:cNvSpPr>
                  <p:nvPr/>
                </p:nvSpPr>
                <p:spPr bwMode="auto">
                  <a:xfrm>
                    <a:off x="3929" y="336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5" name="Oval 116"/>
                  <p:cNvSpPr>
                    <a:spLocks noChangeArrowheads="1"/>
                  </p:cNvSpPr>
                  <p:nvPr/>
                </p:nvSpPr>
                <p:spPr bwMode="auto">
                  <a:xfrm>
                    <a:off x="3736" y="3456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69356" name="Freeform 117"/>
                  <p:cNvSpPr>
                    <a:spLocks/>
                  </p:cNvSpPr>
                  <p:nvPr/>
                </p:nvSpPr>
                <p:spPr bwMode="auto">
                  <a:xfrm>
                    <a:off x="3723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69337" name="Group 118"/>
            <p:cNvGrpSpPr>
              <a:grpSpLocks/>
            </p:cNvGrpSpPr>
            <p:nvPr/>
          </p:nvGrpSpPr>
          <p:grpSpPr bwMode="auto">
            <a:xfrm>
              <a:off x="3758" y="739"/>
              <a:ext cx="1091" cy="771"/>
              <a:chOff x="3758" y="739"/>
              <a:chExt cx="1091" cy="771"/>
            </a:xfrm>
          </p:grpSpPr>
          <p:sp>
            <p:nvSpPr>
              <p:cNvPr id="269338" name="Text Box 119"/>
              <p:cNvSpPr txBox="1">
                <a:spLocks noChangeArrowheads="1"/>
              </p:cNvSpPr>
              <p:nvPr/>
            </p:nvSpPr>
            <p:spPr bwMode="auto">
              <a:xfrm>
                <a:off x="3758" y="1318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Angiogenesis</a:t>
                </a:r>
              </a:p>
            </p:txBody>
          </p:sp>
          <p:grpSp>
            <p:nvGrpSpPr>
              <p:cNvPr id="269339" name="Group 120"/>
              <p:cNvGrpSpPr>
                <a:grpSpLocks/>
              </p:cNvGrpSpPr>
              <p:nvPr/>
            </p:nvGrpSpPr>
            <p:grpSpPr bwMode="auto">
              <a:xfrm flipH="1">
                <a:off x="4045" y="739"/>
                <a:ext cx="392" cy="550"/>
                <a:chOff x="3268" y="2032"/>
                <a:chExt cx="642" cy="901"/>
              </a:xfrm>
            </p:grpSpPr>
            <p:sp>
              <p:nvSpPr>
                <p:cNvPr id="269340" name="Freeform 121"/>
                <p:cNvSpPr>
                  <a:spLocks/>
                </p:cNvSpPr>
                <p:nvPr/>
              </p:nvSpPr>
              <p:spPr bwMode="auto">
                <a:xfrm>
                  <a:off x="3268" y="2032"/>
                  <a:ext cx="642" cy="901"/>
                </a:xfrm>
                <a:custGeom>
                  <a:avLst/>
                  <a:gdLst>
                    <a:gd name="T0" fmla="*/ 15 w 642"/>
                    <a:gd name="T1" fmla="*/ 548 h 901"/>
                    <a:gd name="T2" fmla="*/ 60 w 642"/>
                    <a:gd name="T3" fmla="*/ 598 h 901"/>
                    <a:gd name="T4" fmla="*/ 84 w 642"/>
                    <a:gd name="T5" fmla="*/ 653 h 901"/>
                    <a:gd name="T6" fmla="*/ 128 w 642"/>
                    <a:gd name="T7" fmla="*/ 680 h 901"/>
                    <a:gd name="T8" fmla="*/ 128 w 642"/>
                    <a:gd name="T9" fmla="*/ 802 h 901"/>
                    <a:gd name="T10" fmla="*/ 132 w 642"/>
                    <a:gd name="T11" fmla="*/ 884 h 901"/>
                    <a:gd name="T12" fmla="*/ 188 w 642"/>
                    <a:gd name="T13" fmla="*/ 884 h 901"/>
                    <a:gd name="T14" fmla="*/ 185 w 642"/>
                    <a:gd name="T15" fmla="*/ 781 h 901"/>
                    <a:gd name="T16" fmla="*/ 185 w 642"/>
                    <a:gd name="T17" fmla="*/ 673 h 901"/>
                    <a:gd name="T18" fmla="*/ 228 w 642"/>
                    <a:gd name="T19" fmla="*/ 622 h 901"/>
                    <a:gd name="T20" fmla="*/ 272 w 642"/>
                    <a:gd name="T21" fmla="*/ 646 h 901"/>
                    <a:gd name="T22" fmla="*/ 279 w 642"/>
                    <a:gd name="T23" fmla="*/ 721 h 901"/>
                    <a:gd name="T24" fmla="*/ 245 w 642"/>
                    <a:gd name="T25" fmla="*/ 773 h 901"/>
                    <a:gd name="T26" fmla="*/ 228 w 642"/>
                    <a:gd name="T27" fmla="*/ 821 h 901"/>
                    <a:gd name="T28" fmla="*/ 248 w 642"/>
                    <a:gd name="T29" fmla="*/ 838 h 901"/>
                    <a:gd name="T30" fmla="*/ 288 w 642"/>
                    <a:gd name="T31" fmla="*/ 800 h 901"/>
                    <a:gd name="T32" fmla="*/ 315 w 642"/>
                    <a:gd name="T33" fmla="*/ 759 h 901"/>
                    <a:gd name="T34" fmla="*/ 370 w 642"/>
                    <a:gd name="T35" fmla="*/ 769 h 901"/>
                    <a:gd name="T36" fmla="*/ 430 w 642"/>
                    <a:gd name="T37" fmla="*/ 764 h 901"/>
                    <a:gd name="T38" fmla="*/ 471 w 642"/>
                    <a:gd name="T39" fmla="*/ 713 h 901"/>
                    <a:gd name="T40" fmla="*/ 555 w 642"/>
                    <a:gd name="T41" fmla="*/ 586 h 901"/>
                    <a:gd name="T42" fmla="*/ 548 w 642"/>
                    <a:gd name="T43" fmla="*/ 380 h 901"/>
                    <a:gd name="T44" fmla="*/ 560 w 642"/>
                    <a:gd name="T45" fmla="*/ 310 h 901"/>
                    <a:gd name="T46" fmla="*/ 634 w 642"/>
                    <a:gd name="T47" fmla="*/ 176 h 901"/>
                    <a:gd name="T48" fmla="*/ 605 w 642"/>
                    <a:gd name="T49" fmla="*/ 142 h 901"/>
                    <a:gd name="T50" fmla="*/ 569 w 642"/>
                    <a:gd name="T51" fmla="*/ 159 h 901"/>
                    <a:gd name="T52" fmla="*/ 509 w 642"/>
                    <a:gd name="T53" fmla="*/ 253 h 901"/>
                    <a:gd name="T54" fmla="*/ 396 w 642"/>
                    <a:gd name="T55" fmla="*/ 245 h 901"/>
                    <a:gd name="T56" fmla="*/ 375 w 642"/>
                    <a:gd name="T57" fmla="*/ 231 h 901"/>
                    <a:gd name="T58" fmla="*/ 389 w 642"/>
                    <a:gd name="T59" fmla="*/ 152 h 901"/>
                    <a:gd name="T60" fmla="*/ 449 w 642"/>
                    <a:gd name="T61" fmla="*/ 89 h 901"/>
                    <a:gd name="T62" fmla="*/ 428 w 642"/>
                    <a:gd name="T63" fmla="*/ 8 h 901"/>
                    <a:gd name="T64" fmla="*/ 394 w 642"/>
                    <a:gd name="T65" fmla="*/ 41 h 901"/>
                    <a:gd name="T66" fmla="*/ 387 w 642"/>
                    <a:gd name="T67" fmla="*/ 94 h 901"/>
                    <a:gd name="T68" fmla="*/ 303 w 642"/>
                    <a:gd name="T69" fmla="*/ 152 h 901"/>
                    <a:gd name="T70" fmla="*/ 233 w 642"/>
                    <a:gd name="T71" fmla="*/ 238 h 901"/>
                    <a:gd name="T72" fmla="*/ 178 w 642"/>
                    <a:gd name="T73" fmla="*/ 221 h 901"/>
                    <a:gd name="T74" fmla="*/ 166 w 642"/>
                    <a:gd name="T75" fmla="*/ 296 h 901"/>
                    <a:gd name="T76" fmla="*/ 214 w 642"/>
                    <a:gd name="T77" fmla="*/ 308 h 901"/>
                    <a:gd name="T78" fmla="*/ 207 w 642"/>
                    <a:gd name="T79" fmla="*/ 387 h 901"/>
                    <a:gd name="T80" fmla="*/ 190 w 642"/>
                    <a:gd name="T81" fmla="*/ 454 h 901"/>
                    <a:gd name="T82" fmla="*/ 94 w 642"/>
                    <a:gd name="T83" fmla="*/ 469 h 901"/>
                    <a:gd name="T84" fmla="*/ 36 w 642"/>
                    <a:gd name="T85" fmla="*/ 421 h 901"/>
                    <a:gd name="T86" fmla="*/ 3 w 642"/>
                    <a:gd name="T87" fmla="*/ 452 h 901"/>
                    <a:gd name="T88" fmla="*/ 44 w 642"/>
                    <a:gd name="T89" fmla="*/ 502 h 901"/>
                    <a:gd name="T90" fmla="*/ 202 w 642"/>
                    <a:gd name="T91" fmla="*/ 505 h 901"/>
                    <a:gd name="T92" fmla="*/ 214 w 642"/>
                    <a:gd name="T93" fmla="*/ 553 h 901"/>
                    <a:gd name="T94" fmla="*/ 214 w 642"/>
                    <a:gd name="T95" fmla="*/ 586 h 901"/>
                    <a:gd name="T96" fmla="*/ 152 w 642"/>
                    <a:gd name="T97" fmla="*/ 591 h 901"/>
                    <a:gd name="T98" fmla="*/ 94 w 642"/>
                    <a:gd name="T99" fmla="*/ 557 h 901"/>
                    <a:gd name="T100" fmla="*/ 32 w 642"/>
                    <a:gd name="T101" fmla="*/ 509 h 901"/>
                    <a:gd name="T102" fmla="*/ 3 w 642"/>
                    <a:gd name="T103" fmla="*/ 536 h 901"/>
                    <a:gd name="T104" fmla="*/ 15 w 642"/>
                    <a:gd name="T105" fmla="*/ 548 h 9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42"/>
                    <a:gd name="T160" fmla="*/ 0 h 901"/>
                    <a:gd name="T161" fmla="*/ 642 w 642"/>
                    <a:gd name="T162" fmla="*/ 901 h 9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42" h="901">
                      <a:moveTo>
                        <a:pt x="15" y="548"/>
                      </a:moveTo>
                      <a:cubicBezTo>
                        <a:pt x="24" y="558"/>
                        <a:pt x="48" y="580"/>
                        <a:pt x="60" y="598"/>
                      </a:cubicBezTo>
                      <a:cubicBezTo>
                        <a:pt x="72" y="616"/>
                        <a:pt x="73" y="639"/>
                        <a:pt x="84" y="653"/>
                      </a:cubicBezTo>
                      <a:cubicBezTo>
                        <a:pt x="95" y="667"/>
                        <a:pt x="121" y="655"/>
                        <a:pt x="128" y="680"/>
                      </a:cubicBezTo>
                      <a:cubicBezTo>
                        <a:pt x="135" y="705"/>
                        <a:pt x="127" y="768"/>
                        <a:pt x="128" y="802"/>
                      </a:cubicBezTo>
                      <a:cubicBezTo>
                        <a:pt x="129" y="836"/>
                        <a:pt x="122" y="870"/>
                        <a:pt x="132" y="884"/>
                      </a:cubicBezTo>
                      <a:cubicBezTo>
                        <a:pt x="142" y="898"/>
                        <a:pt x="179" y="901"/>
                        <a:pt x="188" y="884"/>
                      </a:cubicBezTo>
                      <a:cubicBezTo>
                        <a:pt x="197" y="867"/>
                        <a:pt x="185" y="816"/>
                        <a:pt x="185" y="781"/>
                      </a:cubicBezTo>
                      <a:cubicBezTo>
                        <a:pt x="185" y="746"/>
                        <a:pt x="178" y="699"/>
                        <a:pt x="185" y="673"/>
                      </a:cubicBezTo>
                      <a:cubicBezTo>
                        <a:pt x="192" y="647"/>
                        <a:pt x="214" y="626"/>
                        <a:pt x="228" y="622"/>
                      </a:cubicBezTo>
                      <a:cubicBezTo>
                        <a:pt x="242" y="618"/>
                        <a:pt x="264" y="630"/>
                        <a:pt x="272" y="646"/>
                      </a:cubicBezTo>
                      <a:cubicBezTo>
                        <a:pt x="280" y="662"/>
                        <a:pt x="284" y="700"/>
                        <a:pt x="279" y="721"/>
                      </a:cubicBezTo>
                      <a:cubicBezTo>
                        <a:pt x="274" y="742"/>
                        <a:pt x="253" y="756"/>
                        <a:pt x="245" y="773"/>
                      </a:cubicBezTo>
                      <a:cubicBezTo>
                        <a:pt x="237" y="790"/>
                        <a:pt x="228" y="810"/>
                        <a:pt x="228" y="821"/>
                      </a:cubicBezTo>
                      <a:cubicBezTo>
                        <a:pt x="228" y="832"/>
                        <a:pt x="238" y="841"/>
                        <a:pt x="248" y="838"/>
                      </a:cubicBezTo>
                      <a:cubicBezTo>
                        <a:pt x="258" y="835"/>
                        <a:pt x="277" y="813"/>
                        <a:pt x="288" y="800"/>
                      </a:cubicBezTo>
                      <a:cubicBezTo>
                        <a:pt x="299" y="787"/>
                        <a:pt x="301" y="764"/>
                        <a:pt x="315" y="759"/>
                      </a:cubicBezTo>
                      <a:cubicBezTo>
                        <a:pt x="329" y="754"/>
                        <a:pt x="351" y="768"/>
                        <a:pt x="370" y="769"/>
                      </a:cubicBezTo>
                      <a:cubicBezTo>
                        <a:pt x="389" y="770"/>
                        <a:pt x="413" y="773"/>
                        <a:pt x="430" y="764"/>
                      </a:cubicBezTo>
                      <a:cubicBezTo>
                        <a:pt x="447" y="755"/>
                        <a:pt x="450" y="743"/>
                        <a:pt x="471" y="713"/>
                      </a:cubicBezTo>
                      <a:cubicBezTo>
                        <a:pt x="492" y="683"/>
                        <a:pt x="542" y="641"/>
                        <a:pt x="555" y="586"/>
                      </a:cubicBezTo>
                      <a:cubicBezTo>
                        <a:pt x="568" y="531"/>
                        <a:pt x="547" y="426"/>
                        <a:pt x="548" y="380"/>
                      </a:cubicBezTo>
                      <a:cubicBezTo>
                        <a:pt x="549" y="334"/>
                        <a:pt x="546" y="344"/>
                        <a:pt x="560" y="310"/>
                      </a:cubicBezTo>
                      <a:cubicBezTo>
                        <a:pt x="574" y="276"/>
                        <a:pt x="626" y="204"/>
                        <a:pt x="634" y="176"/>
                      </a:cubicBezTo>
                      <a:cubicBezTo>
                        <a:pt x="642" y="148"/>
                        <a:pt x="616" y="145"/>
                        <a:pt x="605" y="142"/>
                      </a:cubicBezTo>
                      <a:cubicBezTo>
                        <a:pt x="594" y="139"/>
                        <a:pt x="585" y="141"/>
                        <a:pt x="569" y="159"/>
                      </a:cubicBezTo>
                      <a:cubicBezTo>
                        <a:pt x="553" y="177"/>
                        <a:pt x="538" y="239"/>
                        <a:pt x="509" y="253"/>
                      </a:cubicBezTo>
                      <a:cubicBezTo>
                        <a:pt x="480" y="267"/>
                        <a:pt x="418" y="249"/>
                        <a:pt x="396" y="245"/>
                      </a:cubicBezTo>
                      <a:cubicBezTo>
                        <a:pt x="374" y="241"/>
                        <a:pt x="376" y="246"/>
                        <a:pt x="375" y="231"/>
                      </a:cubicBezTo>
                      <a:cubicBezTo>
                        <a:pt x="374" y="216"/>
                        <a:pt x="377" y="176"/>
                        <a:pt x="389" y="152"/>
                      </a:cubicBezTo>
                      <a:cubicBezTo>
                        <a:pt x="401" y="128"/>
                        <a:pt x="443" y="113"/>
                        <a:pt x="449" y="89"/>
                      </a:cubicBezTo>
                      <a:cubicBezTo>
                        <a:pt x="455" y="65"/>
                        <a:pt x="437" y="16"/>
                        <a:pt x="428" y="8"/>
                      </a:cubicBezTo>
                      <a:cubicBezTo>
                        <a:pt x="419" y="0"/>
                        <a:pt x="401" y="27"/>
                        <a:pt x="394" y="41"/>
                      </a:cubicBezTo>
                      <a:cubicBezTo>
                        <a:pt x="387" y="55"/>
                        <a:pt x="402" y="76"/>
                        <a:pt x="387" y="94"/>
                      </a:cubicBezTo>
                      <a:cubicBezTo>
                        <a:pt x="372" y="112"/>
                        <a:pt x="329" y="128"/>
                        <a:pt x="303" y="152"/>
                      </a:cubicBezTo>
                      <a:cubicBezTo>
                        <a:pt x="277" y="176"/>
                        <a:pt x="254" y="227"/>
                        <a:pt x="233" y="238"/>
                      </a:cubicBezTo>
                      <a:cubicBezTo>
                        <a:pt x="212" y="249"/>
                        <a:pt x="189" y="211"/>
                        <a:pt x="178" y="221"/>
                      </a:cubicBezTo>
                      <a:cubicBezTo>
                        <a:pt x="167" y="231"/>
                        <a:pt x="160" y="282"/>
                        <a:pt x="166" y="296"/>
                      </a:cubicBezTo>
                      <a:cubicBezTo>
                        <a:pt x="172" y="310"/>
                        <a:pt x="207" y="293"/>
                        <a:pt x="214" y="308"/>
                      </a:cubicBezTo>
                      <a:cubicBezTo>
                        <a:pt x="221" y="323"/>
                        <a:pt x="211" y="363"/>
                        <a:pt x="207" y="387"/>
                      </a:cubicBezTo>
                      <a:cubicBezTo>
                        <a:pt x="203" y="411"/>
                        <a:pt x="209" y="440"/>
                        <a:pt x="190" y="454"/>
                      </a:cubicBezTo>
                      <a:cubicBezTo>
                        <a:pt x="171" y="468"/>
                        <a:pt x="120" y="474"/>
                        <a:pt x="94" y="469"/>
                      </a:cubicBezTo>
                      <a:cubicBezTo>
                        <a:pt x="68" y="464"/>
                        <a:pt x="51" y="424"/>
                        <a:pt x="36" y="421"/>
                      </a:cubicBezTo>
                      <a:cubicBezTo>
                        <a:pt x="21" y="418"/>
                        <a:pt x="2" y="439"/>
                        <a:pt x="3" y="452"/>
                      </a:cubicBezTo>
                      <a:cubicBezTo>
                        <a:pt x="4" y="465"/>
                        <a:pt x="11" y="493"/>
                        <a:pt x="44" y="502"/>
                      </a:cubicBezTo>
                      <a:cubicBezTo>
                        <a:pt x="77" y="511"/>
                        <a:pt x="174" y="497"/>
                        <a:pt x="202" y="505"/>
                      </a:cubicBezTo>
                      <a:cubicBezTo>
                        <a:pt x="230" y="513"/>
                        <a:pt x="212" y="540"/>
                        <a:pt x="214" y="553"/>
                      </a:cubicBezTo>
                      <a:cubicBezTo>
                        <a:pt x="216" y="566"/>
                        <a:pt x="224" y="580"/>
                        <a:pt x="214" y="586"/>
                      </a:cubicBezTo>
                      <a:cubicBezTo>
                        <a:pt x="204" y="592"/>
                        <a:pt x="172" y="596"/>
                        <a:pt x="152" y="591"/>
                      </a:cubicBezTo>
                      <a:cubicBezTo>
                        <a:pt x="132" y="586"/>
                        <a:pt x="114" y="571"/>
                        <a:pt x="94" y="557"/>
                      </a:cubicBezTo>
                      <a:cubicBezTo>
                        <a:pt x="74" y="543"/>
                        <a:pt x="47" y="512"/>
                        <a:pt x="32" y="509"/>
                      </a:cubicBezTo>
                      <a:cubicBezTo>
                        <a:pt x="17" y="506"/>
                        <a:pt x="6" y="530"/>
                        <a:pt x="3" y="536"/>
                      </a:cubicBezTo>
                      <a:cubicBezTo>
                        <a:pt x="0" y="542"/>
                        <a:pt x="6" y="538"/>
                        <a:pt x="15" y="5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245A"/>
                    </a:gs>
                    <a:gs pos="100000">
                      <a:srgbClr val="CC0000"/>
                    </a:gs>
                  </a:gsLst>
                  <a:lin ang="2700000" scaled="1"/>
                </a:gradFill>
                <a:ln>
                  <a:noFill/>
                </a:ln>
                <a:effectLst>
                  <a:prstShdw prst="shdw17" dist="17961" dir="2700000">
                    <a:srgbClr val="311636">
                      <a:alpha val="74997"/>
                    </a:srgbClr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0" name="Freeform 122"/>
                <p:cNvSpPr>
                  <a:spLocks/>
                </p:cNvSpPr>
                <p:nvPr/>
              </p:nvSpPr>
              <p:spPr bwMode="auto">
                <a:xfrm>
                  <a:off x="3509" y="2207"/>
                  <a:ext cx="108" cy="278"/>
                </a:xfrm>
                <a:custGeom>
                  <a:avLst/>
                  <a:gdLst>
                    <a:gd name="T0" fmla="*/ 78 w 109"/>
                    <a:gd name="T1" fmla="*/ 27 h 279"/>
                    <a:gd name="T2" fmla="*/ 44 w 109"/>
                    <a:gd name="T3" fmla="*/ 73 h 279"/>
                    <a:gd name="T4" fmla="*/ 18 w 109"/>
                    <a:gd name="T5" fmla="*/ 171 h 279"/>
                    <a:gd name="T6" fmla="*/ 1 w 109"/>
                    <a:gd name="T7" fmla="*/ 251 h 279"/>
                    <a:gd name="T8" fmla="*/ 25 w 109"/>
                    <a:gd name="T9" fmla="*/ 277 h 279"/>
                    <a:gd name="T10" fmla="*/ 99 w 109"/>
                    <a:gd name="T11" fmla="*/ 236 h 279"/>
                    <a:gd name="T12" fmla="*/ 78 w 109"/>
                    <a:gd name="T13" fmla="*/ 27 h 2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9"/>
                    <a:gd name="T22" fmla="*/ 0 h 279"/>
                    <a:gd name="T23" fmla="*/ 109 w 109"/>
                    <a:gd name="T24" fmla="*/ 279 h 27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9" h="279">
                      <a:moveTo>
                        <a:pt x="78" y="27"/>
                      </a:moveTo>
                      <a:cubicBezTo>
                        <a:pt x="69" y="0"/>
                        <a:pt x="54" y="49"/>
                        <a:pt x="44" y="73"/>
                      </a:cubicBezTo>
                      <a:cubicBezTo>
                        <a:pt x="34" y="97"/>
                        <a:pt x="25" y="141"/>
                        <a:pt x="18" y="171"/>
                      </a:cubicBezTo>
                      <a:cubicBezTo>
                        <a:pt x="11" y="201"/>
                        <a:pt x="0" y="233"/>
                        <a:pt x="1" y="251"/>
                      </a:cubicBezTo>
                      <a:cubicBezTo>
                        <a:pt x="2" y="269"/>
                        <a:pt x="9" y="279"/>
                        <a:pt x="25" y="277"/>
                      </a:cubicBezTo>
                      <a:cubicBezTo>
                        <a:pt x="41" y="275"/>
                        <a:pt x="89" y="278"/>
                        <a:pt x="99" y="236"/>
                      </a:cubicBezTo>
                      <a:cubicBezTo>
                        <a:pt x="109" y="194"/>
                        <a:pt x="87" y="54"/>
                        <a:pt x="7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1" name="Freeform 123"/>
                <p:cNvSpPr>
                  <a:spLocks/>
                </p:cNvSpPr>
                <p:nvPr/>
              </p:nvSpPr>
              <p:spPr bwMode="auto">
                <a:xfrm>
                  <a:off x="3630" y="2317"/>
                  <a:ext cx="149" cy="120"/>
                </a:xfrm>
                <a:custGeom>
                  <a:avLst/>
                  <a:gdLst>
                    <a:gd name="T0" fmla="*/ 18 w 149"/>
                    <a:gd name="T1" fmla="*/ 16 h 120"/>
                    <a:gd name="T2" fmla="*/ 128 w 149"/>
                    <a:gd name="T3" fmla="*/ 13 h 120"/>
                    <a:gd name="T4" fmla="*/ 143 w 149"/>
                    <a:gd name="T5" fmla="*/ 47 h 120"/>
                    <a:gd name="T6" fmla="*/ 107 w 149"/>
                    <a:gd name="T7" fmla="*/ 93 h 120"/>
                    <a:gd name="T8" fmla="*/ 20 w 149"/>
                    <a:gd name="T9" fmla="*/ 107 h 120"/>
                    <a:gd name="T10" fmla="*/ 18 w 149"/>
                    <a:gd name="T11" fmla="*/ 16 h 12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9"/>
                    <a:gd name="T19" fmla="*/ 0 h 120"/>
                    <a:gd name="T20" fmla="*/ 149 w 149"/>
                    <a:gd name="T21" fmla="*/ 120 h 12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9" h="120">
                      <a:moveTo>
                        <a:pt x="18" y="16"/>
                      </a:moveTo>
                      <a:cubicBezTo>
                        <a:pt x="36" y="0"/>
                        <a:pt x="107" y="8"/>
                        <a:pt x="128" y="13"/>
                      </a:cubicBezTo>
                      <a:cubicBezTo>
                        <a:pt x="149" y="18"/>
                        <a:pt x="146" y="34"/>
                        <a:pt x="143" y="47"/>
                      </a:cubicBezTo>
                      <a:cubicBezTo>
                        <a:pt x="140" y="60"/>
                        <a:pt x="127" y="83"/>
                        <a:pt x="107" y="93"/>
                      </a:cubicBezTo>
                      <a:cubicBezTo>
                        <a:pt x="87" y="103"/>
                        <a:pt x="35" y="120"/>
                        <a:pt x="20" y="107"/>
                      </a:cubicBezTo>
                      <a:cubicBezTo>
                        <a:pt x="5" y="94"/>
                        <a:pt x="0" y="32"/>
                        <a:pt x="18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2" name="Freeform 124"/>
                <p:cNvSpPr>
                  <a:spLocks/>
                </p:cNvSpPr>
                <p:nvPr/>
              </p:nvSpPr>
              <p:spPr bwMode="auto">
                <a:xfrm>
                  <a:off x="3527" y="2496"/>
                  <a:ext cx="126" cy="169"/>
                </a:xfrm>
                <a:custGeom>
                  <a:avLst/>
                  <a:gdLst>
                    <a:gd name="T0" fmla="*/ 96 w 127"/>
                    <a:gd name="T1" fmla="*/ 7 h 169"/>
                    <a:gd name="T2" fmla="*/ 14 w 127"/>
                    <a:gd name="T3" fmla="*/ 46 h 169"/>
                    <a:gd name="T4" fmla="*/ 12 w 127"/>
                    <a:gd name="T5" fmla="*/ 94 h 169"/>
                    <a:gd name="T6" fmla="*/ 76 w 127"/>
                    <a:gd name="T7" fmla="*/ 168 h 169"/>
                    <a:gd name="T8" fmla="*/ 120 w 127"/>
                    <a:gd name="T9" fmla="*/ 98 h 169"/>
                    <a:gd name="T10" fmla="*/ 117 w 127"/>
                    <a:gd name="T11" fmla="*/ 14 h 169"/>
                    <a:gd name="T12" fmla="*/ 96 w 127"/>
                    <a:gd name="T13" fmla="*/ 7 h 16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7"/>
                    <a:gd name="T22" fmla="*/ 0 h 169"/>
                    <a:gd name="T23" fmla="*/ 127 w 127"/>
                    <a:gd name="T24" fmla="*/ 169 h 16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7" h="169">
                      <a:moveTo>
                        <a:pt x="96" y="7"/>
                      </a:moveTo>
                      <a:cubicBezTo>
                        <a:pt x="79" y="12"/>
                        <a:pt x="28" y="31"/>
                        <a:pt x="14" y="46"/>
                      </a:cubicBezTo>
                      <a:cubicBezTo>
                        <a:pt x="0" y="61"/>
                        <a:pt x="2" y="74"/>
                        <a:pt x="12" y="94"/>
                      </a:cubicBezTo>
                      <a:cubicBezTo>
                        <a:pt x="22" y="114"/>
                        <a:pt x="58" y="167"/>
                        <a:pt x="76" y="168"/>
                      </a:cubicBezTo>
                      <a:cubicBezTo>
                        <a:pt x="94" y="169"/>
                        <a:pt x="113" y="124"/>
                        <a:pt x="120" y="98"/>
                      </a:cubicBezTo>
                      <a:cubicBezTo>
                        <a:pt x="127" y="72"/>
                        <a:pt x="123" y="28"/>
                        <a:pt x="117" y="14"/>
                      </a:cubicBezTo>
                      <a:cubicBezTo>
                        <a:pt x="111" y="0"/>
                        <a:pt x="113" y="2"/>
                        <a:pt x="96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3" name="Freeform 125"/>
                <p:cNvSpPr>
                  <a:spLocks/>
                </p:cNvSpPr>
                <p:nvPr/>
              </p:nvSpPr>
              <p:spPr bwMode="auto">
                <a:xfrm>
                  <a:off x="3623" y="2456"/>
                  <a:ext cx="162" cy="301"/>
                </a:xfrm>
                <a:custGeom>
                  <a:avLst/>
                  <a:gdLst>
                    <a:gd name="T0" fmla="*/ 131 w 162"/>
                    <a:gd name="T1" fmla="*/ 20 h 301"/>
                    <a:gd name="T2" fmla="*/ 80 w 162"/>
                    <a:gd name="T3" fmla="*/ 22 h 301"/>
                    <a:gd name="T4" fmla="*/ 71 w 162"/>
                    <a:gd name="T5" fmla="*/ 85 h 301"/>
                    <a:gd name="T6" fmla="*/ 66 w 162"/>
                    <a:gd name="T7" fmla="*/ 157 h 301"/>
                    <a:gd name="T8" fmla="*/ 8 w 162"/>
                    <a:gd name="T9" fmla="*/ 245 h 301"/>
                    <a:gd name="T10" fmla="*/ 18 w 162"/>
                    <a:gd name="T11" fmla="*/ 279 h 301"/>
                    <a:gd name="T12" fmla="*/ 71 w 162"/>
                    <a:gd name="T13" fmla="*/ 279 h 301"/>
                    <a:gd name="T14" fmla="*/ 150 w 162"/>
                    <a:gd name="T15" fmla="*/ 145 h 301"/>
                    <a:gd name="T16" fmla="*/ 131 w 162"/>
                    <a:gd name="T17" fmla="*/ 20 h 3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301"/>
                    <a:gd name="T29" fmla="*/ 162 w 162"/>
                    <a:gd name="T30" fmla="*/ 301 h 30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301">
                      <a:moveTo>
                        <a:pt x="131" y="20"/>
                      </a:moveTo>
                      <a:cubicBezTo>
                        <a:pt x="119" y="0"/>
                        <a:pt x="90" y="11"/>
                        <a:pt x="80" y="22"/>
                      </a:cubicBezTo>
                      <a:cubicBezTo>
                        <a:pt x="70" y="33"/>
                        <a:pt x="73" y="63"/>
                        <a:pt x="71" y="85"/>
                      </a:cubicBezTo>
                      <a:cubicBezTo>
                        <a:pt x="69" y="107"/>
                        <a:pt x="76" y="130"/>
                        <a:pt x="66" y="157"/>
                      </a:cubicBezTo>
                      <a:cubicBezTo>
                        <a:pt x="56" y="184"/>
                        <a:pt x="16" y="225"/>
                        <a:pt x="8" y="245"/>
                      </a:cubicBezTo>
                      <a:cubicBezTo>
                        <a:pt x="0" y="265"/>
                        <a:pt x="8" y="273"/>
                        <a:pt x="18" y="279"/>
                      </a:cubicBezTo>
                      <a:cubicBezTo>
                        <a:pt x="28" y="285"/>
                        <a:pt x="49" y="301"/>
                        <a:pt x="71" y="279"/>
                      </a:cubicBezTo>
                      <a:cubicBezTo>
                        <a:pt x="93" y="257"/>
                        <a:pt x="138" y="188"/>
                        <a:pt x="150" y="145"/>
                      </a:cubicBezTo>
                      <a:cubicBezTo>
                        <a:pt x="162" y="102"/>
                        <a:pt x="143" y="40"/>
                        <a:pt x="131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sp>
        <p:nvSpPr>
          <p:cNvPr id="77831" name="AutoShape 126"/>
          <p:cNvSpPr>
            <a:spLocks/>
          </p:cNvSpPr>
          <p:nvPr/>
        </p:nvSpPr>
        <p:spPr bwMode="auto">
          <a:xfrm rot="-5400000">
            <a:off x="7182644" y="865981"/>
            <a:ext cx="465138" cy="2867025"/>
          </a:xfrm>
          <a:prstGeom prst="leftBracket">
            <a:avLst>
              <a:gd name="adj" fmla="val 96566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77832" name="Group 127"/>
          <p:cNvGrpSpPr>
            <a:grpSpLocks/>
          </p:cNvGrpSpPr>
          <p:nvPr/>
        </p:nvGrpSpPr>
        <p:grpSpPr bwMode="auto">
          <a:xfrm>
            <a:off x="-1588" y="1746250"/>
            <a:ext cx="7626351" cy="5022850"/>
            <a:chOff x="-1" y="1100"/>
            <a:chExt cx="4804" cy="3164"/>
          </a:xfrm>
        </p:grpSpPr>
        <p:grpSp>
          <p:nvGrpSpPr>
            <p:cNvPr id="77844" name="Group 128"/>
            <p:cNvGrpSpPr>
              <a:grpSpLocks/>
            </p:cNvGrpSpPr>
            <p:nvPr/>
          </p:nvGrpSpPr>
          <p:grpSpPr bwMode="auto">
            <a:xfrm>
              <a:off x="-1" y="1100"/>
              <a:ext cx="4804" cy="3164"/>
              <a:chOff x="-43" y="1058"/>
              <a:chExt cx="4804" cy="3164"/>
            </a:xfrm>
          </p:grpSpPr>
          <p:sp>
            <p:nvSpPr>
              <p:cNvPr id="77882" name="Arc 129"/>
              <p:cNvSpPr>
                <a:spLocks/>
              </p:cNvSpPr>
              <p:nvPr/>
            </p:nvSpPr>
            <p:spPr bwMode="auto">
              <a:xfrm rot="-1368198">
                <a:off x="435" y="1058"/>
                <a:ext cx="3814" cy="3164"/>
              </a:xfrm>
              <a:custGeom>
                <a:avLst/>
                <a:gdLst>
                  <a:gd name="T0" fmla="*/ 0 w 24523"/>
                  <a:gd name="T1" fmla="*/ 0 h 21600"/>
                  <a:gd name="T2" fmla="*/ 14 w 24523"/>
                  <a:gd name="T3" fmla="*/ 10 h 21600"/>
                  <a:gd name="T4" fmla="*/ 2 w 24523"/>
                  <a:gd name="T5" fmla="*/ 10 h 21600"/>
                  <a:gd name="T6" fmla="*/ 0 60000 65536"/>
                  <a:gd name="T7" fmla="*/ 0 60000 65536"/>
                  <a:gd name="T8" fmla="*/ 0 60000 65536"/>
                  <a:gd name="T9" fmla="*/ 0 w 24523"/>
                  <a:gd name="T10" fmla="*/ 0 h 21600"/>
                  <a:gd name="T11" fmla="*/ 24523 w 2452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523" h="21600" fill="none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</a:path>
                  <a:path w="24523" h="21600" stroke="0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  <a:lnTo>
                      <a:pt x="2926" y="21600"/>
                    </a:lnTo>
                    <a:close/>
                  </a:path>
                </a:pathLst>
              </a:custGeom>
              <a:noFill/>
              <a:ln w="139700">
                <a:solidFill>
                  <a:srgbClr val="FFCC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7883" name="Group 130"/>
              <p:cNvGrpSpPr>
                <a:grpSpLocks/>
              </p:cNvGrpSpPr>
              <p:nvPr/>
            </p:nvGrpSpPr>
            <p:grpSpPr bwMode="auto">
              <a:xfrm>
                <a:off x="-43" y="1350"/>
                <a:ext cx="4804" cy="1980"/>
                <a:chOff x="-43" y="1266"/>
                <a:chExt cx="4804" cy="1980"/>
              </a:xfrm>
            </p:grpSpPr>
            <p:grpSp>
              <p:nvGrpSpPr>
                <p:cNvPr id="77884" name="Group 131"/>
                <p:cNvGrpSpPr>
                  <a:grpSpLocks/>
                </p:cNvGrpSpPr>
                <p:nvPr/>
              </p:nvGrpSpPr>
              <p:grpSpPr bwMode="auto">
                <a:xfrm rot="1554081">
                  <a:off x="4525" y="3017"/>
                  <a:ext cx="236" cy="229"/>
                  <a:chOff x="4270" y="2241"/>
                  <a:chExt cx="236" cy="229"/>
                </a:xfrm>
              </p:grpSpPr>
              <p:sp>
                <p:nvSpPr>
                  <p:cNvPr id="78835" name="Freeform 13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836" name="Oval 13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837" name="Group 13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838" name="Freeform 1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9" name="Freeform 1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0" name="Freeform 1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1" name="Freeform 1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2" name="Freeform 1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3" name="Oval 1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4" name="Oval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5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6" name="Freeform 1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47" name="Freeform 1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2" name="Freeform 1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3" name="Freeform 1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4" name="Freeform 1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5" name="Freeform 1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6" name="Freeform 1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7" name="Freeform 1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8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19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0" name="Oval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1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2" name="Freeform 1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3" name="Freeform 1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4" name="Freeform 1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5" name="Freeform 1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6" name="Freeform 1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7" name="Freeform 1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8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29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0" name="Freeform 1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1" name="Freeform 1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2" name="Freeform 1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3" name="Freeform 1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4" name="Oval 1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69335" name="Oval 1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85" name="Group 169"/>
                <p:cNvGrpSpPr>
                  <a:grpSpLocks/>
                </p:cNvGrpSpPr>
                <p:nvPr/>
              </p:nvGrpSpPr>
              <p:grpSpPr bwMode="auto">
                <a:xfrm rot="1554081">
                  <a:off x="4425" y="2827"/>
                  <a:ext cx="236" cy="229"/>
                  <a:chOff x="4270" y="2241"/>
                  <a:chExt cx="236" cy="229"/>
                </a:xfrm>
              </p:grpSpPr>
              <p:sp>
                <p:nvSpPr>
                  <p:cNvPr id="78798" name="Freeform 17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799" name="Oval 17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800" name="Group 17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801" name="Freeform 1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2" name="Freeform 1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3" name="Freeform 1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4" name="Freeform 1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5" name="Freeform 1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6" name="Oval 1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7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8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09" name="Freeform 1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0" name="Freeform 1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1" name="Freeform 1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2" name="Freeform 1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3" name="Freeform 1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4" name="Freeform 1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5" name="Freeform 1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6" name="Freeform 1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7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8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19" name="Oval 1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0" name="Oval 1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1" name="Freeform 1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2" name="Freeform 1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3" name="Freeform 1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4" name="Freeform 1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5" name="Freeform 1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6" name="Freeform 1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7" name="Oval 1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8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29" name="Freeform 2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0" name="Freeform 2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1" name="Freeform 2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2" name="Freeform 2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3" name="Oval 2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834" name="Oval 2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86" name="Group 207"/>
                <p:cNvGrpSpPr>
                  <a:grpSpLocks/>
                </p:cNvGrpSpPr>
                <p:nvPr/>
              </p:nvGrpSpPr>
              <p:grpSpPr bwMode="auto">
                <a:xfrm rot="1224491">
                  <a:off x="4317" y="2641"/>
                  <a:ext cx="236" cy="229"/>
                  <a:chOff x="4270" y="2241"/>
                  <a:chExt cx="236" cy="229"/>
                </a:xfrm>
              </p:grpSpPr>
              <p:sp>
                <p:nvSpPr>
                  <p:cNvPr id="78761" name="Freeform 20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762" name="Oval 20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763" name="Group 21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764" name="Freeform 2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5" name="Freeform 2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6" name="Freeform 2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7" name="Freeform 2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8" name="Freeform 2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9" name="Oval 2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0" name="Oval 2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1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2" name="Freeform 2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3" name="Freeform 2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4" name="Freeform 2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5" name="Freeform 2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6" name="Freeform 2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7" name="Freeform 2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8" name="Freeform 2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79" name="Freeform 2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0" name="Oval 2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1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2" name="Oval 2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3" name="Oval 2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4" name="Freeform 2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5" name="Freeform 2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6" name="Freeform 2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7" name="Freeform 2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8" name="Freeform 2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89" name="Freeform 2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0" name="Oval 2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1" name="Oval 2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2" name="Freeform 2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3" name="Freeform 2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4" name="Freeform 2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5" name="Freeform 2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6" name="Oval 2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97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87" name="Group 245"/>
                <p:cNvGrpSpPr>
                  <a:grpSpLocks/>
                </p:cNvGrpSpPr>
                <p:nvPr/>
              </p:nvGrpSpPr>
              <p:grpSpPr bwMode="auto">
                <a:xfrm rot="897300">
                  <a:off x="4189" y="2469"/>
                  <a:ext cx="236" cy="229"/>
                  <a:chOff x="4270" y="2241"/>
                  <a:chExt cx="236" cy="229"/>
                </a:xfrm>
              </p:grpSpPr>
              <p:sp>
                <p:nvSpPr>
                  <p:cNvPr id="78724" name="Freeform 24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725" name="Oval 24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726" name="Group 24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727" name="Freeform 2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8" name="Freeform 2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9" name="Freeform 2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0" name="Freeform 2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1" name="Freeform 2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2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3" name="Oval 2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4" name="Oval 2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5" name="Freeform 2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6" name="Freeform 2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7" name="Freeform 2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8" name="Freeform 2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39" name="Freeform 2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0" name="Freeform 2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1" name="Freeform 2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2" name="Freeform 2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3" name="Oval 2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4" name="Oval 2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5" name="Oval 2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6" name="Oval 2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7" name="Freeform 2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8" name="Freeform 2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49" name="Freeform 2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0" name="Freeform 2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1" name="Freeform 2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2" name="Freeform 2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3" name="Oval 2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4" name="Oval 2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5" name="Freeform 2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6" name="Freeform 2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7" name="Freeform 2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8" name="Freeform 2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59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60" name="Oval 2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88" name="Group 283"/>
                <p:cNvGrpSpPr>
                  <a:grpSpLocks/>
                </p:cNvGrpSpPr>
                <p:nvPr/>
              </p:nvGrpSpPr>
              <p:grpSpPr bwMode="auto">
                <a:xfrm rot="538931">
                  <a:off x="4053" y="2313"/>
                  <a:ext cx="236" cy="229"/>
                  <a:chOff x="4270" y="2241"/>
                  <a:chExt cx="236" cy="229"/>
                </a:xfrm>
              </p:grpSpPr>
              <p:sp>
                <p:nvSpPr>
                  <p:cNvPr id="78687" name="Freeform 28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688" name="Oval 28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689" name="Group 28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690" name="Freeform 2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1" name="Freeform 2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2" name="Freeform 2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3" name="Freeform 2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4" name="Freeform 2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5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6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7" name="Oval 2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8" name="Freeform 2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99" name="Freeform 2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0" name="Freeform 2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1" name="Freeform 2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2" name="Freeform 2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3" name="Freeform 3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4" name="Freeform 3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5" name="Freeform 3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6" name="Oval 3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7" name="Oval 3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8" name="Oval 3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09" name="Oval 3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0" name="Freeform 3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1" name="Freeform 3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2" name="Freeform 3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3" name="Freeform 3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4" name="Freeform 3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5" name="Freeform 3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6" name="Oval 3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7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8" name="Freeform 3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19" name="Freeform 3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0" name="Freeform 3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1" name="Freeform 3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2" name="Oval 3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723" name="Oval 3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89" name="Group 321"/>
                <p:cNvGrpSpPr>
                  <a:grpSpLocks/>
                </p:cNvGrpSpPr>
                <p:nvPr/>
              </p:nvGrpSpPr>
              <p:grpSpPr bwMode="auto">
                <a:xfrm rot="480146">
                  <a:off x="3905" y="2160"/>
                  <a:ext cx="236" cy="229"/>
                  <a:chOff x="4270" y="2241"/>
                  <a:chExt cx="236" cy="229"/>
                </a:xfrm>
              </p:grpSpPr>
              <p:sp>
                <p:nvSpPr>
                  <p:cNvPr id="78650" name="Freeform 32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651" name="Oval 32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652" name="Group 32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653" name="Freeform 3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4" name="Freeform 3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5" name="Freeform 3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6" name="Freeform 3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7" name="Freeform 3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8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59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0" name="Oval 3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1" name="Freeform 3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2" name="Freeform 3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3" name="Freeform 3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4" name="Freeform 3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5" name="Freeform 3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6" name="Freeform 3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7" name="Freeform 3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8" name="Freeform 3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69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0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1" name="Oval 3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2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3" name="Freeform 3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4" name="Freeform 3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5" name="Freeform 3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6" name="Freeform 3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7" name="Freeform 3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8" name="Freeform 3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79" name="Oval 3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0" name="Oval 3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1" name="Freeform 3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2" name="Freeform 3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3" name="Freeform 3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4" name="Freeform 3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5" name="Oval 3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86" name="Oval 3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0" name="Group 359"/>
                <p:cNvGrpSpPr>
                  <a:grpSpLocks/>
                </p:cNvGrpSpPr>
                <p:nvPr/>
              </p:nvGrpSpPr>
              <p:grpSpPr bwMode="auto">
                <a:xfrm rot="300948">
                  <a:off x="3749" y="2016"/>
                  <a:ext cx="236" cy="229"/>
                  <a:chOff x="4270" y="2241"/>
                  <a:chExt cx="236" cy="229"/>
                </a:xfrm>
              </p:grpSpPr>
              <p:sp>
                <p:nvSpPr>
                  <p:cNvPr id="78613" name="Freeform 36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614" name="Oval 36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615" name="Group 36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616" name="Freeform 3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7" name="Freeform 3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8" name="Freeform 3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9" name="Freeform 3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0" name="Freeform 3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1" name="Oval 3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2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3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4" name="Freeform 3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5" name="Freeform 3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6" name="Freeform 3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7" name="Freeform 3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8" name="Freeform 3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29" name="Freeform 3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0" name="Freeform 3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1" name="Freeform 3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2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3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4" name="Oval 3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5" name="Oval 3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6" name="Freeform 3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7" name="Freeform 3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8" name="Freeform 3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39" name="Freeform 3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0" name="Freeform 3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1" name="Freeform 3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2" name="Oval 3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3" name="Oval 3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4" name="Freeform 3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5" name="Freeform 3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6" name="Freeform 3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7" name="Freeform 3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8" name="Oval 3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49" name="Oval 3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1" name="Group 397"/>
                <p:cNvGrpSpPr>
                  <a:grpSpLocks/>
                </p:cNvGrpSpPr>
                <p:nvPr/>
              </p:nvGrpSpPr>
              <p:grpSpPr bwMode="auto">
                <a:xfrm>
                  <a:off x="3589" y="1884"/>
                  <a:ext cx="236" cy="229"/>
                  <a:chOff x="4270" y="2241"/>
                  <a:chExt cx="236" cy="229"/>
                </a:xfrm>
              </p:grpSpPr>
              <p:sp>
                <p:nvSpPr>
                  <p:cNvPr id="78576" name="Freeform 39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577" name="Oval 39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578" name="Group 40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579" name="Freeform 4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0" name="Freeform 4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1" name="Freeform 4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2" name="Freeform 4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3" name="Freeform 4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4" name="Oval 4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5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6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7" name="Freeform 4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8" name="Freeform 4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89" name="Freeform 4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0" name="Freeform 4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1" name="Freeform 4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2" name="Freeform 4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3" name="Freeform 4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4" name="Freeform 4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5" name="Oval 4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6" name="Oval 4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7" name="Oval 4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8" name="Oval 4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99" name="Freeform 4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0" name="Freeform 4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1" name="Freeform 4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2" name="Freeform 4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3" name="Freeform 4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4" name="Freeform 4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5" name="Oval 4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6" name="Oval 4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7" name="Freeform 4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8" name="Freeform 4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09" name="Freeform 4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0" name="Freeform 4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1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612" name="Oval 4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2" name="Group 435"/>
                <p:cNvGrpSpPr>
                  <a:grpSpLocks/>
                </p:cNvGrpSpPr>
                <p:nvPr/>
              </p:nvGrpSpPr>
              <p:grpSpPr bwMode="auto">
                <a:xfrm rot="-386442">
                  <a:off x="3416" y="1766"/>
                  <a:ext cx="236" cy="229"/>
                  <a:chOff x="4270" y="2241"/>
                  <a:chExt cx="236" cy="229"/>
                </a:xfrm>
              </p:grpSpPr>
              <p:sp>
                <p:nvSpPr>
                  <p:cNvPr id="78539" name="Freeform 43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540" name="Oval 43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541" name="Group 43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542" name="Freeform 4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3" name="Freeform 4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4" name="Freeform 4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5" name="Freeform 4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6" name="Freeform 4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7" name="Oval 4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8" name="Oval 4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49" name="Oval 4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0" name="Freeform 4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1" name="Freeform 4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2" name="Freeform 4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3" name="Freeform 4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4" name="Freeform 45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5" name="Freeform 45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6" name="Freeform 4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7" name="Freeform 4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8" name="Oval 4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59" name="Oval 4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0" name="Oval 4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1" name="Oval 4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2" name="Freeform 4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3" name="Freeform 4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4" name="Freeform 4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5" name="Freeform 4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6" name="Freeform 4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7" name="Freeform 4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8" name="Oval 4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69" name="Oval 4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0" name="Freeform 4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1" name="Freeform 4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2" name="Freeform 4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3" name="Freeform 4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4" name="Oval 4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75" name="Oval 4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3" name="Group 473"/>
                <p:cNvGrpSpPr>
                  <a:grpSpLocks/>
                </p:cNvGrpSpPr>
                <p:nvPr/>
              </p:nvGrpSpPr>
              <p:grpSpPr bwMode="auto">
                <a:xfrm rot="-599134">
                  <a:off x="3229" y="1659"/>
                  <a:ext cx="236" cy="229"/>
                  <a:chOff x="4270" y="2241"/>
                  <a:chExt cx="236" cy="229"/>
                </a:xfrm>
              </p:grpSpPr>
              <p:sp>
                <p:nvSpPr>
                  <p:cNvPr id="78502" name="Freeform 47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503" name="Oval 47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504" name="Group 47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505" name="Freeform 4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6" name="Freeform 4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7" name="Freeform 4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8" name="Freeform 4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9" name="Freeform 4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0" name="Oval 4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1" name="Oval 4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2" name="Oval 4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3" name="Freeform 4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4" name="Freeform 4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5" name="Freeform 4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6" name="Freeform 4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7" name="Freeform 48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8" name="Freeform 49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19" name="Freeform 4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0" name="Freeform 4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1" name="Oval 4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2" name="Oval 4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3" name="Oval 4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4" name="Oval 4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5" name="Freeform 4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6" name="Freeform 4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7" name="Freeform 4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8" name="Freeform 5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29" name="Freeform 5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0" name="Freeform 5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1" name="Oval 5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2" name="Oval 5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3" name="Freeform 5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4" name="Freeform 5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5" name="Freeform 5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6" name="Freeform 5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7" name="Oval 5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38" name="Oval 5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4" name="Group 511"/>
                <p:cNvGrpSpPr>
                  <a:grpSpLocks/>
                </p:cNvGrpSpPr>
                <p:nvPr/>
              </p:nvGrpSpPr>
              <p:grpSpPr bwMode="auto">
                <a:xfrm rot="-837897">
                  <a:off x="3037" y="1566"/>
                  <a:ext cx="236" cy="229"/>
                  <a:chOff x="4270" y="2241"/>
                  <a:chExt cx="236" cy="229"/>
                </a:xfrm>
              </p:grpSpPr>
              <p:sp>
                <p:nvSpPr>
                  <p:cNvPr id="78465" name="Freeform 51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466" name="Oval 51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467" name="Group 51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468" name="Freeform 5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9" name="Freeform 5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0" name="Freeform 5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1" name="Freeform 5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2" name="Freeform 5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3" name="Oval 5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4" name="Oval 5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5" name="Oval 5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6" name="Freeform 5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7" name="Freeform 5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8" name="Freeform 5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79" name="Freeform 5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0" name="Freeform 52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1" name="Freeform 52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2" name="Freeform 5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3" name="Freeform 5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4" name="Oval 5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5" name="Oval 5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6" name="Oval 5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7" name="Oval 5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8" name="Freeform 5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89" name="Freeform 5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0" name="Freeform 5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1" name="Freeform 5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2" name="Freeform 5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3" name="Freeform 5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4" name="Oval 5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5" name="Oval 5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6" name="Freeform 5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7" name="Freeform 5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8" name="Freeform 5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99" name="Freeform 5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0" name="Oval 5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501" name="Oval 5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5" name="Group 549"/>
                <p:cNvGrpSpPr>
                  <a:grpSpLocks/>
                </p:cNvGrpSpPr>
                <p:nvPr/>
              </p:nvGrpSpPr>
              <p:grpSpPr bwMode="auto">
                <a:xfrm rot="-1019810">
                  <a:off x="2839" y="1482"/>
                  <a:ext cx="236" cy="229"/>
                  <a:chOff x="4270" y="2241"/>
                  <a:chExt cx="236" cy="229"/>
                </a:xfrm>
              </p:grpSpPr>
              <p:sp>
                <p:nvSpPr>
                  <p:cNvPr id="78428" name="Freeform 55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429" name="Oval 55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430" name="Group 55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431" name="Freeform 5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2" name="Freeform 5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3" name="Freeform 5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4" name="Freeform 5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5" name="Freeform 5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6" name="Oval 5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7" name="Oval 5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8" name="Oval 5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39" name="Freeform 5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0" name="Freeform 5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1" name="Freeform 5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2" name="Freeform 5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3" name="Freeform 5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4" name="Freeform 5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5" name="Freeform 5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6" name="Freeform 5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7" name="Oval 5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8" name="Oval 5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49" name="Oval 5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0" name="Oval 5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1" name="Freeform 5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2" name="Freeform 5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3" name="Freeform 5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4" name="Freeform 5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5" name="Freeform 5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6" name="Freeform 5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7" name="Oval 5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8" name="Oval 5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59" name="Freeform 5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0" name="Freeform 5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1" name="Freeform 5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2" name="Freeform 5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3" name="Oval 5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64" name="Oval 5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6" name="Group 587"/>
                <p:cNvGrpSpPr>
                  <a:grpSpLocks/>
                </p:cNvGrpSpPr>
                <p:nvPr/>
              </p:nvGrpSpPr>
              <p:grpSpPr bwMode="auto">
                <a:xfrm rot="-1256699">
                  <a:off x="2640" y="1413"/>
                  <a:ext cx="236" cy="229"/>
                  <a:chOff x="4270" y="2241"/>
                  <a:chExt cx="236" cy="229"/>
                </a:xfrm>
              </p:grpSpPr>
              <p:sp>
                <p:nvSpPr>
                  <p:cNvPr id="78391" name="Freeform 58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392" name="Oval 58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393" name="Group 59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394" name="Freeform 5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5" name="Freeform 5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6" name="Freeform 5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7" name="Freeform 5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8" name="Freeform 5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9" name="Oval 5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0" name="Oval 5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1" name="Oval 5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2" name="Freeform 5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3" name="Freeform 6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4" name="Freeform 6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5" name="Freeform 6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6" name="Freeform 6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7" name="Freeform 6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8" name="Freeform 6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09" name="Freeform 6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0" name="Oval 6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1" name="Oval 6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2" name="Oval 6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3" name="Oval 6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4" name="Freeform 6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5" name="Freeform 6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6" name="Freeform 6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7" name="Freeform 6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8" name="Freeform 6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19" name="Freeform 6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0" name="Oval 6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1" name="Oval 6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2" name="Freeform 6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3" name="Freeform 6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4" name="Freeform 6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5" name="Freeform 6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6" name="Oval 6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427" name="Oval 6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7" name="Group 625"/>
                <p:cNvGrpSpPr>
                  <a:grpSpLocks/>
                </p:cNvGrpSpPr>
                <p:nvPr/>
              </p:nvGrpSpPr>
              <p:grpSpPr bwMode="auto">
                <a:xfrm rot="-1412343">
                  <a:off x="2437" y="1359"/>
                  <a:ext cx="236" cy="229"/>
                  <a:chOff x="4270" y="2241"/>
                  <a:chExt cx="236" cy="229"/>
                </a:xfrm>
              </p:grpSpPr>
              <p:sp>
                <p:nvSpPr>
                  <p:cNvPr id="78354" name="Freeform 62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355" name="Oval 62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356" name="Group 62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357" name="Freeform 6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8" name="Freeform 6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9" name="Freeform 6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0" name="Freeform 6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1" name="Freeform 6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2" name="Oval 6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3" name="Oval 6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4" name="Oval 6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5" name="Freeform 6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6" name="Freeform 6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7" name="Freeform 6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8" name="Freeform 6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69" name="Freeform 6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0" name="Freeform 6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1" name="Freeform 6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2" name="Freeform 6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3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4" name="Oval 6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5" name="Oval 6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7" name="Freeform 6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8" name="Freeform 6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79" name="Freeform 6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0" name="Freeform 6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1" name="Freeform 6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2" name="Freeform 6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3" name="Oval 6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4" name="Oval 6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5" name="Freeform 6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6" name="Freeform 6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7" name="Freeform 6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8" name="Freeform 6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89" name="Oval 6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90" name="Oval 6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8" name="Group 663"/>
                <p:cNvGrpSpPr>
                  <a:grpSpLocks/>
                </p:cNvGrpSpPr>
                <p:nvPr/>
              </p:nvGrpSpPr>
              <p:grpSpPr bwMode="auto">
                <a:xfrm rot="-1680240">
                  <a:off x="2233" y="1314"/>
                  <a:ext cx="236" cy="229"/>
                  <a:chOff x="4270" y="2241"/>
                  <a:chExt cx="236" cy="229"/>
                </a:xfrm>
              </p:grpSpPr>
              <p:sp>
                <p:nvSpPr>
                  <p:cNvPr id="78317" name="Freeform 66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318" name="Oval 66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319" name="Group 66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320" name="Freeform 6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1" name="Freeform 6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2" name="Freeform 6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3" name="Freeform 6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4" name="Freeform 6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5" name="Oval 6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6" name="Oval 6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7" name="Oval 6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8" name="Freeform 6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29" name="Freeform 6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0" name="Freeform 6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1" name="Freeform 6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2" name="Freeform 6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3" name="Freeform 6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4" name="Freeform 6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5" name="Freeform 6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6" name="Oval 6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7" name="Oval 6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8" name="Oval 6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39" name="Oval 6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0" name="Freeform 6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1" name="Freeform 6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2" name="Freeform 6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3" name="Freeform 6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4" name="Freeform 6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5" name="Freeform 6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6" name="Oval 6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7" name="Oval 6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8" name="Freeform 6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49" name="Freeform 6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0" name="Freeform 6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1" name="Freeform 6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2" name="Oval 6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53" name="Oval 7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899" name="Group 701"/>
                <p:cNvGrpSpPr>
                  <a:grpSpLocks/>
                </p:cNvGrpSpPr>
                <p:nvPr/>
              </p:nvGrpSpPr>
              <p:grpSpPr bwMode="auto">
                <a:xfrm rot="-2127959">
                  <a:off x="1807" y="1269"/>
                  <a:ext cx="236" cy="229"/>
                  <a:chOff x="4270" y="2241"/>
                  <a:chExt cx="236" cy="229"/>
                </a:xfrm>
              </p:grpSpPr>
              <p:sp>
                <p:nvSpPr>
                  <p:cNvPr id="78280" name="Freeform 70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281" name="Oval 70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282" name="Group 70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283" name="Freeform 7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4" name="Freeform 7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5" name="Freeform 7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6" name="Freeform 7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7" name="Freeform 7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8" name="Oval 7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89" name="Oval 7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0" name="Oval 7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1" name="Freeform 7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2" name="Freeform 7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3" name="Freeform 7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4" name="Freeform 7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5" name="Freeform 7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6" name="Freeform 7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7" name="Freeform 7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8" name="Freeform 7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99" name="Oval 7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0" name="Oval 7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1" name="Oval 7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2" name="Oval 7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3" name="Freeform 7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4" name="Freeform 7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5" name="Freeform 7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6" name="Freeform 7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7" name="Freeform 7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8" name="Freeform 7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09" name="Oval 7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0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1" name="Freeform 7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2" name="Freeform 7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3" name="Freeform 7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4" name="Freeform 7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5" name="Oval 7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316" name="Oval 7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0" name="Group 739"/>
                <p:cNvGrpSpPr>
                  <a:grpSpLocks/>
                </p:cNvGrpSpPr>
                <p:nvPr/>
              </p:nvGrpSpPr>
              <p:grpSpPr bwMode="auto">
                <a:xfrm rot="-1889074">
                  <a:off x="2023" y="1284"/>
                  <a:ext cx="236" cy="229"/>
                  <a:chOff x="4270" y="2241"/>
                  <a:chExt cx="236" cy="229"/>
                </a:xfrm>
              </p:grpSpPr>
              <p:sp>
                <p:nvSpPr>
                  <p:cNvPr id="78243" name="Freeform 74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244" name="Oval 74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245" name="Group 74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246" name="Freeform 7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7" name="Freeform 7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8" name="Freeform 74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9" name="Freeform 74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0" name="Freeform 7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1" name="Oval 7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2" name="Oval 7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3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4" name="Freeform 7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5" name="Freeform 7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6" name="Freeform 7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7" name="Freeform 7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8" name="Freeform 7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59" name="Freeform 7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0" name="Freeform 7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1" name="Freeform 7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2" name="Oval 7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3" name="Oval 7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4" name="Oval 7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5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6" name="Freeform 7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7" name="Freeform 7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8" name="Freeform 7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69" name="Freeform 7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0" name="Freeform 7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1" name="Freeform 7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2" name="Oval 7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3" name="Oval 7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4" name="Freeform 7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5" name="Freeform 7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6" name="Freeform 7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7" name="Freeform 7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8" name="Oval 7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79" name="Oval 7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1" name="Group 777"/>
                <p:cNvGrpSpPr>
                  <a:grpSpLocks/>
                </p:cNvGrpSpPr>
                <p:nvPr/>
              </p:nvGrpSpPr>
              <p:grpSpPr bwMode="auto">
                <a:xfrm rot="-2277332">
                  <a:off x="1597" y="1266"/>
                  <a:ext cx="236" cy="229"/>
                  <a:chOff x="4270" y="2241"/>
                  <a:chExt cx="236" cy="229"/>
                </a:xfrm>
              </p:grpSpPr>
              <p:sp>
                <p:nvSpPr>
                  <p:cNvPr id="78206" name="Freeform 77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207" name="Oval 77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208" name="Group 78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209" name="Freeform 7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0" name="Freeform 7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1" name="Freeform 78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2" name="Freeform 78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3" name="Freeform 7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4" name="Oval 7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5" name="Oval 7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6" name="Oval 7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7" name="Freeform 7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8" name="Freeform 7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19" name="Freeform 7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0" name="Freeform 7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1" name="Freeform 7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2" name="Freeform 7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3" name="Freeform 7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4" name="Freeform 7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5" name="Oval 7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6" name="Oval 7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7" name="Oval 7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8" name="Oval 8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29" name="Freeform 8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0" name="Freeform 8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1" name="Freeform 8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2" name="Freeform 8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3" name="Freeform 8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4" name="Freeform 8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5" name="Oval 8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6" name="Oval 8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7" name="Freeform 8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8" name="Freeform 8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39" name="Freeform 8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0" name="Freeform 8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1" name="Oval 8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42" name="Oval 8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2" name="Group 815"/>
                <p:cNvGrpSpPr>
                  <a:grpSpLocks/>
                </p:cNvGrpSpPr>
                <p:nvPr/>
              </p:nvGrpSpPr>
              <p:grpSpPr bwMode="auto">
                <a:xfrm rot="-2545582">
                  <a:off x="1384" y="1275"/>
                  <a:ext cx="236" cy="229"/>
                  <a:chOff x="4270" y="2241"/>
                  <a:chExt cx="236" cy="229"/>
                </a:xfrm>
              </p:grpSpPr>
              <p:sp>
                <p:nvSpPr>
                  <p:cNvPr id="78169" name="Freeform 81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170" name="Oval 81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171" name="Group 81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172" name="Freeform 8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3" name="Freeform 8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4" name="Freeform 82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5" name="Freeform 82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6" name="Freeform 8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7" name="Oval 8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8" name="Oval 8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79" name="Oval 8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0" name="Freeform 8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1" name="Freeform 8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2" name="Freeform 8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3" name="Freeform 8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4" name="Freeform 8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5" name="Freeform 8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6" name="Freeform 8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7" name="Freeform 8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8" name="Oval 8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89" name="Oval 8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0" name="Oval 8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1" name="Oval 8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2" name="Freeform 8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3" name="Freeform 8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4" name="Freeform 8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5" name="Freeform 8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6" name="Freeform 8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7" name="Freeform 8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8" name="Oval 8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99" name="Oval 8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0" name="Freeform 8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1" name="Freeform 8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2" name="Freeform 8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3" name="Freeform 8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4" name="Oval 8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205" name="Oval 8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3" name="Group 853"/>
                <p:cNvGrpSpPr>
                  <a:grpSpLocks/>
                </p:cNvGrpSpPr>
                <p:nvPr/>
              </p:nvGrpSpPr>
              <p:grpSpPr bwMode="auto">
                <a:xfrm rot="-2724415">
                  <a:off x="1171" y="1299"/>
                  <a:ext cx="236" cy="229"/>
                  <a:chOff x="4270" y="2241"/>
                  <a:chExt cx="236" cy="229"/>
                </a:xfrm>
              </p:grpSpPr>
              <p:sp>
                <p:nvSpPr>
                  <p:cNvPr id="78132" name="Freeform 85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133" name="Oval 85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134" name="Group 85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135" name="Freeform 8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6" name="Freeform 8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7" name="Freeform 8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8" name="Freeform 8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9" name="Freeform 8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0" name="Oval 8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1" name="Oval 8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2" name="Oval 8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3" name="Freeform 8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4" name="Freeform 8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5" name="Freeform 8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6" name="Freeform 8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7" name="Freeform 8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8" name="Freeform 8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49" name="Freeform 8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0" name="Freeform 8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1" name="Oval 8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2" name="Oval 8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3" name="Oval 8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4" name="Oval 8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5" name="Freeform 8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6" name="Freeform 8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7" name="Freeform 8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8" name="Freeform 8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59" name="Freeform 8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0" name="Freeform 8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1" name="Oval 8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2" name="Oval 8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3" name="Freeform 8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4" name="Freeform 8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5" name="Freeform 8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6" name="Freeform 8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7" name="Oval 8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68" name="Oval 8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4" name="Group 891"/>
                <p:cNvGrpSpPr>
                  <a:grpSpLocks/>
                </p:cNvGrpSpPr>
                <p:nvPr/>
              </p:nvGrpSpPr>
              <p:grpSpPr bwMode="auto">
                <a:xfrm rot="-3052245">
                  <a:off x="961" y="1338"/>
                  <a:ext cx="236" cy="229"/>
                  <a:chOff x="4270" y="2241"/>
                  <a:chExt cx="236" cy="229"/>
                </a:xfrm>
              </p:grpSpPr>
              <p:sp>
                <p:nvSpPr>
                  <p:cNvPr id="78095" name="Freeform 89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096" name="Oval 89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097" name="Group 89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098" name="Freeform 8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9" name="Freeform 8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0" name="Freeform 8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1" name="Freeform 8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2" name="Freeform 8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3" name="Oval 9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4" name="Oval 9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5" name="Oval 9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6" name="Freeform 9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7" name="Freeform 9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8" name="Freeform 9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09" name="Freeform 9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0" name="Freeform 9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1" name="Freeform 9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2" name="Freeform 9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3" name="Freeform 9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4" name="Oval 9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5" name="Oval 9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6" name="Oval 9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7" name="Oval 9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8" name="Freeform 9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19" name="Freeform 9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0" name="Freeform 9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1" name="Freeform 9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2" name="Freeform 9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3" name="Freeform 9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4" name="Oval 9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5" name="Oval 9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6" name="Freeform 9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7" name="Freeform 9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8" name="Freeform 9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29" name="Freeform 9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0" name="Oval 9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131" name="Oval 9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5" name="Group 929"/>
                <p:cNvGrpSpPr>
                  <a:grpSpLocks/>
                </p:cNvGrpSpPr>
                <p:nvPr/>
              </p:nvGrpSpPr>
              <p:grpSpPr bwMode="auto">
                <a:xfrm rot="-3052245">
                  <a:off x="751" y="1386"/>
                  <a:ext cx="236" cy="229"/>
                  <a:chOff x="4270" y="2241"/>
                  <a:chExt cx="236" cy="229"/>
                </a:xfrm>
              </p:grpSpPr>
              <p:sp>
                <p:nvSpPr>
                  <p:cNvPr id="78058" name="Freeform 93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059" name="Oval 93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060" name="Group 93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061" name="Freeform 9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2" name="Freeform 9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3" name="Freeform 9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4" name="Freeform 9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5" name="Freeform 9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6" name="Oval 9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7" name="Oval 93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8" name="Oval 9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69" name="Freeform 9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0" name="Freeform 9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1" name="Freeform 9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2" name="Freeform 9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3" name="Freeform 9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4" name="Freeform 9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5" name="Freeform 9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6" name="Freeform 9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7" name="Oval 9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8" name="Oval 9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79" name="Oval 9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0" name="Oval 9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1" name="Freeform 9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2" name="Freeform 9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3" name="Freeform 9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4" name="Freeform 9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5" name="Freeform 9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6" name="Freeform 9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7" name="Oval 9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8" name="Oval 9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89" name="Freeform 9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0" name="Freeform 9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1" name="Freeform 9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2" name="Freeform 9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3" name="Oval 9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94" name="Oval 9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6" name="Group 967"/>
                <p:cNvGrpSpPr>
                  <a:grpSpLocks/>
                </p:cNvGrpSpPr>
                <p:nvPr/>
              </p:nvGrpSpPr>
              <p:grpSpPr bwMode="auto">
                <a:xfrm rot="-3380795">
                  <a:off x="547" y="1443"/>
                  <a:ext cx="236" cy="229"/>
                  <a:chOff x="4270" y="2241"/>
                  <a:chExt cx="236" cy="229"/>
                </a:xfrm>
              </p:grpSpPr>
              <p:sp>
                <p:nvSpPr>
                  <p:cNvPr id="78021" name="Freeform 96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8022" name="Oval 96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8023" name="Group 97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8024" name="Freeform 9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5" name="Freeform 9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6" name="Freeform 9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7" name="Freeform 9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8" name="Freeform 9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9" name="Oval 9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0" name="Oval 97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1" name="Oval 9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2" name="Freeform 9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3" name="Freeform 9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4" name="Freeform 9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5" name="Freeform 9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6" name="Freeform 9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7" name="Freeform 9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8" name="Freeform 9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39" name="Freeform 9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0" name="Oval 9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1" name="Oval 9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2" name="Oval 9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3" name="Oval 9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4" name="Freeform 9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5" name="Freeform 9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6" name="Freeform 9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7" name="Freeform 9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8" name="Freeform 9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49" name="Freeform 9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0" name="Oval 9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1" name="Oval 9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2" name="Freeform 9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3" name="Freeform 10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4" name="Freeform 10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5" name="Freeform 10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6" name="Oval 10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57" name="Oval 10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7" name="Group 1005"/>
                <p:cNvGrpSpPr>
                  <a:grpSpLocks/>
                </p:cNvGrpSpPr>
                <p:nvPr/>
              </p:nvGrpSpPr>
              <p:grpSpPr bwMode="auto">
                <a:xfrm rot="-3500211">
                  <a:off x="346" y="1515"/>
                  <a:ext cx="236" cy="229"/>
                  <a:chOff x="4270" y="2241"/>
                  <a:chExt cx="236" cy="229"/>
                </a:xfrm>
              </p:grpSpPr>
              <p:sp>
                <p:nvSpPr>
                  <p:cNvPr id="77984" name="Freeform 100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7985" name="Oval 100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7986" name="Group 100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7987" name="Freeform 10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8" name="Freeform 10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9" name="Freeform 10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0" name="Freeform 10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1" name="Freeform 10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2" name="Oval 10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3" name="Oval 101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4" name="Oval 10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5" name="Freeform 10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6" name="Freeform 10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7" name="Freeform 10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8" name="Freeform 10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99" name="Freeform 10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0" name="Freeform 10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1" name="Freeform 10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2" name="Freeform 10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3" name="Oval 10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4" name="Oval 10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5" name="Oval 10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6" name="Oval 10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7" name="Freeform 10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8" name="Freeform 10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09" name="Freeform 10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0" name="Freeform 10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1" name="Freeform 10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2" name="Freeform 10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3" name="Oval 10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4" name="Oval 10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5" name="Freeform 10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6" name="Freeform 10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7" name="Freeform 10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8" name="Freeform 10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19" name="Oval 10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8020" name="Oval 10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8" name="Group 1043"/>
                <p:cNvGrpSpPr>
                  <a:grpSpLocks/>
                </p:cNvGrpSpPr>
                <p:nvPr/>
              </p:nvGrpSpPr>
              <p:grpSpPr bwMode="auto">
                <a:xfrm rot="-3768505">
                  <a:off x="146" y="1599"/>
                  <a:ext cx="236" cy="229"/>
                  <a:chOff x="4270" y="2241"/>
                  <a:chExt cx="236" cy="229"/>
                </a:xfrm>
              </p:grpSpPr>
              <p:sp>
                <p:nvSpPr>
                  <p:cNvPr id="77947" name="Freeform 104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7948" name="Oval 104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7949" name="Group 104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7950" name="Freeform 10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1" name="Freeform 10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2" name="Freeform 10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3" name="Freeform 10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4" name="Freeform 10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5" name="Oval 10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6" name="Oval 10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7" name="Oval 10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8" name="Freeform 10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59" name="Freeform 10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0" name="Freeform 10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1" name="Freeform 10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2" name="Freeform 10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3" name="Freeform 10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4" name="Freeform 10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5" name="Freeform 10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6" name="Oval 10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7" name="Oval 10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8" name="Oval 10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69" name="Oval 10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0" name="Freeform 10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1" name="Freeform 10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2" name="Freeform 10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3" name="Freeform 10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4" name="Freeform 10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5" name="Freeform 10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6" name="Oval 10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7" name="Oval 10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8" name="Freeform 10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79" name="Freeform 10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0" name="Freeform 10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1" name="Freeform 10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2" name="Oval 10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83" name="Oval 10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7909" name="Group 1081"/>
                <p:cNvGrpSpPr>
                  <a:grpSpLocks/>
                </p:cNvGrpSpPr>
                <p:nvPr/>
              </p:nvGrpSpPr>
              <p:grpSpPr bwMode="auto">
                <a:xfrm rot="-3888029">
                  <a:off x="-46" y="1698"/>
                  <a:ext cx="236" cy="229"/>
                  <a:chOff x="4270" y="2241"/>
                  <a:chExt cx="236" cy="229"/>
                </a:xfrm>
              </p:grpSpPr>
              <p:sp>
                <p:nvSpPr>
                  <p:cNvPr id="77910" name="Freeform 108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7911" name="Oval 108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77912" name="Group 108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77913" name="Freeform 10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4" name="Freeform 10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5" name="Freeform 10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6" name="Freeform 10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7" name="Freeform 10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8" name="Oval 10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19" name="Oval 10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0" name="Oval 10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1" name="Freeform 10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2" name="Freeform 10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3" name="Freeform 10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4" name="Freeform 10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5" name="Freeform 10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6" name="Freeform 10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7" name="Freeform 10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8" name="Freeform 11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29" name="Oval 11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0" name="Oval 11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1" name="Oval 11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2" name="Oval 11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3" name="Freeform 11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4" name="Freeform 11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5" name="Freeform 11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6" name="Freeform 11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7" name="Freeform 11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8" name="Freeform 11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39" name="Oval 11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0" name="Oval 11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1" name="Freeform 11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2" name="Freeform 11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3" name="Freeform 11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4" name="Freeform 11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5" name="Oval 11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7946" name="Oval 11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77845" name="AutoShape 1119"/>
            <p:cNvSpPr>
              <a:spLocks noChangeArrowheads="1"/>
            </p:cNvSpPr>
            <p:nvPr/>
          </p:nvSpPr>
          <p:spPr bwMode="auto">
            <a:xfrm rot="10800000">
              <a:off x="1154" y="1834"/>
              <a:ext cx="2398" cy="1557"/>
            </a:xfrm>
            <a:custGeom>
              <a:avLst/>
              <a:gdLst>
                <a:gd name="T0" fmla="*/ 3 w 21600"/>
                <a:gd name="T1" fmla="*/ 0 h 21600"/>
                <a:gd name="T2" fmla="*/ 2 w 21600"/>
                <a:gd name="T3" fmla="*/ 1 h 21600"/>
                <a:gd name="T4" fmla="*/ 1 w 21600"/>
                <a:gd name="T5" fmla="*/ 0 h 21600"/>
                <a:gd name="T6" fmla="*/ 2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6711 w 21600"/>
                <a:gd name="T13" fmla="*/ 6714 h 21600"/>
                <a:gd name="T14" fmla="*/ 14889 w 21600"/>
                <a:gd name="T15" fmla="*/ 1488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828" y="21600"/>
                  </a:lnTo>
                  <a:lnTo>
                    <a:pt x="11772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9E">
                    <a:alpha val="10001"/>
                  </a:srgbClr>
                </a:gs>
                <a:gs pos="100000">
                  <a:srgbClr val="FFFF00">
                    <a:alpha val="87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7846" name="Group 1120"/>
            <p:cNvGrpSpPr>
              <a:grpSpLocks/>
            </p:cNvGrpSpPr>
            <p:nvPr/>
          </p:nvGrpSpPr>
          <p:grpSpPr bwMode="auto">
            <a:xfrm>
              <a:off x="1946" y="1118"/>
              <a:ext cx="897" cy="857"/>
              <a:chOff x="360" y="1886"/>
              <a:chExt cx="897" cy="857"/>
            </a:xfrm>
          </p:grpSpPr>
          <p:grpSp>
            <p:nvGrpSpPr>
              <p:cNvPr id="77870" name="Group 1121"/>
              <p:cNvGrpSpPr>
                <a:grpSpLocks/>
              </p:cNvGrpSpPr>
              <p:nvPr/>
            </p:nvGrpSpPr>
            <p:grpSpPr bwMode="auto">
              <a:xfrm rot="1962831">
                <a:off x="360" y="1983"/>
                <a:ext cx="576" cy="760"/>
                <a:chOff x="1552" y="1966"/>
                <a:chExt cx="315" cy="436"/>
              </a:xfrm>
            </p:grpSpPr>
            <p:sp>
              <p:nvSpPr>
                <p:cNvPr id="12334" name="Freeform 1122"/>
                <p:cNvSpPr>
                  <a:spLocks/>
                </p:cNvSpPr>
                <p:nvPr/>
              </p:nvSpPr>
              <p:spPr bwMode="auto">
                <a:xfrm rot="947782">
                  <a:off x="1551" y="1983"/>
                  <a:ext cx="315" cy="419"/>
                </a:xfrm>
                <a:custGeom>
                  <a:avLst/>
                  <a:gdLst>
                    <a:gd name="T0" fmla="*/ 297 w 315"/>
                    <a:gd name="T1" fmla="*/ 418 h 419"/>
                    <a:gd name="T2" fmla="*/ 273 w 315"/>
                    <a:gd name="T3" fmla="*/ 406 h 419"/>
                    <a:gd name="T4" fmla="*/ 261 w 315"/>
                    <a:gd name="T5" fmla="*/ 370 h 419"/>
                    <a:gd name="T6" fmla="*/ 240 w 315"/>
                    <a:gd name="T7" fmla="*/ 339 h 419"/>
                    <a:gd name="T8" fmla="*/ 240 w 315"/>
                    <a:gd name="T9" fmla="*/ 270 h 419"/>
                    <a:gd name="T10" fmla="*/ 216 w 315"/>
                    <a:gd name="T11" fmla="*/ 248 h 419"/>
                    <a:gd name="T12" fmla="*/ 156 w 315"/>
                    <a:gd name="T13" fmla="*/ 200 h 419"/>
                    <a:gd name="T14" fmla="*/ 125 w 315"/>
                    <a:gd name="T15" fmla="*/ 166 h 419"/>
                    <a:gd name="T16" fmla="*/ 38 w 315"/>
                    <a:gd name="T17" fmla="*/ 152 h 419"/>
                    <a:gd name="T18" fmla="*/ 5 w 315"/>
                    <a:gd name="T19" fmla="*/ 130 h 419"/>
                    <a:gd name="T20" fmla="*/ 7 w 315"/>
                    <a:gd name="T21" fmla="*/ 82 h 419"/>
                    <a:gd name="T22" fmla="*/ 19 w 315"/>
                    <a:gd name="T23" fmla="*/ 63 h 419"/>
                    <a:gd name="T24" fmla="*/ 21 w 315"/>
                    <a:gd name="T25" fmla="*/ 18 h 419"/>
                    <a:gd name="T26" fmla="*/ 74 w 315"/>
                    <a:gd name="T27" fmla="*/ 3 h 419"/>
                    <a:gd name="T28" fmla="*/ 108 w 315"/>
                    <a:gd name="T29" fmla="*/ 37 h 419"/>
                    <a:gd name="T30" fmla="*/ 110 w 315"/>
                    <a:gd name="T31" fmla="*/ 80 h 419"/>
                    <a:gd name="T32" fmla="*/ 129 w 315"/>
                    <a:gd name="T33" fmla="*/ 130 h 419"/>
                    <a:gd name="T34" fmla="*/ 209 w 315"/>
                    <a:gd name="T35" fmla="*/ 193 h 419"/>
                    <a:gd name="T36" fmla="*/ 266 w 315"/>
                    <a:gd name="T37" fmla="*/ 246 h 419"/>
                    <a:gd name="T38" fmla="*/ 281 w 315"/>
                    <a:gd name="T39" fmla="*/ 267 h 419"/>
                    <a:gd name="T40" fmla="*/ 285 w 315"/>
                    <a:gd name="T41" fmla="*/ 322 h 419"/>
                    <a:gd name="T42" fmla="*/ 309 w 315"/>
                    <a:gd name="T43" fmla="*/ 368 h 419"/>
                    <a:gd name="T44" fmla="*/ 312 w 315"/>
                    <a:gd name="T45" fmla="*/ 411 h 419"/>
                    <a:gd name="T46" fmla="*/ 297 w 315"/>
                    <a:gd name="T47" fmla="*/ 418 h 4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5"/>
                    <a:gd name="T73" fmla="*/ 0 h 419"/>
                    <a:gd name="T74" fmla="*/ 315 w 315"/>
                    <a:gd name="T75" fmla="*/ 419 h 4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12700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7881" name="Freeform 1123"/>
                <p:cNvSpPr>
                  <a:spLocks/>
                </p:cNvSpPr>
                <p:nvPr/>
              </p:nvSpPr>
              <p:spPr bwMode="auto">
                <a:xfrm rot="947782">
                  <a:off x="1604" y="1966"/>
                  <a:ext cx="60" cy="80"/>
                </a:xfrm>
                <a:custGeom>
                  <a:avLst/>
                  <a:gdLst>
                    <a:gd name="T0" fmla="*/ 1 w 63"/>
                    <a:gd name="T1" fmla="*/ 53 h 96"/>
                    <a:gd name="T2" fmla="*/ 13 w 63"/>
                    <a:gd name="T3" fmla="*/ 35 h 96"/>
                    <a:gd name="T4" fmla="*/ 14 w 63"/>
                    <a:gd name="T5" fmla="*/ 10 h 96"/>
                    <a:gd name="T6" fmla="*/ 32 w 63"/>
                    <a:gd name="T7" fmla="*/ 1 h 96"/>
                    <a:gd name="T8" fmla="*/ 50 w 63"/>
                    <a:gd name="T9" fmla="*/ 13 h 96"/>
                    <a:gd name="T10" fmla="*/ 51 w 63"/>
                    <a:gd name="T11" fmla="*/ 36 h 96"/>
                    <a:gd name="T12" fmla="*/ 45 w 63"/>
                    <a:gd name="T13" fmla="*/ 44 h 96"/>
                    <a:gd name="T14" fmla="*/ 17 w 63"/>
                    <a:gd name="T15" fmla="*/ 48 h 96"/>
                    <a:gd name="T16" fmla="*/ 1 w 63"/>
                    <a:gd name="T17" fmla="*/ 53 h 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96"/>
                    <a:gd name="T29" fmla="*/ 63 w 63"/>
                    <a:gd name="T30" fmla="*/ 96 h 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1150D"/>
                    </a:gs>
                    <a:gs pos="100000">
                      <a:srgbClr val="D22D1C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7871" name="Group 1124"/>
              <p:cNvGrpSpPr>
                <a:grpSpLocks/>
              </p:cNvGrpSpPr>
              <p:nvPr/>
            </p:nvGrpSpPr>
            <p:grpSpPr bwMode="auto">
              <a:xfrm>
                <a:off x="527" y="1979"/>
                <a:ext cx="730" cy="680"/>
                <a:chOff x="1310" y="2070"/>
                <a:chExt cx="730" cy="680"/>
              </a:xfrm>
            </p:grpSpPr>
            <p:sp>
              <p:nvSpPr>
                <p:cNvPr id="141413" name="Freeform 1125"/>
                <p:cNvSpPr>
                  <a:spLocks/>
                </p:cNvSpPr>
                <p:nvPr/>
              </p:nvSpPr>
              <p:spPr bwMode="auto">
                <a:xfrm rot="18754226" flipH="1">
                  <a:off x="1397" y="2102"/>
                  <a:ext cx="559" cy="730"/>
                </a:xfrm>
                <a:custGeom>
                  <a:avLst/>
                  <a:gdLst/>
                  <a:ahLst/>
                  <a:cxnLst>
                    <a:cxn ang="0">
                      <a:pos x="297" y="418"/>
                    </a:cxn>
                    <a:cxn ang="0">
                      <a:pos x="273" y="406"/>
                    </a:cxn>
                    <a:cxn ang="0">
                      <a:pos x="261" y="370"/>
                    </a:cxn>
                    <a:cxn ang="0">
                      <a:pos x="240" y="339"/>
                    </a:cxn>
                    <a:cxn ang="0">
                      <a:pos x="240" y="270"/>
                    </a:cxn>
                    <a:cxn ang="0">
                      <a:pos x="216" y="248"/>
                    </a:cxn>
                    <a:cxn ang="0">
                      <a:pos x="156" y="200"/>
                    </a:cxn>
                    <a:cxn ang="0">
                      <a:pos x="125" y="166"/>
                    </a:cxn>
                    <a:cxn ang="0">
                      <a:pos x="38" y="152"/>
                    </a:cxn>
                    <a:cxn ang="0">
                      <a:pos x="5" y="130"/>
                    </a:cxn>
                    <a:cxn ang="0">
                      <a:pos x="7" y="82"/>
                    </a:cxn>
                    <a:cxn ang="0">
                      <a:pos x="19" y="63"/>
                    </a:cxn>
                    <a:cxn ang="0">
                      <a:pos x="21" y="18"/>
                    </a:cxn>
                    <a:cxn ang="0">
                      <a:pos x="74" y="3"/>
                    </a:cxn>
                    <a:cxn ang="0">
                      <a:pos x="108" y="37"/>
                    </a:cxn>
                    <a:cxn ang="0">
                      <a:pos x="110" y="80"/>
                    </a:cxn>
                    <a:cxn ang="0">
                      <a:pos x="129" y="130"/>
                    </a:cxn>
                    <a:cxn ang="0">
                      <a:pos x="209" y="193"/>
                    </a:cxn>
                    <a:cxn ang="0">
                      <a:pos x="266" y="246"/>
                    </a:cxn>
                    <a:cxn ang="0">
                      <a:pos x="281" y="267"/>
                    </a:cxn>
                    <a:cxn ang="0">
                      <a:pos x="285" y="322"/>
                    </a:cxn>
                    <a:cxn ang="0">
                      <a:pos x="309" y="368"/>
                    </a:cxn>
                    <a:cxn ang="0">
                      <a:pos x="312" y="411"/>
                    </a:cxn>
                    <a:cxn ang="0">
                      <a:pos x="297" y="418"/>
                    </a:cxn>
                  </a:cxnLst>
                  <a:rect l="0" t="0" r="r" b="b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12700" cap="flat" cmpd="sng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4" name="Freeform 1126"/>
                <p:cNvSpPr>
                  <a:spLocks/>
                </p:cNvSpPr>
                <p:nvPr/>
              </p:nvSpPr>
              <p:spPr bwMode="auto">
                <a:xfrm rot="18754226" flipH="1">
                  <a:off x="1565" y="2054"/>
                  <a:ext cx="107" cy="139"/>
                </a:xfrm>
                <a:custGeom>
                  <a:avLst/>
                  <a:gdLst/>
                  <a:ahLst/>
                  <a:cxnLst>
                    <a:cxn ang="0">
                      <a:pos x="1" y="92"/>
                    </a:cxn>
                    <a:cxn ang="0">
                      <a:pos x="16" y="60"/>
                    </a:cxn>
                    <a:cxn ang="0">
                      <a:pos x="17" y="17"/>
                    </a:cxn>
                    <a:cxn ang="0">
                      <a:pos x="38" y="1"/>
                    </a:cxn>
                    <a:cxn ang="0">
                      <a:pos x="59" y="22"/>
                    </a:cxn>
                    <a:cxn ang="0">
                      <a:pos x="60" y="63"/>
                    </a:cxn>
                    <a:cxn ang="0">
                      <a:pos x="51" y="75"/>
                    </a:cxn>
                    <a:cxn ang="0">
                      <a:pos x="20" y="83"/>
                    </a:cxn>
                    <a:cxn ang="0">
                      <a:pos x="1" y="92"/>
                    </a:cxn>
                  </a:cxnLst>
                  <a:rect l="0" t="0" r="r" b="b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46275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7872" name="Group 1127"/>
              <p:cNvGrpSpPr>
                <a:grpSpLocks/>
              </p:cNvGrpSpPr>
              <p:nvPr/>
            </p:nvGrpSpPr>
            <p:grpSpPr bwMode="auto">
              <a:xfrm rot="3806097">
                <a:off x="784" y="1886"/>
                <a:ext cx="166" cy="166"/>
                <a:chOff x="820" y="1892"/>
                <a:chExt cx="166" cy="166"/>
              </a:xfrm>
            </p:grpSpPr>
            <p:sp>
              <p:nvSpPr>
                <p:cNvPr id="141416" name="Oval 1128"/>
                <p:cNvSpPr>
                  <a:spLocks noChangeArrowheads="1"/>
                </p:cNvSpPr>
                <p:nvPr/>
              </p:nvSpPr>
              <p:spPr bwMode="auto">
                <a:xfrm>
                  <a:off x="820" y="1892"/>
                  <a:ext cx="166" cy="16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 algn="ctr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7" name="Oval 1129"/>
                <p:cNvSpPr>
                  <a:spLocks noChangeArrowheads="1"/>
                </p:cNvSpPr>
                <p:nvPr/>
              </p:nvSpPr>
              <p:spPr bwMode="auto">
                <a:xfrm>
                  <a:off x="840" y="1923"/>
                  <a:ext cx="78" cy="7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7873" name="Group 1130"/>
              <p:cNvGrpSpPr>
                <a:grpSpLocks/>
              </p:cNvGrpSpPr>
              <p:nvPr/>
            </p:nvGrpSpPr>
            <p:grpSpPr bwMode="auto">
              <a:xfrm rot="792065">
                <a:off x="588" y="1886"/>
                <a:ext cx="166" cy="166"/>
                <a:chOff x="502" y="1892"/>
                <a:chExt cx="166" cy="166"/>
              </a:xfrm>
            </p:grpSpPr>
            <p:sp>
              <p:nvSpPr>
                <p:cNvPr id="12328" name="Oval 1131"/>
                <p:cNvSpPr>
                  <a:spLocks noChangeArrowheads="1"/>
                </p:cNvSpPr>
                <p:nvPr/>
              </p:nvSpPr>
              <p:spPr bwMode="auto">
                <a:xfrm rot="7386681">
                  <a:off x="502" y="1892"/>
                  <a:ext cx="166" cy="16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 algn="ctr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2329" name="Oval 1132"/>
                <p:cNvSpPr>
                  <a:spLocks noChangeArrowheads="1"/>
                </p:cNvSpPr>
                <p:nvPr/>
              </p:nvSpPr>
              <p:spPr bwMode="auto">
                <a:xfrm rot="7393902">
                  <a:off x="524" y="1916"/>
                  <a:ext cx="78" cy="7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sp>
          <p:nvSpPr>
            <p:cNvPr id="12301" name="Line 1133"/>
            <p:cNvSpPr>
              <a:spLocks noChangeShapeType="1"/>
            </p:cNvSpPr>
            <p:nvPr/>
          </p:nvSpPr>
          <p:spPr bwMode="auto">
            <a:xfrm rot="-3939089" flipH="1" flipV="1">
              <a:off x="1452" y="2882"/>
              <a:ext cx="259" cy="53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1422" name="AutoShape 1134"/>
            <p:cNvSpPr>
              <a:spLocks noChangeArrowheads="1"/>
            </p:cNvSpPr>
            <p:nvPr/>
          </p:nvSpPr>
          <p:spPr bwMode="auto">
            <a:xfrm>
              <a:off x="2632" y="1955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Shc</a:t>
              </a:r>
            </a:p>
          </p:txBody>
        </p:sp>
        <p:sp>
          <p:nvSpPr>
            <p:cNvPr id="141423" name="AutoShape 1135"/>
            <p:cNvSpPr>
              <a:spLocks noChangeArrowheads="1"/>
            </p:cNvSpPr>
            <p:nvPr/>
          </p:nvSpPr>
          <p:spPr bwMode="auto">
            <a:xfrm>
              <a:off x="1661" y="2324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PI3K</a:t>
              </a:r>
            </a:p>
          </p:txBody>
        </p:sp>
        <p:sp>
          <p:nvSpPr>
            <p:cNvPr id="77850" name="AutoShape 1136"/>
            <p:cNvSpPr>
              <a:spLocks noChangeArrowheads="1"/>
            </p:cNvSpPr>
            <p:nvPr/>
          </p:nvSpPr>
          <p:spPr bwMode="auto">
            <a:xfrm>
              <a:off x="3459" y="262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4F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Raf</a:t>
              </a:r>
            </a:p>
          </p:txBody>
        </p:sp>
        <p:sp>
          <p:nvSpPr>
            <p:cNvPr id="77851" name="AutoShape 1137"/>
            <p:cNvSpPr>
              <a:spLocks noChangeArrowheads="1"/>
            </p:cNvSpPr>
            <p:nvPr/>
          </p:nvSpPr>
          <p:spPr bwMode="auto">
            <a:xfrm>
              <a:off x="2497" y="262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996633"/>
                </a:gs>
                <a:gs pos="100000">
                  <a:srgbClr val="4F341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MEKK-1</a:t>
              </a:r>
            </a:p>
          </p:txBody>
        </p:sp>
        <p:sp>
          <p:nvSpPr>
            <p:cNvPr id="77852" name="AutoShape 1138"/>
            <p:cNvSpPr>
              <a:spLocks noChangeArrowheads="1"/>
            </p:cNvSpPr>
            <p:nvPr/>
          </p:nvSpPr>
          <p:spPr bwMode="auto">
            <a:xfrm>
              <a:off x="3459" y="2903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9900"/>
                </a:gs>
                <a:gs pos="100000">
                  <a:srgbClr val="344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</a:t>
              </a:r>
            </a:p>
          </p:txBody>
        </p:sp>
        <p:sp>
          <p:nvSpPr>
            <p:cNvPr id="77853" name="AutoShape 1139"/>
            <p:cNvSpPr>
              <a:spLocks noChangeArrowheads="1"/>
            </p:cNvSpPr>
            <p:nvPr/>
          </p:nvSpPr>
          <p:spPr bwMode="auto">
            <a:xfrm>
              <a:off x="2497" y="291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F5F5F"/>
                </a:gs>
                <a:gs pos="100000">
                  <a:srgbClr val="3131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MKK-7</a:t>
              </a:r>
            </a:p>
          </p:txBody>
        </p:sp>
        <p:sp>
          <p:nvSpPr>
            <p:cNvPr id="141428" name="AutoShape 1140"/>
            <p:cNvSpPr>
              <a:spLocks noChangeArrowheads="1"/>
            </p:cNvSpPr>
            <p:nvPr/>
          </p:nvSpPr>
          <p:spPr bwMode="auto">
            <a:xfrm>
              <a:off x="2497" y="3204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JNK</a:t>
              </a:r>
            </a:p>
          </p:txBody>
        </p:sp>
        <p:sp>
          <p:nvSpPr>
            <p:cNvPr id="77855" name="AutoShape 1141"/>
            <p:cNvSpPr>
              <a:spLocks noChangeArrowheads="1"/>
            </p:cNvSpPr>
            <p:nvPr/>
          </p:nvSpPr>
          <p:spPr bwMode="auto">
            <a:xfrm>
              <a:off x="3281" y="316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3399"/>
                </a:gs>
                <a:gs pos="100000">
                  <a:srgbClr val="1A1A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ERK</a:t>
              </a:r>
            </a:p>
          </p:txBody>
        </p:sp>
        <p:sp>
          <p:nvSpPr>
            <p:cNvPr id="77856" name="AutoShape 1142"/>
            <p:cNvSpPr>
              <a:spLocks noChangeArrowheads="1"/>
            </p:cNvSpPr>
            <p:nvPr/>
          </p:nvSpPr>
          <p:spPr bwMode="auto">
            <a:xfrm>
              <a:off x="2905" y="2385"/>
              <a:ext cx="470" cy="13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7F75"/>
                </a:gs>
                <a:gs pos="100000">
                  <a:srgbClr val="81413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mKRas</a:t>
              </a:r>
            </a:p>
          </p:txBody>
        </p:sp>
        <p:sp>
          <p:nvSpPr>
            <p:cNvPr id="141431" name="AutoShape 1143"/>
            <p:cNvSpPr>
              <a:spLocks noChangeArrowheads="1"/>
            </p:cNvSpPr>
            <p:nvPr/>
          </p:nvSpPr>
          <p:spPr bwMode="auto">
            <a:xfrm>
              <a:off x="1113" y="3059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mTOR</a:t>
              </a:r>
            </a:p>
          </p:txBody>
        </p:sp>
        <p:sp>
          <p:nvSpPr>
            <p:cNvPr id="12312" name="Line 1144"/>
            <p:cNvSpPr>
              <a:spLocks noChangeShapeType="1"/>
            </p:cNvSpPr>
            <p:nvPr/>
          </p:nvSpPr>
          <p:spPr bwMode="auto">
            <a:xfrm rot="19180455" flipH="1">
              <a:off x="1729" y="2512"/>
              <a:ext cx="207" cy="62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59" name="Line 1145"/>
            <p:cNvSpPr>
              <a:spLocks noChangeShapeType="1"/>
            </p:cNvSpPr>
            <p:nvPr/>
          </p:nvSpPr>
          <p:spPr bwMode="auto">
            <a:xfrm rot="21193579" flipH="1">
              <a:off x="3204" y="2323"/>
              <a:ext cx="107" cy="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0" name="Line 1146"/>
            <p:cNvSpPr>
              <a:spLocks noChangeShapeType="1"/>
            </p:cNvSpPr>
            <p:nvPr/>
          </p:nvSpPr>
          <p:spPr bwMode="auto">
            <a:xfrm rot="21290228" flipH="1">
              <a:off x="2717" y="2499"/>
              <a:ext cx="162" cy="8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1" name="Line 1147"/>
            <p:cNvSpPr>
              <a:spLocks noChangeShapeType="1"/>
            </p:cNvSpPr>
            <p:nvPr/>
          </p:nvSpPr>
          <p:spPr bwMode="auto">
            <a:xfrm rot="17395114" flipH="1">
              <a:off x="3459" y="2443"/>
              <a:ext cx="37" cy="1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2" name="Line 1148"/>
            <p:cNvSpPr>
              <a:spLocks noChangeShapeType="1"/>
            </p:cNvSpPr>
            <p:nvPr/>
          </p:nvSpPr>
          <p:spPr bwMode="auto">
            <a:xfrm rot="21290228" flipH="1">
              <a:off x="3541" y="3036"/>
              <a:ext cx="140" cy="11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17" name="AutoShape 1149"/>
            <p:cNvSpPr>
              <a:spLocks noChangeArrowheads="1"/>
            </p:cNvSpPr>
            <p:nvPr/>
          </p:nvSpPr>
          <p:spPr bwMode="auto">
            <a:xfrm>
              <a:off x="2526" y="2114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Grb2</a:t>
              </a:r>
            </a:p>
          </p:txBody>
        </p:sp>
        <p:sp>
          <p:nvSpPr>
            <p:cNvPr id="141438" name="AutoShape 1150"/>
            <p:cNvSpPr>
              <a:spLocks noChangeArrowheads="1"/>
            </p:cNvSpPr>
            <p:nvPr/>
          </p:nvSpPr>
          <p:spPr bwMode="auto">
            <a:xfrm>
              <a:off x="1438" y="2658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AKT</a:t>
              </a:r>
            </a:p>
          </p:txBody>
        </p:sp>
        <p:sp>
          <p:nvSpPr>
            <p:cNvPr id="12319" name="AutoShape 1151"/>
            <p:cNvSpPr>
              <a:spLocks noChangeArrowheads="1"/>
            </p:cNvSpPr>
            <p:nvPr/>
          </p:nvSpPr>
          <p:spPr bwMode="auto">
            <a:xfrm>
              <a:off x="3185" y="2186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Sos-1</a:t>
              </a:r>
            </a:p>
          </p:txBody>
        </p:sp>
        <p:sp>
          <p:nvSpPr>
            <p:cNvPr id="12320" name="Line 1152"/>
            <p:cNvSpPr>
              <a:spLocks noChangeShapeType="1"/>
            </p:cNvSpPr>
            <p:nvPr/>
          </p:nvSpPr>
          <p:spPr bwMode="auto">
            <a:xfrm rot="21290228" flipH="1">
              <a:off x="1975" y="2110"/>
              <a:ext cx="169" cy="189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7" name="Line 1153"/>
            <p:cNvSpPr>
              <a:spLocks noChangeShapeType="1"/>
            </p:cNvSpPr>
            <p:nvPr/>
          </p:nvSpPr>
          <p:spPr bwMode="auto">
            <a:xfrm rot="21290228" flipH="1">
              <a:off x="2721" y="2759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8" name="Line 1154"/>
            <p:cNvSpPr>
              <a:spLocks noChangeShapeType="1"/>
            </p:cNvSpPr>
            <p:nvPr/>
          </p:nvSpPr>
          <p:spPr bwMode="auto">
            <a:xfrm rot="21290228" flipH="1">
              <a:off x="2721" y="3048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7869" name="Line 1155"/>
            <p:cNvSpPr>
              <a:spLocks noChangeShapeType="1"/>
            </p:cNvSpPr>
            <p:nvPr/>
          </p:nvSpPr>
          <p:spPr bwMode="auto">
            <a:xfrm rot="21290228" flipH="1">
              <a:off x="3683" y="2753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297" name="Rectangle 1157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sz="3200">
                <a:latin typeface="Arial" charset="0"/>
                <a:ea typeface="ＭＳ Ｐゴシック" charset="0"/>
                <a:cs typeface="ＭＳ Ｐゴシック" charset="0"/>
              </a:rPr>
              <a:t>EGF Pathway – Unscathed in mutant K-ras</a:t>
            </a:r>
          </a:p>
        </p:txBody>
      </p:sp>
      <p:sp>
        <p:nvSpPr>
          <p:cNvPr id="77834" name="AutoShape 3"/>
          <p:cNvSpPr>
            <a:spLocks noChangeAspect="1" noChangeArrowheads="1" noTextEdit="1"/>
          </p:cNvSpPr>
          <p:nvPr/>
        </p:nvSpPr>
        <p:spPr bwMode="auto">
          <a:xfrm>
            <a:off x="2516188" y="2106613"/>
            <a:ext cx="1041400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35" name="Freeform 5"/>
          <p:cNvSpPr>
            <a:spLocks/>
          </p:cNvSpPr>
          <p:nvPr/>
        </p:nvSpPr>
        <p:spPr bwMode="auto">
          <a:xfrm>
            <a:off x="2643188" y="2143125"/>
            <a:ext cx="342900" cy="1185863"/>
          </a:xfrm>
          <a:custGeom>
            <a:avLst/>
            <a:gdLst>
              <a:gd name="T0" fmla="*/ 2147483647 w 216"/>
              <a:gd name="T1" fmla="*/ 2147483647 h 747"/>
              <a:gd name="T2" fmla="*/ 2147483647 w 216"/>
              <a:gd name="T3" fmla="*/ 2147483647 h 747"/>
              <a:gd name="T4" fmla="*/ 0 w 216"/>
              <a:gd name="T5" fmla="*/ 0 h 747"/>
              <a:gd name="T6" fmla="*/ 0 60000 65536"/>
              <a:gd name="T7" fmla="*/ 0 60000 65536"/>
              <a:gd name="T8" fmla="*/ 0 60000 65536"/>
              <a:gd name="T9" fmla="*/ 0 w 216"/>
              <a:gd name="T10" fmla="*/ 0 h 747"/>
              <a:gd name="T11" fmla="*/ 216 w 216"/>
              <a:gd name="T12" fmla="*/ 747 h 7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" h="747">
                <a:moveTo>
                  <a:pt x="216" y="747"/>
                </a:moveTo>
                <a:lnTo>
                  <a:pt x="216" y="216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36" name="Freeform 6"/>
          <p:cNvSpPr>
            <a:spLocks/>
          </p:cNvSpPr>
          <p:nvPr/>
        </p:nvSpPr>
        <p:spPr bwMode="auto">
          <a:xfrm>
            <a:off x="3097213" y="2143125"/>
            <a:ext cx="342900" cy="1185863"/>
          </a:xfrm>
          <a:custGeom>
            <a:avLst/>
            <a:gdLst>
              <a:gd name="T0" fmla="*/ 2147483647 w 216"/>
              <a:gd name="T1" fmla="*/ 0 h 747"/>
              <a:gd name="T2" fmla="*/ 0 w 216"/>
              <a:gd name="T3" fmla="*/ 2147483647 h 747"/>
              <a:gd name="T4" fmla="*/ 0 w 216"/>
              <a:gd name="T5" fmla="*/ 2147483647 h 747"/>
              <a:gd name="T6" fmla="*/ 0 60000 65536"/>
              <a:gd name="T7" fmla="*/ 0 60000 65536"/>
              <a:gd name="T8" fmla="*/ 0 60000 65536"/>
              <a:gd name="T9" fmla="*/ 0 w 216"/>
              <a:gd name="T10" fmla="*/ 0 h 747"/>
              <a:gd name="T11" fmla="*/ 216 w 216"/>
              <a:gd name="T12" fmla="*/ 747 h 7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" h="747">
                <a:moveTo>
                  <a:pt x="216" y="0"/>
                </a:moveTo>
                <a:lnTo>
                  <a:pt x="0" y="216"/>
                </a:lnTo>
                <a:lnTo>
                  <a:pt x="0" y="747"/>
                </a:lnTo>
              </a:path>
            </a:pathLst>
          </a:cu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37" name="Line 7"/>
          <p:cNvSpPr>
            <a:spLocks noChangeShapeType="1"/>
          </p:cNvSpPr>
          <p:nvPr/>
        </p:nvSpPr>
        <p:spPr bwMode="auto">
          <a:xfrm>
            <a:off x="2543175" y="2225675"/>
            <a:ext cx="295275" cy="296863"/>
          </a:xfrm>
          <a:prstGeom prst="line">
            <a:avLst/>
          </a:pr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38" name="Line 8"/>
          <p:cNvSpPr>
            <a:spLocks noChangeShapeType="1"/>
          </p:cNvSpPr>
          <p:nvPr/>
        </p:nvSpPr>
        <p:spPr bwMode="auto">
          <a:xfrm flipH="1">
            <a:off x="3232150" y="2228850"/>
            <a:ext cx="298450" cy="295275"/>
          </a:xfrm>
          <a:prstGeom prst="line">
            <a:avLst/>
          </a:pr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39" name="Line 9"/>
          <p:cNvSpPr>
            <a:spLocks noChangeShapeType="1"/>
          </p:cNvSpPr>
          <p:nvPr/>
        </p:nvSpPr>
        <p:spPr bwMode="auto">
          <a:xfrm>
            <a:off x="2638425" y="2141538"/>
            <a:ext cx="149225" cy="147637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40" name="Line 10"/>
          <p:cNvSpPr>
            <a:spLocks noChangeShapeType="1"/>
          </p:cNvSpPr>
          <p:nvPr/>
        </p:nvSpPr>
        <p:spPr bwMode="auto">
          <a:xfrm>
            <a:off x="2540000" y="2220913"/>
            <a:ext cx="147638" cy="149225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41" name="Line 11"/>
          <p:cNvSpPr>
            <a:spLocks noChangeShapeType="1"/>
          </p:cNvSpPr>
          <p:nvPr/>
        </p:nvSpPr>
        <p:spPr bwMode="auto">
          <a:xfrm flipH="1">
            <a:off x="3305175" y="2133600"/>
            <a:ext cx="147638" cy="146050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42" name="Line 12"/>
          <p:cNvSpPr>
            <a:spLocks noChangeShapeType="1"/>
          </p:cNvSpPr>
          <p:nvPr/>
        </p:nvSpPr>
        <p:spPr bwMode="auto">
          <a:xfrm flipH="1">
            <a:off x="3390900" y="2225675"/>
            <a:ext cx="147638" cy="149225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7843" name="1173 CuadroTexto"/>
          <p:cNvSpPr txBox="1">
            <a:spLocks noChangeArrowheads="1"/>
          </p:cNvSpPr>
          <p:nvPr/>
        </p:nvSpPr>
        <p:spPr bwMode="auto">
          <a:xfrm>
            <a:off x="7358063" y="6429375"/>
            <a:ext cx="1749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200" b="0" smtClean="0">
                <a:solidFill>
                  <a:srgbClr val="000000"/>
                </a:solidFill>
              </a:rPr>
              <a:t>www.clinicaloptions.com</a:t>
            </a:r>
          </a:p>
        </p:txBody>
      </p:sp>
    </p:spTree>
    <p:extLst>
      <p:ext uri="{BB962C8B-B14F-4D97-AF65-F5344CB8AC3E}">
        <p14:creationId xmlns:p14="http://schemas.microsoft.com/office/powerpoint/2010/main" val="3900393976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Freeform 4"/>
          <p:cNvSpPr>
            <a:spLocks/>
          </p:cNvSpPr>
          <p:nvPr/>
        </p:nvSpPr>
        <p:spPr bwMode="auto">
          <a:xfrm>
            <a:off x="411163" y="2101850"/>
            <a:ext cx="8248650" cy="2717800"/>
          </a:xfrm>
          <a:custGeom>
            <a:avLst/>
            <a:gdLst/>
            <a:ahLst/>
            <a:cxnLst>
              <a:cxn ang="0">
                <a:pos x="5071" y="0"/>
              </a:cxn>
              <a:cxn ang="0">
                <a:pos x="5196" y="1712"/>
              </a:cxn>
              <a:cxn ang="0">
                <a:pos x="0" y="1712"/>
              </a:cxn>
              <a:cxn ang="0">
                <a:pos x="3739" y="0"/>
              </a:cxn>
              <a:cxn ang="0">
                <a:pos x="5071" y="0"/>
              </a:cxn>
            </a:cxnLst>
            <a:rect l="0" t="0" r="r" b="b"/>
            <a:pathLst>
              <a:path w="5196" h="1712">
                <a:moveTo>
                  <a:pt x="5071" y="0"/>
                </a:moveTo>
                <a:lnTo>
                  <a:pt x="5196" y="1712"/>
                </a:lnTo>
                <a:cubicBezTo>
                  <a:pt x="4088" y="1712"/>
                  <a:pt x="1343" y="1712"/>
                  <a:pt x="0" y="1712"/>
                </a:cubicBezTo>
                <a:lnTo>
                  <a:pt x="3739" y="0"/>
                </a:lnTo>
                <a:cubicBezTo>
                  <a:pt x="4183" y="0"/>
                  <a:pt x="4602" y="0"/>
                  <a:pt x="5071" y="0"/>
                </a:cubicBezTo>
                <a:close/>
              </a:path>
            </a:pathLst>
          </a:custGeom>
          <a:gradFill rotWithShape="1">
            <a:gsLst>
              <a:gs pos="0">
                <a:srgbClr val="D8C3AF">
                  <a:gamma/>
                  <a:tint val="92157"/>
                  <a:invGamma/>
                </a:srgbClr>
              </a:gs>
              <a:gs pos="100000">
                <a:srgbClr val="D8C3AF">
                  <a:alpha val="17000"/>
                </a:srgbClr>
              </a:gs>
            </a:gsLst>
            <a:lin ang="5400000" scaled="1"/>
          </a:gra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14338" y="1824038"/>
            <a:ext cx="8320087" cy="27781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6633"/>
              </a:gs>
              <a:gs pos="50000">
                <a:srgbClr val="996633">
                  <a:gamma/>
                  <a:tint val="38039"/>
                  <a:invGamma/>
                </a:srgbClr>
              </a:gs>
              <a:gs pos="100000">
                <a:srgbClr val="996633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4" name="Rectangle 6"/>
          <p:cNvSpPr>
            <a:spLocks noChangeArrowheads="1"/>
          </p:cNvSpPr>
          <p:nvPr/>
        </p:nvSpPr>
        <p:spPr bwMode="auto">
          <a:xfrm>
            <a:off x="8658225" y="1855788"/>
            <a:ext cx="355600" cy="21431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800" b="1">
                <a:ea typeface="Arial" charset="0"/>
                <a:cs typeface="Arial" charset="0"/>
                <a:sym typeface="Symbol" charset="2"/>
              </a:rPr>
              <a:t>765</a:t>
            </a:r>
          </a:p>
        </p:txBody>
      </p:sp>
      <p:sp>
        <p:nvSpPr>
          <p:cNvPr id="2055" name="Rectangle 7"/>
          <p:cNvSpPr>
            <a:spLocks noChangeArrowheads="1"/>
          </p:cNvSpPr>
          <p:nvPr/>
        </p:nvSpPr>
        <p:spPr bwMode="auto">
          <a:xfrm>
            <a:off x="236538" y="1855788"/>
            <a:ext cx="241300" cy="21431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800" b="1">
                <a:ea typeface="Arial" charset="0"/>
                <a:cs typeface="Arial" charset="0"/>
                <a:sym typeface="Symbol" charset="2"/>
              </a:rPr>
              <a:t>1</a:t>
            </a:r>
          </a:p>
        </p:txBody>
      </p:sp>
      <p:sp>
        <p:nvSpPr>
          <p:cNvPr id="2056" name="AutoShape 8"/>
          <p:cNvSpPr>
            <a:spLocks noChangeArrowheads="1"/>
          </p:cNvSpPr>
          <p:nvPr/>
        </p:nvSpPr>
        <p:spPr bwMode="auto">
          <a:xfrm>
            <a:off x="6346825" y="1747838"/>
            <a:ext cx="2114550" cy="4111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wrap="none" rIns="1508760" anchor="ctr" anchorCtr="1">
            <a:prstTxWarp prst="textNoShape">
              <a:avLst/>
            </a:prstTxWarp>
          </a:bodyPr>
          <a:lstStyle/>
          <a:p>
            <a:pPr algn="ctr"/>
            <a:r>
              <a:rPr lang="en-US" sz="1200" b="1">
                <a:ea typeface="Arial" charset="0"/>
                <a:cs typeface="Arial" charset="0"/>
                <a:sym typeface="Symbol" charset="2"/>
              </a:rPr>
              <a:t>CR3</a:t>
            </a:r>
            <a:br>
              <a:rPr lang="en-US" sz="1200" b="1">
                <a:ea typeface="Arial" charset="0"/>
                <a:cs typeface="Arial" charset="0"/>
                <a:sym typeface="Symbol" charset="2"/>
              </a:rPr>
            </a:br>
            <a:r>
              <a:rPr lang="en-US" sz="800" b="1">
                <a:ea typeface="Arial" charset="0"/>
                <a:cs typeface="Arial" charset="0"/>
                <a:sym typeface="Symbol" charset="2"/>
              </a:rPr>
              <a:t>457-714</a:t>
            </a:r>
          </a:p>
        </p:txBody>
      </p:sp>
      <p:sp>
        <p:nvSpPr>
          <p:cNvPr id="2057" name="AutoShape 9"/>
          <p:cNvSpPr>
            <a:spLocks noChangeArrowheads="1"/>
          </p:cNvSpPr>
          <p:nvPr/>
        </p:nvSpPr>
        <p:spPr bwMode="auto">
          <a:xfrm>
            <a:off x="7232650" y="1922463"/>
            <a:ext cx="728663" cy="204787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00CC99"/>
              </a:gs>
              <a:gs pos="50000">
                <a:srgbClr val="00CC99">
                  <a:gamma/>
                  <a:tint val="38039"/>
                  <a:invGamma/>
                </a:srgbClr>
              </a:gs>
              <a:gs pos="100000">
                <a:srgbClr val="00CC9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bIns="27432" anchor="ctr" anchorCtr="1">
            <a:prstTxWarp prst="textNoShape">
              <a:avLst/>
            </a:prstTxWarp>
          </a:bodyPr>
          <a:lstStyle/>
          <a:p>
            <a:pPr algn="ctr">
              <a:lnSpc>
                <a:spcPct val="75000"/>
              </a:lnSpc>
            </a:pP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Active site</a:t>
            </a:r>
            <a:b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</a:b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577-622</a:t>
            </a:r>
          </a:p>
        </p:txBody>
      </p:sp>
      <p:sp>
        <p:nvSpPr>
          <p:cNvPr id="2058" name="Oval 10"/>
          <p:cNvSpPr>
            <a:spLocks noChangeArrowheads="1"/>
          </p:cNvSpPr>
          <p:nvPr/>
        </p:nvSpPr>
        <p:spPr bwMode="auto">
          <a:xfrm>
            <a:off x="0" y="0"/>
            <a:ext cx="8080375" cy="469900"/>
          </a:xfrm>
          <a:prstGeom prst="ellipse">
            <a:avLst/>
          </a:prstGeom>
          <a:gradFill rotWithShape="1">
            <a:gsLst>
              <a:gs pos="0">
                <a:srgbClr val="E7DACF">
                  <a:gamma/>
                  <a:tint val="92157"/>
                  <a:invGamma/>
                </a:srgbClr>
              </a:gs>
              <a:gs pos="100000">
                <a:srgbClr val="E7DAC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r>
              <a:rPr lang="en-US" sz="1600" b="1">
                <a:ea typeface="Arial" charset="0"/>
                <a:cs typeface="Arial" charset="0"/>
              </a:rPr>
              <a:t>B-RAF mutations in human cancer</a:t>
            </a:r>
          </a:p>
        </p:txBody>
      </p:sp>
      <p:sp>
        <p:nvSpPr>
          <p:cNvPr id="2059" name="AutoShape 11"/>
          <p:cNvSpPr>
            <a:spLocks noChangeArrowheads="1"/>
          </p:cNvSpPr>
          <p:nvPr/>
        </p:nvSpPr>
        <p:spPr bwMode="auto">
          <a:xfrm>
            <a:off x="412750" y="4781550"/>
            <a:ext cx="8320088" cy="2778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6633">
                  <a:gamma/>
                  <a:shade val="46275"/>
                  <a:invGamma/>
                </a:srgbClr>
              </a:gs>
              <a:gs pos="50000">
                <a:srgbClr val="996633"/>
              </a:gs>
              <a:gs pos="100000">
                <a:srgbClr val="996633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0" name="AutoShape 12"/>
          <p:cNvSpPr>
            <a:spLocks noChangeArrowheads="1"/>
          </p:cNvSpPr>
          <p:nvPr/>
        </p:nvSpPr>
        <p:spPr bwMode="auto">
          <a:xfrm>
            <a:off x="490538" y="4713288"/>
            <a:ext cx="8169275" cy="4111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rIns="3657600" anchor="ctr" anchorCtr="1">
            <a:prstTxWarp prst="textNoShape">
              <a:avLst/>
            </a:prstTxWarp>
          </a:bodyPr>
          <a:lstStyle/>
          <a:p>
            <a:pPr algn="ctr"/>
            <a:r>
              <a:rPr lang="en-US" sz="1600" b="1">
                <a:ea typeface="Arial" charset="0"/>
                <a:cs typeface="Arial" charset="0"/>
                <a:sym typeface="Symbol" charset="2"/>
              </a:rPr>
              <a:t>CR3</a:t>
            </a:r>
            <a:endParaRPr lang="en-US" sz="1400" b="1">
              <a:ea typeface="Arial" charset="0"/>
              <a:cs typeface="Arial" charset="0"/>
              <a:sym typeface="Symbol" charset="2"/>
            </a:endParaRPr>
          </a:p>
        </p:txBody>
      </p:sp>
      <p:sp>
        <p:nvSpPr>
          <p:cNvPr id="2061" name="AutoShape 13"/>
          <p:cNvSpPr>
            <a:spLocks noChangeArrowheads="1"/>
          </p:cNvSpPr>
          <p:nvPr/>
        </p:nvSpPr>
        <p:spPr bwMode="auto">
          <a:xfrm>
            <a:off x="4071938" y="4879975"/>
            <a:ext cx="2405062" cy="204788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00CC99"/>
              </a:gs>
              <a:gs pos="50000">
                <a:srgbClr val="00CC99">
                  <a:gamma/>
                  <a:tint val="38039"/>
                  <a:invGamma/>
                </a:srgbClr>
              </a:gs>
              <a:gs pos="100000">
                <a:srgbClr val="00CC9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bIns="27432" anchor="ctr" anchorCtr="1">
            <a:prstTxWarp prst="textNoShape">
              <a:avLst/>
            </a:prstTxWarp>
          </a:bodyPr>
          <a:lstStyle/>
          <a:p>
            <a:pPr algn="ctr">
              <a:lnSpc>
                <a:spcPct val="75000"/>
              </a:lnSpc>
            </a:pP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Active site</a:t>
            </a:r>
            <a:b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</a:b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577-622</a:t>
            </a:r>
          </a:p>
        </p:txBody>
      </p:sp>
      <p:sp>
        <p:nvSpPr>
          <p:cNvPr id="2062" name="Rectangle 14"/>
          <p:cNvSpPr>
            <a:spLocks noChangeArrowheads="1"/>
          </p:cNvSpPr>
          <p:nvPr/>
        </p:nvSpPr>
        <p:spPr bwMode="auto">
          <a:xfrm>
            <a:off x="8658225" y="4818063"/>
            <a:ext cx="355600" cy="214312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800" b="1">
                <a:ea typeface="Arial" charset="0"/>
                <a:cs typeface="Arial" charset="0"/>
                <a:sym typeface="Symbol" charset="2"/>
              </a:rPr>
              <a:t>714</a:t>
            </a:r>
          </a:p>
        </p:txBody>
      </p:sp>
      <p:sp>
        <p:nvSpPr>
          <p:cNvPr id="2063" name="Rectangle 15"/>
          <p:cNvSpPr>
            <a:spLocks noChangeArrowheads="1"/>
          </p:cNvSpPr>
          <p:nvPr/>
        </p:nvSpPr>
        <p:spPr bwMode="auto">
          <a:xfrm>
            <a:off x="117475" y="4818063"/>
            <a:ext cx="355600" cy="214312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800" b="1">
                <a:ea typeface="Arial" charset="0"/>
                <a:cs typeface="Arial" charset="0"/>
                <a:sym typeface="Symbol" charset="2"/>
              </a:rPr>
              <a:t>457</a:t>
            </a:r>
          </a:p>
        </p:txBody>
      </p:sp>
      <p:sp>
        <p:nvSpPr>
          <p:cNvPr id="2064" name="AutoShape 16"/>
          <p:cNvSpPr>
            <a:spLocks noChangeArrowheads="1"/>
          </p:cNvSpPr>
          <p:nvPr/>
        </p:nvSpPr>
        <p:spPr bwMode="auto">
          <a:xfrm>
            <a:off x="3838575" y="1749425"/>
            <a:ext cx="757238" cy="41116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wrap="none" bIns="274320" anchor="ctr">
            <a:prstTxWarp prst="textNoShape">
              <a:avLst/>
            </a:prstTxWarp>
          </a:bodyPr>
          <a:lstStyle/>
          <a:p>
            <a:pPr algn="ctr"/>
            <a:r>
              <a:rPr lang="en-US" sz="1200" b="1">
                <a:ea typeface="Arial" charset="0"/>
                <a:cs typeface="Arial" charset="0"/>
                <a:sym typeface="Symbol" charset="2"/>
              </a:rPr>
              <a:t>CR2</a:t>
            </a:r>
            <a:r>
              <a:rPr lang="en-US" sz="800" b="1">
                <a:ea typeface="Arial" charset="0"/>
                <a:cs typeface="Arial" charset="0"/>
                <a:sym typeface="Symbol" charset="2"/>
              </a:rPr>
              <a:t> 236-283</a:t>
            </a:r>
          </a:p>
        </p:txBody>
      </p:sp>
      <p:sp>
        <p:nvSpPr>
          <p:cNvPr id="2065" name="AutoShape 17"/>
          <p:cNvSpPr>
            <a:spLocks noChangeArrowheads="1"/>
          </p:cNvSpPr>
          <p:nvPr/>
        </p:nvSpPr>
        <p:spPr bwMode="auto">
          <a:xfrm>
            <a:off x="1863725" y="1749425"/>
            <a:ext cx="1298575" cy="41116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  <a:effectLst/>
        </p:spPr>
        <p:txBody>
          <a:bodyPr wrap="none" bIns="274320" anchor="ctr">
            <a:prstTxWarp prst="textNoShape">
              <a:avLst/>
            </a:prstTxWarp>
          </a:bodyPr>
          <a:lstStyle/>
          <a:p>
            <a:pPr algn="ctr"/>
            <a:r>
              <a:rPr lang="en-US" sz="1200" b="1">
                <a:ea typeface="Arial" charset="0"/>
                <a:cs typeface="Arial" charset="0"/>
                <a:sym typeface="Symbol" charset="2"/>
              </a:rPr>
              <a:t>CR1 </a:t>
            </a:r>
            <a:r>
              <a:rPr lang="en-US" sz="800" b="1">
                <a:ea typeface="Arial" charset="0"/>
                <a:cs typeface="Arial" charset="0"/>
                <a:sym typeface="Symbol" charset="2"/>
              </a:rPr>
              <a:t>156-227</a:t>
            </a:r>
          </a:p>
        </p:txBody>
      </p:sp>
      <p:sp>
        <p:nvSpPr>
          <p:cNvPr id="2066" name="AutoShape 18"/>
          <p:cNvSpPr>
            <a:spLocks noChangeArrowheads="1"/>
          </p:cNvSpPr>
          <p:nvPr/>
        </p:nvSpPr>
        <p:spPr bwMode="auto">
          <a:xfrm>
            <a:off x="1797050" y="1951038"/>
            <a:ext cx="1419225" cy="127000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FFFFEF">
                  <a:gamma/>
                  <a:shade val="41176"/>
                  <a:invGamma/>
                </a:srgbClr>
              </a:gs>
              <a:gs pos="50000">
                <a:srgbClr val="FFFFEF"/>
              </a:gs>
              <a:gs pos="100000">
                <a:srgbClr val="FFFFEF">
                  <a:gamma/>
                  <a:shade val="41176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bIns="27432" anchor="ctr" anchorCtr="1">
            <a:prstTxWarp prst="textNoShape">
              <a:avLst/>
            </a:prstTxWarp>
          </a:bodyPr>
          <a:lstStyle/>
          <a:p>
            <a:pPr algn="ctr">
              <a:lnSpc>
                <a:spcPct val="75000"/>
              </a:lnSpc>
            </a:pP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RBD 151-231</a:t>
            </a:r>
          </a:p>
        </p:txBody>
      </p:sp>
      <p:sp>
        <p:nvSpPr>
          <p:cNvPr id="2067" name="AutoShape 19"/>
          <p:cNvSpPr>
            <a:spLocks noChangeArrowheads="1"/>
          </p:cNvSpPr>
          <p:nvPr/>
        </p:nvSpPr>
        <p:spPr bwMode="auto">
          <a:xfrm>
            <a:off x="3867150" y="1951038"/>
            <a:ext cx="850900" cy="127000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FFFFEF">
                  <a:gamma/>
                  <a:shade val="41176"/>
                  <a:invGamma/>
                </a:srgbClr>
              </a:gs>
              <a:gs pos="50000">
                <a:srgbClr val="FFFFEF"/>
              </a:gs>
              <a:gs pos="100000">
                <a:srgbClr val="FFFFEF">
                  <a:gamma/>
                  <a:shade val="41176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bIns="27432" anchor="ctr" anchorCtr="1">
            <a:prstTxWarp prst="textNoShape">
              <a:avLst/>
            </a:prstTxWarp>
          </a:bodyPr>
          <a:lstStyle/>
          <a:p>
            <a:pPr algn="ctr">
              <a:lnSpc>
                <a:spcPct val="75000"/>
              </a:lnSpc>
            </a:pPr>
            <a:r>
              <a:rPr lang="en-US" sz="800" b="1">
                <a:solidFill>
                  <a:srgbClr val="003300"/>
                </a:solidFill>
                <a:ea typeface="Arial" charset="0"/>
                <a:cs typeface="Arial" charset="0"/>
              </a:rPr>
              <a:t>CRD 239-285</a:t>
            </a:r>
          </a:p>
        </p:txBody>
      </p:sp>
      <p:sp>
        <p:nvSpPr>
          <p:cNvPr id="2068" name="Text Box 20"/>
          <p:cNvSpPr txBox="1">
            <a:spLocks noChangeArrowheads="1"/>
          </p:cNvSpPr>
          <p:nvPr/>
        </p:nvSpPr>
        <p:spPr bwMode="auto">
          <a:xfrm>
            <a:off x="5005388" y="1847850"/>
            <a:ext cx="1000125" cy="2286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rgbClr val="502800"/>
                </a:solidFill>
                <a:ea typeface="Arial" charset="0"/>
                <a:cs typeface="Arial" charset="0"/>
              </a:rPr>
              <a:t>N-region</a:t>
            </a:r>
          </a:p>
        </p:txBody>
      </p:sp>
      <p:sp>
        <p:nvSpPr>
          <p:cNvPr id="2069" name="Line 21"/>
          <p:cNvSpPr>
            <a:spLocks noChangeShapeType="1"/>
          </p:cNvSpPr>
          <p:nvPr/>
        </p:nvSpPr>
        <p:spPr bwMode="auto">
          <a:xfrm>
            <a:off x="446246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0" name="Line 22"/>
          <p:cNvSpPr>
            <a:spLocks noChangeShapeType="1"/>
          </p:cNvSpPr>
          <p:nvPr/>
        </p:nvSpPr>
        <p:spPr bwMode="auto">
          <a:xfrm>
            <a:off x="455612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1" name="Line 23"/>
          <p:cNvSpPr>
            <a:spLocks noChangeShapeType="1"/>
          </p:cNvSpPr>
          <p:nvPr/>
        </p:nvSpPr>
        <p:spPr bwMode="auto">
          <a:xfrm>
            <a:off x="465137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2" name="Line 24"/>
          <p:cNvSpPr>
            <a:spLocks noChangeShapeType="1"/>
          </p:cNvSpPr>
          <p:nvPr/>
        </p:nvSpPr>
        <p:spPr bwMode="auto">
          <a:xfrm>
            <a:off x="4814888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3" name="Line 25"/>
          <p:cNvSpPr>
            <a:spLocks noChangeShapeType="1"/>
          </p:cNvSpPr>
          <p:nvPr/>
        </p:nvSpPr>
        <p:spPr bwMode="auto">
          <a:xfrm>
            <a:off x="5095875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4" name="Line 26"/>
          <p:cNvSpPr>
            <a:spLocks noChangeShapeType="1"/>
          </p:cNvSpPr>
          <p:nvPr/>
        </p:nvSpPr>
        <p:spPr bwMode="auto">
          <a:xfrm>
            <a:off x="5376863" y="4714875"/>
            <a:ext cx="0" cy="406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5" name="Line 27"/>
          <p:cNvSpPr>
            <a:spLocks noChangeShapeType="1"/>
          </p:cNvSpPr>
          <p:nvPr/>
        </p:nvSpPr>
        <p:spPr bwMode="auto">
          <a:xfrm>
            <a:off x="5470525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6" name="Line 28"/>
          <p:cNvSpPr>
            <a:spLocks noChangeShapeType="1"/>
          </p:cNvSpPr>
          <p:nvPr/>
        </p:nvSpPr>
        <p:spPr bwMode="auto">
          <a:xfrm>
            <a:off x="561816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7" name="Line 29"/>
          <p:cNvSpPr>
            <a:spLocks noChangeShapeType="1"/>
          </p:cNvSpPr>
          <p:nvPr/>
        </p:nvSpPr>
        <p:spPr bwMode="auto">
          <a:xfrm>
            <a:off x="8120063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8" name="Line 30"/>
          <p:cNvSpPr>
            <a:spLocks noChangeShapeType="1"/>
          </p:cNvSpPr>
          <p:nvPr/>
        </p:nvSpPr>
        <p:spPr bwMode="auto">
          <a:xfrm>
            <a:off x="59055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79" name="Line 31"/>
          <p:cNvSpPr>
            <a:spLocks noChangeShapeType="1"/>
          </p:cNvSpPr>
          <p:nvPr/>
        </p:nvSpPr>
        <p:spPr bwMode="auto">
          <a:xfrm>
            <a:off x="68580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0" name="Line 32"/>
          <p:cNvSpPr>
            <a:spLocks noChangeShapeType="1"/>
          </p:cNvSpPr>
          <p:nvPr/>
        </p:nvSpPr>
        <p:spPr bwMode="auto">
          <a:xfrm>
            <a:off x="782638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1" name="Line 33"/>
          <p:cNvSpPr>
            <a:spLocks noChangeShapeType="1"/>
          </p:cNvSpPr>
          <p:nvPr/>
        </p:nvSpPr>
        <p:spPr bwMode="auto">
          <a:xfrm>
            <a:off x="877888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2" name="Line 34"/>
          <p:cNvSpPr>
            <a:spLocks noChangeShapeType="1"/>
          </p:cNvSpPr>
          <p:nvPr/>
        </p:nvSpPr>
        <p:spPr bwMode="auto">
          <a:xfrm>
            <a:off x="974725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3" name="Line 35"/>
          <p:cNvSpPr>
            <a:spLocks noChangeShapeType="1"/>
          </p:cNvSpPr>
          <p:nvPr/>
        </p:nvSpPr>
        <p:spPr bwMode="auto">
          <a:xfrm>
            <a:off x="1069975" y="4718050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4" name="Line 36"/>
          <p:cNvSpPr>
            <a:spLocks noChangeShapeType="1"/>
          </p:cNvSpPr>
          <p:nvPr/>
        </p:nvSpPr>
        <p:spPr bwMode="auto">
          <a:xfrm>
            <a:off x="1166813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5" name="Line 37"/>
          <p:cNvSpPr>
            <a:spLocks noChangeShapeType="1"/>
          </p:cNvSpPr>
          <p:nvPr/>
        </p:nvSpPr>
        <p:spPr bwMode="auto">
          <a:xfrm>
            <a:off x="126365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6" name="AutoShape 38"/>
          <p:cNvSpPr>
            <a:spLocks noChangeArrowheads="1"/>
          </p:cNvSpPr>
          <p:nvPr/>
        </p:nvSpPr>
        <p:spPr bwMode="auto">
          <a:xfrm flipV="1">
            <a:off x="204788" y="3827463"/>
            <a:ext cx="409575" cy="300037"/>
          </a:xfrm>
          <a:prstGeom prst="wedgeRectCallout">
            <a:avLst>
              <a:gd name="adj1" fmla="val 43023"/>
              <a:gd name="adj2" fmla="val -266935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V459L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</a:p>
        </p:txBody>
      </p:sp>
      <p:sp>
        <p:nvSpPr>
          <p:cNvPr id="2087" name="Line 39"/>
          <p:cNvSpPr>
            <a:spLocks noChangeShapeType="1"/>
          </p:cNvSpPr>
          <p:nvPr/>
        </p:nvSpPr>
        <p:spPr bwMode="auto">
          <a:xfrm>
            <a:off x="2344738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88" name="AutoShape 40"/>
          <p:cNvSpPr>
            <a:spLocks noChangeArrowheads="1"/>
          </p:cNvSpPr>
          <p:nvPr/>
        </p:nvSpPr>
        <p:spPr bwMode="auto">
          <a:xfrm flipV="1">
            <a:off x="1920875" y="6376988"/>
            <a:ext cx="803275" cy="300037"/>
          </a:xfrm>
          <a:prstGeom prst="wedgeRectCallout">
            <a:avLst>
              <a:gd name="adj1" fmla="val 3556"/>
              <a:gd name="adj2" fmla="val 48968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N486-P490del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ovary</a:t>
            </a:r>
          </a:p>
        </p:txBody>
      </p:sp>
      <p:sp>
        <p:nvSpPr>
          <p:cNvPr id="2089" name="Line 41"/>
          <p:cNvSpPr>
            <a:spLocks noChangeShapeType="1"/>
          </p:cNvSpPr>
          <p:nvPr/>
        </p:nvSpPr>
        <p:spPr bwMode="auto">
          <a:xfrm>
            <a:off x="141922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090" name="AutoShape 42"/>
          <p:cNvSpPr>
            <a:spLocks noChangeArrowheads="1"/>
          </p:cNvSpPr>
          <p:nvPr/>
        </p:nvSpPr>
        <p:spPr bwMode="auto">
          <a:xfrm flipV="1">
            <a:off x="1804988" y="939800"/>
            <a:ext cx="434975" cy="300038"/>
          </a:xfrm>
          <a:prstGeom prst="wedgeRectCallout">
            <a:avLst>
              <a:gd name="adj1" fmla="val -133213"/>
              <a:gd name="adj2" fmla="val -25794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M117R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 flipH="1">
            <a:off x="134938" y="101600"/>
            <a:ext cx="1130300" cy="1038225"/>
            <a:chOff x="5047" y="0"/>
            <a:chExt cx="712" cy="654"/>
          </a:xfrm>
        </p:grpSpPr>
        <p:sp>
          <p:nvSpPr>
            <p:cNvPr id="2092" name="AutoShape 44"/>
            <p:cNvSpPr>
              <a:spLocks noChangeAspect="1" noChangeArrowheads="1"/>
            </p:cNvSpPr>
            <p:nvPr/>
          </p:nvSpPr>
          <p:spPr bwMode="auto">
            <a:xfrm flipV="1">
              <a:off x="5534" y="100"/>
              <a:ext cx="213" cy="150"/>
            </a:xfrm>
            <a:prstGeom prst="wedgeRectCallout">
              <a:avLst>
                <a:gd name="adj1" fmla="val -141083"/>
                <a:gd name="adj2" fmla="val 15333"/>
              </a:avLst>
            </a:prstGeom>
            <a:solidFill>
              <a:srgbClr val="A50021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rot="10800000" lIns="18288" tIns="9144" rIns="18288" bIns="18288" anchor="ctr" anchorCtr="1">
              <a:prstTxWarp prst="textNoShape">
                <a:avLst/>
              </a:prstTxWarp>
            </a:bodyPr>
            <a:lstStyle/>
            <a:p>
              <a:pPr algn="ctr"/>
              <a:r>
                <a:rPr lang="en-US" sz="600" b="1">
                  <a:solidFill>
                    <a:srgbClr val="EAEAEA"/>
                  </a:solidFill>
                  <a:ea typeface="Arial" charset="0"/>
                  <a:cs typeface="Arial" charset="0"/>
                </a:rPr>
                <a:t>V600E</a:t>
              </a:r>
            </a:p>
            <a:p>
              <a:pPr algn="ctr"/>
              <a:r>
                <a:rPr lang="en-US" sz="500" b="1">
                  <a:solidFill>
                    <a:srgbClr val="EAEAEA"/>
                  </a:solidFill>
                  <a:ea typeface="Arial" charset="0"/>
                  <a:cs typeface="Arial" charset="0"/>
                </a:rPr>
                <a:t>skin</a:t>
              </a:r>
            </a:p>
          </p:txBody>
        </p:sp>
        <p:sp>
          <p:nvSpPr>
            <p:cNvPr id="2093" name="AutoShape 45"/>
            <p:cNvSpPr>
              <a:spLocks noChangeAspect="1" noChangeArrowheads="1"/>
            </p:cNvSpPr>
            <p:nvPr/>
          </p:nvSpPr>
          <p:spPr bwMode="auto">
            <a:xfrm flipV="1">
              <a:off x="5534" y="498"/>
              <a:ext cx="214" cy="150"/>
            </a:xfrm>
            <a:prstGeom prst="wedgeRectCallout">
              <a:avLst>
                <a:gd name="adj1" fmla="val -141593"/>
                <a:gd name="adj2" fmla="val 16667"/>
              </a:avLst>
            </a:prstGeom>
            <a:solidFill>
              <a:srgbClr val="EAEAEA"/>
            </a:solidFill>
            <a:ln w="12700">
              <a:solidFill>
                <a:srgbClr val="777777"/>
              </a:solidFill>
              <a:miter lim="800000"/>
              <a:headEnd/>
              <a:tailEnd/>
            </a:ln>
            <a:effectLst/>
          </p:spPr>
          <p:txBody>
            <a:bodyPr rot="10800000" lIns="18288" tIns="9144" rIns="18288" bIns="18288" anchor="ctr" anchorCtr="1">
              <a:prstTxWarp prst="textNoShape">
                <a:avLst/>
              </a:prstTxWarp>
            </a:bodyPr>
            <a:lstStyle/>
            <a:p>
              <a:pPr algn="ctr"/>
              <a:r>
                <a:rPr lang="en-US" sz="600" b="1">
                  <a:solidFill>
                    <a:srgbClr val="FF0000"/>
                  </a:solidFill>
                  <a:ea typeface="Arial" charset="0"/>
                  <a:cs typeface="Arial" charset="0"/>
                </a:rPr>
                <a:t>V459L</a:t>
              </a:r>
            </a:p>
            <a:p>
              <a:pPr algn="ctr"/>
              <a:r>
                <a:rPr lang="en-US" sz="500" b="1">
                  <a:ea typeface="Arial" charset="0"/>
                  <a:cs typeface="Arial" charset="0"/>
                </a:rPr>
                <a:t>lung</a:t>
              </a:r>
            </a:p>
          </p:txBody>
        </p:sp>
        <p:sp>
          <p:nvSpPr>
            <p:cNvPr id="2094" name="AutoShape 46"/>
            <p:cNvSpPr>
              <a:spLocks noChangeAspect="1" noChangeArrowheads="1"/>
            </p:cNvSpPr>
            <p:nvPr/>
          </p:nvSpPr>
          <p:spPr bwMode="auto">
            <a:xfrm flipV="1">
              <a:off x="5537" y="298"/>
              <a:ext cx="214" cy="150"/>
            </a:xfrm>
            <a:prstGeom prst="wedgeRectCallout">
              <a:avLst>
                <a:gd name="adj1" fmla="val -139722"/>
                <a:gd name="adj2" fmla="val 16000"/>
              </a:avLst>
            </a:prstGeom>
            <a:solidFill>
              <a:srgbClr val="EAEAEA"/>
            </a:solidFill>
            <a:ln w="12700">
              <a:solidFill>
                <a:srgbClr val="75A3FF"/>
              </a:solidFill>
              <a:miter lim="800000"/>
              <a:headEnd/>
              <a:tailEnd/>
            </a:ln>
            <a:effectLst/>
          </p:spPr>
          <p:txBody>
            <a:bodyPr rot="10800000" lIns="18288" tIns="9144" rIns="18288" bIns="18288" anchor="ctr" anchorCtr="1">
              <a:prstTxWarp prst="textNoShape">
                <a:avLst/>
              </a:prstTxWarp>
            </a:bodyPr>
            <a:lstStyle/>
            <a:p>
              <a:pPr algn="ctr"/>
              <a:r>
                <a:rPr lang="en-US" sz="600" b="1">
                  <a:solidFill>
                    <a:srgbClr val="FF0000"/>
                  </a:solidFill>
                  <a:ea typeface="Arial" charset="0"/>
                  <a:cs typeface="Arial" charset="0"/>
                </a:rPr>
                <a:t>L597V</a:t>
              </a:r>
              <a:br>
                <a:rPr lang="en-US" sz="600" b="1">
                  <a:solidFill>
                    <a:srgbClr val="FF0000"/>
                  </a:solidFill>
                  <a:ea typeface="Arial" charset="0"/>
                  <a:cs typeface="Arial" charset="0"/>
                </a:rPr>
              </a:br>
              <a:r>
                <a:rPr lang="en-US" sz="500" b="1">
                  <a:ea typeface="Arial" charset="0"/>
                  <a:cs typeface="Arial" charset="0"/>
                </a:rPr>
                <a:t>lung</a:t>
              </a:r>
            </a:p>
          </p:txBody>
        </p:sp>
        <p:sp>
          <p:nvSpPr>
            <p:cNvPr id="2095" name="Text Box 47"/>
            <p:cNvSpPr txBox="1">
              <a:spLocks noChangeArrowheads="1"/>
            </p:cNvSpPr>
            <p:nvPr/>
          </p:nvSpPr>
          <p:spPr bwMode="auto">
            <a:xfrm>
              <a:off x="5047" y="0"/>
              <a:ext cx="712" cy="77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800" b="1">
                  <a:ea typeface="Arial" charset="0"/>
                  <a:cs typeface="Arial" charset="0"/>
                </a:rPr>
                <a:t>Frequency of mutation:</a:t>
              </a:r>
            </a:p>
          </p:txBody>
        </p:sp>
        <p:sp>
          <p:nvSpPr>
            <p:cNvPr id="2096" name="Text Box 48"/>
            <p:cNvSpPr txBox="1">
              <a:spLocks noChangeArrowheads="1"/>
            </p:cNvSpPr>
            <p:nvPr/>
          </p:nvSpPr>
          <p:spPr bwMode="auto">
            <a:xfrm>
              <a:off x="5357" y="181"/>
              <a:ext cx="164" cy="77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800" b="1">
                  <a:ea typeface="Arial" charset="0"/>
                  <a:cs typeface="Arial" charset="0"/>
                </a:rPr>
                <a:t>≥80%</a:t>
              </a:r>
            </a:p>
          </p:txBody>
        </p:sp>
        <p:sp>
          <p:nvSpPr>
            <p:cNvPr id="2097" name="Text Box 49"/>
            <p:cNvSpPr txBox="1">
              <a:spLocks noChangeArrowheads="1"/>
            </p:cNvSpPr>
            <p:nvPr/>
          </p:nvSpPr>
          <p:spPr bwMode="auto">
            <a:xfrm>
              <a:off x="5356" y="577"/>
              <a:ext cx="130" cy="77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800" b="1">
                  <a:ea typeface="Arial" charset="0"/>
                  <a:cs typeface="Arial" charset="0"/>
                </a:rPr>
                <a:t>&lt;1%</a:t>
              </a:r>
            </a:p>
          </p:txBody>
        </p:sp>
        <p:sp>
          <p:nvSpPr>
            <p:cNvPr id="2098" name="Text Box 50"/>
            <p:cNvSpPr txBox="1">
              <a:spLocks noChangeArrowheads="1"/>
            </p:cNvSpPr>
            <p:nvPr/>
          </p:nvSpPr>
          <p:spPr bwMode="auto">
            <a:xfrm>
              <a:off x="5360" y="379"/>
              <a:ext cx="150" cy="77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prstTxWarp prst="textNoShape">
                <a:avLst/>
              </a:prstTxWarp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800" b="1">
                  <a:ea typeface="Arial" charset="0"/>
                  <a:cs typeface="Arial" charset="0"/>
                </a:rPr>
                <a:t>1-2%</a:t>
              </a:r>
            </a:p>
          </p:txBody>
        </p:sp>
      </p:grpSp>
      <p:sp>
        <p:nvSpPr>
          <p:cNvPr id="2099" name="Line 51"/>
          <p:cNvSpPr>
            <a:spLocks noChangeShapeType="1"/>
          </p:cNvSpPr>
          <p:nvPr/>
        </p:nvSpPr>
        <p:spPr bwMode="auto">
          <a:xfrm>
            <a:off x="623887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0" name="Line 52"/>
          <p:cNvSpPr>
            <a:spLocks noChangeShapeType="1"/>
          </p:cNvSpPr>
          <p:nvPr/>
        </p:nvSpPr>
        <p:spPr bwMode="auto">
          <a:xfrm>
            <a:off x="618490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1" name="Line 53"/>
          <p:cNvSpPr>
            <a:spLocks noChangeShapeType="1"/>
          </p:cNvSpPr>
          <p:nvPr/>
        </p:nvSpPr>
        <p:spPr bwMode="auto">
          <a:xfrm>
            <a:off x="613092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2" name="Line 54"/>
          <p:cNvSpPr>
            <a:spLocks noChangeShapeType="1"/>
          </p:cNvSpPr>
          <p:nvPr/>
        </p:nvSpPr>
        <p:spPr bwMode="auto">
          <a:xfrm>
            <a:off x="607695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3" name="Line 55"/>
          <p:cNvSpPr>
            <a:spLocks noChangeShapeType="1"/>
          </p:cNvSpPr>
          <p:nvPr/>
        </p:nvSpPr>
        <p:spPr bwMode="auto">
          <a:xfrm>
            <a:off x="602297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4" name="Line 56"/>
          <p:cNvSpPr>
            <a:spLocks noChangeShapeType="1"/>
          </p:cNvSpPr>
          <p:nvPr/>
        </p:nvSpPr>
        <p:spPr bwMode="auto">
          <a:xfrm>
            <a:off x="499745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05" name="AutoShape 57"/>
          <p:cNvSpPr>
            <a:spLocks noChangeArrowheads="1"/>
          </p:cNvSpPr>
          <p:nvPr/>
        </p:nvSpPr>
        <p:spPr bwMode="auto">
          <a:xfrm flipV="1">
            <a:off x="6643688" y="1177925"/>
            <a:ext cx="434975" cy="300038"/>
          </a:xfrm>
          <a:prstGeom prst="wedgeRectCallout">
            <a:avLst>
              <a:gd name="adj1" fmla="val -134310"/>
              <a:gd name="adj2" fmla="val -18598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P453T</a:t>
            </a:r>
            <a:r>
              <a:rPr lang="en-US" sz="900">
                <a:ea typeface="Arial" charset="0"/>
                <a:cs typeface="Arial" charset="0"/>
              </a:rPr>
              <a:t> 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06" name="AutoShape 58"/>
          <p:cNvSpPr>
            <a:spLocks noChangeArrowheads="1"/>
          </p:cNvSpPr>
          <p:nvPr/>
        </p:nvSpPr>
        <p:spPr bwMode="auto">
          <a:xfrm flipV="1">
            <a:off x="6346825" y="563563"/>
            <a:ext cx="631825" cy="558800"/>
          </a:xfrm>
          <a:prstGeom prst="wedgeRectCallout">
            <a:avLst>
              <a:gd name="adj1" fmla="val -74125"/>
              <a:gd name="adj2" fmla="val -1829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R444W</a:t>
            </a:r>
            <a:r>
              <a:rPr lang="en-US" sz="900">
                <a:ea typeface="Arial" charset="0"/>
                <a:cs typeface="Arial" charset="0"/>
              </a:rPr>
              <a:t> 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 uterus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R444T</a:t>
            </a:r>
            <a:r>
              <a:rPr lang="en-US" sz="900">
                <a:ea typeface="Arial" charset="0"/>
                <a:cs typeface="Arial" charset="0"/>
              </a:rPr>
              <a:t> 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uterus</a:t>
            </a:r>
          </a:p>
        </p:txBody>
      </p:sp>
      <p:sp>
        <p:nvSpPr>
          <p:cNvPr id="2107" name="AutoShape 59"/>
          <p:cNvSpPr>
            <a:spLocks noChangeArrowheads="1"/>
          </p:cNvSpPr>
          <p:nvPr/>
        </p:nvSpPr>
        <p:spPr bwMode="auto">
          <a:xfrm flipV="1">
            <a:off x="5654675" y="1054100"/>
            <a:ext cx="409575" cy="300038"/>
          </a:xfrm>
          <a:prstGeom prst="wedgeRectCallout">
            <a:avLst>
              <a:gd name="adj1" fmla="val 49995"/>
              <a:gd name="adj2" fmla="val -22249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T440P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</a:p>
        </p:txBody>
      </p:sp>
      <p:sp>
        <p:nvSpPr>
          <p:cNvPr id="2108" name="AutoShape 60"/>
          <p:cNvSpPr>
            <a:spLocks noChangeArrowheads="1"/>
          </p:cNvSpPr>
          <p:nvPr/>
        </p:nvSpPr>
        <p:spPr bwMode="auto">
          <a:xfrm flipV="1">
            <a:off x="5867400" y="703263"/>
            <a:ext cx="434975" cy="300037"/>
          </a:xfrm>
          <a:prstGeom prst="wedgeRectCallout">
            <a:avLst>
              <a:gd name="adj1" fmla="val 10944"/>
              <a:gd name="adj2" fmla="val -34153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R443T</a:t>
            </a:r>
            <a:r>
              <a:rPr lang="en-US" sz="900">
                <a:ea typeface="Arial" charset="0"/>
                <a:cs typeface="Arial" charset="0"/>
              </a:rPr>
              <a:t> 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uterus</a:t>
            </a:r>
          </a:p>
        </p:txBody>
      </p:sp>
      <p:sp>
        <p:nvSpPr>
          <p:cNvPr id="2109" name="AutoShape 61"/>
          <p:cNvSpPr>
            <a:spLocks noChangeArrowheads="1"/>
          </p:cNvSpPr>
          <p:nvPr/>
        </p:nvSpPr>
        <p:spPr bwMode="auto">
          <a:xfrm flipV="1">
            <a:off x="5160963" y="992188"/>
            <a:ext cx="434975" cy="681037"/>
          </a:xfrm>
          <a:prstGeom prst="wedgeRectCallout">
            <a:avLst>
              <a:gd name="adj1" fmla="val 140875"/>
              <a:gd name="adj2" fmla="val -8007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K439Q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K439T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</a:p>
        </p:txBody>
      </p:sp>
      <p:sp>
        <p:nvSpPr>
          <p:cNvPr id="2110" name="AutoShape 62"/>
          <p:cNvSpPr>
            <a:spLocks noChangeArrowheads="1"/>
          </p:cNvSpPr>
          <p:nvPr/>
        </p:nvSpPr>
        <p:spPr bwMode="auto">
          <a:xfrm flipV="1">
            <a:off x="4287838" y="1177925"/>
            <a:ext cx="434975" cy="300038"/>
          </a:xfrm>
          <a:prstGeom prst="wedgeRectCallout">
            <a:avLst>
              <a:gd name="adj1" fmla="val 105472"/>
              <a:gd name="adj2" fmla="val -18121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I326T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breast</a:t>
            </a:r>
          </a:p>
        </p:txBody>
      </p:sp>
      <p:sp>
        <p:nvSpPr>
          <p:cNvPr id="2111" name="Line 63"/>
          <p:cNvSpPr>
            <a:spLocks noChangeShapeType="1"/>
          </p:cNvSpPr>
          <p:nvPr/>
        </p:nvSpPr>
        <p:spPr bwMode="auto">
          <a:xfrm>
            <a:off x="8591550" y="1825625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12" name="AutoShape 64"/>
          <p:cNvSpPr>
            <a:spLocks noChangeArrowheads="1"/>
          </p:cNvSpPr>
          <p:nvPr/>
        </p:nvSpPr>
        <p:spPr bwMode="auto">
          <a:xfrm flipV="1">
            <a:off x="8202613" y="882650"/>
            <a:ext cx="533400" cy="300038"/>
          </a:xfrm>
          <a:prstGeom prst="wedgeRectCallout">
            <a:avLst>
              <a:gd name="adj1" fmla="val 22319"/>
              <a:gd name="adj2" fmla="val -276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A727V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leukemia</a:t>
            </a:r>
          </a:p>
        </p:txBody>
      </p:sp>
      <p:sp>
        <p:nvSpPr>
          <p:cNvPr id="2113" name="AutoShape 65"/>
          <p:cNvSpPr>
            <a:spLocks noChangeArrowheads="1"/>
          </p:cNvSpPr>
          <p:nvPr/>
        </p:nvSpPr>
        <p:spPr bwMode="auto">
          <a:xfrm flipV="1">
            <a:off x="204788" y="5634038"/>
            <a:ext cx="434975" cy="422275"/>
          </a:xfrm>
          <a:prstGeom prst="wedgeRectCallout">
            <a:avLst>
              <a:gd name="adj1" fmla="val 58028"/>
              <a:gd name="adj2" fmla="val 18571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R462I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uterus</a:t>
            </a:r>
          </a:p>
        </p:txBody>
      </p:sp>
      <p:sp>
        <p:nvSpPr>
          <p:cNvPr id="2114" name="AutoShape 66"/>
          <p:cNvSpPr>
            <a:spLocks noChangeArrowheads="1"/>
          </p:cNvSpPr>
          <p:nvPr/>
        </p:nvSpPr>
        <p:spPr bwMode="auto">
          <a:xfrm flipV="1">
            <a:off x="457200" y="3446463"/>
            <a:ext cx="434975" cy="300037"/>
          </a:xfrm>
          <a:prstGeom prst="wedgeRectCallout">
            <a:avLst>
              <a:gd name="adj1" fmla="val 25181"/>
              <a:gd name="adj2" fmla="val -39391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I463S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15" name="AutoShape 67"/>
          <p:cNvSpPr>
            <a:spLocks noChangeArrowheads="1"/>
          </p:cNvSpPr>
          <p:nvPr/>
        </p:nvSpPr>
        <p:spPr bwMode="auto">
          <a:xfrm flipV="1">
            <a:off x="714375" y="5634038"/>
            <a:ext cx="482600" cy="1062037"/>
          </a:xfrm>
          <a:prstGeom prst="wedgeRectCallout">
            <a:avLst>
              <a:gd name="adj1" fmla="val -16449"/>
              <a:gd name="adj2" fmla="val 103662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G464V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breast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G464E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ovary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G464R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16" name="AutoShape 68"/>
          <p:cNvSpPr>
            <a:spLocks noChangeArrowheads="1"/>
          </p:cNvSpPr>
          <p:nvPr/>
        </p:nvSpPr>
        <p:spPr bwMode="auto">
          <a:xfrm flipV="1">
            <a:off x="979488" y="3116263"/>
            <a:ext cx="450850" cy="939800"/>
          </a:xfrm>
          <a:prstGeom prst="wedgeRectCallout">
            <a:avLst>
              <a:gd name="adj1" fmla="val -48944"/>
              <a:gd name="adj2" fmla="val -12567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G466V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G466E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G466R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17" name="AutoShape 69"/>
          <p:cNvSpPr>
            <a:spLocks noChangeArrowheads="1"/>
          </p:cNvSpPr>
          <p:nvPr/>
        </p:nvSpPr>
        <p:spPr bwMode="auto">
          <a:xfrm flipV="1">
            <a:off x="1528763" y="2959100"/>
            <a:ext cx="785812" cy="852488"/>
          </a:xfrm>
          <a:prstGeom prst="wedgeRectCallout">
            <a:avLst>
              <a:gd name="adj1" fmla="val -104954"/>
              <a:gd name="adj2" fmla="val -162852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G469A</a:t>
            </a:r>
            <a: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  <a:t/>
            </a:r>
            <a:b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lung, leukemia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G469V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 </a:t>
            </a:r>
            <a:r>
              <a:rPr lang="en-US" sz="800" b="1">
                <a:ea typeface="Arial" charset="0"/>
                <a:cs typeface="Arial" charset="0"/>
              </a:rPr>
              <a:t>skin</a:t>
            </a:r>
          </a:p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G469E</a:t>
            </a:r>
            <a: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  <a:t/>
            </a:r>
            <a:b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18" name="AutoShape 70"/>
          <p:cNvSpPr>
            <a:spLocks noChangeArrowheads="1"/>
          </p:cNvSpPr>
          <p:nvPr/>
        </p:nvSpPr>
        <p:spPr bwMode="auto">
          <a:xfrm flipV="1">
            <a:off x="1276350" y="5884863"/>
            <a:ext cx="434975" cy="300037"/>
          </a:xfrm>
          <a:prstGeom prst="wedgeRectCallout">
            <a:avLst>
              <a:gd name="adj1" fmla="val -71898"/>
              <a:gd name="adj2" fmla="val 32142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V471F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</a:p>
        </p:txBody>
      </p:sp>
      <p:sp>
        <p:nvSpPr>
          <p:cNvPr id="2119" name="AutoShape 71"/>
          <p:cNvSpPr>
            <a:spLocks noChangeArrowheads="1"/>
          </p:cNvSpPr>
          <p:nvPr/>
        </p:nvSpPr>
        <p:spPr bwMode="auto">
          <a:xfrm flipV="1">
            <a:off x="1498600" y="5484813"/>
            <a:ext cx="434975" cy="300037"/>
          </a:xfrm>
          <a:prstGeom prst="wedgeRectCallout">
            <a:avLst>
              <a:gd name="adj1" fmla="val -97449"/>
              <a:gd name="adj2" fmla="val 19020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K475M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20" name="Line 72"/>
          <p:cNvSpPr>
            <a:spLocks noChangeShapeType="1"/>
          </p:cNvSpPr>
          <p:nvPr/>
        </p:nvSpPr>
        <p:spPr bwMode="auto">
          <a:xfrm>
            <a:off x="417988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1" name="Line 73"/>
          <p:cNvSpPr>
            <a:spLocks noChangeShapeType="1"/>
          </p:cNvSpPr>
          <p:nvPr/>
        </p:nvSpPr>
        <p:spPr bwMode="auto">
          <a:xfrm>
            <a:off x="4273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2" name="Line 74"/>
          <p:cNvSpPr>
            <a:spLocks noChangeShapeType="1"/>
          </p:cNvSpPr>
          <p:nvPr/>
        </p:nvSpPr>
        <p:spPr bwMode="auto">
          <a:xfrm>
            <a:off x="4367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3" name="Line 75"/>
          <p:cNvSpPr>
            <a:spLocks noChangeShapeType="1"/>
          </p:cNvSpPr>
          <p:nvPr/>
        </p:nvSpPr>
        <p:spPr bwMode="auto">
          <a:xfrm>
            <a:off x="4908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4" name="Line 76"/>
          <p:cNvSpPr>
            <a:spLocks noChangeShapeType="1"/>
          </p:cNvSpPr>
          <p:nvPr/>
        </p:nvSpPr>
        <p:spPr bwMode="auto">
          <a:xfrm>
            <a:off x="5002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5" name="Line 77"/>
          <p:cNvSpPr>
            <a:spLocks noChangeShapeType="1"/>
          </p:cNvSpPr>
          <p:nvPr/>
        </p:nvSpPr>
        <p:spPr bwMode="auto">
          <a:xfrm>
            <a:off x="518953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6" name="Line 78"/>
          <p:cNvSpPr>
            <a:spLocks noChangeShapeType="1"/>
          </p:cNvSpPr>
          <p:nvPr/>
        </p:nvSpPr>
        <p:spPr bwMode="auto">
          <a:xfrm>
            <a:off x="528320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7" name="Line 79"/>
          <p:cNvSpPr>
            <a:spLocks noChangeShapeType="1"/>
          </p:cNvSpPr>
          <p:nvPr/>
        </p:nvSpPr>
        <p:spPr bwMode="auto">
          <a:xfrm>
            <a:off x="571023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8" name="Line 80"/>
          <p:cNvSpPr>
            <a:spLocks noChangeShapeType="1"/>
          </p:cNvSpPr>
          <p:nvPr/>
        </p:nvSpPr>
        <p:spPr bwMode="auto">
          <a:xfrm>
            <a:off x="5803900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29" name="Line 81"/>
          <p:cNvSpPr>
            <a:spLocks noChangeShapeType="1"/>
          </p:cNvSpPr>
          <p:nvPr/>
        </p:nvSpPr>
        <p:spPr bwMode="auto">
          <a:xfrm>
            <a:off x="599122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0" name="Line 82"/>
          <p:cNvSpPr>
            <a:spLocks noChangeShapeType="1"/>
          </p:cNvSpPr>
          <p:nvPr/>
        </p:nvSpPr>
        <p:spPr bwMode="auto">
          <a:xfrm>
            <a:off x="6084888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1" name="Line 83"/>
          <p:cNvSpPr>
            <a:spLocks noChangeShapeType="1"/>
          </p:cNvSpPr>
          <p:nvPr/>
        </p:nvSpPr>
        <p:spPr bwMode="auto">
          <a:xfrm>
            <a:off x="6178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2" name="Line 84"/>
          <p:cNvSpPr>
            <a:spLocks noChangeShapeType="1"/>
          </p:cNvSpPr>
          <p:nvPr/>
        </p:nvSpPr>
        <p:spPr bwMode="auto">
          <a:xfrm>
            <a:off x="6272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3" name="Line 85"/>
          <p:cNvSpPr>
            <a:spLocks noChangeShapeType="1"/>
          </p:cNvSpPr>
          <p:nvPr/>
        </p:nvSpPr>
        <p:spPr bwMode="auto">
          <a:xfrm>
            <a:off x="5897563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4" name="Line 86"/>
          <p:cNvSpPr>
            <a:spLocks noChangeShapeType="1"/>
          </p:cNvSpPr>
          <p:nvPr/>
        </p:nvSpPr>
        <p:spPr bwMode="auto">
          <a:xfrm>
            <a:off x="636587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ffectLst/>
        </p:spPr>
        <p:txBody>
          <a:bodyPr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135" name="AutoShape 87"/>
          <p:cNvSpPr>
            <a:spLocks noChangeArrowheads="1"/>
          </p:cNvSpPr>
          <p:nvPr/>
        </p:nvSpPr>
        <p:spPr bwMode="auto">
          <a:xfrm flipV="1">
            <a:off x="3773488" y="6142038"/>
            <a:ext cx="434975" cy="558800"/>
          </a:xfrm>
          <a:prstGeom prst="wedgeRectCallout">
            <a:avLst>
              <a:gd name="adj1" fmla="val 148171"/>
              <a:gd name="adj2" fmla="val 24375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L588R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L588P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36" name="AutoShape 88"/>
          <p:cNvSpPr>
            <a:spLocks noChangeArrowheads="1"/>
          </p:cNvSpPr>
          <p:nvPr/>
        </p:nvSpPr>
        <p:spPr bwMode="auto">
          <a:xfrm flipV="1">
            <a:off x="3370263" y="3144838"/>
            <a:ext cx="466725" cy="939800"/>
          </a:xfrm>
          <a:prstGeom prst="wedgeRectCallout">
            <a:avLst>
              <a:gd name="adj1" fmla="val 197958"/>
              <a:gd name="adj2" fmla="val -12399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D587E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D587A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D587N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37" name="AutoShape 89"/>
          <p:cNvSpPr>
            <a:spLocks noChangeArrowheads="1"/>
          </p:cNvSpPr>
          <p:nvPr/>
        </p:nvSpPr>
        <p:spPr bwMode="auto">
          <a:xfrm flipV="1">
            <a:off x="4579938" y="2595563"/>
            <a:ext cx="458787" cy="817562"/>
          </a:xfrm>
          <a:prstGeom prst="wedgeRectCallout">
            <a:avLst>
              <a:gd name="adj1" fmla="val 40657"/>
              <a:gd name="adj2" fmla="val -21660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G596R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G596D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uterus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G596S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38" name="AutoShape 90"/>
          <p:cNvSpPr>
            <a:spLocks noChangeArrowheads="1"/>
          </p:cNvSpPr>
          <p:nvPr/>
        </p:nvSpPr>
        <p:spPr bwMode="auto">
          <a:xfrm flipV="1">
            <a:off x="4775200" y="3475038"/>
            <a:ext cx="488950" cy="830262"/>
          </a:xfrm>
          <a:prstGeom prst="wedgeRectCallout">
            <a:avLst>
              <a:gd name="adj1" fmla="val 16556"/>
              <a:gd name="adj2" fmla="val -107935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L597V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L597S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L597R</a:t>
            </a:r>
            <a: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  <a:t/>
            </a:r>
            <a:b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ovary</a:t>
            </a:r>
          </a:p>
        </p:txBody>
      </p:sp>
      <p:sp>
        <p:nvSpPr>
          <p:cNvPr id="2139" name="AutoShape 91"/>
          <p:cNvSpPr>
            <a:spLocks noChangeArrowheads="1"/>
          </p:cNvSpPr>
          <p:nvPr/>
        </p:nvSpPr>
        <p:spPr bwMode="auto">
          <a:xfrm flipV="1">
            <a:off x="7035800" y="5357813"/>
            <a:ext cx="434975" cy="300037"/>
          </a:xfrm>
          <a:prstGeom prst="wedgeRectCallout">
            <a:avLst>
              <a:gd name="adj1" fmla="val -192704"/>
              <a:gd name="adj2" fmla="val 15528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L618S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0" name="AutoShape 92"/>
          <p:cNvSpPr>
            <a:spLocks noChangeArrowheads="1"/>
          </p:cNvSpPr>
          <p:nvPr/>
        </p:nvSpPr>
        <p:spPr bwMode="auto">
          <a:xfrm flipV="1">
            <a:off x="2863850" y="3814763"/>
            <a:ext cx="434975" cy="558800"/>
          </a:xfrm>
          <a:prstGeom prst="wedgeRectCallout">
            <a:avLst>
              <a:gd name="adj1" fmla="val 243792"/>
              <a:gd name="adj2" fmla="val -12414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N581S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N581I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1" name="AutoShape 93"/>
          <p:cNvSpPr>
            <a:spLocks noChangeArrowheads="1"/>
          </p:cNvSpPr>
          <p:nvPr/>
        </p:nvSpPr>
        <p:spPr bwMode="auto">
          <a:xfrm flipV="1">
            <a:off x="2855913" y="5330825"/>
            <a:ext cx="434975" cy="300038"/>
          </a:xfrm>
          <a:prstGeom prst="wedgeRectCallout">
            <a:avLst>
              <a:gd name="adj1" fmla="val 267514"/>
              <a:gd name="adj2" fmla="val 14788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I582M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2" name="AutoShape 94"/>
          <p:cNvSpPr>
            <a:spLocks noChangeArrowheads="1"/>
          </p:cNvSpPr>
          <p:nvPr/>
        </p:nvSpPr>
        <p:spPr bwMode="auto">
          <a:xfrm flipV="1">
            <a:off x="3051175" y="5694363"/>
            <a:ext cx="434975" cy="300037"/>
          </a:xfrm>
          <a:prstGeom prst="wedgeRectCallout">
            <a:avLst>
              <a:gd name="adj1" fmla="val 245255"/>
              <a:gd name="adj2" fmla="val 267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L584F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3" name="AutoShape 95"/>
          <p:cNvSpPr>
            <a:spLocks noChangeArrowheads="1"/>
          </p:cNvSpPr>
          <p:nvPr/>
        </p:nvSpPr>
        <p:spPr bwMode="auto">
          <a:xfrm flipV="1">
            <a:off x="3257550" y="6053138"/>
            <a:ext cx="434975" cy="422275"/>
          </a:xfrm>
          <a:prstGeom prst="wedgeRectCallout">
            <a:avLst>
              <a:gd name="adj1" fmla="val 221167"/>
              <a:gd name="adj2" fmla="val 28646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E586K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ovary</a:t>
            </a:r>
          </a:p>
        </p:txBody>
      </p:sp>
      <p:sp>
        <p:nvSpPr>
          <p:cNvPr id="2144" name="AutoShape 96"/>
          <p:cNvSpPr>
            <a:spLocks noChangeArrowheads="1"/>
          </p:cNvSpPr>
          <p:nvPr/>
        </p:nvSpPr>
        <p:spPr bwMode="auto">
          <a:xfrm flipV="1">
            <a:off x="3919538" y="2798763"/>
            <a:ext cx="600075" cy="844550"/>
          </a:xfrm>
          <a:prstGeom prst="wedgeRectCallout">
            <a:avLst>
              <a:gd name="adj1" fmla="val 97088"/>
              <a:gd name="adj2" fmla="val -184213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D594G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 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D594K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D594N</a:t>
            </a:r>
            <a: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  <a:t/>
            </a:r>
            <a:b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5" name="AutoShape 97"/>
          <p:cNvSpPr>
            <a:spLocks noChangeArrowheads="1"/>
          </p:cNvSpPr>
          <p:nvPr/>
        </p:nvSpPr>
        <p:spPr bwMode="auto">
          <a:xfrm flipV="1">
            <a:off x="4527550" y="5883275"/>
            <a:ext cx="876300" cy="817563"/>
          </a:xfrm>
          <a:prstGeom prst="wedgeRectCallout">
            <a:avLst>
              <a:gd name="adj1" fmla="val 24995"/>
              <a:gd name="adj2" fmla="val 15096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A598T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A598V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A598-T599insV</a:t>
            </a:r>
            <a:r>
              <a:rPr lang="en-US" sz="900" b="1">
                <a:ea typeface="Arial" charset="0"/>
                <a:cs typeface="Arial" charset="0"/>
              </a:rPr>
              <a:t/>
            </a:r>
            <a:br>
              <a:rPr lang="en-US" sz="9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thyroid</a:t>
            </a:r>
          </a:p>
        </p:txBody>
      </p:sp>
      <p:sp>
        <p:nvSpPr>
          <p:cNvPr id="2146" name="AutoShape 98"/>
          <p:cNvSpPr>
            <a:spLocks noChangeArrowheads="1"/>
          </p:cNvSpPr>
          <p:nvPr/>
        </p:nvSpPr>
        <p:spPr bwMode="auto">
          <a:xfrm flipV="1">
            <a:off x="4292600" y="5627688"/>
            <a:ext cx="427038" cy="558800"/>
          </a:xfrm>
          <a:prstGeom prst="wedgeRectCallout">
            <a:avLst>
              <a:gd name="adj1" fmla="val 89403"/>
              <a:gd name="adj2" fmla="val 152269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F595L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F595S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7" name="AutoShape 99"/>
          <p:cNvSpPr>
            <a:spLocks noChangeArrowheads="1"/>
          </p:cNvSpPr>
          <p:nvPr/>
        </p:nvSpPr>
        <p:spPr bwMode="auto">
          <a:xfrm flipV="1">
            <a:off x="5289550" y="5502275"/>
            <a:ext cx="493713" cy="803275"/>
          </a:xfrm>
          <a:prstGeom prst="wedgeRectCallout">
            <a:avLst>
              <a:gd name="adj1" fmla="val -49361"/>
              <a:gd name="adj2" fmla="val 106125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T599I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T599ins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thryroid</a:t>
            </a:r>
          </a:p>
        </p:txBody>
      </p:sp>
      <p:sp>
        <p:nvSpPr>
          <p:cNvPr id="2148" name="AutoShape 100"/>
          <p:cNvSpPr>
            <a:spLocks noChangeArrowheads="1"/>
          </p:cNvSpPr>
          <p:nvPr/>
        </p:nvSpPr>
        <p:spPr bwMode="auto">
          <a:xfrm flipV="1">
            <a:off x="5121275" y="2532063"/>
            <a:ext cx="1150938" cy="714375"/>
          </a:xfrm>
          <a:prstGeom prst="wedgeRectCallout">
            <a:avLst>
              <a:gd name="adj1" fmla="val -27380"/>
              <a:gd name="adj2" fmla="val -265111"/>
            </a:avLst>
          </a:prstGeom>
          <a:solidFill>
            <a:srgbClr val="A50021"/>
          </a:solidFill>
          <a:ln w="127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</a:bodyPr>
          <a:lstStyle/>
          <a:p>
            <a:pPr algn="ctr">
              <a:lnSpc>
                <a:spcPct val="110000"/>
              </a:lnSpc>
            </a:pPr>
            <a:r>
              <a:rPr lang="en-US" sz="1000" b="1">
                <a:solidFill>
                  <a:srgbClr val="EAEAEA"/>
                </a:solidFill>
                <a:ea typeface="Arial" charset="0"/>
                <a:cs typeface="Arial" charset="0"/>
              </a:rPr>
              <a:t>V600E</a:t>
            </a:r>
            <a:br>
              <a:rPr lang="en-US" sz="1000" b="1">
                <a:solidFill>
                  <a:srgbClr val="EAEAEA"/>
                </a:solidFill>
                <a:ea typeface="Arial" charset="0"/>
                <a:cs typeface="Arial" charset="0"/>
              </a:rPr>
            </a:br>
            <a:r>
              <a:rPr lang="en-US" sz="800" b="1">
                <a:solidFill>
                  <a:srgbClr val="EAEAEA"/>
                </a:solidFill>
                <a:ea typeface="Arial" charset="0"/>
                <a:cs typeface="Arial" charset="0"/>
              </a:rPr>
              <a:t>skin, colon, thyroid</a:t>
            </a:r>
            <a:br>
              <a:rPr lang="en-US" sz="800" b="1">
                <a:solidFill>
                  <a:srgbClr val="EAEAEA"/>
                </a:solidFill>
                <a:ea typeface="Arial" charset="0"/>
                <a:cs typeface="Arial" charset="0"/>
              </a:rPr>
            </a:br>
            <a:r>
              <a:rPr lang="en-US" sz="800" b="1">
                <a:solidFill>
                  <a:srgbClr val="EAEAEA"/>
                </a:solidFill>
                <a:ea typeface="Arial" charset="0"/>
                <a:cs typeface="Arial" charset="0"/>
              </a:rPr>
              <a:t> </a:t>
            </a:r>
            <a:r>
              <a:rPr lang="en-US" sz="1000" b="1">
                <a:solidFill>
                  <a:srgbClr val="EAEAEA"/>
                </a:solidFill>
                <a:ea typeface="Arial" charset="0"/>
                <a:cs typeface="Arial" charset="0"/>
              </a:rPr>
              <a:t>V600-S605&gt;D</a:t>
            </a:r>
            <a:br>
              <a:rPr lang="en-US" sz="1000" b="1">
                <a:solidFill>
                  <a:srgbClr val="EAEAEA"/>
                </a:solidFill>
                <a:ea typeface="Arial" charset="0"/>
                <a:cs typeface="Arial" charset="0"/>
              </a:rPr>
            </a:br>
            <a:r>
              <a:rPr lang="en-US" sz="800" b="1">
                <a:solidFill>
                  <a:srgbClr val="EAEAEA"/>
                </a:solidFill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49" name="AutoShape 101"/>
          <p:cNvSpPr>
            <a:spLocks noChangeArrowheads="1"/>
          </p:cNvSpPr>
          <p:nvPr/>
        </p:nvSpPr>
        <p:spPr bwMode="auto">
          <a:xfrm flipV="1">
            <a:off x="5486400" y="3340100"/>
            <a:ext cx="792163" cy="920750"/>
          </a:xfrm>
          <a:prstGeom prst="wedgeRectCallout">
            <a:avLst>
              <a:gd name="adj1" fmla="val -50602"/>
              <a:gd name="adj2" fmla="val -106898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K601E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 colon, thyroid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K601N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skin, leukemia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K601Q</a:t>
            </a:r>
            <a: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  <a:t/>
            </a:r>
            <a:br>
              <a:rPr lang="en-US" sz="6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50" name="AutoShape 102"/>
          <p:cNvSpPr>
            <a:spLocks noChangeArrowheads="1"/>
          </p:cNvSpPr>
          <p:nvPr/>
        </p:nvSpPr>
        <p:spPr bwMode="auto">
          <a:xfrm flipV="1">
            <a:off x="6353175" y="2811463"/>
            <a:ext cx="563563" cy="817562"/>
          </a:xfrm>
          <a:prstGeom prst="wedgeRectCallout">
            <a:avLst>
              <a:gd name="adj1" fmla="val -175917"/>
              <a:gd name="adj2" fmla="val -19116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W604G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W604S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W604del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51" name="AutoShape 103"/>
          <p:cNvSpPr>
            <a:spLocks noChangeArrowheads="1"/>
          </p:cNvSpPr>
          <p:nvPr/>
        </p:nvSpPr>
        <p:spPr bwMode="auto">
          <a:xfrm flipV="1">
            <a:off x="7034213" y="3082925"/>
            <a:ext cx="434975" cy="817563"/>
          </a:xfrm>
          <a:prstGeom prst="wedgeRectCallout">
            <a:avLst>
              <a:gd name="adj1" fmla="val -348542"/>
              <a:gd name="adj2" fmla="val -15932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S605G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S605N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 </a:t>
            </a: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S605F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52" name="AutoShape 104"/>
          <p:cNvSpPr>
            <a:spLocks noChangeArrowheads="1"/>
          </p:cNvSpPr>
          <p:nvPr/>
        </p:nvSpPr>
        <p:spPr bwMode="auto">
          <a:xfrm flipV="1">
            <a:off x="6507163" y="3819525"/>
            <a:ext cx="474662" cy="817563"/>
          </a:xfrm>
          <a:prstGeom prst="wedgeRectCallout">
            <a:avLst>
              <a:gd name="adj1" fmla="val -190472"/>
              <a:gd name="adj2" fmla="val -6981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G606E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G606L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lung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G606R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colon</a:t>
            </a:r>
          </a:p>
        </p:txBody>
      </p:sp>
      <p:sp>
        <p:nvSpPr>
          <p:cNvPr id="2153" name="AutoShape 105"/>
          <p:cNvSpPr>
            <a:spLocks noChangeArrowheads="1"/>
          </p:cNvSpPr>
          <p:nvPr/>
        </p:nvSpPr>
        <p:spPr bwMode="auto">
          <a:xfrm flipV="1">
            <a:off x="5859463" y="6400800"/>
            <a:ext cx="434975" cy="300038"/>
          </a:xfrm>
          <a:prstGeom prst="wedgeRectCallout">
            <a:avLst>
              <a:gd name="adj1" fmla="val -40514"/>
              <a:gd name="adj2" fmla="val 49708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H608R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54" name="AutoShape 106"/>
          <p:cNvSpPr>
            <a:spLocks noChangeArrowheads="1"/>
          </p:cNvSpPr>
          <p:nvPr/>
        </p:nvSpPr>
        <p:spPr bwMode="auto">
          <a:xfrm flipV="1">
            <a:off x="6418263" y="6399213"/>
            <a:ext cx="434975" cy="300037"/>
          </a:xfrm>
          <a:prstGeom prst="wedgeRectCallout">
            <a:avLst>
              <a:gd name="adj1" fmla="val -124454"/>
              <a:gd name="adj2" fmla="val 49867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S614P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55" name="AutoShape 107"/>
          <p:cNvSpPr>
            <a:spLocks noChangeArrowheads="1"/>
          </p:cNvSpPr>
          <p:nvPr/>
        </p:nvSpPr>
        <p:spPr bwMode="auto">
          <a:xfrm flipV="1">
            <a:off x="6086475" y="6003925"/>
            <a:ext cx="434975" cy="300038"/>
          </a:xfrm>
          <a:prstGeom prst="wedgeRectCallout">
            <a:avLst>
              <a:gd name="adj1" fmla="val -70806"/>
              <a:gd name="adj2" fmla="val 367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Q612X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thyroid</a:t>
            </a:r>
          </a:p>
        </p:txBody>
      </p:sp>
      <p:sp>
        <p:nvSpPr>
          <p:cNvPr id="2156" name="AutoShape 108"/>
          <p:cNvSpPr>
            <a:spLocks noChangeArrowheads="1"/>
          </p:cNvSpPr>
          <p:nvPr/>
        </p:nvSpPr>
        <p:spPr bwMode="auto">
          <a:xfrm flipV="1">
            <a:off x="6942138" y="6011863"/>
            <a:ext cx="531812" cy="681037"/>
          </a:xfrm>
          <a:prstGeom prst="wedgeRectCallout">
            <a:avLst>
              <a:gd name="adj1" fmla="val -170597"/>
              <a:gd name="adj2" fmla="val 19032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S616F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pancreas,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ovary</a:t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S616P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57" name="AutoShape 109"/>
          <p:cNvSpPr>
            <a:spLocks noChangeArrowheads="1"/>
          </p:cNvSpPr>
          <p:nvPr/>
        </p:nvSpPr>
        <p:spPr bwMode="auto">
          <a:xfrm flipV="1">
            <a:off x="6491288" y="5645150"/>
            <a:ext cx="434975" cy="300038"/>
          </a:xfrm>
          <a:prstGeom prst="wedgeRectCallout">
            <a:avLst>
              <a:gd name="adj1" fmla="val -114602"/>
              <a:gd name="adj2" fmla="val 24576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G615R</a:t>
            </a:r>
            <a:b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skin</a:t>
            </a:r>
          </a:p>
        </p:txBody>
      </p:sp>
      <p:sp>
        <p:nvSpPr>
          <p:cNvPr id="2158" name="AutoShape 110"/>
          <p:cNvSpPr>
            <a:spLocks noChangeArrowheads="1"/>
          </p:cNvSpPr>
          <p:nvPr/>
        </p:nvSpPr>
        <p:spPr bwMode="auto">
          <a:xfrm flipV="1">
            <a:off x="8299450" y="5710238"/>
            <a:ext cx="434975" cy="300037"/>
          </a:xfrm>
          <a:prstGeom prst="wedgeRectCallout">
            <a:avLst>
              <a:gd name="adj1" fmla="val -86866"/>
              <a:gd name="adj2" fmla="val 26534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rot="10800000" lIns="18288" tIns="9144" rIns="18288" bIns="18288" anchor="ctr" anchorCtr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900" b="1">
                <a:solidFill>
                  <a:srgbClr val="FF0000"/>
                </a:solidFill>
                <a:ea typeface="Arial" charset="0"/>
                <a:cs typeface="Arial" charset="0"/>
              </a:rPr>
              <a:t>R682R</a:t>
            </a:r>
            <a:r>
              <a:rPr lang="en-US" sz="800" b="1">
                <a:ea typeface="Arial" charset="0"/>
                <a:cs typeface="Arial" charset="0"/>
              </a:rPr>
              <a:t/>
            </a:r>
            <a:br>
              <a:rPr lang="en-US" sz="800" b="1">
                <a:ea typeface="Arial" charset="0"/>
                <a:cs typeface="Arial" charset="0"/>
              </a:rPr>
            </a:br>
            <a:r>
              <a:rPr lang="en-US" sz="800" b="1">
                <a:ea typeface="Arial" charset="0"/>
                <a:cs typeface="Arial" charset="0"/>
              </a:rPr>
              <a:t>uterus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AutoShape 3"/>
          <p:cNvSpPr>
            <a:spLocks/>
          </p:cNvSpPr>
          <p:nvPr/>
        </p:nvSpPr>
        <p:spPr bwMode="auto">
          <a:xfrm rot="5400000">
            <a:off x="3158332" y="3510756"/>
            <a:ext cx="1198562" cy="4962525"/>
          </a:xfrm>
          <a:prstGeom prst="leftBracket">
            <a:avLst>
              <a:gd name="adj" fmla="val 6720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94211" name="Group 4"/>
          <p:cNvGrpSpPr>
            <a:grpSpLocks/>
          </p:cNvGrpSpPr>
          <p:nvPr/>
        </p:nvGrpSpPr>
        <p:grpSpPr bwMode="auto">
          <a:xfrm>
            <a:off x="1163638" y="5422900"/>
            <a:ext cx="5060950" cy="1246188"/>
            <a:chOff x="733" y="3416"/>
            <a:chExt cx="3188" cy="785"/>
          </a:xfrm>
        </p:grpSpPr>
        <p:grpSp>
          <p:nvGrpSpPr>
            <p:cNvPr id="271421" name="Group 5"/>
            <p:cNvGrpSpPr>
              <a:grpSpLocks/>
            </p:cNvGrpSpPr>
            <p:nvPr/>
          </p:nvGrpSpPr>
          <p:grpSpPr bwMode="auto">
            <a:xfrm>
              <a:off x="2032" y="3474"/>
              <a:ext cx="996" cy="727"/>
              <a:chOff x="1718" y="3477"/>
              <a:chExt cx="996" cy="727"/>
            </a:xfrm>
          </p:grpSpPr>
          <p:sp>
            <p:nvSpPr>
              <p:cNvPr id="271443" name="Text Box 6"/>
              <p:cNvSpPr txBox="1">
                <a:spLocks noChangeArrowheads="1"/>
              </p:cNvSpPr>
              <p:nvPr/>
            </p:nvSpPr>
            <p:spPr bwMode="auto">
              <a:xfrm>
                <a:off x="1718" y="4012"/>
                <a:ext cx="99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Proliferation</a:t>
                </a:r>
              </a:p>
            </p:txBody>
          </p:sp>
          <p:grpSp>
            <p:nvGrpSpPr>
              <p:cNvPr id="271444" name="Group 7"/>
              <p:cNvGrpSpPr>
                <a:grpSpLocks/>
              </p:cNvGrpSpPr>
              <p:nvPr/>
            </p:nvGrpSpPr>
            <p:grpSpPr bwMode="auto">
              <a:xfrm flipH="1">
                <a:off x="1954" y="3477"/>
                <a:ext cx="546" cy="455"/>
                <a:chOff x="1812" y="2285"/>
                <a:chExt cx="685" cy="570"/>
              </a:xfrm>
            </p:grpSpPr>
            <p:grpSp>
              <p:nvGrpSpPr>
                <p:cNvPr id="271445" name="Group 8"/>
                <p:cNvGrpSpPr>
                  <a:grpSpLocks/>
                </p:cNvGrpSpPr>
                <p:nvPr/>
              </p:nvGrpSpPr>
              <p:grpSpPr bwMode="auto">
                <a:xfrm>
                  <a:off x="2210" y="2382"/>
                  <a:ext cx="112" cy="114"/>
                  <a:chOff x="2477" y="3375"/>
                  <a:chExt cx="147" cy="149"/>
                </a:xfrm>
              </p:grpSpPr>
              <p:sp>
                <p:nvSpPr>
                  <p:cNvPr id="271500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298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3"/>
                    <a:ext cx="145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46" name="Group 11"/>
                <p:cNvGrpSpPr>
                  <a:grpSpLocks/>
                </p:cNvGrpSpPr>
                <p:nvPr/>
              </p:nvGrpSpPr>
              <p:grpSpPr bwMode="auto">
                <a:xfrm>
                  <a:off x="1978" y="2644"/>
                  <a:ext cx="105" cy="106"/>
                  <a:chOff x="2477" y="3375"/>
                  <a:chExt cx="147" cy="149"/>
                </a:xfrm>
              </p:grpSpPr>
              <p:sp>
                <p:nvSpPr>
                  <p:cNvPr id="271498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1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475" y="3379"/>
                    <a:ext cx="144" cy="136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47" name="Group 14"/>
                <p:cNvGrpSpPr>
                  <a:grpSpLocks/>
                </p:cNvGrpSpPr>
                <p:nvPr/>
              </p:nvGrpSpPr>
              <p:grpSpPr bwMode="auto">
                <a:xfrm>
                  <a:off x="1886" y="2379"/>
                  <a:ext cx="93" cy="94"/>
                  <a:chOff x="2477" y="3375"/>
                  <a:chExt cx="147" cy="149"/>
                </a:xfrm>
              </p:grpSpPr>
              <p:sp>
                <p:nvSpPr>
                  <p:cNvPr id="271496" name="Oval 1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4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48" name="Group 17"/>
                <p:cNvGrpSpPr>
                  <a:grpSpLocks/>
                </p:cNvGrpSpPr>
                <p:nvPr/>
              </p:nvGrpSpPr>
              <p:grpSpPr bwMode="auto">
                <a:xfrm>
                  <a:off x="2099" y="2391"/>
                  <a:ext cx="93" cy="94"/>
                  <a:chOff x="2477" y="3375"/>
                  <a:chExt cx="147" cy="149"/>
                </a:xfrm>
              </p:grpSpPr>
              <p:sp>
                <p:nvSpPr>
                  <p:cNvPr id="271494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0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80"/>
                    <a:ext cx="141" cy="137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49" name="Group 20"/>
                <p:cNvGrpSpPr>
                  <a:grpSpLocks/>
                </p:cNvGrpSpPr>
                <p:nvPr/>
              </p:nvGrpSpPr>
              <p:grpSpPr bwMode="auto">
                <a:xfrm>
                  <a:off x="2245" y="2472"/>
                  <a:ext cx="147" cy="149"/>
                  <a:chOff x="2477" y="3375"/>
                  <a:chExt cx="147" cy="149"/>
                </a:xfrm>
              </p:grpSpPr>
              <p:sp>
                <p:nvSpPr>
                  <p:cNvPr id="271492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0" name="Group 23"/>
                <p:cNvGrpSpPr>
                  <a:grpSpLocks/>
                </p:cNvGrpSpPr>
                <p:nvPr/>
              </p:nvGrpSpPr>
              <p:grpSpPr bwMode="auto">
                <a:xfrm>
                  <a:off x="2068" y="2600"/>
                  <a:ext cx="147" cy="149"/>
                  <a:chOff x="2477" y="3375"/>
                  <a:chExt cx="147" cy="149"/>
                </a:xfrm>
              </p:grpSpPr>
              <p:sp>
                <p:nvSpPr>
                  <p:cNvPr id="27149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1" name="Group 26"/>
                <p:cNvGrpSpPr>
                  <a:grpSpLocks/>
                </p:cNvGrpSpPr>
                <p:nvPr/>
              </p:nvGrpSpPr>
              <p:grpSpPr bwMode="auto">
                <a:xfrm>
                  <a:off x="2350" y="2583"/>
                  <a:ext cx="147" cy="149"/>
                  <a:chOff x="2477" y="3375"/>
                  <a:chExt cx="147" cy="149"/>
                </a:xfrm>
              </p:grpSpPr>
              <p:sp>
                <p:nvSpPr>
                  <p:cNvPr id="271488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2" name="Group 29"/>
                <p:cNvGrpSpPr>
                  <a:grpSpLocks/>
                </p:cNvGrpSpPr>
                <p:nvPr/>
              </p:nvGrpSpPr>
              <p:grpSpPr bwMode="auto">
                <a:xfrm rot="-1710681">
                  <a:off x="2317" y="2358"/>
                  <a:ext cx="147" cy="149"/>
                  <a:chOff x="2477" y="3375"/>
                  <a:chExt cx="147" cy="149"/>
                </a:xfrm>
              </p:grpSpPr>
              <p:sp>
                <p:nvSpPr>
                  <p:cNvPr id="271486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19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2"/>
                    <a:ext cx="142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3" name="Group 32"/>
                <p:cNvGrpSpPr>
                  <a:grpSpLocks/>
                </p:cNvGrpSpPr>
                <p:nvPr/>
              </p:nvGrpSpPr>
              <p:grpSpPr bwMode="auto">
                <a:xfrm rot="-1710681">
                  <a:off x="1957" y="2344"/>
                  <a:ext cx="164" cy="166"/>
                  <a:chOff x="2477" y="3375"/>
                  <a:chExt cx="147" cy="149"/>
                </a:xfrm>
              </p:grpSpPr>
              <p:sp>
                <p:nvSpPr>
                  <p:cNvPr id="271484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2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3"/>
                    <a:ext cx="139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4" name="Group 35"/>
                <p:cNvGrpSpPr>
                  <a:grpSpLocks/>
                </p:cNvGrpSpPr>
                <p:nvPr/>
              </p:nvGrpSpPr>
              <p:grpSpPr bwMode="auto">
                <a:xfrm rot="5114289">
                  <a:off x="1813" y="2454"/>
                  <a:ext cx="164" cy="166"/>
                  <a:chOff x="2477" y="3375"/>
                  <a:chExt cx="147" cy="149"/>
                </a:xfrm>
              </p:grpSpPr>
              <p:sp>
                <p:nvSpPr>
                  <p:cNvPr id="271482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5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479" y="3375"/>
                    <a:ext cx="140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5" name="Group 38"/>
                <p:cNvGrpSpPr>
                  <a:grpSpLocks/>
                </p:cNvGrpSpPr>
                <p:nvPr/>
              </p:nvGrpSpPr>
              <p:grpSpPr bwMode="auto">
                <a:xfrm>
                  <a:off x="2127" y="2706"/>
                  <a:ext cx="147" cy="149"/>
                  <a:chOff x="2477" y="3375"/>
                  <a:chExt cx="147" cy="149"/>
                </a:xfrm>
              </p:grpSpPr>
              <p:sp>
                <p:nvSpPr>
                  <p:cNvPr id="271480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2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6" name="Group 41"/>
                <p:cNvGrpSpPr>
                  <a:grpSpLocks/>
                </p:cNvGrpSpPr>
                <p:nvPr/>
              </p:nvGrpSpPr>
              <p:grpSpPr bwMode="auto">
                <a:xfrm>
                  <a:off x="2216" y="2607"/>
                  <a:ext cx="147" cy="149"/>
                  <a:chOff x="2477" y="3375"/>
                  <a:chExt cx="147" cy="149"/>
                </a:xfrm>
              </p:grpSpPr>
              <p:sp>
                <p:nvSpPr>
                  <p:cNvPr id="271478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7" name="Group 44"/>
                <p:cNvGrpSpPr>
                  <a:grpSpLocks/>
                </p:cNvGrpSpPr>
                <p:nvPr/>
              </p:nvGrpSpPr>
              <p:grpSpPr bwMode="auto">
                <a:xfrm>
                  <a:off x="2113" y="2466"/>
                  <a:ext cx="147" cy="149"/>
                  <a:chOff x="2477" y="3375"/>
                  <a:chExt cx="147" cy="149"/>
                </a:xfrm>
              </p:grpSpPr>
              <p:sp>
                <p:nvSpPr>
                  <p:cNvPr id="271476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4" name="Oval 46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8" name="Group 47"/>
                <p:cNvGrpSpPr>
                  <a:grpSpLocks/>
                </p:cNvGrpSpPr>
                <p:nvPr/>
              </p:nvGrpSpPr>
              <p:grpSpPr bwMode="auto">
                <a:xfrm>
                  <a:off x="1976" y="2496"/>
                  <a:ext cx="147" cy="149"/>
                  <a:chOff x="2477" y="3375"/>
                  <a:chExt cx="147" cy="149"/>
                </a:xfrm>
              </p:grpSpPr>
              <p:sp>
                <p:nvSpPr>
                  <p:cNvPr id="271474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3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59" name="Group 50"/>
                <p:cNvGrpSpPr>
                  <a:grpSpLocks/>
                </p:cNvGrpSpPr>
                <p:nvPr/>
              </p:nvGrpSpPr>
              <p:grpSpPr bwMode="auto">
                <a:xfrm>
                  <a:off x="2120" y="2285"/>
                  <a:ext cx="147" cy="149"/>
                  <a:chOff x="2477" y="3375"/>
                  <a:chExt cx="147" cy="149"/>
                </a:xfrm>
              </p:grpSpPr>
              <p:sp>
                <p:nvSpPr>
                  <p:cNvPr id="271472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0" name="Oval 52"/>
                  <p:cNvSpPr>
                    <a:spLocks noChangeArrowheads="1"/>
                  </p:cNvSpPr>
                  <p:nvPr/>
                </p:nvSpPr>
                <p:spPr bwMode="auto">
                  <a:xfrm>
                    <a:off x="2480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60" name="Group 53"/>
                <p:cNvGrpSpPr>
                  <a:grpSpLocks/>
                </p:cNvGrpSpPr>
                <p:nvPr/>
              </p:nvGrpSpPr>
              <p:grpSpPr bwMode="auto">
                <a:xfrm>
                  <a:off x="2039" y="2722"/>
                  <a:ext cx="93" cy="94"/>
                  <a:chOff x="2477" y="3375"/>
                  <a:chExt cx="147" cy="149"/>
                </a:xfrm>
              </p:grpSpPr>
              <p:sp>
                <p:nvSpPr>
                  <p:cNvPr id="271470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3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61" name="Group 56"/>
                <p:cNvGrpSpPr>
                  <a:grpSpLocks/>
                </p:cNvGrpSpPr>
                <p:nvPr/>
              </p:nvGrpSpPr>
              <p:grpSpPr bwMode="auto">
                <a:xfrm>
                  <a:off x="1907" y="2598"/>
                  <a:ext cx="93" cy="94"/>
                  <a:chOff x="2477" y="3375"/>
                  <a:chExt cx="147" cy="149"/>
                </a:xfrm>
              </p:grpSpPr>
              <p:sp>
                <p:nvSpPr>
                  <p:cNvPr id="271468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6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2482" y="3375"/>
                    <a:ext cx="137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62" name="Group 59"/>
                <p:cNvGrpSpPr>
                  <a:grpSpLocks/>
                </p:cNvGrpSpPr>
                <p:nvPr/>
              </p:nvGrpSpPr>
              <p:grpSpPr bwMode="auto">
                <a:xfrm>
                  <a:off x="1903" y="2694"/>
                  <a:ext cx="105" cy="106"/>
                  <a:chOff x="2477" y="3375"/>
                  <a:chExt cx="147" cy="149"/>
                </a:xfrm>
              </p:grpSpPr>
              <p:sp>
                <p:nvSpPr>
                  <p:cNvPr id="271466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49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1"/>
                    <a:ext cx="137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63" name="Group 62"/>
                <p:cNvGrpSpPr>
                  <a:grpSpLocks/>
                </p:cNvGrpSpPr>
                <p:nvPr/>
              </p:nvGrpSpPr>
              <p:grpSpPr bwMode="auto">
                <a:xfrm>
                  <a:off x="1850" y="2651"/>
                  <a:ext cx="74" cy="75"/>
                  <a:chOff x="2477" y="3375"/>
                  <a:chExt cx="147" cy="149"/>
                </a:xfrm>
              </p:grpSpPr>
              <p:sp>
                <p:nvSpPr>
                  <p:cNvPr id="271464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0352" name="Oval 64"/>
                  <p:cNvSpPr>
                    <a:spLocks noChangeArrowheads="1"/>
                  </p:cNvSpPr>
                  <p:nvPr/>
                </p:nvSpPr>
                <p:spPr bwMode="auto">
                  <a:xfrm>
                    <a:off x="2476" y="3375"/>
                    <a:ext cx="142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rgbClr val="005C5C">
                        <a:alpha val="74998"/>
                      </a:srgbClr>
                    </a:prstShdw>
                  </a:effec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1422" name="Group 65"/>
            <p:cNvGrpSpPr>
              <a:grpSpLocks/>
            </p:cNvGrpSpPr>
            <p:nvPr/>
          </p:nvGrpSpPr>
          <p:grpSpPr bwMode="auto">
            <a:xfrm>
              <a:off x="733" y="3416"/>
              <a:ext cx="1460" cy="785"/>
              <a:chOff x="793" y="3284"/>
              <a:chExt cx="1460" cy="785"/>
            </a:xfrm>
          </p:grpSpPr>
          <p:sp>
            <p:nvSpPr>
              <p:cNvPr id="271428" name="Text Box 66"/>
              <p:cNvSpPr txBox="1">
                <a:spLocks noChangeArrowheads="1"/>
              </p:cNvSpPr>
              <p:nvPr/>
            </p:nvSpPr>
            <p:spPr bwMode="auto">
              <a:xfrm>
                <a:off x="793" y="3877"/>
                <a:ext cx="146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Apoptosis Resistance</a:t>
                </a:r>
              </a:p>
            </p:txBody>
          </p:sp>
          <p:grpSp>
            <p:nvGrpSpPr>
              <p:cNvPr id="271429" name="Group 67"/>
              <p:cNvGrpSpPr>
                <a:grpSpLocks/>
              </p:cNvGrpSpPr>
              <p:nvPr/>
            </p:nvGrpSpPr>
            <p:grpSpPr bwMode="auto">
              <a:xfrm rot="-991618">
                <a:off x="1217" y="3284"/>
                <a:ext cx="613" cy="615"/>
                <a:chOff x="1040" y="3415"/>
                <a:chExt cx="613" cy="615"/>
              </a:xfrm>
            </p:grpSpPr>
            <p:sp>
              <p:nvSpPr>
                <p:cNvPr id="140356" name="Freeform 68"/>
                <p:cNvSpPr>
                  <a:spLocks/>
                </p:cNvSpPr>
                <p:nvPr/>
              </p:nvSpPr>
              <p:spPr bwMode="auto">
                <a:xfrm>
                  <a:off x="1040" y="3415"/>
                  <a:ext cx="613" cy="615"/>
                </a:xfrm>
                <a:custGeom>
                  <a:avLst/>
                  <a:gdLst/>
                  <a:ahLst/>
                  <a:cxnLst>
                    <a:cxn ang="0">
                      <a:pos x="156" y="420"/>
                    </a:cxn>
                    <a:cxn ang="0">
                      <a:pos x="0" y="495"/>
                    </a:cxn>
                    <a:cxn ang="0">
                      <a:pos x="157" y="634"/>
                    </a:cxn>
                    <a:cxn ang="0">
                      <a:pos x="123" y="783"/>
                    </a:cxn>
                    <a:cxn ang="0">
                      <a:pos x="315" y="783"/>
                    </a:cxn>
                    <a:cxn ang="0">
                      <a:pos x="297" y="948"/>
                    </a:cxn>
                    <a:cxn ang="0">
                      <a:pos x="463" y="879"/>
                    </a:cxn>
                    <a:cxn ang="0">
                      <a:pos x="445" y="1079"/>
                    </a:cxn>
                    <a:cxn ang="0">
                      <a:pos x="533" y="1062"/>
                    </a:cxn>
                    <a:cxn ang="0">
                      <a:pos x="637" y="896"/>
                    </a:cxn>
                    <a:cxn ang="0">
                      <a:pos x="732" y="1092"/>
                    </a:cxn>
                    <a:cxn ang="0">
                      <a:pos x="768" y="887"/>
                    </a:cxn>
                    <a:cxn ang="0">
                      <a:pos x="1074" y="887"/>
                    </a:cxn>
                    <a:cxn ang="0">
                      <a:pos x="960" y="765"/>
                    </a:cxn>
                    <a:cxn ang="0">
                      <a:pos x="856" y="669"/>
                    </a:cxn>
                    <a:cxn ang="0">
                      <a:pos x="1021" y="495"/>
                    </a:cxn>
                    <a:cxn ang="0">
                      <a:pos x="681" y="512"/>
                    </a:cxn>
                    <a:cxn ang="0">
                      <a:pos x="882" y="276"/>
                    </a:cxn>
                    <a:cxn ang="0">
                      <a:pos x="646" y="233"/>
                    </a:cxn>
                    <a:cxn ang="0">
                      <a:pos x="575" y="1"/>
                    </a:cxn>
                    <a:cxn ang="0">
                      <a:pos x="427" y="237"/>
                    </a:cxn>
                    <a:cxn ang="0">
                      <a:pos x="365" y="132"/>
                    </a:cxn>
                    <a:cxn ang="0">
                      <a:pos x="252" y="36"/>
                    </a:cxn>
                    <a:cxn ang="0">
                      <a:pos x="252" y="307"/>
                    </a:cxn>
                    <a:cxn ang="0">
                      <a:pos x="108" y="132"/>
                    </a:cxn>
                    <a:cxn ang="0">
                      <a:pos x="156" y="420"/>
                    </a:cxn>
                  </a:cxnLst>
                  <a:rect l="0" t="0" r="r" b="b"/>
                  <a:pathLst>
                    <a:path w="1106" h="1109">
                      <a:moveTo>
                        <a:pt x="156" y="420"/>
                      </a:moveTo>
                      <a:cubicBezTo>
                        <a:pt x="138" y="480"/>
                        <a:pt x="0" y="459"/>
                        <a:pt x="0" y="495"/>
                      </a:cubicBezTo>
                      <a:cubicBezTo>
                        <a:pt x="0" y="531"/>
                        <a:pt x="136" y="586"/>
                        <a:pt x="157" y="634"/>
                      </a:cubicBezTo>
                      <a:cubicBezTo>
                        <a:pt x="178" y="682"/>
                        <a:pt x="97" y="758"/>
                        <a:pt x="123" y="783"/>
                      </a:cubicBezTo>
                      <a:cubicBezTo>
                        <a:pt x="149" y="808"/>
                        <a:pt x="286" y="756"/>
                        <a:pt x="315" y="783"/>
                      </a:cubicBezTo>
                      <a:cubicBezTo>
                        <a:pt x="344" y="810"/>
                        <a:pt x="272" y="932"/>
                        <a:pt x="297" y="948"/>
                      </a:cubicBezTo>
                      <a:cubicBezTo>
                        <a:pt x="322" y="964"/>
                        <a:pt x="438" y="857"/>
                        <a:pt x="463" y="879"/>
                      </a:cubicBezTo>
                      <a:cubicBezTo>
                        <a:pt x="488" y="901"/>
                        <a:pt x="433" y="1049"/>
                        <a:pt x="445" y="1079"/>
                      </a:cubicBezTo>
                      <a:cubicBezTo>
                        <a:pt x="457" y="1109"/>
                        <a:pt x="501" y="1092"/>
                        <a:pt x="533" y="1062"/>
                      </a:cubicBezTo>
                      <a:cubicBezTo>
                        <a:pt x="565" y="1032"/>
                        <a:pt x="604" y="891"/>
                        <a:pt x="637" y="896"/>
                      </a:cubicBezTo>
                      <a:cubicBezTo>
                        <a:pt x="670" y="901"/>
                        <a:pt x="710" y="1093"/>
                        <a:pt x="732" y="1092"/>
                      </a:cubicBezTo>
                      <a:cubicBezTo>
                        <a:pt x="754" y="1091"/>
                        <a:pt x="711" y="921"/>
                        <a:pt x="768" y="887"/>
                      </a:cubicBezTo>
                      <a:cubicBezTo>
                        <a:pt x="825" y="853"/>
                        <a:pt x="1042" y="907"/>
                        <a:pt x="1074" y="887"/>
                      </a:cubicBezTo>
                      <a:cubicBezTo>
                        <a:pt x="1106" y="867"/>
                        <a:pt x="996" y="801"/>
                        <a:pt x="960" y="765"/>
                      </a:cubicBezTo>
                      <a:cubicBezTo>
                        <a:pt x="924" y="729"/>
                        <a:pt x="846" y="714"/>
                        <a:pt x="856" y="669"/>
                      </a:cubicBezTo>
                      <a:cubicBezTo>
                        <a:pt x="866" y="624"/>
                        <a:pt x="1050" y="521"/>
                        <a:pt x="1021" y="495"/>
                      </a:cubicBezTo>
                      <a:cubicBezTo>
                        <a:pt x="992" y="469"/>
                        <a:pt x="704" y="548"/>
                        <a:pt x="681" y="512"/>
                      </a:cubicBezTo>
                      <a:cubicBezTo>
                        <a:pt x="658" y="476"/>
                        <a:pt x="888" y="322"/>
                        <a:pt x="882" y="276"/>
                      </a:cubicBezTo>
                      <a:cubicBezTo>
                        <a:pt x="876" y="230"/>
                        <a:pt x="697" y="279"/>
                        <a:pt x="646" y="233"/>
                      </a:cubicBezTo>
                      <a:cubicBezTo>
                        <a:pt x="595" y="187"/>
                        <a:pt x="611" y="0"/>
                        <a:pt x="575" y="1"/>
                      </a:cubicBezTo>
                      <a:cubicBezTo>
                        <a:pt x="539" y="2"/>
                        <a:pt x="462" y="215"/>
                        <a:pt x="427" y="237"/>
                      </a:cubicBezTo>
                      <a:cubicBezTo>
                        <a:pt x="392" y="259"/>
                        <a:pt x="394" y="165"/>
                        <a:pt x="365" y="132"/>
                      </a:cubicBezTo>
                      <a:cubicBezTo>
                        <a:pt x="336" y="99"/>
                        <a:pt x="271" y="7"/>
                        <a:pt x="252" y="36"/>
                      </a:cubicBezTo>
                      <a:cubicBezTo>
                        <a:pt x="233" y="65"/>
                        <a:pt x="276" y="291"/>
                        <a:pt x="252" y="307"/>
                      </a:cubicBezTo>
                      <a:cubicBezTo>
                        <a:pt x="228" y="323"/>
                        <a:pt x="124" y="113"/>
                        <a:pt x="108" y="132"/>
                      </a:cubicBezTo>
                      <a:cubicBezTo>
                        <a:pt x="92" y="151"/>
                        <a:pt x="140" y="341"/>
                        <a:pt x="156" y="42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>
                        <a:alpha val="0"/>
                      </a:schemeClr>
                    </a:gs>
                    <a:gs pos="100000">
                      <a:schemeClr val="bg2">
                        <a:gamma/>
                        <a:tint val="48627"/>
                        <a:invGamma/>
                        <a:alpha val="3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 w="12700" cap="flat" cmpd="sng">
                  <a:solidFill>
                    <a:schemeClr val="bg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271431" name="Group 69"/>
                <p:cNvGrpSpPr>
                  <a:grpSpLocks/>
                </p:cNvGrpSpPr>
                <p:nvPr/>
              </p:nvGrpSpPr>
              <p:grpSpPr bwMode="auto">
                <a:xfrm>
                  <a:off x="1306" y="3548"/>
                  <a:ext cx="63" cy="107"/>
                  <a:chOff x="384" y="2640"/>
                  <a:chExt cx="200" cy="336"/>
                </a:xfrm>
              </p:grpSpPr>
              <p:sp>
                <p:nvSpPr>
                  <p:cNvPr id="271441" name="Freeform 70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42" name="Freeform 71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32" name="Group 72"/>
                <p:cNvGrpSpPr>
                  <a:grpSpLocks/>
                </p:cNvGrpSpPr>
                <p:nvPr/>
              </p:nvGrpSpPr>
              <p:grpSpPr bwMode="auto">
                <a:xfrm rot="-2975221">
                  <a:off x="1173" y="3601"/>
                  <a:ext cx="63" cy="107"/>
                  <a:chOff x="384" y="2640"/>
                  <a:chExt cx="200" cy="336"/>
                </a:xfrm>
              </p:grpSpPr>
              <p:sp>
                <p:nvSpPr>
                  <p:cNvPr id="271439" name="Freeform 73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40" name="Freeform 74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433" name="Group 75"/>
                <p:cNvGrpSpPr>
                  <a:grpSpLocks/>
                </p:cNvGrpSpPr>
                <p:nvPr/>
              </p:nvGrpSpPr>
              <p:grpSpPr bwMode="auto">
                <a:xfrm rot="-3619398">
                  <a:off x="1359" y="3762"/>
                  <a:ext cx="63" cy="106"/>
                  <a:chOff x="384" y="2640"/>
                  <a:chExt cx="200" cy="336"/>
                </a:xfrm>
              </p:grpSpPr>
              <p:sp>
                <p:nvSpPr>
                  <p:cNvPr id="271437" name="Freeform 76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38" name="Freeform 77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>
                        <a:alpha val="74997"/>
                      </a:srgbClr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271434" name="Freeform 78"/>
                <p:cNvSpPr>
                  <a:spLocks/>
                </p:cNvSpPr>
                <p:nvPr/>
              </p:nvSpPr>
              <p:spPr bwMode="auto">
                <a:xfrm rot="17980602" flipH="1">
                  <a:off x="1176" y="3731"/>
                  <a:ext cx="48" cy="107"/>
                </a:xfrm>
                <a:custGeom>
                  <a:avLst/>
                  <a:gdLst>
                    <a:gd name="T0" fmla="*/ 0 w 152"/>
                    <a:gd name="T1" fmla="*/ 0 h 336"/>
                    <a:gd name="T2" fmla="*/ 3 w 152"/>
                    <a:gd name="T3" fmla="*/ 3 h 336"/>
                    <a:gd name="T4" fmla="*/ 0 w 152"/>
                    <a:gd name="T5" fmla="*/ 8 h 336"/>
                    <a:gd name="T6" fmla="*/ 5 w 152"/>
                    <a:gd name="T7" fmla="*/ 11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1435" name="Freeform 79"/>
                <p:cNvSpPr>
                  <a:spLocks/>
                </p:cNvSpPr>
                <p:nvPr/>
              </p:nvSpPr>
              <p:spPr bwMode="auto">
                <a:xfrm rot="-3619398">
                  <a:off x="1353" y="3690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1436" name="Freeform 80"/>
                <p:cNvSpPr>
                  <a:spLocks/>
                </p:cNvSpPr>
                <p:nvPr/>
              </p:nvSpPr>
              <p:spPr bwMode="auto">
                <a:xfrm rot="-3619398">
                  <a:off x="1328" y="3819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1 w 152"/>
                    <a:gd name="T3" fmla="*/ 1 h 336"/>
                    <a:gd name="T4" fmla="*/ 0 w 152"/>
                    <a:gd name="T5" fmla="*/ 3 h 336"/>
                    <a:gd name="T6" fmla="*/ 2 w 152"/>
                    <a:gd name="T7" fmla="*/ 5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71423" name="Group 81"/>
            <p:cNvGrpSpPr>
              <a:grpSpLocks/>
            </p:cNvGrpSpPr>
            <p:nvPr/>
          </p:nvGrpSpPr>
          <p:grpSpPr bwMode="auto">
            <a:xfrm>
              <a:off x="2830" y="3513"/>
              <a:ext cx="1091" cy="688"/>
              <a:chOff x="2878" y="3513"/>
              <a:chExt cx="1091" cy="688"/>
            </a:xfrm>
          </p:grpSpPr>
          <p:grpSp>
            <p:nvGrpSpPr>
              <p:cNvPr id="271424" name="Group 82"/>
              <p:cNvGrpSpPr>
                <a:grpSpLocks/>
              </p:cNvGrpSpPr>
              <p:nvPr/>
            </p:nvGrpSpPr>
            <p:grpSpPr bwMode="auto">
              <a:xfrm>
                <a:off x="3153" y="3513"/>
                <a:ext cx="546" cy="473"/>
                <a:chOff x="3659" y="3372"/>
                <a:chExt cx="546" cy="473"/>
              </a:xfrm>
            </p:grpSpPr>
            <p:sp>
              <p:nvSpPr>
                <p:cNvPr id="271426" name="Freeform 83"/>
                <p:cNvSpPr>
                  <a:spLocks/>
                </p:cNvSpPr>
                <p:nvPr/>
              </p:nvSpPr>
              <p:spPr bwMode="auto">
                <a:xfrm rot="-138036">
                  <a:off x="3703" y="3372"/>
                  <a:ext cx="502" cy="443"/>
                </a:xfrm>
                <a:custGeom>
                  <a:avLst/>
                  <a:gdLst>
                    <a:gd name="T0" fmla="*/ 1135 w 334"/>
                    <a:gd name="T1" fmla="*/ 138 h 293"/>
                    <a:gd name="T2" fmla="*/ 890 w 334"/>
                    <a:gd name="T3" fmla="*/ 41 h 293"/>
                    <a:gd name="T4" fmla="*/ 971 w 334"/>
                    <a:gd name="T5" fmla="*/ 387 h 293"/>
                    <a:gd name="T6" fmla="*/ 782 w 334"/>
                    <a:gd name="T7" fmla="*/ 358 h 293"/>
                    <a:gd name="T8" fmla="*/ 628 w 334"/>
                    <a:gd name="T9" fmla="*/ 277 h 293"/>
                    <a:gd name="T10" fmla="*/ 669 w 334"/>
                    <a:gd name="T11" fmla="*/ 553 h 293"/>
                    <a:gd name="T12" fmla="*/ 655 w 334"/>
                    <a:gd name="T13" fmla="*/ 662 h 293"/>
                    <a:gd name="T14" fmla="*/ 352 w 334"/>
                    <a:gd name="T15" fmla="*/ 505 h 293"/>
                    <a:gd name="T16" fmla="*/ 310 w 334"/>
                    <a:gd name="T17" fmla="*/ 705 h 293"/>
                    <a:gd name="T18" fmla="*/ 319 w 334"/>
                    <a:gd name="T19" fmla="*/ 910 h 293"/>
                    <a:gd name="T20" fmla="*/ 180 w 334"/>
                    <a:gd name="T21" fmla="*/ 836 h 293"/>
                    <a:gd name="T22" fmla="*/ 59 w 334"/>
                    <a:gd name="T23" fmla="*/ 718 h 293"/>
                    <a:gd name="T24" fmla="*/ 0 w 334"/>
                    <a:gd name="T25" fmla="*/ 101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cene3d>
                  <a:camera prst="legacyPerspectiveFront">
                    <a:rot lat="21299992" lon="20699993" rev="0"/>
                  </a:camera>
                  <a:lightRig rig="legacyFlat2" dir="t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1427" name="Freeform 84"/>
                <p:cNvSpPr>
                  <a:spLocks/>
                </p:cNvSpPr>
                <p:nvPr/>
              </p:nvSpPr>
              <p:spPr bwMode="auto">
                <a:xfrm rot="-138036">
                  <a:off x="3659" y="3402"/>
                  <a:ext cx="502" cy="443"/>
                </a:xfrm>
                <a:custGeom>
                  <a:avLst/>
                  <a:gdLst>
                    <a:gd name="T0" fmla="*/ 1135 w 334"/>
                    <a:gd name="T1" fmla="*/ 138 h 293"/>
                    <a:gd name="T2" fmla="*/ 890 w 334"/>
                    <a:gd name="T3" fmla="*/ 41 h 293"/>
                    <a:gd name="T4" fmla="*/ 971 w 334"/>
                    <a:gd name="T5" fmla="*/ 387 h 293"/>
                    <a:gd name="T6" fmla="*/ 782 w 334"/>
                    <a:gd name="T7" fmla="*/ 358 h 293"/>
                    <a:gd name="T8" fmla="*/ 628 w 334"/>
                    <a:gd name="T9" fmla="*/ 277 h 293"/>
                    <a:gd name="T10" fmla="*/ 669 w 334"/>
                    <a:gd name="T11" fmla="*/ 553 h 293"/>
                    <a:gd name="T12" fmla="*/ 655 w 334"/>
                    <a:gd name="T13" fmla="*/ 662 h 293"/>
                    <a:gd name="T14" fmla="*/ 352 w 334"/>
                    <a:gd name="T15" fmla="*/ 505 h 293"/>
                    <a:gd name="T16" fmla="*/ 310 w 334"/>
                    <a:gd name="T17" fmla="*/ 705 h 293"/>
                    <a:gd name="T18" fmla="*/ 319 w 334"/>
                    <a:gd name="T19" fmla="*/ 910 h 293"/>
                    <a:gd name="T20" fmla="*/ 180 w 334"/>
                    <a:gd name="T21" fmla="*/ 836 h 293"/>
                    <a:gd name="T22" fmla="*/ 59 w 334"/>
                    <a:gd name="T23" fmla="*/ 718 h 293"/>
                    <a:gd name="T24" fmla="*/ 0 w 334"/>
                    <a:gd name="T25" fmla="*/ 1013 h 29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4"/>
                    <a:gd name="T40" fmla="*/ 0 h 293"/>
                    <a:gd name="T41" fmla="*/ 334 w 334"/>
                    <a:gd name="T42" fmla="*/ 293 h 29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4" h="293">
                      <a:moveTo>
                        <a:pt x="334" y="40"/>
                      </a:moveTo>
                      <a:cubicBezTo>
                        <a:pt x="302" y="20"/>
                        <a:pt x="270" y="0"/>
                        <a:pt x="262" y="12"/>
                      </a:cubicBezTo>
                      <a:cubicBezTo>
                        <a:pt x="254" y="24"/>
                        <a:pt x="291" y="97"/>
                        <a:pt x="286" y="112"/>
                      </a:cubicBezTo>
                      <a:cubicBezTo>
                        <a:pt x="281" y="127"/>
                        <a:pt x="247" y="109"/>
                        <a:pt x="230" y="104"/>
                      </a:cubicBezTo>
                      <a:cubicBezTo>
                        <a:pt x="213" y="99"/>
                        <a:pt x="190" y="71"/>
                        <a:pt x="185" y="80"/>
                      </a:cubicBezTo>
                      <a:cubicBezTo>
                        <a:pt x="180" y="89"/>
                        <a:pt x="196" y="141"/>
                        <a:pt x="197" y="160"/>
                      </a:cubicBezTo>
                      <a:cubicBezTo>
                        <a:pt x="198" y="179"/>
                        <a:pt x="208" y="194"/>
                        <a:pt x="193" y="192"/>
                      </a:cubicBezTo>
                      <a:cubicBezTo>
                        <a:pt x="178" y="190"/>
                        <a:pt x="121" y="144"/>
                        <a:pt x="104" y="146"/>
                      </a:cubicBezTo>
                      <a:cubicBezTo>
                        <a:pt x="87" y="148"/>
                        <a:pt x="93" y="185"/>
                        <a:pt x="91" y="204"/>
                      </a:cubicBezTo>
                      <a:cubicBezTo>
                        <a:pt x="89" y="223"/>
                        <a:pt x="100" y="257"/>
                        <a:pt x="94" y="263"/>
                      </a:cubicBezTo>
                      <a:cubicBezTo>
                        <a:pt x="88" y="269"/>
                        <a:pt x="66" y="251"/>
                        <a:pt x="53" y="242"/>
                      </a:cubicBezTo>
                      <a:cubicBezTo>
                        <a:pt x="40" y="233"/>
                        <a:pt x="26" y="200"/>
                        <a:pt x="17" y="208"/>
                      </a:cubicBezTo>
                      <a:cubicBezTo>
                        <a:pt x="8" y="216"/>
                        <a:pt x="4" y="254"/>
                        <a:pt x="0" y="293"/>
                      </a:cubicBez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cene3d>
                  <a:camera prst="legacyPerspectiveFront">
                    <a:rot lat="21299992" lon="20699993" rev="0"/>
                  </a:camera>
                  <a:lightRig rig="legacyFlat2" dir="t"/>
                </a:scene3d>
                <a:sp3d prstMaterial="legacyMatte">
                  <a:bevelT w="13500" h="13500" prst="angle"/>
                  <a:bevelB w="13500" h="13500" prst="angle"/>
                  <a:extrusionClr>
                    <a:schemeClr val="bg2"/>
                  </a:extrusionClr>
                </a:sp3d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flatTx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71425" name="Text Box 85"/>
              <p:cNvSpPr txBox="1">
                <a:spLocks noChangeArrowheads="1"/>
              </p:cNvSpPr>
              <p:nvPr/>
            </p:nvSpPr>
            <p:spPr bwMode="auto">
              <a:xfrm>
                <a:off x="2878" y="4009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Transcription</a:t>
                </a:r>
              </a:p>
            </p:txBody>
          </p:sp>
        </p:grpSp>
      </p:grpSp>
      <p:sp>
        <p:nvSpPr>
          <p:cNvPr id="94212" name="Text Box 86"/>
          <p:cNvSpPr txBox="1">
            <a:spLocks noChangeArrowheads="1"/>
          </p:cNvSpPr>
          <p:nvPr/>
        </p:nvSpPr>
        <p:spPr bwMode="auto">
          <a:xfrm>
            <a:off x="6205538" y="2636838"/>
            <a:ext cx="2443162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Font typeface="Wingdings" charset="0"/>
              <a:buNone/>
            </a:pPr>
            <a:r>
              <a:rPr lang="en-US" sz="1400" smtClean="0">
                <a:solidFill>
                  <a:srgbClr val="000000"/>
                </a:solidFill>
              </a:rPr>
              <a:t>TGF</a:t>
            </a:r>
            <a:r>
              <a:rPr lang="el-GR" sz="1400" smtClean="0">
                <a:solidFill>
                  <a:srgbClr val="000000"/>
                </a:solidFill>
              </a:rPr>
              <a:t>α</a:t>
            </a:r>
            <a:r>
              <a:rPr lang="en-US" sz="1400" smtClean="0">
                <a:solidFill>
                  <a:srgbClr val="000000"/>
                </a:solidFill>
              </a:rPr>
              <a:t> Interleukin-8 </a:t>
            </a:r>
            <a:br>
              <a:rPr lang="en-US" sz="1400" smtClean="0">
                <a:solidFill>
                  <a:srgbClr val="000000"/>
                </a:solidFill>
              </a:rPr>
            </a:br>
            <a:r>
              <a:rPr lang="en-US" sz="1400" smtClean="0">
                <a:solidFill>
                  <a:srgbClr val="000000"/>
                </a:solidFill>
              </a:rPr>
              <a:t>bFGF VEGF</a:t>
            </a:r>
          </a:p>
        </p:txBody>
      </p:sp>
      <p:sp>
        <p:nvSpPr>
          <p:cNvPr id="94213" name="Arc 87"/>
          <p:cNvSpPr>
            <a:spLocks/>
          </p:cNvSpPr>
          <p:nvPr/>
        </p:nvSpPr>
        <p:spPr bwMode="auto">
          <a:xfrm rot="3633281">
            <a:off x="4922044" y="2637632"/>
            <a:ext cx="2895600" cy="2646362"/>
          </a:xfrm>
          <a:custGeom>
            <a:avLst/>
            <a:gdLst>
              <a:gd name="T0" fmla="*/ 2147483647 w 21600"/>
              <a:gd name="T1" fmla="*/ 0 h 21660"/>
              <a:gd name="T2" fmla="*/ 2147483647 w 21600"/>
              <a:gd name="T3" fmla="*/ 2147483647 h 21660"/>
              <a:gd name="T4" fmla="*/ 0 w 21600"/>
              <a:gd name="T5" fmla="*/ 2147483647 h 21660"/>
              <a:gd name="T6" fmla="*/ 0 60000 65536"/>
              <a:gd name="T7" fmla="*/ 0 60000 65536"/>
              <a:gd name="T8" fmla="*/ 0 60000 65536"/>
              <a:gd name="T9" fmla="*/ 0 w 21600"/>
              <a:gd name="T10" fmla="*/ 0 h 21660"/>
              <a:gd name="T11" fmla="*/ 21600 w 21600"/>
              <a:gd name="T12" fmla="*/ 21660 h 216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60" fill="none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</a:path>
              <a:path w="21600" h="21660" stroke="0" extrusionOk="0">
                <a:moveTo>
                  <a:pt x="9532" y="0"/>
                </a:moveTo>
                <a:cubicBezTo>
                  <a:pt x="16920" y="3633"/>
                  <a:pt x="21600" y="11150"/>
                  <a:pt x="21600" y="19383"/>
                </a:cubicBezTo>
                <a:cubicBezTo>
                  <a:pt x="21600" y="20143"/>
                  <a:pt x="21559" y="20903"/>
                  <a:pt x="21479" y="21659"/>
                </a:cubicBezTo>
                <a:lnTo>
                  <a:pt x="0" y="19383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94214" name="Group 88"/>
          <p:cNvGrpSpPr>
            <a:grpSpLocks/>
          </p:cNvGrpSpPr>
          <p:nvPr/>
        </p:nvGrpSpPr>
        <p:grpSpPr bwMode="auto">
          <a:xfrm>
            <a:off x="5965825" y="1173163"/>
            <a:ext cx="2871788" cy="1230312"/>
            <a:chOff x="3758" y="739"/>
            <a:chExt cx="1809" cy="775"/>
          </a:xfrm>
        </p:grpSpPr>
        <p:grpSp>
          <p:nvGrpSpPr>
            <p:cNvPr id="271384" name="Group 89"/>
            <p:cNvGrpSpPr>
              <a:grpSpLocks/>
            </p:cNvGrpSpPr>
            <p:nvPr/>
          </p:nvGrpSpPr>
          <p:grpSpPr bwMode="auto">
            <a:xfrm>
              <a:off x="4619" y="789"/>
              <a:ext cx="948" cy="725"/>
              <a:chOff x="4619" y="789"/>
              <a:chExt cx="948" cy="725"/>
            </a:xfrm>
          </p:grpSpPr>
          <p:sp>
            <p:nvSpPr>
              <p:cNvPr id="271393" name="Text Box 90"/>
              <p:cNvSpPr txBox="1">
                <a:spLocks noChangeArrowheads="1"/>
              </p:cNvSpPr>
              <p:nvPr/>
            </p:nvSpPr>
            <p:spPr bwMode="auto">
              <a:xfrm>
                <a:off x="4619" y="1322"/>
                <a:ext cx="94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Metastasis</a:t>
                </a:r>
              </a:p>
            </p:txBody>
          </p:sp>
          <p:grpSp>
            <p:nvGrpSpPr>
              <p:cNvPr id="271394" name="Group 91"/>
              <p:cNvGrpSpPr>
                <a:grpSpLocks/>
              </p:cNvGrpSpPr>
              <p:nvPr/>
            </p:nvGrpSpPr>
            <p:grpSpPr bwMode="auto">
              <a:xfrm flipH="1">
                <a:off x="4769" y="789"/>
                <a:ext cx="590" cy="480"/>
                <a:chOff x="4405" y="2253"/>
                <a:chExt cx="944" cy="767"/>
              </a:xfrm>
            </p:grpSpPr>
            <p:grpSp>
              <p:nvGrpSpPr>
                <p:cNvPr id="271395" name="Group 92"/>
                <p:cNvGrpSpPr>
                  <a:grpSpLocks/>
                </p:cNvGrpSpPr>
                <p:nvPr/>
              </p:nvGrpSpPr>
              <p:grpSpPr bwMode="auto">
                <a:xfrm>
                  <a:off x="4544" y="2253"/>
                  <a:ext cx="608" cy="574"/>
                  <a:chOff x="4448" y="3053"/>
                  <a:chExt cx="608" cy="574"/>
                </a:xfrm>
              </p:grpSpPr>
              <p:sp>
                <p:nvSpPr>
                  <p:cNvPr id="271413" name="Freeform 93"/>
                  <p:cNvSpPr>
                    <a:spLocks/>
                  </p:cNvSpPr>
                  <p:nvPr/>
                </p:nvSpPr>
                <p:spPr bwMode="auto">
                  <a:xfrm>
                    <a:off x="4457" y="3067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4" name="Freeform 94"/>
                  <p:cNvSpPr>
                    <a:spLocks/>
                  </p:cNvSpPr>
                  <p:nvPr/>
                </p:nvSpPr>
                <p:spPr bwMode="auto">
                  <a:xfrm>
                    <a:off x="4448" y="3053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5" name="Oval 95"/>
                  <p:cNvSpPr>
                    <a:spLocks noChangeArrowheads="1"/>
                  </p:cNvSpPr>
                  <p:nvPr/>
                </p:nvSpPr>
                <p:spPr bwMode="auto">
                  <a:xfrm rot="-1198274">
                    <a:off x="4857" y="3130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6" name="Oval 96"/>
                  <p:cNvSpPr>
                    <a:spLocks noChangeArrowheads="1"/>
                  </p:cNvSpPr>
                  <p:nvPr/>
                </p:nvSpPr>
                <p:spPr bwMode="auto">
                  <a:xfrm rot="1918607">
                    <a:off x="4589" y="3075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7" name="Oval 97"/>
                  <p:cNvSpPr>
                    <a:spLocks noChangeArrowheads="1"/>
                  </p:cNvSpPr>
                  <p:nvPr/>
                </p:nvSpPr>
                <p:spPr bwMode="auto">
                  <a:xfrm rot="2932527">
                    <a:off x="4630" y="3531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8" name="Oval 98"/>
                  <p:cNvSpPr>
                    <a:spLocks noChangeArrowheads="1"/>
                  </p:cNvSpPr>
                  <p:nvPr/>
                </p:nvSpPr>
                <p:spPr bwMode="auto">
                  <a:xfrm rot="-216194">
                    <a:off x="4934" y="3394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9" name="Oval 9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4466" y="3255"/>
                    <a:ext cx="77" cy="58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20" name="Freeform 100"/>
                  <p:cNvSpPr>
                    <a:spLocks/>
                  </p:cNvSpPr>
                  <p:nvPr/>
                </p:nvSpPr>
                <p:spPr bwMode="auto">
                  <a:xfrm>
                    <a:off x="4448" y="3054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396" name="Group 101"/>
                <p:cNvGrpSpPr>
                  <a:grpSpLocks/>
                </p:cNvGrpSpPr>
                <p:nvPr/>
              </p:nvGrpSpPr>
              <p:grpSpPr bwMode="auto">
                <a:xfrm>
                  <a:off x="4405" y="2696"/>
                  <a:ext cx="299" cy="324"/>
                  <a:chOff x="3760" y="3469"/>
                  <a:chExt cx="299" cy="324"/>
                </a:xfrm>
              </p:grpSpPr>
              <p:sp>
                <p:nvSpPr>
                  <p:cNvPr id="271405" name="Freeform 102"/>
                  <p:cNvSpPr>
                    <a:spLocks/>
                  </p:cNvSpPr>
                  <p:nvPr/>
                </p:nvSpPr>
                <p:spPr bwMode="auto">
                  <a:xfrm>
                    <a:off x="3765" y="347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6" name="Freeform 103"/>
                  <p:cNvSpPr>
                    <a:spLocks/>
                  </p:cNvSpPr>
                  <p:nvPr/>
                </p:nvSpPr>
                <p:spPr bwMode="auto">
                  <a:xfrm>
                    <a:off x="3762" y="3469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7" name="Oval 104"/>
                  <p:cNvSpPr>
                    <a:spLocks noChangeArrowheads="1"/>
                  </p:cNvSpPr>
                  <p:nvPr/>
                </p:nvSpPr>
                <p:spPr bwMode="auto">
                  <a:xfrm rot="-1766956">
                    <a:off x="3916" y="3671"/>
                    <a:ext cx="33" cy="9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8" name="Freeform 105"/>
                  <p:cNvSpPr>
                    <a:spLocks/>
                  </p:cNvSpPr>
                  <p:nvPr/>
                </p:nvSpPr>
                <p:spPr bwMode="auto">
                  <a:xfrm>
                    <a:off x="3760" y="3471"/>
                    <a:ext cx="294" cy="314"/>
                  </a:xfrm>
                  <a:custGeom>
                    <a:avLst/>
                    <a:gdLst>
                      <a:gd name="T0" fmla="*/ 128 w 310"/>
                      <a:gd name="T1" fmla="*/ 10 h 331"/>
                      <a:gd name="T2" fmla="*/ 126 w 310"/>
                      <a:gd name="T3" fmla="*/ 57 h 331"/>
                      <a:gd name="T4" fmla="*/ 134 w 310"/>
                      <a:gd name="T5" fmla="*/ 77 h 331"/>
                      <a:gd name="T6" fmla="*/ 97 w 310"/>
                      <a:gd name="T7" fmla="*/ 102 h 331"/>
                      <a:gd name="T8" fmla="*/ 62 w 310"/>
                      <a:gd name="T9" fmla="*/ 81 h 331"/>
                      <a:gd name="T10" fmla="*/ 50 w 310"/>
                      <a:gd name="T11" fmla="*/ 57 h 331"/>
                      <a:gd name="T12" fmla="*/ 9 w 310"/>
                      <a:gd name="T13" fmla="*/ 61 h 331"/>
                      <a:gd name="T14" fmla="*/ 10 w 310"/>
                      <a:gd name="T15" fmla="*/ 106 h 331"/>
                      <a:gd name="T16" fmla="*/ 75 w 310"/>
                      <a:gd name="T17" fmla="*/ 147 h 331"/>
                      <a:gd name="T18" fmla="*/ 66 w 310"/>
                      <a:gd name="T19" fmla="*/ 179 h 331"/>
                      <a:gd name="T20" fmla="*/ 25 w 310"/>
                      <a:gd name="T21" fmla="*/ 214 h 331"/>
                      <a:gd name="T22" fmla="*/ 41 w 310"/>
                      <a:gd name="T23" fmla="*/ 275 h 331"/>
                      <a:gd name="T24" fmla="*/ 112 w 310"/>
                      <a:gd name="T25" fmla="*/ 174 h 331"/>
                      <a:gd name="T26" fmla="*/ 126 w 310"/>
                      <a:gd name="T27" fmla="*/ 212 h 331"/>
                      <a:gd name="T28" fmla="*/ 163 w 310"/>
                      <a:gd name="T29" fmla="*/ 270 h 331"/>
                      <a:gd name="T30" fmla="*/ 193 w 310"/>
                      <a:gd name="T31" fmla="*/ 232 h 331"/>
                      <a:gd name="T32" fmla="*/ 151 w 310"/>
                      <a:gd name="T33" fmla="*/ 181 h 331"/>
                      <a:gd name="T34" fmla="*/ 169 w 310"/>
                      <a:gd name="T35" fmla="*/ 139 h 331"/>
                      <a:gd name="T36" fmla="*/ 210 w 310"/>
                      <a:gd name="T37" fmla="*/ 144 h 331"/>
                      <a:gd name="T38" fmla="*/ 218 w 310"/>
                      <a:gd name="T39" fmla="*/ 177 h 331"/>
                      <a:gd name="T40" fmla="*/ 247 w 310"/>
                      <a:gd name="T41" fmla="*/ 174 h 331"/>
                      <a:gd name="T42" fmla="*/ 259 w 310"/>
                      <a:gd name="T43" fmla="*/ 134 h 331"/>
                      <a:gd name="T44" fmla="*/ 214 w 310"/>
                      <a:gd name="T45" fmla="*/ 106 h 331"/>
                      <a:gd name="T46" fmla="*/ 174 w 310"/>
                      <a:gd name="T47" fmla="*/ 102 h 331"/>
                      <a:gd name="T48" fmla="*/ 161 w 310"/>
                      <a:gd name="T49" fmla="*/ 41 h 331"/>
                      <a:gd name="T50" fmla="*/ 182 w 310"/>
                      <a:gd name="T51" fmla="*/ 6 h 331"/>
                      <a:gd name="T52" fmla="*/ 128 w 310"/>
                      <a:gd name="T53" fmla="*/ 10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9" name="Oval 106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769" y="3540"/>
                    <a:ext cx="55" cy="41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0" name="Oval 107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4001" y="3617"/>
                    <a:ext cx="46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1" name="Oval 108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3776" y="3714"/>
                    <a:ext cx="64" cy="3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12" name="Oval 109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902" y="3481"/>
                    <a:ext cx="45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1397" name="Group 110"/>
                <p:cNvGrpSpPr>
                  <a:grpSpLocks/>
                </p:cNvGrpSpPr>
                <p:nvPr/>
              </p:nvGrpSpPr>
              <p:grpSpPr bwMode="auto">
                <a:xfrm>
                  <a:off x="5007" y="2621"/>
                  <a:ext cx="342" cy="378"/>
                  <a:chOff x="3722" y="3345"/>
                  <a:chExt cx="342" cy="378"/>
                </a:xfrm>
              </p:grpSpPr>
              <p:sp>
                <p:nvSpPr>
                  <p:cNvPr id="271398" name="Freeform 111"/>
                  <p:cNvSpPr>
                    <a:spLocks/>
                  </p:cNvSpPr>
                  <p:nvPr/>
                </p:nvSpPr>
                <p:spPr bwMode="auto">
                  <a:xfrm>
                    <a:off x="3728" y="3352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399" name="Freeform 112"/>
                  <p:cNvSpPr>
                    <a:spLocks/>
                  </p:cNvSpPr>
                  <p:nvPr/>
                </p:nvSpPr>
                <p:spPr bwMode="auto">
                  <a:xfrm>
                    <a:off x="3722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0" name="Oval 113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806" y="365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1" name="Oval 114"/>
                  <p:cNvSpPr>
                    <a:spLocks noChangeArrowheads="1"/>
                  </p:cNvSpPr>
                  <p:nvPr/>
                </p:nvSpPr>
                <p:spPr bwMode="auto">
                  <a:xfrm>
                    <a:off x="3979" y="3609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2" name="Oval 115"/>
                  <p:cNvSpPr>
                    <a:spLocks noChangeArrowheads="1"/>
                  </p:cNvSpPr>
                  <p:nvPr/>
                </p:nvSpPr>
                <p:spPr bwMode="auto">
                  <a:xfrm>
                    <a:off x="3929" y="336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3" name="Oval 116"/>
                  <p:cNvSpPr>
                    <a:spLocks noChangeArrowheads="1"/>
                  </p:cNvSpPr>
                  <p:nvPr/>
                </p:nvSpPr>
                <p:spPr bwMode="auto">
                  <a:xfrm>
                    <a:off x="3736" y="3456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1404" name="Freeform 117"/>
                  <p:cNvSpPr>
                    <a:spLocks/>
                  </p:cNvSpPr>
                  <p:nvPr/>
                </p:nvSpPr>
                <p:spPr bwMode="auto">
                  <a:xfrm>
                    <a:off x="3723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1385" name="Group 118"/>
            <p:cNvGrpSpPr>
              <a:grpSpLocks/>
            </p:cNvGrpSpPr>
            <p:nvPr/>
          </p:nvGrpSpPr>
          <p:grpSpPr bwMode="auto">
            <a:xfrm>
              <a:off x="3758" y="739"/>
              <a:ext cx="1091" cy="771"/>
              <a:chOff x="3758" y="739"/>
              <a:chExt cx="1091" cy="771"/>
            </a:xfrm>
          </p:grpSpPr>
          <p:sp>
            <p:nvSpPr>
              <p:cNvPr id="271386" name="Text Box 119"/>
              <p:cNvSpPr txBox="1">
                <a:spLocks noChangeArrowheads="1"/>
              </p:cNvSpPr>
              <p:nvPr/>
            </p:nvSpPr>
            <p:spPr bwMode="auto">
              <a:xfrm>
                <a:off x="3758" y="1318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400" smtClean="0">
                    <a:solidFill>
                      <a:srgbClr val="000000"/>
                    </a:solidFill>
                  </a:rPr>
                  <a:t>Angiogenesis</a:t>
                </a:r>
              </a:p>
            </p:txBody>
          </p:sp>
          <p:grpSp>
            <p:nvGrpSpPr>
              <p:cNvPr id="271387" name="Group 120"/>
              <p:cNvGrpSpPr>
                <a:grpSpLocks/>
              </p:cNvGrpSpPr>
              <p:nvPr/>
            </p:nvGrpSpPr>
            <p:grpSpPr bwMode="auto">
              <a:xfrm flipH="1">
                <a:off x="4045" y="739"/>
                <a:ext cx="392" cy="550"/>
                <a:chOff x="3268" y="2032"/>
                <a:chExt cx="642" cy="901"/>
              </a:xfrm>
            </p:grpSpPr>
            <p:sp>
              <p:nvSpPr>
                <p:cNvPr id="271388" name="Freeform 121"/>
                <p:cNvSpPr>
                  <a:spLocks/>
                </p:cNvSpPr>
                <p:nvPr/>
              </p:nvSpPr>
              <p:spPr bwMode="auto">
                <a:xfrm>
                  <a:off x="3268" y="2032"/>
                  <a:ext cx="642" cy="901"/>
                </a:xfrm>
                <a:custGeom>
                  <a:avLst/>
                  <a:gdLst>
                    <a:gd name="T0" fmla="*/ 15 w 642"/>
                    <a:gd name="T1" fmla="*/ 548 h 901"/>
                    <a:gd name="T2" fmla="*/ 60 w 642"/>
                    <a:gd name="T3" fmla="*/ 598 h 901"/>
                    <a:gd name="T4" fmla="*/ 84 w 642"/>
                    <a:gd name="T5" fmla="*/ 653 h 901"/>
                    <a:gd name="T6" fmla="*/ 128 w 642"/>
                    <a:gd name="T7" fmla="*/ 680 h 901"/>
                    <a:gd name="T8" fmla="*/ 128 w 642"/>
                    <a:gd name="T9" fmla="*/ 802 h 901"/>
                    <a:gd name="T10" fmla="*/ 132 w 642"/>
                    <a:gd name="T11" fmla="*/ 884 h 901"/>
                    <a:gd name="T12" fmla="*/ 188 w 642"/>
                    <a:gd name="T13" fmla="*/ 884 h 901"/>
                    <a:gd name="T14" fmla="*/ 185 w 642"/>
                    <a:gd name="T15" fmla="*/ 781 h 901"/>
                    <a:gd name="T16" fmla="*/ 185 w 642"/>
                    <a:gd name="T17" fmla="*/ 673 h 901"/>
                    <a:gd name="T18" fmla="*/ 228 w 642"/>
                    <a:gd name="T19" fmla="*/ 622 h 901"/>
                    <a:gd name="T20" fmla="*/ 272 w 642"/>
                    <a:gd name="T21" fmla="*/ 646 h 901"/>
                    <a:gd name="T22" fmla="*/ 279 w 642"/>
                    <a:gd name="T23" fmla="*/ 721 h 901"/>
                    <a:gd name="T24" fmla="*/ 245 w 642"/>
                    <a:gd name="T25" fmla="*/ 773 h 901"/>
                    <a:gd name="T26" fmla="*/ 228 w 642"/>
                    <a:gd name="T27" fmla="*/ 821 h 901"/>
                    <a:gd name="T28" fmla="*/ 248 w 642"/>
                    <a:gd name="T29" fmla="*/ 838 h 901"/>
                    <a:gd name="T30" fmla="*/ 288 w 642"/>
                    <a:gd name="T31" fmla="*/ 800 h 901"/>
                    <a:gd name="T32" fmla="*/ 315 w 642"/>
                    <a:gd name="T33" fmla="*/ 759 h 901"/>
                    <a:gd name="T34" fmla="*/ 370 w 642"/>
                    <a:gd name="T35" fmla="*/ 769 h 901"/>
                    <a:gd name="T36" fmla="*/ 430 w 642"/>
                    <a:gd name="T37" fmla="*/ 764 h 901"/>
                    <a:gd name="T38" fmla="*/ 471 w 642"/>
                    <a:gd name="T39" fmla="*/ 713 h 901"/>
                    <a:gd name="T40" fmla="*/ 555 w 642"/>
                    <a:gd name="T41" fmla="*/ 586 h 901"/>
                    <a:gd name="T42" fmla="*/ 548 w 642"/>
                    <a:gd name="T43" fmla="*/ 380 h 901"/>
                    <a:gd name="T44" fmla="*/ 560 w 642"/>
                    <a:gd name="T45" fmla="*/ 310 h 901"/>
                    <a:gd name="T46" fmla="*/ 634 w 642"/>
                    <a:gd name="T47" fmla="*/ 176 h 901"/>
                    <a:gd name="T48" fmla="*/ 605 w 642"/>
                    <a:gd name="T49" fmla="*/ 142 h 901"/>
                    <a:gd name="T50" fmla="*/ 569 w 642"/>
                    <a:gd name="T51" fmla="*/ 159 h 901"/>
                    <a:gd name="T52" fmla="*/ 509 w 642"/>
                    <a:gd name="T53" fmla="*/ 253 h 901"/>
                    <a:gd name="T54" fmla="*/ 396 w 642"/>
                    <a:gd name="T55" fmla="*/ 245 h 901"/>
                    <a:gd name="T56" fmla="*/ 375 w 642"/>
                    <a:gd name="T57" fmla="*/ 231 h 901"/>
                    <a:gd name="T58" fmla="*/ 389 w 642"/>
                    <a:gd name="T59" fmla="*/ 152 h 901"/>
                    <a:gd name="T60" fmla="*/ 449 w 642"/>
                    <a:gd name="T61" fmla="*/ 89 h 901"/>
                    <a:gd name="T62" fmla="*/ 428 w 642"/>
                    <a:gd name="T63" fmla="*/ 8 h 901"/>
                    <a:gd name="T64" fmla="*/ 394 w 642"/>
                    <a:gd name="T65" fmla="*/ 41 h 901"/>
                    <a:gd name="T66" fmla="*/ 387 w 642"/>
                    <a:gd name="T67" fmla="*/ 94 h 901"/>
                    <a:gd name="T68" fmla="*/ 303 w 642"/>
                    <a:gd name="T69" fmla="*/ 152 h 901"/>
                    <a:gd name="T70" fmla="*/ 233 w 642"/>
                    <a:gd name="T71" fmla="*/ 238 h 901"/>
                    <a:gd name="T72" fmla="*/ 178 w 642"/>
                    <a:gd name="T73" fmla="*/ 221 h 901"/>
                    <a:gd name="T74" fmla="*/ 166 w 642"/>
                    <a:gd name="T75" fmla="*/ 296 h 901"/>
                    <a:gd name="T76" fmla="*/ 214 w 642"/>
                    <a:gd name="T77" fmla="*/ 308 h 901"/>
                    <a:gd name="T78" fmla="*/ 207 w 642"/>
                    <a:gd name="T79" fmla="*/ 387 h 901"/>
                    <a:gd name="T80" fmla="*/ 190 w 642"/>
                    <a:gd name="T81" fmla="*/ 454 h 901"/>
                    <a:gd name="T82" fmla="*/ 94 w 642"/>
                    <a:gd name="T83" fmla="*/ 469 h 901"/>
                    <a:gd name="T84" fmla="*/ 36 w 642"/>
                    <a:gd name="T85" fmla="*/ 421 h 901"/>
                    <a:gd name="T86" fmla="*/ 3 w 642"/>
                    <a:gd name="T87" fmla="*/ 452 h 901"/>
                    <a:gd name="T88" fmla="*/ 44 w 642"/>
                    <a:gd name="T89" fmla="*/ 502 h 901"/>
                    <a:gd name="T90" fmla="*/ 202 w 642"/>
                    <a:gd name="T91" fmla="*/ 505 h 901"/>
                    <a:gd name="T92" fmla="*/ 214 w 642"/>
                    <a:gd name="T93" fmla="*/ 553 h 901"/>
                    <a:gd name="T94" fmla="*/ 214 w 642"/>
                    <a:gd name="T95" fmla="*/ 586 h 901"/>
                    <a:gd name="T96" fmla="*/ 152 w 642"/>
                    <a:gd name="T97" fmla="*/ 591 h 901"/>
                    <a:gd name="T98" fmla="*/ 94 w 642"/>
                    <a:gd name="T99" fmla="*/ 557 h 901"/>
                    <a:gd name="T100" fmla="*/ 32 w 642"/>
                    <a:gd name="T101" fmla="*/ 509 h 901"/>
                    <a:gd name="T102" fmla="*/ 3 w 642"/>
                    <a:gd name="T103" fmla="*/ 536 h 901"/>
                    <a:gd name="T104" fmla="*/ 15 w 642"/>
                    <a:gd name="T105" fmla="*/ 548 h 9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42"/>
                    <a:gd name="T160" fmla="*/ 0 h 901"/>
                    <a:gd name="T161" fmla="*/ 642 w 642"/>
                    <a:gd name="T162" fmla="*/ 901 h 9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42" h="901">
                      <a:moveTo>
                        <a:pt x="15" y="548"/>
                      </a:moveTo>
                      <a:cubicBezTo>
                        <a:pt x="24" y="558"/>
                        <a:pt x="48" y="580"/>
                        <a:pt x="60" y="598"/>
                      </a:cubicBezTo>
                      <a:cubicBezTo>
                        <a:pt x="72" y="616"/>
                        <a:pt x="73" y="639"/>
                        <a:pt x="84" y="653"/>
                      </a:cubicBezTo>
                      <a:cubicBezTo>
                        <a:pt x="95" y="667"/>
                        <a:pt x="121" y="655"/>
                        <a:pt x="128" y="680"/>
                      </a:cubicBezTo>
                      <a:cubicBezTo>
                        <a:pt x="135" y="705"/>
                        <a:pt x="127" y="768"/>
                        <a:pt x="128" y="802"/>
                      </a:cubicBezTo>
                      <a:cubicBezTo>
                        <a:pt x="129" y="836"/>
                        <a:pt x="122" y="870"/>
                        <a:pt x="132" y="884"/>
                      </a:cubicBezTo>
                      <a:cubicBezTo>
                        <a:pt x="142" y="898"/>
                        <a:pt x="179" y="901"/>
                        <a:pt x="188" y="884"/>
                      </a:cubicBezTo>
                      <a:cubicBezTo>
                        <a:pt x="197" y="867"/>
                        <a:pt x="185" y="816"/>
                        <a:pt x="185" y="781"/>
                      </a:cubicBezTo>
                      <a:cubicBezTo>
                        <a:pt x="185" y="746"/>
                        <a:pt x="178" y="699"/>
                        <a:pt x="185" y="673"/>
                      </a:cubicBezTo>
                      <a:cubicBezTo>
                        <a:pt x="192" y="647"/>
                        <a:pt x="214" y="626"/>
                        <a:pt x="228" y="622"/>
                      </a:cubicBezTo>
                      <a:cubicBezTo>
                        <a:pt x="242" y="618"/>
                        <a:pt x="264" y="630"/>
                        <a:pt x="272" y="646"/>
                      </a:cubicBezTo>
                      <a:cubicBezTo>
                        <a:pt x="280" y="662"/>
                        <a:pt x="284" y="700"/>
                        <a:pt x="279" y="721"/>
                      </a:cubicBezTo>
                      <a:cubicBezTo>
                        <a:pt x="274" y="742"/>
                        <a:pt x="253" y="756"/>
                        <a:pt x="245" y="773"/>
                      </a:cubicBezTo>
                      <a:cubicBezTo>
                        <a:pt x="237" y="790"/>
                        <a:pt x="228" y="810"/>
                        <a:pt x="228" y="821"/>
                      </a:cubicBezTo>
                      <a:cubicBezTo>
                        <a:pt x="228" y="832"/>
                        <a:pt x="238" y="841"/>
                        <a:pt x="248" y="838"/>
                      </a:cubicBezTo>
                      <a:cubicBezTo>
                        <a:pt x="258" y="835"/>
                        <a:pt x="277" y="813"/>
                        <a:pt x="288" y="800"/>
                      </a:cubicBezTo>
                      <a:cubicBezTo>
                        <a:pt x="299" y="787"/>
                        <a:pt x="301" y="764"/>
                        <a:pt x="315" y="759"/>
                      </a:cubicBezTo>
                      <a:cubicBezTo>
                        <a:pt x="329" y="754"/>
                        <a:pt x="351" y="768"/>
                        <a:pt x="370" y="769"/>
                      </a:cubicBezTo>
                      <a:cubicBezTo>
                        <a:pt x="389" y="770"/>
                        <a:pt x="413" y="773"/>
                        <a:pt x="430" y="764"/>
                      </a:cubicBezTo>
                      <a:cubicBezTo>
                        <a:pt x="447" y="755"/>
                        <a:pt x="450" y="743"/>
                        <a:pt x="471" y="713"/>
                      </a:cubicBezTo>
                      <a:cubicBezTo>
                        <a:pt x="492" y="683"/>
                        <a:pt x="542" y="641"/>
                        <a:pt x="555" y="586"/>
                      </a:cubicBezTo>
                      <a:cubicBezTo>
                        <a:pt x="568" y="531"/>
                        <a:pt x="547" y="426"/>
                        <a:pt x="548" y="380"/>
                      </a:cubicBezTo>
                      <a:cubicBezTo>
                        <a:pt x="549" y="334"/>
                        <a:pt x="546" y="344"/>
                        <a:pt x="560" y="310"/>
                      </a:cubicBezTo>
                      <a:cubicBezTo>
                        <a:pt x="574" y="276"/>
                        <a:pt x="626" y="204"/>
                        <a:pt x="634" y="176"/>
                      </a:cubicBezTo>
                      <a:cubicBezTo>
                        <a:pt x="642" y="148"/>
                        <a:pt x="616" y="145"/>
                        <a:pt x="605" y="142"/>
                      </a:cubicBezTo>
                      <a:cubicBezTo>
                        <a:pt x="594" y="139"/>
                        <a:pt x="585" y="141"/>
                        <a:pt x="569" y="159"/>
                      </a:cubicBezTo>
                      <a:cubicBezTo>
                        <a:pt x="553" y="177"/>
                        <a:pt x="538" y="239"/>
                        <a:pt x="509" y="253"/>
                      </a:cubicBezTo>
                      <a:cubicBezTo>
                        <a:pt x="480" y="267"/>
                        <a:pt x="418" y="249"/>
                        <a:pt x="396" y="245"/>
                      </a:cubicBezTo>
                      <a:cubicBezTo>
                        <a:pt x="374" y="241"/>
                        <a:pt x="376" y="246"/>
                        <a:pt x="375" y="231"/>
                      </a:cubicBezTo>
                      <a:cubicBezTo>
                        <a:pt x="374" y="216"/>
                        <a:pt x="377" y="176"/>
                        <a:pt x="389" y="152"/>
                      </a:cubicBezTo>
                      <a:cubicBezTo>
                        <a:pt x="401" y="128"/>
                        <a:pt x="443" y="113"/>
                        <a:pt x="449" y="89"/>
                      </a:cubicBezTo>
                      <a:cubicBezTo>
                        <a:pt x="455" y="65"/>
                        <a:pt x="437" y="16"/>
                        <a:pt x="428" y="8"/>
                      </a:cubicBezTo>
                      <a:cubicBezTo>
                        <a:pt x="419" y="0"/>
                        <a:pt x="401" y="27"/>
                        <a:pt x="394" y="41"/>
                      </a:cubicBezTo>
                      <a:cubicBezTo>
                        <a:pt x="387" y="55"/>
                        <a:pt x="402" y="76"/>
                        <a:pt x="387" y="94"/>
                      </a:cubicBezTo>
                      <a:cubicBezTo>
                        <a:pt x="372" y="112"/>
                        <a:pt x="329" y="128"/>
                        <a:pt x="303" y="152"/>
                      </a:cubicBezTo>
                      <a:cubicBezTo>
                        <a:pt x="277" y="176"/>
                        <a:pt x="254" y="227"/>
                        <a:pt x="233" y="238"/>
                      </a:cubicBezTo>
                      <a:cubicBezTo>
                        <a:pt x="212" y="249"/>
                        <a:pt x="189" y="211"/>
                        <a:pt x="178" y="221"/>
                      </a:cubicBezTo>
                      <a:cubicBezTo>
                        <a:pt x="167" y="231"/>
                        <a:pt x="160" y="282"/>
                        <a:pt x="166" y="296"/>
                      </a:cubicBezTo>
                      <a:cubicBezTo>
                        <a:pt x="172" y="310"/>
                        <a:pt x="207" y="293"/>
                        <a:pt x="214" y="308"/>
                      </a:cubicBezTo>
                      <a:cubicBezTo>
                        <a:pt x="221" y="323"/>
                        <a:pt x="211" y="363"/>
                        <a:pt x="207" y="387"/>
                      </a:cubicBezTo>
                      <a:cubicBezTo>
                        <a:pt x="203" y="411"/>
                        <a:pt x="209" y="440"/>
                        <a:pt x="190" y="454"/>
                      </a:cubicBezTo>
                      <a:cubicBezTo>
                        <a:pt x="171" y="468"/>
                        <a:pt x="120" y="474"/>
                        <a:pt x="94" y="469"/>
                      </a:cubicBezTo>
                      <a:cubicBezTo>
                        <a:pt x="68" y="464"/>
                        <a:pt x="51" y="424"/>
                        <a:pt x="36" y="421"/>
                      </a:cubicBezTo>
                      <a:cubicBezTo>
                        <a:pt x="21" y="418"/>
                        <a:pt x="2" y="439"/>
                        <a:pt x="3" y="452"/>
                      </a:cubicBezTo>
                      <a:cubicBezTo>
                        <a:pt x="4" y="465"/>
                        <a:pt x="11" y="493"/>
                        <a:pt x="44" y="502"/>
                      </a:cubicBezTo>
                      <a:cubicBezTo>
                        <a:pt x="77" y="511"/>
                        <a:pt x="174" y="497"/>
                        <a:pt x="202" y="505"/>
                      </a:cubicBezTo>
                      <a:cubicBezTo>
                        <a:pt x="230" y="513"/>
                        <a:pt x="212" y="540"/>
                        <a:pt x="214" y="553"/>
                      </a:cubicBezTo>
                      <a:cubicBezTo>
                        <a:pt x="216" y="566"/>
                        <a:pt x="224" y="580"/>
                        <a:pt x="214" y="586"/>
                      </a:cubicBezTo>
                      <a:cubicBezTo>
                        <a:pt x="204" y="592"/>
                        <a:pt x="172" y="596"/>
                        <a:pt x="152" y="591"/>
                      </a:cubicBezTo>
                      <a:cubicBezTo>
                        <a:pt x="132" y="586"/>
                        <a:pt x="114" y="571"/>
                        <a:pt x="94" y="557"/>
                      </a:cubicBezTo>
                      <a:cubicBezTo>
                        <a:pt x="74" y="543"/>
                        <a:pt x="47" y="512"/>
                        <a:pt x="32" y="509"/>
                      </a:cubicBezTo>
                      <a:cubicBezTo>
                        <a:pt x="17" y="506"/>
                        <a:pt x="6" y="530"/>
                        <a:pt x="3" y="536"/>
                      </a:cubicBezTo>
                      <a:cubicBezTo>
                        <a:pt x="0" y="542"/>
                        <a:pt x="6" y="538"/>
                        <a:pt x="15" y="5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245A"/>
                    </a:gs>
                    <a:gs pos="100000">
                      <a:srgbClr val="CC0000"/>
                    </a:gs>
                  </a:gsLst>
                  <a:lin ang="2700000" scaled="1"/>
                </a:gradFill>
                <a:ln>
                  <a:noFill/>
                </a:ln>
                <a:effectLst>
                  <a:prstShdw prst="shdw17" dist="17961" dir="2700000">
                    <a:srgbClr val="311636">
                      <a:alpha val="74997"/>
                    </a:srgbClr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0" name="Freeform 122"/>
                <p:cNvSpPr>
                  <a:spLocks/>
                </p:cNvSpPr>
                <p:nvPr/>
              </p:nvSpPr>
              <p:spPr bwMode="auto">
                <a:xfrm>
                  <a:off x="3509" y="2207"/>
                  <a:ext cx="108" cy="278"/>
                </a:xfrm>
                <a:custGeom>
                  <a:avLst/>
                  <a:gdLst>
                    <a:gd name="T0" fmla="*/ 78 w 109"/>
                    <a:gd name="T1" fmla="*/ 27 h 279"/>
                    <a:gd name="T2" fmla="*/ 44 w 109"/>
                    <a:gd name="T3" fmla="*/ 73 h 279"/>
                    <a:gd name="T4" fmla="*/ 18 w 109"/>
                    <a:gd name="T5" fmla="*/ 171 h 279"/>
                    <a:gd name="T6" fmla="*/ 1 w 109"/>
                    <a:gd name="T7" fmla="*/ 251 h 279"/>
                    <a:gd name="T8" fmla="*/ 25 w 109"/>
                    <a:gd name="T9" fmla="*/ 277 h 279"/>
                    <a:gd name="T10" fmla="*/ 99 w 109"/>
                    <a:gd name="T11" fmla="*/ 236 h 279"/>
                    <a:gd name="T12" fmla="*/ 78 w 109"/>
                    <a:gd name="T13" fmla="*/ 27 h 2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9"/>
                    <a:gd name="T22" fmla="*/ 0 h 279"/>
                    <a:gd name="T23" fmla="*/ 109 w 109"/>
                    <a:gd name="T24" fmla="*/ 279 h 27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9" h="279">
                      <a:moveTo>
                        <a:pt x="78" y="27"/>
                      </a:moveTo>
                      <a:cubicBezTo>
                        <a:pt x="69" y="0"/>
                        <a:pt x="54" y="49"/>
                        <a:pt x="44" y="73"/>
                      </a:cubicBezTo>
                      <a:cubicBezTo>
                        <a:pt x="34" y="97"/>
                        <a:pt x="25" y="141"/>
                        <a:pt x="18" y="171"/>
                      </a:cubicBezTo>
                      <a:cubicBezTo>
                        <a:pt x="11" y="201"/>
                        <a:pt x="0" y="233"/>
                        <a:pt x="1" y="251"/>
                      </a:cubicBezTo>
                      <a:cubicBezTo>
                        <a:pt x="2" y="269"/>
                        <a:pt x="9" y="279"/>
                        <a:pt x="25" y="277"/>
                      </a:cubicBezTo>
                      <a:cubicBezTo>
                        <a:pt x="41" y="275"/>
                        <a:pt x="89" y="278"/>
                        <a:pt x="99" y="236"/>
                      </a:cubicBezTo>
                      <a:cubicBezTo>
                        <a:pt x="109" y="194"/>
                        <a:pt x="87" y="54"/>
                        <a:pt x="7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1" name="Freeform 123"/>
                <p:cNvSpPr>
                  <a:spLocks/>
                </p:cNvSpPr>
                <p:nvPr/>
              </p:nvSpPr>
              <p:spPr bwMode="auto">
                <a:xfrm>
                  <a:off x="3630" y="2317"/>
                  <a:ext cx="149" cy="120"/>
                </a:xfrm>
                <a:custGeom>
                  <a:avLst/>
                  <a:gdLst>
                    <a:gd name="T0" fmla="*/ 18 w 149"/>
                    <a:gd name="T1" fmla="*/ 16 h 120"/>
                    <a:gd name="T2" fmla="*/ 128 w 149"/>
                    <a:gd name="T3" fmla="*/ 13 h 120"/>
                    <a:gd name="T4" fmla="*/ 143 w 149"/>
                    <a:gd name="T5" fmla="*/ 47 h 120"/>
                    <a:gd name="T6" fmla="*/ 107 w 149"/>
                    <a:gd name="T7" fmla="*/ 93 h 120"/>
                    <a:gd name="T8" fmla="*/ 20 w 149"/>
                    <a:gd name="T9" fmla="*/ 107 h 120"/>
                    <a:gd name="T10" fmla="*/ 18 w 149"/>
                    <a:gd name="T11" fmla="*/ 16 h 12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9"/>
                    <a:gd name="T19" fmla="*/ 0 h 120"/>
                    <a:gd name="T20" fmla="*/ 149 w 149"/>
                    <a:gd name="T21" fmla="*/ 120 h 12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9" h="120">
                      <a:moveTo>
                        <a:pt x="18" y="16"/>
                      </a:moveTo>
                      <a:cubicBezTo>
                        <a:pt x="36" y="0"/>
                        <a:pt x="107" y="8"/>
                        <a:pt x="128" y="13"/>
                      </a:cubicBezTo>
                      <a:cubicBezTo>
                        <a:pt x="149" y="18"/>
                        <a:pt x="146" y="34"/>
                        <a:pt x="143" y="47"/>
                      </a:cubicBezTo>
                      <a:cubicBezTo>
                        <a:pt x="140" y="60"/>
                        <a:pt x="127" y="83"/>
                        <a:pt x="107" y="93"/>
                      </a:cubicBezTo>
                      <a:cubicBezTo>
                        <a:pt x="87" y="103"/>
                        <a:pt x="35" y="120"/>
                        <a:pt x="20" y="107"/>
                      </a:cubicBezTo>
                      <a:cubicBezTo>
                        <a:pt x="5" y="94"/>
                        <a:pt x="0" y="32"/>
                        <a:pt x="18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2" name="Freeform 124"/>
                <p:cNvSpPr>
                  <a:spLocks/>
                </p:cNvSpPr>
                <p:nvPr/>
              </p:nvSpPr>
              <p:spPr bwMode="auto">
                <a:xfrm>
                  <a:off x="3527" y="2496"/>
                  <a:ext cx="126" cy="169"/>
                </a:xfrm>
                <a:custGeom>
                  <a:avLst/>
                  <a:gdLst>
                    <a:gd name="T0" fmla="*/ 96 w 127"/>
                    <a:gd name="T1" fmla="*/ 7 h 169"/>
                    <a:gd name="T2" fmla="*/ 14 w 127"/>
                    <a:gd name="T3" fmla="*/ 46 h 169"/>
                    <a:gd name="T4" fmla="*/ 12 w 127"/>
                    <a:gd name="T5" fmla="*/ 94 h 169"/>
                    <a:gd name="T6" fmla="*/ 76 w 127"/>
                    <a:gd name="T7" fmla="*/ 168 h 169"/>
                    <a:gd name="T8" fmla="*/ 120 w 127"/>
                    <a:gd name="T9" fmla="*/ 98 h 169"/>
                    <a:gd name="T10" fmla="*/ 117 w 127"/>
                    <a:gd name="T11" fmla="*/ 14 h 169"/>
                    <a:gd name="T12" fmla="*/ 96 w 127"/>
                    <a:gd name="T13" fmla="*/ 7 h 16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7"/>
                    <a:gd name="T22" fmla="*/ 0 h 169"/>
                    <a:gd name="T23" fmla="*/ 127 w 127"/>
                    <a:gd name="T24" fmla="*/ 169 h 16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7" h="169">
                      <a:moveTo>
                        <a:pt x="96" y="7"/>
                      </a:moveTo>
                      <a:cubicBezTo>
                        <a:pt x="79" y="12"/>
                        <a:pt x="28" y="31"/>
                        <a:pt x="14" y="46"/>
                      </a:cubicBezTo>
                      <a:cubicBezTo>
                        <a:pt x="0" y="61"/>
                        <a:pt x="2" y="74"/>
                        <a:pt x="12" y="94"/>
                      </a:cubicBezTo>
                      <a:cubicBezTo>
                        <a:pt x="22" y="114"/>
                        <a:pt x="58" y="167"/>
                        <a:pt x="76" y="168"/>
                      </a:cubicBezTo>
                      <a:cubicBezTo>
                        <a:pt x="94" y="169"/>
                        <a:pt x="113" y="124"/>
                        <a:pt x="120" y="98"/>
                      </a:cubicBezTo>
                      <a:cubicBezTo>
                        <a:pt x="127" y="72"/>
                        <a:pt x="123" y="28"/>
                        <a:pt x="117" y="14"/>
                      </a:cubicBezTo>
                      <a:cubicBezTo>
                        <a:pt x="111" y="0"/>
                        <a:pt x="113" y="2"/>
                        <a:pt x="96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0413" name="Freeform 125"/>
                <p:cNvSpPr>
                  <a:spLocks/>
                </p:cNvSpPr>
                <p:nvPr/>
              </p:nvSpPr>
              <p:spPr bwMode="auto">
                <a:xfrm>
                  <a:off x="3623" y="2456"/>
                  <a:ext cx="162" cy="301"/>
                </a:xfrm>
                <a:custGeom>
                  <a:avLst/>
                  <a:gdLst>
                    <a:gd name="T0" fmla="*/ 131 w 162"/>
                    <a:gd name="T1" fmla="*/ 20 h 301"/>
                    <a:gd name="T2" fmla="*/ 80 w 162"/>
                    <a:gd name="T3" fmla="*/ 22 h 301"/>
                    <a:gd name="T4" fmla="*/ 71 w 162"/>
                    <a:gd name="T5" fmla="*/ 85 h 301"/>
                    <a:gd name="T6" fmla="*/ 66 w 162"/>
                    <a:gd name="T7" fmla="*/ 157 h 301"/>
                    <a:gd name="T8" fmla="*/ 8 w 162"/>
                    <a:gd name="T9" fmla="*/ 245 h 301"/>
                    <a:gd name="T10" fmla="*/ 18 w 162"/>
                    <a:gd name="T11" fmla="*/ 279 h 301"/>
                    <a:gd name="T12" fmla="*/ 71 w 162"/>
                    <a:gd name="T13" fmla="*/ 279 h 301"/>
                    <a:gd name="T14" fmla="*/ 150 w 162"/>
                    <a:gd name="T15" fmla="*/ 145 h 301"/>
                    <a:gd name="T16" fmla="*/ 131 w 162"/>
                    <a:gd name="T17" fmla="*/ 20 h 3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301"/>
                    <a:gd name="T29" fmla="*/ 162 w 162"/>
                    <a:gd name="T30" fmla="*/ 301 h 30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301">
                      <a:moveTo>
                        <a:pt x="131" y="20"/>
                      </a:moveTo>
                      <a:cubicBezTo>
                        <a:pt x="119" y="0"/>
                        <a:pt x="90" y="11"/>
                        <a:pt x="80" y="22"/>
                      </a:cubicBezTo>
                      <a:cubicBezTo>
                        <a:pt x="70" y="33"/>
                        <a:pt x="73" y="63"/>
                        <a:pt x="71" y="85"/>
                      </a:cubicBezTo>
                      <a:cubicBezTo>
                        <a:pt x="69" y="107"/>
                        <a:pt x="76" y="130"/>
                        <a:pt x="66" y="157"/>
                      </a:cubicBezTo>
                      <a:cubicBezTo>
                        <a:pt x="56" y="184"/>
                        <a:pt x="16" y="225"/>
                        <a:pt x="8" y="245"/>
                      </a:cubicBezTo>
                      <a:cubicBezTo>
                        <a:pt x="0" y="265"/>
                        <a:pt x="8" y="273"/>
                        <a:pt x="18" y="279"/>
                      </a:cubicBezTo>
                      <a:cubicBezTo>
                        <a:pt x="28" y="285"/>
                        <a:pt x="49" y="301"/>
                        <a:pt x="71" y="279"/>
                      </a:cubicBezTo>
                      <a:cubicBezTo>
                        <a:pt x="93" y="257"/>
                        <a:pt x="138" y="188"/>
                        <a:pt x="150" y="145"/>
                      </a:cubicBezTo>
                      <a:cubicBezTo>
                        <a:pt x="162" y="102"/>
                        <a:pt x="143" y="40"/>
                        <a:pt x="131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>
                  <a:prstShdw prst="shdw17" dist="17961" dir="13500000">
                    <a:srgbClr val="999999">
                      <a:alpha val="74998"/>
                    </a:srgbClr>
                  </a:prstShdw>
                </a:effec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sp>
        <p:nvSpPr>
          <p:cNvPr id="94215" name="AutoShape 126"/>
          <p:cNvSpPr>
            <a:spLocks/>
          </p:cNvSpPr>
          <p:nvPr/>
        </p:nvSpPr>
        <p:spPr bwMode="auto">
          <a:xfrm rot="-5400000">
            <a:off x="7182644" y="865981"/>
            <a:ext cx="465138" cy="2867025"/>
          </a:xfrm>
          <a:prstGeom prst="leftBracket">
            <a:avLst>
              <a:gd name="adj" fmla="val 96566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94216" name="Group 127"/>
          <p:cNvGrpSpPr>
            <a:grpSpLocks/>
          </p:cNvGrpSpPr>
          <p:nvPr/>
        </p:nvGrpSpPr>
        <p:grpSpPr bwMode="auto">
          <a:xfrm>
            <a:off x="-1588" y="1746250"/>
            <a:ext cx="7626351" cy="5022850"/>
            <a:chOff x="-1" y="1100"/>
            <a:chExt cx="4804" cy="3164"/>
          </a:xfrm>
        </p:grpSpPr>
        <p:grpSp>
          <p:nvGrpSpPr>
            <p:cNvPr id="94228" name="Group 128"/>
            <p:cNvGrpSpPr>
              <a:grpSpLocks/>
            </p:cNvGrpSpPr>
            <p:nvPr/>
          </p:nvGrpSpPr>
          <p:grpSpPr bwMode="auto">
            <a:xfrm>
              <a:off x="-1" y="1100"/>
              <a:ext cx="4804" cy="3164"/>
              <a:chOff x="-43" y="1058"/>
              <a:chExt cx="4804" cy="3164"/>
            </a:xfrm>
          </p:grpSpPr>
          <p:sp>
            <p:nvSpPr>
              <p:cNvPr id="94266" name="Arc 129"/>
              <p:cNvSpPr>
                <a:spLocks/>
              </p:cNvSpPr>
              <p:nvPr/>
            </p:nvSpPr>
            <p:spPr bwMode="auto">
              <a:xfrm rot="-1368198">
                <a:off x="435" y="1058"/>
                <a:ext cx="3814" cy="3164"/>
              </a:xfrm>
              <a:custGeom>
                <a:avLst/>
                <a:gdLst>
                  <a:gd name="T0" fmla="*/ 0 w 24523"/>
                  <a:gd name="T1" fmla="*/ 0 h 21600"/>
                  <a:gd name="T2" fmla="*/ 14 w 24523"/>
                  <a:gd name="T3" fmla="*/ 10 h 21600"/>
                  <a:gd name="T4" fmla="*/ 2 w 24523"/>
                  <a:gd name="T5" fmla="*/ 10 h 21600"/>
                  <a:gd name="T6" fmla="*/ 0 60000 65536"/>
                  <a:gd name="T7" fmla="*/ 0 60000 65536"/>
                  <a:gd name="T8" fmla="*/ 0 60000 65536"/>
                  <a:gd name="T9" fmla="*/ 0 w 24523"/>
                  <a:gd name="T10" fmla="*/ 0 h 21600"/>
                  <a:gd name="T11" fmla="*/ 24523 w 2452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523" h="21600" fill="none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</a:path>
                  <a:path w="24523" h="21600" stroke="0" extrusionOk="0">
                    <a:moveTo>
                      <a:pt x="0" y="199"/>
                    </a:moveTo>
                    <a:cubicBezTo>
                      <a:pt x="969" y="66"/>
                      <a:pt x="1947" y="-1"/>
                      <a:pt x="2926" y="0"/>
                    </a:cubicBezTo>
                    <a:cubicBezTo>
                      <a:pt x="14719" y="0"/>
                      <a:pt x="24333" y="9459"/>
                      <a:pt x="24523" y="21251"/>
                    </a:cubicBezTo>
                    <a:lnTo>
                      <a:pt x="2926" y="21600"/>
                    </a:lnTo>
                    <a:close/>
                  </a:path>
                </a:pathLst>
              </a:custGeom>
              <a:noFill/>
              <a:ln w="139700">
                <a:solidFill>
                  <a:srgbClr val="FFCC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94267" name="Group 130"/>
              <p:cNvGrpSpPr>
                <a:grpSpLocks/>
              </p:cNvGrpSpPr>
              <p:nvPr/>
            </p:nvGrpSpPr>
            <p:grpSpPr bwMode="auto">
              <a:xfrm>
                <a:off x="-43" y="1350"/>
                <a:ext cx="4804" cy="1980"/>
                <a:chOff x="-43" y="1266"/>
                <a:chExt cx="4804" cy="1980"/>
              </a:xfrm>
            </p:grpSpPr>
            <p:grpSp>
              <p:nvGrpSpPr>
                <p:cNvPr id="94268" name="Group 131"/>
                <p:cNvGrpSpPr>
                  <a:grpSpLocks/>
                </p:cNvGrpSpPr>
                <p:nvPr/>
              </p:nvGrpSpPr>
              <p:grpSpPr bwMode="auto">
                <a:xfrm rot="1554081">
                  <a:off x="4525" y="3017"/>
                  <a:ext cx="236" cy="229"/>
                  <a:chOff x="4270" y="2241"/>
                  <a:chExt cx="236" cy="229"/>
                </a:xfrm>
              </p:grpSpPr>
              <p:sp>
                <p:nvSpPr>
                  <p:cNvPr id="95219" name="Freeform 13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220" name="Oval 13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221" name="Group 13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222" name="Freeform 1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3" name="Freeform 1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4" name="Freeform 1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5" name="Freeform 1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6" name="Freeform 1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7" name="Oval 1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8" name="Oval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29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30" name="Freeform 1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31" name="Freeform 1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0" name="Freeform 1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1" name="Freeform 1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2" name="Freeform 1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3" name="Freeform 1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4" name="Freeform 1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5" name="Freeform 1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6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7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8" name="Oval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69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0" name="Freeform 1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1" name="Freeform 1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2" name="Freeform 1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3" name="Freeform 1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4" name="Freeform 1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5" name="Freeform 1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6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7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8" name="Freeform 1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79" name="Freeform 1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80" name="Freeform 1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81" name="Freeform 1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82" name="Oval 1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71383" name="Oval 1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69" name="Group 169"/>
                <p:cNvGrpSpPr>
                  <a:grpSpLocks/>
                </p:cNvGrpSpPr>
                <p:nvPr/>
              </p:nvGrpSpPr>
              <p:grpSpPr bwMode="auto">
                <a:xfrm rot="1554081">
                  <a:off x="4425" y="2827"/>
                  <a:ext cx="236" cy="229"/>
                  <a:chOff x="4270" y="2241"/>
                  <a:chExt cx="236" cy="229"/>
                </a:xfrm>
              </p:grpSpPr>
              <p:sp>
                <p:nvSpPr>
                  <p:cNvPr id="95182" name="Freeform 17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183" name="Oval 17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184" name="Group 17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185" name="Freeform 1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6" name="Freeform 1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7" name="Freeform 1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8" name="Freeform 1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9" name="Freeform 1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0" name="Oval 1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1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2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3" name="Freeform 1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4" name="Freeform 1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5" name="Freeform 1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6" name="Freeform 1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7" name="Freeform 1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8" name="Freeform 1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99" name="Freeform 1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0" name="Freeform 1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1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2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3" name="Oval 1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4" name="Oval 1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5" name="Freeform 1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6" name="Freeform 1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7" name="Freeform 1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8" name="Freeform 1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09" name="Freeform 1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0" name="Freeform 1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1" name="Oval 1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2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3" name="Freeform 2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4" name="Freeform 2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5" name="Freeform 2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6" name="Freeform 2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7" name="Oval 2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218" name="Oval 2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0" name="Group 207"/>
                <p:cNvGrpSpPr>
                  <a:grpSpLocks/>
                </p:cNvGrpSpPr>
                <p:nvPr/>
              </p:nvGrpSpPr>
              <p:grpSpPr bwMode="auto">
                <a:xfrm rot="1224491">
                  <a:off x="4317" y="2641"/>
                  <a:ext cx="236" cy="229"/>
                  <a:chOff x="4270" y="2241"/>
                  <a:chExt cx="236" cy="229"/>
                </a:xfrm>
              </p:grpSpPr>
              <p:sp>
                <p:nvSpPr>
                  <p:cNvPr id="95145" name="Freeform 20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146" name="Oval 20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147" name="Group 21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148" name="Freeform 2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9" name="Freeform 2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0" name="Freeform 2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1" name="Freeform 2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2" name="Freeform 2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3" name="Oval 2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4" name="Oval 2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5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6" name="Freeform 2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7" name="Freeform 2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8" name="Freeform 2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59" name="Freeform 2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0" name="Freeform 2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1" name="Freeform 2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2" name="Freeform 2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3" name="Freeform 2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4" name="Oval 2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5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6" name="Oval 2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7" name="Oval 2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8" name="Freeform 2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69" name="Freeform 2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0" name="Freeform 2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1" name="Freeform 2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2" name="Freeform 2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3" name="Freeform 2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4" name="Oval 2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5" name="Oval 2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6" name="Freeform 2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7" name="Freeform 2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8" name="Freeform 2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79" name="Freeform 2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0" name="Oval 2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81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1" name="Group 245"/>
                <p:cNvGrpSpPr>
                  <a:grpSpLocks/>
                </p:cNvGrpSpPr>
                <p:nvPr/>
              </p:nvGrpSpPr>
              <p:grpSpPr bwMode="auto">
                <a:xfrm rot="897300">
                  <a:off x="4189" y="2469"/>
                  <a:ext cx="236" cy="229"/>
                  <a:chOff x="4270" y="2241"/>
                  <a:chExt cx="236" cy="229"/>
                </a:xfrm>
              </p:grpSpPr>
              <p:sp>
                <p:nvSpPr>
                  <p:cNvPr id="95108" name="Freeform 24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109" name="Oval 24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110" name="Group 24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111" name="Freeform 2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2" name="Freeform 2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3" name="Freeform 2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4" name="Freeform 2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5" name="Freeform 2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6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7" name="Oval 2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8" name="Oval 2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19" name="Freeform 2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0" name="Freeform 2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1" name="Freeform 2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2" name="Freeform 2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3" name="Freeform 2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4" name="Freeform 2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5" name="Freeform 2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6" name="Freeform 2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7" name="Oval 2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8" name="Oval 2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29" name="Oval 2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0" name="Oval 2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1" name="Freeform 2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2" name="Freeform 2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3" name="Freeform 2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4" name="Freeform 2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5" name="Freeform 2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6" name="Freeform 2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7" name="Oval 2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8" name="Oval 2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39" name="Freeform 2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0" name="Freeform 2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1" name="Freeform 2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2" name="Freeform 2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3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44" name="Oval 2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2" name="Group 283"/>
                <p:cNvGrpSpPr>
                  <a:grpSpLocks/>
                </p:cNvGrpSpPr>
                <p:nvPr/>
              </p:nvGrpSpPr>
              <p:grpSpPr bwMode="auto">
                <a:xfrm rot="538931">
                  <a:off x="4053" y="2313"/>
                  <a:ext cx="236" cy="229"/>
                  <a:chOff x="4270" y="2241"/>
                  <a:chExt cx="236" cy="229"/>
                </a:xfrm>
              </p:grpSpPr>
              <p:sp>
                <p:nvSpPr>
                  <p:cNvPr id="95071" name="Freeform 28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072" name="Oval 28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073" name="Group 28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074" name="Freeform 2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5" name="Freeform 2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6" name="Freeform 2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7" name="Freeform 2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8" name="Freeform 2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9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0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1" name="Oval 2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2" name="Freeform 2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3" name="Freeform 2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4" name="Freeform 2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5" name="Freeform 2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6" name="Freeform 2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7" name="Freeform 3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8" name="Freeform 3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89" name="Freeform 3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0" name="Oval 3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1" name="Oval 3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2" name="Oval 30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3" name="Oval 3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4" name="Freeform 3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5" name="Freeform 3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6" name="Freeform 3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7" name="Freeform 3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8" name="Freeform 3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99" name="Freeform 3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0" name="Oval 3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1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2" name="Freeform 3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3" name="Freeform 3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4" name="Freeform 3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5" name="Freeform 3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6" name="Oval 3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107" name="Oval 3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3" name="Group 321"/>
                <p:cNvGrpSpPr>
                  <a:grpSpLocks/>
                </p:cNvGrpSpPr>
                <p:nvPr/>
              </p:nvGrpSpPr>
              <p:grpSpPr bwMode="auto">
                <a:xfrm rot="480146">
                  <a:off x="3905" y="2160"/>
                  <a:ext cx="236" cy="229"/>
                  <a:chOff x="4270" y="2241"/>
                  <a:chExt cx="236" cy="229"/>
                </a:xfrm>
              </p:grpSpPr>
              <p:sp>
                <p:nvSpPr>
                  <p:cNvPr id="95034" name="Freeform 32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5035" name="Oval 32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5036" name="Group 32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037" name="Freeform 3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8" name="Freeform 3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9" name="Freeform 3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0" name="Freeform 3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1" name="Freeform 3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2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3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4" name="Oval 3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5" name="Freeform 3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6" name="Freeform 3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7" name="Freeform 3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8" name="Freeform 3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49" name="Freeform 3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0" name="Freeform 3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1" name="Freeform 3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2" name="Freeform 3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3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4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5" name="Oval 3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6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7" name="Freeform 3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8" name="Freeform 3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59" name="Freeform 3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0" name="Freeform 3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1" name="Freeform 3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2" name="Freeform 3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3" name="Oval 3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4" name="Oval 3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5" name="Freeform 3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6" name="Freeform 3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7" name="Freeform 3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8" name="Freeform 3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69" name="Oval 3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70" name="Oval 3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4" name="Group 359"/>
                <p:cNvGrpSpPr>
                  <a:grpSpLocks/>
                </p:cNvGrpSpPr>
                <p:nvPr/>
              </p:nvGrpSpPr>
              <p:grpSpPr bwMode="auto">
                <a:xfrm rot="300948">
                  <a:off x="3749" y="2016"/>
                  <a:ext cx="236" cy="229"/>
                  <a:chOff x="4270" y="2241"/>
                  <a:chExt cx="236" cy="229"/>
                </a:xfrm>
              </p:grpSpPr>
              <p:sp>
                <p:nvSpPr>
                  <p:cNvPr id="94997" name="Freeform 36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998" name="Oval 36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999" name="Group 36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5000" name="Freeform 3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1" name="Freeform 3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2" name="Freeform 3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3" name="Freeform 3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4" name="Freeform 3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5" name="Oval 3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6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7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8" name="Freeform 3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09" name="Freeform 3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0" name="Freeform 3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1" name="Freeform 3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2" name="Freeform 3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3" name="Freeform 3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4" name="Freeform 3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5" name="Freeform 3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6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7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8" name="Oval 3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19" name="Oval 3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0" name="Freeform 3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1" name="Freeform 3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2" name="Freeform 3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3" name="Freeform 3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4" name="Freeform 3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5" name="Freeform 3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6" name="Oval 3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7" name="Oval 3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8" name="Freeform 3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29" name="Freeform 3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0" name="Freeform 3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1" name="Freeform 3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2" name="Oval 3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5033" name="Oval 3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5" name="Group 397"/>
                <p:cNvGrpSpPr>
                  <a:grpSpLocks/>
                </p:cNvGrpSpPr>
                <p:nvPr/>
              </p:nvGrpSpPr>
              <p:grpSpPr bwMode="auto">
                <a:xfrm>
                  <a:off x="3589" y="1884"/>
                  <a:ext cx="236" cy="229"/>
                  <a:chOff x="4270" y="2241"/>
                  <a:chExt cx="236" cy="229"/>
                </a:xfrm>
              </p:grpSpPr>
              <p:sp>
                <p:nvSpPr>
                  <p:cNvPr id="94960" name="Freeform 39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961" name="Oval 39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962" name="Group 40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963" name="Freeform 4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4" name="Freeform 4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5" name="Freeform 4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6" name="Freeform 4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7" name="Freeform 4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8" name="Oval 4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69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0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1" name="Freeform 4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2" name="Freeform 4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3" name="Freeform 4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4" name="Freeform 4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5" name="Freeform 4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6" name="Freeform 4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7" name="Freeform 4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8" name="Freeform 4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79" name="Oval 4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0" name="Oval 4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1" name="Oval 4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2" name="Oval 4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3" name="Freeform 4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4" name="Freeform 4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5" name="Freeform 4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6" name="Freeform 4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7" name="Freeform 42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8" name="Freeform 42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89" name="Oval 4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0" name="Oval 4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1" name="Freeform 4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2" name="Freeform 4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3" name="Freeform 4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4" name="Freeform 4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5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96" name="Oval 4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6" name="Group 435"/>
                <p:cNvGrpSpPr>
                  <a:grpSpLocks/>
                </p:cNvGrpSpPr>
                <p:nvPr/>
              </p:nvGrpSpPr>
              <p:grpSpPr bwMode="auto">
                <a:xfrm rot="-386442">
                  <a:off x="3416" y="1766"/>
                  <a:ext cx="236" cy="229"/>
                  <a:chOff x="4270" y="2241"/>
                  <a:chExt cx="236" cy="229"/>
                </a:xfrm>
              </p:grpSpPr>
              <p:sp>
                <p:nvSpPr>
                  <p:cNvPr id="94923" name="Freeform 43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924" name="Oval 43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925" name="Group 43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926" name="Freeform 4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7" name="Freeform 4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8" name="Freeform 4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9" name="Freeform 4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0" name="Freeform 4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1" name="Oval 44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2" name="Oval 4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3" name="Oval 4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4" name="Freeform 4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5" name="Freeform 4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6" name="Freeform 4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7" name="Freeform 4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8" name="Freeform 45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39" name="Freeform 45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0" name="Freeform 4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1" name="Freeform 4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2" name="Oval 4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3" name="Oval 4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4" name="Oval 4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5" name="Oval 4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6" name="Freeform 4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7" name="Freeform 4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8" name="Freeform 4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49" name="Freeform 4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0" name="Freeform 46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1" name="Freeform 46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2" name="Oval 4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3" name="Oval 4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4" name="Freeform 4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5" name="Freeform 4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6" name="Freeform 4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7" name="Freeform 4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8" name="Oval 4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59" name="Oval 4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7" name="Group 473"/>
                <p:cNvGrpSpPr>
                  <a:grpSpLocks/>
                </p:cNvGrpSpPr>
                <p:nvPr/>
              </p:nvGrpSpPr>
              <p:grpSpPr bwMode="auto">
                <a:xfrm rot="-599134">
                  <a:off x="3229" y="1659"/>
                  <a:ext cx="236" cy="229"/>
                  <a:chOff x="4270" y="2241"/>
                  <a:chExt cx="236" cy="229"/>
                </a:xfrm>
              </p:grpSpPr>
              <p:sp>
                <p:nvSpPr>
                  <p:cNvPr id="94886" name="Freeform 47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887" name="Oval 47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888" name="Group 47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889" name="Freeform 4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0" name="Freeform 4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1" name="Freeform 4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2" name="Freeform 4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3" name="Freeform 4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4" name="Oval 4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5" name="Oval 4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6" name="Oval 4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7" name="Freeform 4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8" name="Freeform 4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99" name="Freeform 4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0" name="Freeform 4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1" name="Freeform 48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2" name="Freeform 49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3" name="Freeform 4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4" name="Freeform 4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5" name="Oval 4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6" name="Oval 4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7" name="Oval 49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8" name="Oval 4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09" name="Freeform 4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0" name="Freeform 4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1" name="Freeform 4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2" name="Freeform 5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3" name="Freeform 50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4" name="Freeform 50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5" name="Oval 5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6" name="Oval 5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7" name="Freeform 5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8" name="Freeform 5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19" name="Freeform 5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0" name="Freeform 5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1" name="Oval 5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922" name="Oval 5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8" name="Group 511"/>
                <p:cNvGrpSpPr>
                  <a:grpSpLocks/>
                </p:cNvGrpSpPr>
                <p:nvPr/>
              </p:nvGrpSpPr>
              <p:grpSpPr bwMode="auto">
                <a:xfrm rot="-837897">
                  <a:off x="3037" y="1566"/>
                  <a:ext cx="236" cy="229"/>
                  <a:chOff x="4270" y="2241"/>
                  <a:chExt cx="236" cy="229"/>
                </a:xfrm>
              </p:grpSpPr>
              <p:sp>
                <p:nvSpPr>
                  <p:cNvPr id="94849" name="Freeform 51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850" name="Oval 51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851" name="Group 51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852" name="Freeform 5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3" name="Freeform 5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4" name="Freeform 5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5" name="Freeform 5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6" name="Freeform 5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7" name="Oval 52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8" name="Oval 5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59" name="Oval 5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0" name="Freeform 5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1" name="Freeform 52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2" name="Freeform 5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3" name="Freeform 5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4" name="Freeform 52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5" name="Freeform 52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6" name="Freeform 5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7" name="Freeform 5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8" name="Oval 5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69" name="Oval 5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0" name="Oval 5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1" name="Oval 5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2" name="Freeform 5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3" name="Freeform 5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4" name="Freeform 5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5" name="Freeform 5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6" name="Freeform 53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7" name="Freeform 54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8" name="Oval 5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79" name="Oval 5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0" name="Freeform 5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1" name="Freeform 5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2" name="Freeform 5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3" name="Freeform 5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4" name="Oval 5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85" name="Oval 5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79" name="Group 549"/>
                <p:cNvGrpSpPr>
                  <a:grpSpLocks/>
                </p:cNvGrpSpPr>
                <p:nvPr/>
              </p:nvGrpSpPr>
              <p:grpSpPr bwMode="auto">
                <a:xfrm rot="-1019810">
                  <a:off x="2839" y="1482"/>
                  <a:ext cx="236" cy="229"/>
                  <a:chOff x="4270" y="2241"/>
                  <a:chExt cx="236" cy="229"/>
                </a:xfrm>
              </p:grpSpPr>
              <p:sp>
                <p:nvSpPr>
                  <p:cNvPr id="94812" name="Freeform 55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813" name="Oval 55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814" name="Group 55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815" name="Freeform 5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6" name="Freeform 5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7" name="Freeform 5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8" name="Freeform 5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9" name="Freeform 5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0" name="Oval 5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1" name="Oval 5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2" name="Oval 5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3" name="Freeform 5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4" name="Freeform 56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5" name="Freeform 5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6" name="Freeform 5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7" name="Freeform 56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8" name="Freeform 56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29" name="Freeform 5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0" name="Freeform 5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1" name="Oval 5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2" name="Oval 5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3" name="Oval 5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4" name="Oval 5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5" name="Freeform 5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6" name="Freeform 5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7" name="Freeform 5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8" name="Freeform 5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39" name="Freeform 57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0" name="Freeform 57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1" name="Oval 5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2" name="Oval 5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3" name="Freeform 5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4" name="Freeform 5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5" name="Freeform 5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6" name="Freeform 5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7" name="Oval 5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48" name="Oval 5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0" name="Group 587"/>
                <p:cNvGrpSpPr>
                  <a:grpSpLocks/>
                </p:cNvGrpSpPr>
                <p:nvPr/>
              </p:nvGrpSpPr>
              <p:grpSpPr bwMode="auto">
                <a:xfrm rot="-1256699">
                  <a:off x="2640" y="1413"/>
                  <a:ext cx="236" cy="229"/>
                  <a:chOff x="4270" y="2241"/>
                  <a:chExt cx="236" cy="229"/>
                </a:xfrm>
              </p:grpSpPr>
              <p:sp>
                <p:nvSpPr>
                  <p:cNvPr id="94775" name="Freeform 58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776" name="Oval 58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777" name="Group 59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778" name="Freeform 5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9" name="Freeform 5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0" name="Freeform 5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1" name="Freeform 5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2" name="Freeform 5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3" name="Oval 59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4" name="Oval 5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5" name="Oval 5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6" name="Freeform 5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7" name="Freeform 60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8" name="Freeform 6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89" name="Freeform 6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0" name="Freeform 60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1" name="Freeform 60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2" name="Freeform 6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3" name="Freeform 6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4" name="Oval 6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5" name="Oval 6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6" name="Oval 60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7" name="Oval 6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8" name="Freeform 6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99" name="Freeform 6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0" name="Freeform 6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1" name="Freeform 6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2" name="Freeform 61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3" name="Freeform 61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4" name="Oval 6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5" name="Oval 6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6" name="Freeform 6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7" name="Freeform 6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8" name="Freeform 6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09" name="Freeform 6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0" name="Oval 6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811" name="Oval 6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1" name="Group 625"/>
                <p:cNvGrpSpPr>
                  <a:grpSpLocks/>
                </p:cNvGrpSpPr>
                <p:nvPr/>
              </p:nvGrpSpPr>
              <p:grpSpPr bwMode="auto">
                <a:xfrm rot="-1412343">
                  <a:off x="2437" y="1359"/>
                  <a:ext cx="236" cy="229"/>
                  <a:chOff x="4270" y="2241"/>
                  <a:chExt cx="236" cy="229"/>
                </a:xfrm>
              </p:grpSpPr>
              <p:sp>
                <p:nvSpPr>
                  <p:cNvPr id="94738" name="Freeform 62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739" name="Oval 62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740" name="Group 62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741" name="Freeform 6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2" name="Freeform 6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3" name="Freeform 6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4" name="Freeform 6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5" name="Freeform 6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6" name="Oval 6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7" name="Oval 6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8" name="Oval 6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49" name="Freeform 6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0" name="Freeform 63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1" name="Freeform 6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2" name="Freeform 6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3" name="Freeform 64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4" name="Freeform 64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5" name="Freeform 6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6" name="Freeform 6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7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8" name="Oval 6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59" name="Oval 6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0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1" name="Freeform 6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2" name="Freeform 6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3" name="Freeform 6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4" name="Freeform 6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5" name="Freeform 65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6" name="Freeform 65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7" name="Oval 6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8" name="Oval 6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69" name="Freeform 6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0" name="Freeform 6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1" name="Freeform 6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2" name="Freeform 6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3" name="Oval 6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74" name="Oval 6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2" name="Group 663"/>
                <p:cNvGrpSpPr>
                  <a:grpSpLocks/>
                </p:cNvGrpSpPr>
                <p:nvPr/>
              </p:nvGrpSpPr>
              <p:grpSpPr bwMode="auto">
                <a:xfrm rot="-1680240">
                  <a:off x="2233" y="1314"/>
                  <a:ext cx="236" cy="229"/>
                  <a:chOff x="4270" y="2241"/>
                  <a:chExt cx="236" cy="229"/>
                </a:xfrm>
              </p:grpSpPr>
              <p:sp>
                <p:nvSpPr>
                  <p:cNvPr id="94701" name="Freeform 66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702" name="Oval 66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703" name="Group 66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704" name="Freeform 6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5" name="Freeform 6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6" name="Freeform 6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7" name="Freeform 6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8" name="Freeform 6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9" name="Oval 6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0" name="Oval 6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1" name="Oval 6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2" name="Freeform 6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3" name="Freeform 67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4" name="Freeform 6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5" name="Freeform 6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6" name="Freeform 67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7" name="Freeform 68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8" name="Freeform 6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19" name="Freeform 6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0" name="Oval 6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1" name="Oval 6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2" name="Oval 68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3" name="Oval 6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4" name="Freeform 6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5" name="Freeform 6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6" name="Freeform 6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7" name="Freeform 6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8" name="Freeform 69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29" name="Freeform 69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0" name="Oval 69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1" name="Oval 69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2" name="Freeform 6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3" name="Freeform 6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4" name="Freeform 6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5" name="Freeform 6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6" name="Oval 6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37" name="Oval 7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3" name="Group 701"/>
                <p:cNvGrpSpPr>
                  <a:grpSpLocks/>
                </p:cNvGrpSpPr>
                <p:nvPr/>
              </p:nvGrpSpPr>
              <p:grpSpPr bwMode="auto">
                <a:xfrm rot="-2127959">
                  <a:off x="1807" y="1269"/>
                  <a:ext cx="236" cy="229"/>
                  <a:chOff x="4270" y="2241"/>
                  <a:chExt cx="236" cy="229"/>
                </a:xfrm>
              </p:grpSpPr>
              <p:sp>
                <p:nvSpPr>
                  <p:cNvPr id="94664" name="Freeform 70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665" name="Oval 70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666" name="Group 70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667" name="Freeform 7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8" name="Freeform 7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9" name="Freeform 7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0" name="Freeform 7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1" name="Freeform 7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2" name="Oval 7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3" name="Oval 7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4" name="Oval 7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5" name="Freeform 7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6" name="Freeform 71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7" name="Freeform 7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8" name="Freeform 7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79" name="Freeform 71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0" name="Freeform 71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1" name="Freeform 7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2" name="Freeform 7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3" name="Oval 7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4" name="Oval 7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5" name="Oval 7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6" name="Oval 7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7" name="Freeform 7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8" name="Freeform 7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89" name="Freeform 7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0" name="Freeform 7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1" name="Freeform 72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2" name="Freeform 73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3" name="Oval 7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4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5" name="Freeform 7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6" name="Freeform 7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7" name="Freeform 73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8" name="Freeform 73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99" name="Oval 7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700" name="Oval 7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4" name="Group 739"/>
                <p:cNvGrpSpPr>
                  <a:grpSpLocks/>
                </p:cNvGrpSpPr>
                <p:nvPr/>
              </p:nvGrpSpPr>
              <p:grpSpPr bwMode="auto">
                <a:xfrm rot="-1889074">
                  <a:off x="2023" y="1284"/>
                  <a:ext cx="236" cy="229"/>
                  <a:chOff x="4270" y="2241"/>
                  <a:chExt cx="236" cy="229"/>
                </a:xfrm>
              </p:grpSpPr>
              <p:sp>
                <p:nvSpPr>
                  <p:cNvPr id="94627" name="Freeform 74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628" name="Oval 74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629" name="Group 74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630" name="Freeform 7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1" name="Freeform 7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2" name="Freeform 74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3" name="Freeform 74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4" name="Freeform 7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5" name="Oval 7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6" name="Oval 7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7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8" name="Freeform 7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39" name="Freeform 75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0" name="Freeform 7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1" name="Freeform 7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2" name="Freeform 75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3" name="Freeform 75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4" name="Freeform 7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5" name="Freeform 7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6" name="Oval 7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7" name="Oval 7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8" name="Oval 7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49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0" name="Freeform 7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1" name="Freeform 7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2" name="Freeform 7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3" name="Freeform 7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4" name="Freeform 76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5" name="Freeform 76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6" name="Oval 7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7" name="Oval 7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8" name="Freeform 7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59" name="Freeform 7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0" name="Freeform 77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1" name="Freeform 77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2" name="Oval 7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63" name="Oval 7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5" name="Group 777"/>
                <p:cNvGrpSpPr>
                  <a:grpSpLocks/>
                </p:cNvGrpSpPr>
                <p:nvPr/>
              </p:nvGrpSpPr>
              <p:grpSpPr bwMode="auto">
                <a:xfrm rot="-2277332">
                  <a:off x="1597" y="1266"/>
                  <a:ext cx="236" cy="229"/>
                  <a:chOff x="4270" y="2241"/>
                  <a:chExt cx="236" cy="229"/>
                </a:xfrm>
              </p:grpSpPr>
              <p:sp>
                <p:nvSpPr>
                  <p:cNvPr id="94590" name="Freeform 77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591" name="Oval 77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592" name="Group 78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593" name="Freeform 7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4" name="Freeform 7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5" name="Freeform 78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6" name="Freeform 78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7" name="Freeform 7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8" name="Oval 78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99" name="Oval 7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0" name="Oval 7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1" name="Freeform 7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2" name="Freeform 79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3" name="Freeform 7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4" name="Freeform 7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5" name="Freeform 79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6" name="Freeform 79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7" name="Freeform 7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8" name="Freeform 7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09" name="Oval 7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0" name="Oval 7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1" name="Oval 79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2" name="Oval 8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3" name="Freeform 8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4" name="Freeform 8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5" name="Freeform 8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6" name="Freeform 8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7" name="Freeform 80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8" name="Freeform 80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19" name="Oval 80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0" name="Oval 80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1" name="Freeform 8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2" name="Freeform 8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3" name="Freeform 81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4" name="Freeform 81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5" name="Oval 8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626" name="Oval 8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6" name="Group 815"/>
                <p:cNvGrpSpPr>
                  <a:grpSpLocks/>
                </p:cNvGrpSpPr>
                <p:nvPr/>
              </p:nvGrpSpPr>
              <p:grpSpPr bwMode="auto">
                <a:xfrm rot="-2545582">
                  <a:off x="1384" y="1275"/>
                  <a:ext cx="236" cy="229"/>
                  <a:chOff x="4270" y="2241"/>
                  <a:chExt cx="236" cy="229"/>
                </a:xfrm>
              </p:grpSpPr>
              <p:sp>
                <p:nvSpPr>
                  <p:cNvPr id="94553" name="Freeform 81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554" name="Oval 81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555" name="Group 81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556" name="Freeform 8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7" name="Freeform 8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8" name="Freeform 82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9" name="Freeform 82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0" name="Freeform 82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1" name="Oval 82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2" name="Oval 8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3" name="Oval 8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4" name="Freeform 82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5" name="Freeform 82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6" name="Freeform 8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7" name="Freeform 8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8" name="Freeform 83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69" name="Freeform 83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0" name="Freeform 83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1" name="Freeform 83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2" name="Oval 8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3" name="Oval 8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4" name="Oval 8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5" name="Oval 8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6" name="Freeform 8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7" name="Freeform 8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8" name="Freeform 8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79" name="Freeform 8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0" name="Freeform 84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1" name="Freeform 84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2" name="Oval 8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3" name="Oval 84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4" name="Freeform 8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5" name="Freeform 8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6" name="Freeform 84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7" name="Freeform 85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8" name="Oval 8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89" name="Oval 8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7" name="Group 853"/>
                <p:cNvGrpSpPr>
                  <a:grpSpLocks/>
                </p:cNvGrpSpPr>
                <p:nvPr/>
              </p:nvGrpSpPr>
              <p:grpSpPr bwMode="auto">
                <a:xfrm rot="-2724415">
                  <a:off x="1171" y="1299"/>
                  <a:ext cx="236" cy="229"/>
                  <a:chOff x="4270" y="2241"/>
                  <a:chExt cx="236" cy="229"/>
                </a:xfrm>
              </p:grpSpPr>
              <p:sp>
                <p:nvSpPr>
                  <p:cNvPr id="94516" name="Freeform 85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517" name="Oval 85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518" name="Group 85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519" name="Freeform 8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0" name="Freeform 8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1" name="Freeform 85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2" name="Freeform 86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3" name="Freeform 86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4" name="Oval 8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5" name="Oval 8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6" name="Oval 8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7" name="Freeform 86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8" name="Freeform 86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29" name="Freeform 8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0" name="Freeform 8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1" name="Freeform 86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2" name="Freeform 87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3" name="Freeform 87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4" name="Freeform 87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5" name="Oval 8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6" name="Oval 8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7" name="Oval 8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8" name="Oval 8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39" name="Freeform 8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0" name="Freeform 8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1" name="Freeform 8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2" name="Freeform 8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3" name="Freeform 88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4" name="Freeform 88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5" name="Oval 8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6" name="Oval 88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7" name="Freeform 8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8" name="Freeform 8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49" name="Freeform 88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0" name="Freeform 88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1" name="Oval 8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52" name="Oval 8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8" name="Group 891"/>
                <p:cNvGrpSpPr>
                  <a:grpSpLocks/>
                </p:cNvGrpSpPr>
                <p:nvPr/>
              </p:nvGrpSpPr>
              <p:grpSpPr bwMode="auto">
                <a:xfrm rot="-3052245">
                  <a:off x="961" y="1338"/>
                  <a:ext cx="236" cy="229"/>
                  <a:chOff x="4270" y="2241"/>
                  <a:chExt cx="236" cy="229"/>
                </a:xfrm>
              </p:grpSpPr>
              <p:sp>
                <p:nvSpPr>
                  <p:cNvPr id="94479" name="Freeform 89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480" name="Oval 89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481" name="Group 89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482" name="Freeform 8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3" name="Freeform 8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4" name="Freeform 89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5" name="Freeform 89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6" name="Freeform 89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7" name="Oval 90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8" name="Oval 9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89" name="Oval 9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0" name="Freeform 90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1" name="Freeform 90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2" name="Freeform 9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3" name="Freeform 9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4" name="Freeform 90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5" name="Freeform 90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6" name="Freeform 90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7" name="Freeform 91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8" name="Oval 9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99" name="Oval 9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0" name="Oval 91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1" name="Oval 9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2" name="Freeform 9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3" name="Freeform 9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4" name="Freeform 9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5" name="Freeform 9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6" name="Freeform 91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7" name="Freeform 92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8" name="Oval 9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09" name="Oval 9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0" name="Freeform 9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1" name="Freeform 9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2" name="Freeform 92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3" name="Freeform 92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4" name="Oval 9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515" name="Oval 9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89" name="Group 929"/>
                <p:cNvGrpSpPr>
                  <a:grpSpLocks/>
                </p:cNvGrpSpPr>
                <p:nvPr/>
              </p:nvGrpSpPr>
              <p:grpSpPr bwMode="auto">
                <a:xfrm rot="-3052245">
                  <a:off x="751" y="1386"/>
                  <a:ext cx="236" cy="229"/>
                  <a:chOff x="4270" y="2241"/>
                  <a:chExt cx="236" cy="229"/>
                </a:xfrm>
              </p:grpSpPr>
              <p:sp>
                <p:nvSpPr>
                  <p:cNvPr id="94442" name="Freeform 930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443" name="Oval 931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444" name="Group 932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445" name="Freeform 9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6" name="Freeform 9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7" name="Freeform 93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8" name="Freeform 93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9" name="Freeform 93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0" name="Oval 9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1" name="Oval 93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2" name="Oval 94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3" name="Freeform 94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4" name="Freeform 94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5" name="Freeform 94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6" name="Freeform 94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7" name="Freeform 94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8" name="Freeform 94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59" name="Freeform 94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0" name="Freeform 94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1" name="Oval 9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2" name="Oval 9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3" name="Oval 9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4" name="Oval 9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5" name="Freeform 95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6" name="Freeform 95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7" name="Freeform 9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8" name="Freeform 9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69" name="Freeform 95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0" name="Freeform 95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1" name="Oval 9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2" name="Oval 9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3" name="Freeform 9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4" name="Freeform 9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5" name="Freeform 96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6" name="Freeform 96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7" name="Oval 9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78" name="Oval 9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90" name="Group 967"/>
                <p:cNvGrpSpPr>
                  <a:grpSpLocks/>
                </p:cNvGrpSpPr>
                <p:nvPr/>
              </p:nvGrpSpPr>
              <p:grpSpPr bwMode="auto">
                <a:xfrm rot="-3380795">
                  <a:off x="547" y="1443"/>
                  <a:ext cx="236" cy="229"/>
                  <a:chOff x="4270" y="2241"/>
                  <a:chExt cx="236" cy="229"/>
                </a:xfrm>
              </p:grpSpPr>
              <p:sp>
                <p:nvSpPr>
                  <p:cNvPr id="94405" name="Freeform 968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406" name="Oval 969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407" name="Group 970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408" name="Freeform 9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9" name="Freeform 9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0" name="Freeform 97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1" name="Freeform 97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2" name="Freeform 97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3" name="Oval 9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4" name="Oval 97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5" name="Oval 9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6" name="Freeform 97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7" name="Freeform 98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8" name="Freeform 98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19" name="Freeform 98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0" name="Freeform 98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1" name="Freeform 98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2" name="Freeform 98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3" name="Freeform 98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4" name="Oval 98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5" name="Oval 98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6" name="Oval 98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7" name="Oval 9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8" name="Freeform 99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29" name="Freeform 99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0" name="Freeform 9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1" name="Freeform 9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2" name="Freeform 99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3" name="Freeform 99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4" name="Oval 99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5" name="Oval 9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6" name="Freeform 9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7" name="Freeform 10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8" name="Freeform 100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39" name="Freeform 100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0" name="Oval 10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41" name="Oval 10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91" name="Group 1005"/>
                <p:cNvGrpSpPr>
                  <a:grpSpLocks/>
                </p:cNvGrpSpPr>
                <p:nvPr/>
              </p:nvGrpSpPr>
              <p:grpSpPr bwMode="auto">
                <a:xfrm rot="-3500211">
                  <a:off x="346" y="1515"/>
                  <a:ext cx="236" cy="229"/>
                  <a:chOff x="4270" y="2241"/>
                  <a:chExt cx="236" cy="229"/>
                </a:xfrm>
              </p:grpSpPr>
              <p:sp>
                <p:nvSpPr>
                  <p:cNvPr id="94368" name="Freeform 1006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369" name="Oval 1007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370" name="Group 1008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371" name="Freeform 10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2" name="Freeform 10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3" name="Freeform 101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4" name="Freeform 101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5" name="Freeform 101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6" name="Oval 10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7" name="Oval 101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8" name="Oval 101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79" name="Freeform 101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0" name="Freeform 101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1" name="Freeform 101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2" name="Freeform 102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3" name="Freeform 102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4" name="Freeform 102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5" name="Freeform 102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6" name="Freeform 102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7" name="Oval 10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8" name="Oval 10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89" name="Oval 10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0" name="Oval 102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1" name="Freeform 102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2" name="Freeform 103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3" name="Freeform 103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4" name="Freeform 103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5" name="Freeform 103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6" name="Freeform 103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7" name="Oval 10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8" name="Oval 103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99" name="Freeform 103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0" name="Freeform 103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1" name="Freeform 103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2" name="Freeform 104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3" name="Oval 10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404" name="Oval 104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92" name="Group 1043"/>
                <p:cNvGrpSpPr>
                  <a:grpSpLocks/>
                </p:cNvGrpSpPr>
                <p:nvPr/>
              </p:nvGrpSpPr>
              <p:grpSpPr bwMode="auto">
                <a:xfrm rot="-3768505">
                  <a:off x="146" y="1599"/>
                  <a:ext cx="236" cy="229"/>
                  <a:chOff x="4270" y="2241"/>
                  <a:chExt cx="236" cy="229"/>
                </a:xfrm>
              </p:grpSpPr>
              <p:sp>
                <p:nvSpPr>
                  <p:cNvPr id="94331" name="Freeform 1044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332" name="Oval 1045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333" name="Group 1046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334" name="Freeform 104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5" name="Freeform 104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6" name="Freeform 104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7" name="Freeform 105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8" name="Freeform 105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9" name="Oval 10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0" name="Oval 10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1" name="Oval 10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2" name="Freeform 105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3" name="Freeform 105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4" name="Freeform 105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5" name="Freeform 105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6" name="Freeform 105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7" name="Freeform 106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8" name="Freeform 1061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49" name="Freeform 1062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0" name="Oval 10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1" name="Oval 10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2" name="Oval 10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3" name="Oval 10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4" name="Freeform 106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5" name="Freeform 106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6" name="Freeform 106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7" name="Freeform 107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8" name="Freeform 1071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59" name="Freeform 1072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0" name="Oval 10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1" name="Oval 10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2" name="Freeform 107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3" name="Freeform 107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4" name="Freeform 107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5" name="Freeform 107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6" name="Oval 10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67" name="Oval 10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94293" name="Group 1081"/>
                <p:cNvGrpSpPr>
                  <a:grpSpLocks/>
                </p:cNvGrpSpPr>
                <p:nvPr/>
              </p:nvGrpSpPr>
              <p:grpSpPr bwMode="auto">
                <a:xfrm rot="-3888029">
                  <a:off x="-46" y="1698"/>
                  <a:ext cx="236" cy="229"/>
                  <a:chOff x="4270" y="2241"/>
                  <a:chExt cx="236" cy="229"/>
                </a:xfrm>
              </p:grpSpPr>
              <p:sp>
                <p:nvSpPr>
                  <p:cNvPr id="94294" name="Freeform 1082"/>
                  <p:cNvSpPr>
                    <a:spLocks noChangeAspect="1"/>
                  </p:cNvSpPr>
                  <p:nvPr/>
                </p:nvSpPr>
                <p:spPr bwMode="auto">
                  <a:xfrm rot="1301254">
                    <a:off x="4322" y="2260"/>
                    <a:ext cx="6" cy="32"/>
                  </a:xfrm>
                  <a:custGeom>
                    <a:avLst/>
                    <a:gdLst>
                      <a:gd name="T0" fmla="*/ 2 w 12"/>
                      <a:gd name="T1" fmla="*/ 0 h 46"/>
                      <a:gd name="T2" fmla="*/ 1 w 12"/>
                      <a:gd name="T3" fmla="*/ 6 h 46"/>
                      <a:gd name="T4" fmla="*/ 1 w 12"/>
                      <a:gd name="T5" fmla="*/ 12 h 46"/>
                      <a:gd name="T6" fmla="*/ 0 w 12"/>
                      <a:gd name="T7" fmla="*/ 15 h 4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46"/>
                      <a:gd name="T14" fmla="*/ 12 w 12"/>
                      <a:gd name="T15" fmla="*/ 46 h 4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46">
                        <a:moveTo>
                          <a:pt x="12" y="0"/>
                        </a:moveTo>
                        <a:cubicBezTo>
                          <a:pt x="7" y="5"/>
                          <a:pt x="3" y="10"/>
                          <a:pt x="2" y="16"/>
                        </a:cubicBezTo>
                        <a:cubicBezTo>
                          <a:pt x="1" y="22"/>
                          <a:pt x="8" y="31"/>
                          <a:pt x="8" y="36"/>
                        </a:cubicBezTo>
                        <a:cubicBezTo>
                          <a:pt x="8" y="41"/>
                          <a:pt x="1" y="45"/>
                          <a:pt x="0" y="46"/>
                        </a:cubicBezTo>
                      </a:path>
                    </a:pathLst>
                  </a:custGeom>
                  <a:noFill/>
                  <a:ln w="6350">
                    <a:solidFill>
                      <a:srgbClr val="C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94295" name="Oval 1083"/>
                  <p:cNvSpPr>
                    <a:spLocks noChangeAspect="1" noChangeArrowheads="1"/>
                  </p:cNvSpPr>
                  <p:nvPr/>
                </p:nvSpPr>
                <p:spPr bwMode="auto">
                  <a:xfrm rot="2501255">
                    <a:off x="4330" y="2241"/>
                    <a:ext cx="37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A36B05"/>
                      </a:gs>
                      <a:gs pos="100000">
                        <a:srgbClr val="4B3202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grpSp>
                <p:nvGrpSpPr>
                  <p:cNvPr id="94296" name="Group 1084"/>
                  <p:cNvGrpSpPr>
                    <a:grpSpLocks/>
                  </p:cNvGrpSpPr>
                  <p:nvPr/>
                </p:nvGrpSpPr>
                <p:grpSpPr bwMode="auto">
                  <a:xfrm rot="-165149">
                    <a:off x="4270" y="2263"/>
                    <a:ext cx="236" cy="207"/>
                    <a:chOff x="4264" y="2253"/>
                    <a:chExt cx="236" cy="207"/>
                  </a:xfrm>
                </p:grpSpPr>
                <p:sp>
                  <p:nvSpPr>
                    <p:cNvPr id="94297" name="Freeform 1085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31" y="225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298" name="Freeform 1086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47" y="227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299" name="Freeform 108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58" y="228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0" name="Freeform 108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75" y="229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1" name="Freeform 108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385" y="230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2" name="Oval 109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55" y="225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3" name="Oval 109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382" y="227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4" name="Oval 109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09" y="2299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5" name="Freeform 1093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01" y="2319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6" name="Freeform 1094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12" y="232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7" name="Freeform 109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04" y="2293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8" name="Freeform 109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294" y="228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09" name="Freeform 1097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31" y="2317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0" name="Freeform 1098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20" y="230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1" name="Freeform 1099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59" y="234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2" name="Freeform 1100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48" y="2332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3" name="Oval 110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64" y="2313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4" name="Oval 11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291" y="233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5" name="Oval 110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19" y="2360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6" name="Oval 110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46" y="2384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7" name="Freeform 110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86" y="236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8" name="Freeform 110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376" y="235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19" name="Freeform 1107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28" y="234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0" name="Freeform 1108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39" y="235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1" name="Freeform 1109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55" y="2365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2" name="Freeform 1110"/>
                    <p:cNvSpPr>
                      <a:spLocks noChangeAspect="1"/>
                    </p:cNvSpPr>
                    <p:nvPr/>
                  </p:nvSpPr>
                  <p:spPr bwMode="auto">
                    <a:xfrm rot="1301254">
                      <a:off x="4466" y="2374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3" name="Oval 111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36" y="2322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4" name="Oval 111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501255">
                      <a:off x="4463" y="2346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5" name="Freeform 1113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13" y="2386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6" name="Freeform 1114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02" y="2378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7" name="Freeform 1115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39" y="2410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8" name="Freeform 1116"/>
                    <p:cNvSpPr>
                      <a:spLocks noChangeAspect="1"/>
                    </p:cNvSpPr>
                    <p:nvPr/>
                  </p:nvSpPr>
                  <p:spPr bwMode="auto">
                    <a:xfrm rot="-9498746">
                      <a:off x="4428" y="2401"/>
                      <a:ext cx="6" cy="32"/>
                    </a:xfrm>
                    <a:custGeom>
                      <a:avLst/>
                      <a:gdLst>
                        <a:gd name="T0" fmla="*/ 2 w 12"/>
                        <a:gd name="T1" fmla="*/ 0 h 46"/>
                        <a:gd name="T2" fmla="*/ 1 w 12"/>
                        <a:gd name="T3" fmla="*/ 6 h 46"/>
                        <a:gd name="T4" fmla="*/ 1 w 12"/>
                        <a:gd name="T5" fmla="*/ 12 h 46"/>
                        <a:gd name="T6" fmla="*/ 0 w 12"/>
                        <a:gd name="T7" fmla="*/ 15 h 4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46"/>
                        <a:gd name="T14" fmla="*/ 12 w 12"/>
                        <a:gd name="T15" fmla="*/ 46 h 4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46">
                          <a:moveTo>
                            <a:pt x="12" y="0"/>
                          </a:moveTo>
                          <a:cubicBezTo>
                            <a:pt x="7" y="5"/>
                            <a:pt x="3" y="10"/>
                            <a:pt x="2" y="16"/>
                          </a:cubicBezTo>
                          <a:cubicBezTo>
                            <a:pt x="1" y="22"/>
                            <a:pt x="8" y="31"/>
                            <a:pt x="8" y="36"/>
                          </a:cubicBezTo>
                          <a:cubicBezTo>
                            <a:pt x="8" y="41"/>
                            <a:pt x="1" y="45"/>
                            <a:pt x="0" y="46"/>
                          </a:cubicBezTo>
                        </a:path>
                      </a:pathLst>
                    </a:custGeom>
                    <a:noFill/>
                    <a:ln w="6350">
                      <a:solidFill>
                        <a:srgbClr val="CC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29" name="Oval 111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72" y="2407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94330" name="Oval 11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-8298745">
                      <a:off x="4399" y="2431"/>
                      <a:ext cx="37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A36B05"/>
                        </a:gs>
                        <a:gs pos="100000">
                          <a:srgbClr val="4B3202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94229" name="AutoShape 1119"/>
            <p:cNvSpPr>
              <a:spLocks noChangeArrowheads="1"/>
            </p:cNvSpPr>
            <p:nvPr/>
          </p:nvSpPr>
          <p:spPr bwMode="auto">
            <a:xfrm rot="10800000">
              <a:off x="1154" y="1834"/>
              <a:ext cx="2398" cy="1557"/>
            </a:xfrm>
            <a:custGeom>
              <a:avLst/>
              <a:gdLst>
                <a:gd name="T0" fmla="*/ 3 w 21600"/>
                <a:gd name="T1" fmla="*/ 0 h 21600"/>
                <a:gd name="T2" fmla="*/ 2 w 21600"/>
                <a:gd name="T3" fmla="*/ 1 h 21600"/>
                <a:gd name="T4" fmla="*/ 1 w 21600"/>
                <a:gd name="T5" fmla="*/ 0 h 21600"/>
                <a:gd name="T6" fmla="*/ 2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6711 w 21600"/>
                <a:gd name="T13" fmla="*/ 6714 h 21600"/>
                <a:gd name="T14" fmla="*/ 14889 w 21600"/>
                <a:gd name="T15" fmla="*/ 1488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828" y="21600"/>
                  </a:lnTo>
                  <a:lnTo>
                    <a:pt x="11772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9E">
                    <a:alpha val="10001"/>
                  </a:srgbClr>
                </a:gs>
                <a:gs pos="100000">
                  <a:srgbClr val="FFFF00">
                    <a:alpha val="87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94230" name="Group 1120"/>
            <p:cNvGrpSpPr>
              <a:grpSpLocks/>
            </p:cNvGrpSpPr>
            <p:nvPr/>
          </p:nvGrpSpPr>
          <p:grpSpPr bwMode="auto">
            <a:xfrm>
              <a:off x="1946" y="1118"/>
              <a:ext cx="897" cy="857"/>
              <a:chOff x="360" y="1886"/>
              <a:chExt cx="897" cy="857"/>
            </a:xfrm>
          </p:grpSpPr>
          <p:grpSp>
            <p:nvGrpSpPr>
              <p:cNvPr id="94254" name="Group 1121"/>
              <p:cNvGrpSpPr>
                <a:grpSpLocks/>
              </p:cNvGrpSpPr>
              <p:nvPr/>
            </p:nvGrpSpPr>
            <p:grpSpPr bwMode="auto">
              <a:xfrm rot="1962831">
                <a:off x="360" y="1983"/>
                <a:ext cx="576" cy="760"/>
                <a:chOff x="1552" y="1966"/>
                <a:chExt cx="315" cy="436"/>
              </a:xfrm>
            </p:grpSpPr>
            <p:sp>
              <p:nvSpPr>
                <p:cNvPr id="12334" name="Freeform 1122"/>
                <p:cNvSpPr>
                  <a:spLocks/>
                </p:cNvSpPr>
                <p:nvPr/>
              </p:nvSpPr>
              <p:spPr bwMode="auto">
                <a:xfrm rot="947782">
                  <a:off x="1551" y="1983"/>
                  <a:ext cx="315" cy="419"/>
                </a:xfrm>
                <a:custGeom>
                  <a:avLst/>
                  <a:gdLst>
                    <a:gd name="T0" fmla="*/ 297 w 315"/>
                    <a:gd name="T1" fmla="*/ 418 h 419"/>
                    <a:gd name="T2" fmla="*/ 273 w 315"/>
                    <a:gd name="T3" fmla="*/ 406 h 419"/>
                    <a:gd name="T4" fmla="*/ 261 w 315"/>
                    <a:gd name="T5" fmla="*/ 370 h 419"/>
                    <a:gd name="T6" fmla="*/ 240 w 315"/>
                    <a:gd name="T7" fmla="*/ 339 h 419"/>
                    <a:gd name="T8" fmla="*/ 240 w 315"/>
                    <a:gd name="T9" fmla="*/ 270 h 419"/>
                    <a:gd name="T10" fmla="*/ 216 w 315"/>
                    <a:gd name="T11" fmla="*/ 248 h 419"/>
                    <a:gd name="T12" fmla="*/ 156 w 315"/>
                    <a:gd name="T13" fmla="*/ 200 h 419"/>
                    <a:gd name="T14" fmla="*/ 125 w 315"/>
                    <a:gd name="T15" fmla="*/ 166 h 419"/>
                    <a:gd name="T16" fmla="*/ 38 w 315"/>
                    <a:gd name="T17" fmla="*/ 152 h 419"/>
                    <a:gd name="T18" fmla="*/ 5 w 315"/>
                    <a:gd name="T19" fmla="*/ 130 h 419"/>
                    <a:gd name="T20" fmla="*/ 7 w 315"/>
                    <a:gd name="T21" fmla="*/ 82 h 419"/>
                    <a:gd name="T22" fmla="*/ 19 w 315"/>
                    <a:gd name="T23" fmla="*/ 63 h 419"/>
                    <a:gd name="T24" fmla="*/ 21 w 315"/>
                    <a:gd name="T25" fmla="*/ 18 h 419"/>
                    <a:gd name="T26" fmla="*/ 74 w 315"/>
                    <a:gd name="T27" fmla="*/ 3 h 419"/>
                    <a:gd name="T28" fmla="*/ 108 w 315"/>
                    <a:gd name="T29" fmla="*/ 37 h 419"/>
                    <a:gd name="T30" fmla="*/ 110 w 315"/>
                    <a:gd name="T31" fmla="*/ 80 h 419"/>
                    <a:gd name="T32" fmla="*/ 129 w 315"/>
                    <a:gd name="T33" fmla="*/ 130 h 419"/>
                    <a:gd name="T34" fmla="*/ 209 w 315"/>
                    <a:gd name="T35" fmla="*/ 193 h 419"/>
                    <a:gd name="T36" fmla="*/ 266 w 315"/>
                    <a:gd name="T37" fmla="*/ 246 h 419"/>
                    <a:gd name="T38" fmla="*/ 281 w 315"/>
                    <a:gd name="T39" fmla="*/ 267 h 419"/>
                    <a:gd name="T40" fmla="*/ 285 w 315"/>
                    <a:gd name="T41" fmla="*/ 322 h 419"/>
                    <a:gd name="T42" fmla="*/ 309 w 315"/>
                    <a:gd name="T43" fmla="*/ 368 h 419"/>
                    <a:gd name="T44" fmla="*/ 312 w 315"/>
                    <a:gd name="T45" fmla="*/ 411 h 419"/>
                    <a:gd name="T46" fmla="*/ 297 w 315"/>
                    <a:gd name="T47" fmla="*/ 418 h 4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5"/>
                    <a:gd name="T73" fmla="*/ 0 h 419"/>
                    <a:gd name="T74" fmla="*/ 315 w 315"/>
                    <a:gd name="T75" fmla="*/ 419 h 4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12700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94265" name="Freeform 1123"/>
                <p:cNvSpPr>
                  <a:spLocks/>
                </p:cNvSpPr>
                <p:nvPr/>
              </p:nvSpPr>
              <p:spPr bwMode="auto">
                <a:xfrm rot="947782">
                  <a:off x="1604" y="1966"/>
                  <a:ext cx="60" cy="80"/>
                </a:xfrm>
                <a:custGeom>
                  <a:avLst/>
                  <a:gdLst>
                    <a:gd name="T0" fmla="*/ 1 w 63"/>
                    <a:gd name="T1" fmla="*/ 53 h 96"/>
                    <a:gd name="T2" fmla="*/ 13 w 63"/>
                    <a:gd name="T3" fmla="*/ 35 h 96"/>
                    <a:gd name="T4" fmla="*/ 14 w 63"/>
                    <a:gd name="T5" fmla="*/ 10 h 96"/>
                    <a:gd name="T6" fmla="*/ 32 w 63"/>
                    <a:gd name="T7" fmla="*/ 1 h 96"/>
                    <a:gd name="T8" fmla="*/ 50 w 63"/>
                    <a:gd name="T9" fmla="*/ 13 h 96"/>
                    <a:gd name="T10" fmla="*/ 51 w 63"/>
                    <a:gd name="T11" fmla="*/ 36 h 96"/>
                    <a:gd name="T12" fmla="*/ 45 w 63"/>
                    <a:gd name="T13" fmla="*/ 44 h 96"/>
                    <a:gd name="T14" fmla="*/ 17 w 63"/>
                    <a:gd name="T15" fmla="*/ 48 h 96"/>
                    <a:gd name="T16" fmla="*/ 1 w 63"/>
                    <a:gd name="T17" fmla="*/ 53 h 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96"/>
                    <a:gd name="T29" fmla="*/ 63 w 63"/>
                    <a:gd name="T30" fmla="*/ 96 h 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1150D"/>
                    </a:gs>
                    <a:gs pos="100000">
                      <a:srgbClr val="D22D1C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94255" name="Group 1124"/>
              <p:cNvGrpSpPr>
                <a:grpSpLocks/>
              </p:cNvGrpSpPr>
              <p:nvPr/>
            </p:nvGrpSpPr>
            <p:grpSpPr bwMode="auto">
              <a:xfrm>
                <a:off x="527" y="1979"/>
                <a:ext cx="730" cy="680"/>
                <a:chOff x="1310" y="2070"/>
                <a:chExt cx="730" cy="680"/>
              </a:xfrm>
            </p:grpSpPr>
            <p:sp>
              <p:nvSpPr>
                <p:cNvPr id="141413" name="Freeform 1125"/>
                <p:cNvSpPr>
                  <a:spLocks/>
                </p:cNvSpPr>
                <p:nvPr/>
              </p:nvSpPr>
              <p:spPr bwMode="auto">
                <a:xfrm rot="18754226" flipH="1">
                  <a:off x="1397" y="2102"/>
                  <a:ext cx="559" cy="730"/>
                </a:xfrm>
                <a:custGeom>
                  <a:avLst/>
                  <a:gdLst/>
                  <a:ahLst/>
                  <a:cxnLst>
                    <a:cxn ang="0">
                      <a:pos x="297" y="418"/>
                    </a:cxn>
                    <a:cxn ang="0">
                      <a:pos x="273" y="406"/>
                    </a:cxn>
                    <a:cxn ang="0">
                      <a:pos x="261" y="370"/>
                    </a:cxn>
                    <a:cxn ang="0">
                      <a:pos x="240" y="339"/>
                    </a:cxn>
                    <a:cxn ang="0">
                      <a:pos x="240" y="270"/>
                    </a:cxn>
                    <a:cxn ang="0">
                      <a:pos x="216" y="248"/>
                    </a:cxn>
                    <a:cxn ang="0">
                      <a:pos x="156" y="200"/>
                    </a:cxn>
                    <a:cxn ang="0">
                      <a:pos x="125" y="166"/>
                    </a:cxn>
                    <a:cxn ang="0">
                      <a:pos x="38" y="152"/>
                    </a:cxn>
                    <a:cxn ang="0">
                      <a:pos x="5" y="130"/>
                    </a:cxn>
                    <a:cxn ang="0">
                      <a:pos x="7" y="82"/>
                    </a:cxn>
                    <a:cxn ang="0">
                      <a:pos x="19" y="63"/>
                    </a:cxn>
                    <a:cxn ang="0">
                      <a:pos x="21" y="18"/>
                    </a:cxn>
                    <a:cxn ang="0">
                      <a:pos x="74" y="3"/>
                    </a:cxn>
                    <a:cxn ang="0">
                      <a:pos x="108" y="37"/>
                    </a:cxn>
                    <a:cxn ang="0">
                      <a:pos x="110" y="80"/>
                    </a:cxn>
                    <a:cxn ang="0">
                      <a:pos x="129" y="130"/>
                    </a:cxn>
                    <a:cxn ang="0">
                      <a:pos x="209" y="193"/>
                    </a:cxn>
                    <a:cxn ang="0">
                      <a:pos x="266" y="246"/>
                    </a:cxn>
                    <a:cxn ang="0">
                      <a:pos x="281" y="267"/>
                    </a:cxn>
                    <a:cxn ang="0">
                      <a:pos x="285" y="322"/>
                    </a:cxn>
                    <a:cxn ang="0">
                      <a:pos x="309" y="368"/>
                    </a:cxn>
                    <a:cxn ang="0">
                      <a:pos x="312" y="411"/>
                    </a:cxn>
                    <a:cxn ang="0">
                      <a:pos x="297" y="418"/>
                    </a:cxn>
                  </a:cxnLst>
                  <a:rect l="0" t="0" r="r" b="b"/>
                  <a:pathLst>
                    <a:path w="315" h="419">
                      <a:moveTo>
                        <a:pt x="297" y="418"/>
                      </a:moveTo>
                      <a:cubicBezTo>
                        <a:pt x="291" y="417"/>
                        <a:pt x="279" y="414"/>
                        <a:pt x="273" y="406"/>
                      </a:cubicBezTo>
                      <a:cubicBezTo>
                        <a:pt x="267" y="398"/>
                        <a:pt x="266" y="381"/>
                        <a:pt x="261" y="370"/>
                      </a:cubicBezTo>
                      <a:cubicBezTo>
                        <a:pt x="256" y="359"/>
                        <a:pt x="243" y="356"/>
                        <a:pt x="240" y="339"/>
                      </a:cubicBezTo>
                      <a:cubicBezTo>
                        <a:pt x="237" y="322"/>
                        <a:pt x="244" y="285"/>
                        <a:pt x="240" y="270"/>
                      </a:cubicBezTo>
                      <a:cubicBezTo>
                        <a:pt x="236" y="255"/>
                        <a:pt x="230" y="260"/>
                        <a:pt x="216" y="248"/>
                      </a:cubicBezTo>
                      <a:cubicBezTo>
                        <a:pt x="202" y="236"/>
                        <a:pt x="171" y="214"/>
                        <a:pt x="156" y="200"/>
                      </a:cubicBezTo>
                      <a:cubicBezTo>
                        <a:pt x="141" y="186"/>
                        <a:pt x="145" y="174"/>
                        <a:pt x="125" y="166"/>
                      </a:cubicBezTo>
                      <a:cubicBezTo>
                        <a:pt x="105" y="158"/>
                        <a:pt x="58" y="158"/>
                        <a:pt x="38" y="152"/>
                      </a:cubicBezTo>
                      <a:cubicBezTo>
                        <a:pt x="18" y="146"/>
                        <a:pt x="10" y="142"/>
                        <a:pt x="5" y="130"/>
                      </a:cubicBezTo>
                      <a:cubicBezTo>
                        <a:pt x="0" y="118"/>
                        <a:pt x="5" y="93"/>
                        <a:pt x="7" y="82"/>
                      </a:cubicBezTo>
                      <a:cubicBezTo>
                        <a:pt x="9" y="71"/>
                        <a:pt x="17" y="74"/>
                        <a:pt x="19" y="63"/>
                      </a:cubicBezTo>
                      <a:cubicBezTo>
                        <a:pt x="21" y="52"/>
                        <a:pt x="12" y="28"/>
                        <a:pt x="21" y="18"/>
                      </a:cubicBezTo>
                      <a:cubicBezTo>
                        <a:pt x="30" y="8"/>
                        <a:pt x="60" y="0"/>
                        <a:pt x="74" y="3"/>
                      </a:cubicBezTo>
                      <a:cubicBezTo>
                        <a:pt x="88" y="6"/>
                        <a:pt x="102" y="24"/>
                        <a:pt x="108" y="37"/>
                      </a:cubicBezTo>
                      <a:cubicBezTo>
                        <a:pt x="114" y="50"/>
                        <a:pt x="107" y="65"/>
                        <a:pt x="110" y="80"/>
                      </a:cubicBezTo>
                      <a:cubicBezTo>
                        <a:pt x="113" y="95"/>
                        <a:pt x="113" y="111"/>
                        <a:pt x="129" y="130"/>
                      </a:cubicBezTo>
                      <a:cubicBezTo>
                        <a:pt x="145" y="149"/>
                        <a:pt x="186" y="174"/>
                        <a:pt x="209" y="193"/>
                      </a:cubicBezTo>
                      <a:cubicBezTo>
                        <a:pt x="232" y="212"/>
                        <a:pt x="254" y="234"/>
                        <a:pt x="266" y="246"/>
                      </a:cubicBezTo>
                      <a:cubicBezTo>
                        <a:pt x="278" y="258"/>
                        <a:pt x="278" y="254"/>
                        <a:pt x="281" y="267"/>
                      </a:cubicBezTo>
                      <a:cubicBezTo>
                        <a:pt x="284" y="280"/>
                        <a:pt x="280" y="305"/>
                        <a:pt x="285" y="322"/>
                      </a:cubicBezTo>
                      <a:cubicBezTo>
                        <a:pt x="290" y="339"/>
                        <a:pt x="305" y="353"/>
                        <a:pt x="309" y="368"/>
                      </a:cubicBezTo>
                      <a:cubicBezTo>
                        <a:pt x="313" y="383"/>
                        <a:pt x="315" y="403"/>
                        <a:pt x="312" y="411"/>
                      </a:cubicBezTo>
                      <a:cubicBezTo>
                        <a:pt x="309" y="419"/>
                        <a:pt x="303" y="419"/>
                        <a:pt x="297" y="418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12700" cap="flat" cmpd="sng">
                  <a:solidFill>
                    <a:schemeClr val="accent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4" name="Freeform 1126"/>
                <p:cNvSpPr>
                  <a:spLocks/>
                </p:cNvSpPr>
                <p:nvPr/>
              </p:nvSpPr>
              <p:spPr bwMode="auto">
                <a:xfrm rot="18754226" flipH="1">
                  <a:off x="1565" y="2054"/>
                  <a:ext cx="107" cy="139"/>
                </a:xfrm>
                <a:custGeom>
                  <a:avLst/>
                  <a:gdLst/>
                  <a:ahLst/>
                  <a:cxnLst>
                    <a:cxn ang="0">
                      <a:pos x="1" y="92"/>
                    </a:cxn>
                    <a:cxn ang="0">
                      <a:pos x="16" y="60"/>
                    </a:cxn>
                    <a:cxn ang="0">
                      <a:pos x="17" y="17"/>
                    </a:cxn>
                    <a:cxn ang="0">
                      <a:pos x="38" y="1"/>
                    </a:cxn>
                    <a:cxn ang="0">
                      <a:pos x="59" y="22"/>
                    </a:cxn>
                    <a:cxn ang="0">
                      <a:pos x="60" y="63"/>
                    </a:cxn>
                    <a:cxn ang="0">
                      <a:pos x="51" y="75"/>
                    </a:cxn>
                    <a:cxn ang="0">
                      <a:pos x="20" y="83"/>
                    </a:cxn>
                    <a:cxn ang="0">
                      <a:pos x="1" y="92"/>
                    </a:cxn>
                  </a:cxnLst>
                  <a:rect l="0" t="0" r="r" b="b"/>
                  <a:pathLst>
                    <a:path w="63" h="96">
                      <a:moveTo>
                        <a:pt x="1" y="92"/>
                      </a:moveTo>
                      <a:cubicBezTo>
                        <a:pt x="0" y="88"/>
                        <a:pt x="13" y="72"/>
                        <a:pt x="16" y="60"/>
                      </a:cubicBezTo>
                      <a:cubicBezTo>
                        <a:pt x="19" y="48"/>
                        <a:pt x="13" y="27"/>
                        <a:pt x="17" y="17"/>
                      </a:cubicBezTo>
                      <a:cubicBezTo>
                        <a:pt x="21" y="7"/>
                        <a:pt x="31" y="0"/>
                        <a:pt x="38" y="1"/>
                      </a:cubicBezTo>
                      <a:cubicBezTo>
                        <a:pt x="45" y="2"/>
                        <a:pt x="55" y="12"/>
                        <a:pt x="59" y="22"/>
                      </a:cubicBezTo>
                      <a:cubicBezTo>
                        <a:pt x="63" y="32"/>
                        <a:pt x="61" y="54"/>
                        <a:pt x="60" y="63"/>
                      </a:cubicBezTo>
                      <a:cubicBezTo>
                        <a:pt x="59" y="72"/>
                        <a:pt x="58" y="72"/>
                        <a:pt x="51" y="75"/>
                      </a:cubicBezTo>
                      <a:cubicBezTo>
                        <a:pt x="44" y="78"/>
                        <a:pt x="28" y="80"/>
                        <a:pt x="20" y="83"/>
                      </a:cubicBezTo>
                      <a:cubicBezTo>
                        <a:pt x="12" y="86"/>
                        <a:pt x="2" y="96"/>
                        <a:pt x="1" y="9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46275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5400000" scaled="1"/>
                </a:gra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94256" name="Group 1127"/>
              <p:cNvGrpSpPr>
                <a:grpSpLocks/>
              </p:cNvGrpSpPr>
              <p:nvPr/>
            </p:nvGrpSpPr>
            <p:grpSpPr bwMode="auto">
              <a:xfrm rot="3806097">
                <a:off x="784" y="1886"/>
                <a:ext cx="166" cy="166"/>
                <a:chOff x="820" y="1892"/>
                <a:chExt cx="166" cy="166"/>
              </a:xfrm>
            </p:grpSpPr>
            <p:sp>
              <p:nvSpPr>
                <p:cNvPr id="141416" name="Oval 1128"/>
                <p:cNvSpPr>
                  <a:spLocks noChangeArrowheads="1"/>
                </p:cNvSpPr>
                <p:nvPr/>
              </p:nvSpPr>
              <p:spPr bwMode="auto">
                <a:xfrm>
                  <a:off x="820" y="1892"/>
                  <a:ext cx="166" cy="16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 algn="ctr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1417" name="Oval 1129"/>
                <p:cNvSpPr>
                  <a:spLocks noChangeArrowheads="1"/>
                </p:cNvSpPr>
                <p:nvPr/>
              </p:nvSpPr>
              <p:spPr bwMode="auto">
                <a:xfrm>
                  <a:off x="840" y="1923"/>
                  <a:ext cx="78" cy="7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94257" name="Group 1130"/>
              <p:cNvGrpSpPr>
                <a:grpSpLocks/>
              </p:cNvGrpSpPr>
              <p:nvPr/>
            </p:nvGrpSpPr>
            <p:grpSpPr bwMode="auto">
              <a:xfrm rot="792065">
                <a:off x="588" y="1886"/>
                <a:ext cx="166" cy="166"/>
                <a:chOff x="502" y="1892"/>
                <a:chExt cx="166" cy="166"/>
              </a:xfrm>
            </p:grpSpPr>
            <p:sp>
              <p:nvSpPr>
                <p:cNvPr id="12328" name="Oval 1131"/>
                <p:cNvSpPr>
                  <a:spLocks noChangeArrowheads="1"/>
                </p:cNvSpPr>
                <p:nvPr/>
              </p:nvSpPr>
              <p:spPr bwMode="auto">
                <a:xfrm rot="7386681">
                  <a:off x="502" y="1892"/>
                  <a:ext cx="166" cy="16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 algn="ctr">
                  <a:solidFill>
                    <a:srgbClr val="D22D1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2329" name="Oval 1132"/>
                <p:cNvSpPr>
                  <a:spLocks noChangeArrowheads="1"/>
                </p:cNvSpPr>
                <p:nvPr/>
              </p:nvSpPr>
              <p:spPr bwMode="auto">
                <a:xfrm rot="7393902">
                  <a:off x="524" y="1916"/>
                  <a:ext cx="78" cy="7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sp>
          <p:nvSpPr>
            <p:cNvPr id="12301" name="Line 1133"/>
            <p:cNvSpPr>
              <a:spLocks noChangeShapeType="1"/>
            </p:cNvSpPr>
            <p:nvPr/>
          </p:nvSpPr>
          <p:spPr bwMode="auto">
            <a:xfrm rot="-3939089" flipH="1" flipV="1">
              <a:off x="1452" y="2882"/>
              <a:ext cx="259" cy="53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1422" name="AutoShape 1134"/>
            <p:cNvSpPr>
              <a:spLocks noChangeArrowheads="1"/>
            </p:cNvSpPr>
            <p:nvPr/>
          </p:nvSpPr>
          <p:spPr bwMode="auto">
            <a:xfrm>
              <a:off x="2632" y="1955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Shc</a:t>
              </a:r>
            </a:p>
          </p:txBody>
        </p:sp>
        <p:sp>
          <p:nvSpPr>
            <p:cNvPr id="141423" name="AutoShape 1135"/>
            <p:cNvSpPr>
              <a:spLocks noChangeArrowheads="1"/>
            </p:cNvSpPr>
            <p:nvPr/>
          </p:nvSpPr>
          <p:spPr bwMode="auto">
            <a:xfrm>
              <a:off x="1661" y="2324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PI3K</a:t>
              </a:r>
            </a:p>
          </p:txBody>
        </p:sp>
        <p:sp>
          <p:nvSpPr>
            <p:cNvPr id="94234" name="AutoShape 1136"/>
            <p:cNvSpPr>
              <a:spLocks noChangeArrowheads="1"/>
            </p:cNvSpPr>
            <p:nvPr/>
          </p:nvSpPr>
          <p:spPr bwMode="auto">
            <a:xfrm>
              <a:off x="3459" y="2626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4F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B-Raf</a:t>
              </a:r>
            </a:p>
          </p:txBody>
        </p:sp>
        <p:sp>
          <p:nvSpPr>
            <p:cNvPr id="12305" name="AutoShape 1137"/>
            <p:cNvSpPr>
              <a:spLocks noChangeArrowheads="1"/>
            </p:cNvSpPr>
            <p:nvPr/>
          </p:nvSpPr>
          <p:spPr bwMode="auto">
            <a:xfrm>
              <a:off x="2497" y="2626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MEKK-1</a:t>
              </a:r>
            </a:p>
          </p:txBody>
        </p:sp>
        <p:sp>
          <p:nvSpPr>
            <p:cNvPr id="94236" name="AutoShape 1138"/>
            <p:cNvSpPr>
              <a:spLocks noChangeArrowheads="1"/>
            </p:cNvSpPr>
            <p:nvPr/>
          </p:nvSpPr>
          <p:spPr bwMode="auto">
            <a:xfrm>
              <a:off x="3459" y="2903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9900"/>
                </a:gs>
                <a:gs pos="100000">
                  <a:srgbClr val="344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MEK</a:t>
              </a:r>
            </a:p>
          </p:txBody>
        </p:sp>
        <p:sp>
          <p:nvSpPr>
            <p:cNvPr id="12307" name="AutoShape 1139"/>
            <p:cNvSpPr>
              <a:spLocks noChangeArrowheads="1"/>
            </p:cNvSpPr>
            <p:nvPr/>
          </p:nvSpPr>
          <p:spPr bwMode="auto">
            <a:xfrm>
              <a:off x="2497" y="2915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MKK-7</a:t>
              </a:r>
            </a:p>
          </p:txBody>
        </p:sp>
        <p:sp>
          <p:nvSpPr>
            <p:cNvPr id="141428" name="AutoShape 1140"/>
            <p:cNvSpPr>
              <a:spLocks noChangeArrowheads="1"/>
            </p:cNvSpPr>
            <p:nvPr/>
          </p:nvSpPr>
          <p:spPr bwMode="auto">
            <a:xfrm>
              <a:off x="2497" y="3204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JNK</a:t>
              </a:r>
            </a:p>
          </p:txBody>
        </p:sp>
        <p:sp>
          <p:nvSpPr>
            <p:cNvPr id="94239" name="AutoShape 1141"/>
            <p:cNvSpPr>
              <a:spLocks noChangeArrowheads="1"/>
            </p:cNvSpPr>
            <p:nvPr/>
          </p:nvSpPr>
          <p:spPr bwMode="auto">
            <a:xfrm>
              <a:off x="3281" y="3165"/>
              <a:ext cx="461" cy="11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3399"/>
                </a:gs>
                <a:gs pos="100000">
                  <a:srgbClr val="1A1A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ERK</a:t>
              </a:r>
            </a:p>
          </p:txBody>
        </p:sp>
        <p:sp>
          <p:nvSpPr>
            <p:cNvPr id="12310" name="AutoShape 1142"/>
            <p:cNvSpPr>
              <a:spLocks noChangeArrowheads="1"/>
            </p:cNvSpPr>
            <p:nvPr/>
          </p:nvSpPr>
          <p:spPr bwMode="auto">
            <a:xfrm>
              <a:off x="2905" y="2385"/>
              <a:ext cx="470" cy="130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  <p:sp>
          <p:nvSpPr>
            <p:cNvPr id="141431" name="AutoShape 1143"/>
            <p:cNvSpPr>
              <a:spLocks noChangeArrowheads="1"/>
            </p:cNvSpPr>
            <p:nvPr/>
          </p:nvSpPr>
          <p:spPr bwMode="auto">
            <a:xfrm>
              <a:off x="1113" y="3059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mTOR</a:t>
              </a:r>
            </a:p>
          </p:txBody>
        </p:sp>
        <p:sp>
          <p:nvSpPr>
            <p:cNvPr id="12312" name="Line 1144"/>
            <p:cNvSpPr>
              <a:spLocks noChangeShapeType="1"/>
            </p:cNvSpPr>
            <p:nvPr/>
          </p:nvSpPr>
          <p:spPr bwMode="auto">
            <a:xfrm rot="19180455" flipH="1">
              <a:off x="1729" y="2512"/>
              <a:ext cx="207" cy="62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13" name="Line 1145"/>
            <p:cNvSpPr>
              <a:spLocks noChangeShapeType="1"/>
            </p:cNvSpPr>
            <p:nvPr/>
          </p:nvSpPr>
          <p:spPr bwMode="auto">
            <a:xfrm rot="21193579" flipH="1">
              <a:off x="3204" y="2323"/>
              <a:ext cx="107" cy="86"/>
            </a:xfrm>
            <a:prstGeom prst="line">
              <a:avLst/>
            </a:prstGeom>
            <a:solidFill>
              <a:schemeClr val="bg2">
                <a:lumMod val="90000"/>
              </a:schemeClr>
            </a:solidFill>
            <a:ln w="28575">
              <a:solidFill>
                <a:schemeClr val="bg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14" name="Line 1146"/>
            <p:cNvSpPr>
              <a:spLocks noChangeShapeType="1"/>
            </p:cNvSpPr>
            <p:nvPr/>
          </p:nvSpPr>
          <p:spPr bwMode="auto">
            <a:xfrm rot="21290228" flipH="1">
              <a:off x="2717" y="2499"/>
              <a:ext cx="162" cy="85"/>
            </a:xfrm>
            <a:prstGeom prst="line">
              <a:avLst/>
            </a:prstGeom>
            <a:solidFill>
              <a:schemeClr val="bg2">
                <a:lumMod val="90000"/>
              </a:schemeClr>
            </a:solidFill>
            <a:ln w="28575">
              <a:solidFill>
                <a:schemeClr val="bg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94245" name="Line 1147"/>
            <p:cNvSpPr>
              <a:spLocks noChangeShapeType="1"/>
            </p:cNvSpPr>
            <p:nvPr/>
          </p:nvSpPr>
          <p:spPr bwMode="auto">
            <a:xfrm rot="17395114" flipH="1">
              <a:off x="3459" y="2443"/>
              <a:ext cx="37" cy="18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94246" name="Line 1148"/>
            <p:cNvSpPr>
              <a:spLocks noChangeShapeType="1"/>
            </p:cNvSpPr>
            <p:nvPr/>
          </p:nvSpPr>
          <p:spPr bwMode="auto">
            <a:xfrm rot="21290228" flipH="1">
              <a:off x="3541" y="3036"/>
              <a:ext cx="140" cy="11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17" name="AutoShape 1149"/>
            <p:cNvSpPr>
              <a:spLocks noChangeArrowheads="1"/>
            </p:cNvSpPr>
            <p:nvPr/>
          </p:nvSpPr>
          <p:spPr bwMode="auto">
            <a:xfrm>
              <a:off x="2526" y="2114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Grb2</a:t>
              </a:r>
            </a:p>
          </p:txBody>
        </p:sp>
        <p:sp>
          <p:nvSpPr>
            <p:cNvPr id="141438" name="AutoShape 1150"/>
            <p:cNvSpPr>
              <a:spLocks noChangeArrowheads="1"/>
            </p:cNvSpPr>
            <p:nvPr/>
          </p:nvSpPr>
          <p:spPr bwMode="auto">
            <a:xfrm>
              <a:off x="1438" y="2658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AKT</a:t>
              </a:r>
            </a:p>
          </p:txBody>
        </p:sp>
        <p:sp>
          <p:nvSpPr>
            <p:cNvPr id="12319" name="AutoShape 1151"/>
            <p:cNvSpPr>
              <a:spLocks noChangeArrowheads="1"/>
            </p:cNvSpPr>
            <p:nvPr/>
          </p:nvSpPr>
          <p:spPr bwMode="auto">
            <a:xfrm>
              <a:off x="3185" y="2186"/>
              <a:ext cx="461" cy="115"/>
            </a:xfrm>
            <a:prstGeom prst="roundRect">
              <a:avLst>
                <a:gd name="adj" fmla="val 16667"/>
              </a:avLst>
            </a:pr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3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rPr>
                <a:t>Sos-1</a:t>
              </a:r>
            </a:p>
          </p:txBody>
        </p:sp>
        <p:sp>
          <p:nvSpPr>
            <p:cNvPr id="12320" name="Line 1152"/>
            <p:cNvSpPr>
              <a:spLocks noChangeShapeType="1"/>
            </p:cNvSpPr>
            <p:nvPr/>
          </p:nvSpPr>
          <p:spPr bwMode="auto">
            <a:xfrm rot="21290228" flipH="1">
              <a:off x="1975" y="2110"/>
              <a:ext cx="169" cy="189"/>
            </a:xfrm>
            <a:prstGeom prst="lin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21" name="Line 1153"/>
            <p:cNvSpPr>
              <a:spLocks noChangeShapeType="1"/>
            </p:cNvSpPr>
            <p:nvPr/>
          </p:nvSpPr>
          <p:spPr bwMode="auto">
            <a:xfrm rot="21290228" flipH="1">
              <a:off x="2721" y="2759"/>
              <a:ext cx="14" cy="139"/>
            </a:xfrm>
            <a:prstGeom prst="line">
              <a:avLst/>
            </a:prstGeom>
            <a:solidFill>
              <a:schemeClr val="bg2">
                <a:lumMod val="90000"/>
              </a:schemeClr>
            </a:solidFill>
            <a:ln w="28575">
              <a:solidFill>
                <a:schemeClr val="bg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322" name="Line 1154"/>
            <p:cNvSpPr>
              <a:spLocks noChangeShapeType="1"/>
            </p:cNvSpPr>
            <p:nvPr/>
          </p:nvSpPr>
          <p:spPr bwMode="auto">
            <a:xfrm rot="21290228" flipH="1">
              <a:off x="2721" y="3048"/>
              <a:ext cx="14" cy="139"/>
            </a:xfrm>
            <a:prstGeom prst="line">
              <a:avLst/>
            </a:prstGeom>
            <a:solidFill>
              <a:schemeClr val="bg2">
                <a:lumMod val="90000"/>
              </a:schemeClr>
            </a:solidFill>
            <a:ln w="28575">
              <a:solidFill>
                <a:schemeClr val="bg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 algn="l">
                <a:defRPr/>
              </a:pPr>
              <a:endParaRPr lang="es-ES" sz="1800" b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94253" name="Line 1155"/>
            <p:cNvSpPr>
              <a:spLocks noChangeShapeType="1"/>
            </p:cNvSpPr>
            <p:nvPr/>
          </p:nvSpPr>
          <p:spPr bwMode="auto">
            <a:xfrm rot="21290228" flipH="1">
              <a:off x="3683" y="2753"/>
              <a:ext cx="14" cy="13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297" name="Rectangle 1157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sz="3200">
                <a:latin typeface="Arial" charset="0"/>
                <a:ea typeface="ＭＳ Ｐゴシック" charset="0"/>
                <a:cs typeface="ＭＳ Ｐゴシック" charset="0"/>
              </a:rPr>
              <a:t>EGF Pathway – Unscathed in mutant B-raf</a:t>
            </a:r>
          </a:p>
        </p:txBody>
      </p:sp>
      <p:sp>
        <p:nvSpPr>
          <p:cNvPr id="94218" name="AutoShape 3"/>
          <p:cNvSpPr>
            <a:spLocks noChangeAspect="1" noChangeArrowheads="1" noTextEdit="1"/>
          </p:cNvSpPr>
          <p:nvPr/>
        </p:nvSpPr>
        <p:spPr bwMode="auto">
          <a:xfrm>
            <a:off x="2516188" y="2178050"/>
            <a:ext cx="10414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19" name="Freeform 5"/>
          <p:cNvSpPr>
            <a:spLocks/>
          </p:cNvSpPr>
          <p:nvPr/>
        </p:nvSpPr>
        <p:spPr bwMode="auto">
          <a:xfrm>
            <a:off x="2643188" y="2214563"/>
            <a:ext cx="342900" cy="1185862"/>
          </a:xfrm>
          <a:custGeom>
            <a:avLst/>
            <a:gdLst>
              <a:gd name="T0" fmla="*/ 2147483647 w 216"/>
              <a:gd name="T1" fmla="*/ 2147483647 h 747"/>
              <a:gd name="T2" fmla="*/ 2147483647 w 216"/>
              <a:gd name="T3" fmla="*/ 2147483647 h 747"/>
              <a:gd name="T4" fmla="*/ 0 w 216"/>
              <a:gd name="T5" fmla="*/ 0 h 747"/>
              <a:gd name="T6" fmla="*/ 0 60000 65536"/>
              <a:gd name="T7" fmla="*/ 0 60000 65536"/>
              <a:gd name="T8" fmla="*/ 0 60000 65536"/>
              <a:gd name="T9" fmla="*/ 0 w 216"/>
              <a:gd name="T10" fmla="*/ 0 h 747"/>
              <a:gd name="T11" fmla="*/ 216 w 216"/>
              <a:gd name="T12" fmla="*/ 747 h 7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" h="747">
                <a:moveTo>
                  <a:pt x="216" y="747"/>
                </a:moveTo>
                <a:lnTo>
                  <a:pt x="216" y="216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0" name="Freeform 6"/>
          <p:cNvSpPr>
            <a:spLocks/>
          </p:cNvSpPr>
          <p:nvPr/>
        </p:nvSpPr>
        <p:spPr bwMode="auto">
          <a:xfrm>
            <a:off x="3097213" y="2214563"/>
            <a:ext cx="342900" cy="1185862"/>
          </a:xfrm>
          <a:custGeom>
            <a:avLst/>
            <a:gdLst>
              <a:gd name="T0" fmla="*/ 2147483647 w 216"/>
              <a:gd name="T1" fmla="*/ 0 h 747"/>
              <a:gd name="T2" fmla="*/ 0 w 216"/>
              <a:gd name="T3" fmla="*/ 2147483647 h 747"/>
              <a:gd name="T4" fmla="*/ 0 w 216"/>
              <a:gd name="T5" fmla="*/ 2147483647 h 747"/>
              <a:gd name="T6" fmla="*/ 0 60000 65536"/>
              <a:gd name="T7" fmla="*/ 0 60000 65536"/>
              <a:gd name="T8" fmla="*/ 0 60000 65536"/>
              <a:gd name="T9" fmla="*/ 0 w 216"/>
              <a:gd name="T10" fmla="*/ 0 h 747"/>
              <a:gd name="T11" fmla="*/ 216 w 216"/>
              <a:gd name="T12" fmla="*/ 747 h 7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" h="747">
                <a:moveTo>
                  <a:pt x="216" y="0"/>
                </a:moveTo>
                <a:lnTo>
                  <a:pt x="0" y="216"/>
                </a:lnTo>
                <a:lnTo>
                  <a:pt x="0" y="747"/>
                </a:lnTo>
              </a:path>
            </a:pathLst>
          </a:cu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1" name="Line 7"/>
          <p:cNvSpPr>
            <a:spLocks noChangeShapeType="1"/>
          </p:cNvSpPr>
          <p:nvPr/>
        </p:nvSpPr>
        <p:spPr bwMode="auto">
          <a:xfrm>
            <a:off x="2543175" y="2297113"/>
            <a:ext cx="295275" cy="296862"/>
          </a:xfrm>
          <a:prstGeom prst="line">
            <a:avLst/>
          </a:pr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2" name="Line 8"/>
          <p:cNvSpPr>
            <a:spLocks noChangeShapeType="1"/>
          </p:cNvSpPr>
          <p:nvPr/>
        </p:nvSpPr>
        <p:spPr bwMode="auto">
          <a:xfrm flipH="1">
            <a:off x="3232150" y="2300288"/>
            <a:ext cx="298450" cy="295275"/>
          </a:xfrm>
          <a:prstGeom prst="line">
            <a:avLst/>
          </a:prstGeom>
          <a:noFill/>
          <a:ln w="762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3" name="Line 9"/>
          <p:cNvSpPr>
            <a:spLocks noChangeShapeType="1"/>
          </p:cNvSpPr>
          <p:nvPr/>
        </p:nvSpPr>
        <p:spPr bwMode="auto">
          <a:xfrm>
            <a:off x="2638425" y="2212975"/>
            <a:ext cx="149225" cy="147638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4" name="Line 10"/>
          <p:cNvSpPr>
            <a:spLocks noChangeShapeType="1"/>
          </p:cNvSpPr>
          <p:nvPr/>
        </p:nvSpPr>
        <p:spPr bwMode="auto">
          <a:xfrm>
            <a:off x="2540000" y="2292350"/>
            <a:ext cx="147638" cy="149225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5" name="Line 11"/>
          <p:cNvSpPr>
            <a:spLocks noChangeShapeType="1"/>
          </p:cNvSpPr>
          <p:nvPr/>
        </p:nvSpPr>
        <p:spPr bwMode="auto">
          <a:xfrm flipH="1">
            <a:off x="3305175" y="2205038"/>
            <a:ext cx="147638" cy="146050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6" name="Line 12"/>
          <p:cNvSpPr>
            <a:spLocks noChangeShapeType="1"/>
          </p:cNvSpPr>
          <p:nvPr/>
        </p:nvSpPr>
        <p:spPr bwMode="auto">
          <a:xfrm flipH="1">
            <a:off x="3390900" y="2297113"/>
            <a:ext cx="147638" cy="149225"/>
          </a:xfrm>
          <a:prstGeom prst="line">
            <a:avLst/>
          </a:prstGeom>
          <a:noFill/>
          <a:ln w="76200">
            <a:solidFill>
              <a:srgbClr val="F6A1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94227" name="1164 CuadroTexto"/>
          <p:cNvSpPr txBox="1">
            <a:spLocks noChangeArrowheads="1"/>
          </p:cNvSpPr>
          <p:nvPr/>
        </p:nvSpPr>
        <p:spPr bwMode="auto">
          <a:xfrm>
            <a:off x="7358063" y="6429375"/>
            <a:ext cx="1749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200" b="0" smtClean="0">
                <a:solidFill>
                  <a:srgbClr val="000000"/>
                </a:solidFill>
              </a:rPr>
              <a:t>www.clinicaloptions.com</a:t>
            </a:r>
          </a:p>
        </p:txBody>
      </p:sp>
    </p:spTree>
    <p:extLst>
      <p:ext uri="{BB962C8B-B14F-4D97-AF65-F5344CB8AC3E}">
        <p14:creationId xmlns:p14="http://schemas.microsoft.com/office/powerpoint/2010/main" val="436014241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13"/>
          <p:cNvSpPr>
            <a:spLocks noChangeArrowheads="1"/>
          </p:cNvSpPr>
          <p:nvPr/>
        </p:nvSpPr>
        <p:spPr bwMode="auto">
          <a:xfrm>
            <a:off x="-457200" y="3695700"/>
            <a:ext cx="18466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prstTxWarp prst="textNoShape">
              <a:avLst/>
            </a:prstTxWarp>
            <a:spAutoFit/>
          </a:bodyPr>
          <a:lstStyle/>
          <a:p>
            <a:r>
              <a:rPr lang="en-US" sz="1200">
                <a:solidFill>
                  <a:schemeClr val="tx1"/>
                </a:solidFill>
                <a:ea typeface="MS PGothic" pitchFamily="34" charset="-128"/>
              </a:rPr>
              <a:t>  </a:t>
            </a:r>
            <a:r>
              <a:rPr lang="en-US" sz="800">
                <a:solidFill>
                  <a:schemeClr val="tx1"/>
                </a:solidFill>
                <a:ea typeface="MS PGothic" pitchFamily="34" charset="-128"/>
              </a:rPr>
              <a:t> </a:t>
            </a:r>
            <a:endParaRPr lang="en-US">
              <a:solidFill>
                <a:schemeClr val="tx1"/>
              </a:solidFill>
              <a:ea typeface="MS PGothic" pitchFamily="34" charset="-128"/>
            </a:endParaRPr>
          </a:p>
        </p:txBody>
      </p:sp>
      <p:sp>
        <p:nvSpPr>
          <p:cNvPr id="64515" name="TextBox 10"/>
          <p:cNvSpPr txBox="1">
            <a:spLocks noChangeArrowheads="1"/>
          </p:cNvSpPr>
          <p:nvPr/>
        </p:nvSpPr>
        <p:spPr bwMode="auto">
          <a:xfrm>
            <a:off x="152400" y="76200"/>
            <a:ext cx="88392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>
                <a:solidFill>
                  <a:schemeClr val="tx1"/>
                </a:solidFill>
                <a:ea typeface="MS PGothic" pitchFamily="34" charset="-128"/>
              </a:rPr>
              <a:t>Inhibition of MAPK signaling in BRAF</a:t>
            </a:r>
            <a:r>
              <a:rPr lang="en-US" sz="2400" baseline="30000">
                <a:solidFill>
                  <a:schemeClr val="tx1"/>
                </a:solidFill>
                <a:ea typeface="MS PGothic" pitchFamily="34" charset="-128"/>
              </a:rPr>
              <a:t>V600E</a:t>
            </a:r>
            <a:r>
              <a:rPr lang="en-US" sz="2400">
                <a:solidFill>
                  <a:schemeClr val="tx1"/>
                </a:solidFill>
                <a:ea typeface="MS PGothic" pitchFamily="34" charset="-128"/>
              </a:rPr>
              <a:t> melanoma of patients treated with PLX4032</a:t>
            </a:r>
          </a:p>
        </p:txBody>
      </p:sp>
      <p:sp>
        <p:nvSpPr>
          <p:cNvPr id="64516" name="TextBox 17"/>
          <p:cNvSpPr txBox="1">
            <a:spLocks noChangeArrowheads="1"/>
          </p:cNvSpPr>
          <p:nvPr/>
        </p:nvSpPr>
        <p:spPr bwMode="auto">
          <a:xfrm>
            <a:off x="4114800" y="898525"/>
            <a:ext cx="1676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</a:rPr>
              <a:t>Baseline</a:t>
            </a:r>
          </a:p>
        </p:txBody>
      </p:sp>
      <p:sp>
        <p:nvSpPr>
          <p:cNvPr id="64517" name="TextBox 19"/>
          <p:cNvSpPr txBox="1">
            <a:spLocks noChangeArrowheads="1"/>
          </p:cNvSpPr>
          <p:nvPr/>
        </p:nvSpPr>
        <p:spPr bwMode="auto">
          <a:xfrm>
            <a:off x="2362200" y="1752600"/>
            <a:ext cx="1676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</a:rPr>
              <a:t>pERK</a:t>
            </a:r>
          </a:p>
        </p:txBody>
      </p:sp>
      <p:sp>
        <p:nvSpPr>
          <p:cNvPr id="64518" name="TextBox 20"/>
          <p:cNvSpPr txBox="1">
            <a:spLocks noChangeArrowheads="1"/>
          </p:cNvSpPr>
          <p:nvPr/>
        </p:nvSpPr>
        <p:spPr bwMode="auto">
          <a:xfrm>
            <a:off x="2362200" y="3790950"/>
            <a:ext cx="1676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</a:rPr>
              <a:t>cyclin D</a:t>
            </a:r>
          </a:p>
        </p:txBody>
      </p:sp>
      <p:sp>
        <p:nvSpPr>
          <p:cNvPr id="64519" name="TextBox 21"/>
          <p:cNvSpPr txBox="1">
            <a:spLocks noChangeArrowheads="1"/>
          </p:cNvSpPr>
          <p:nvPr/>
        </p:nvSpPr>
        <p:spPr bwMode="auto">
          <a:xfrm>
            <a:off x="2362200" y="5619750"/>
            <a:ext cx="1676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</a:rPr>
              <a:t>Ki67</a:t>
            </a:r>
          </a:p>
        </p:txBody>
      </p:sp>
      <p:pic>
        <p:nvPicPr>
          <p:cNvPr id="6452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05250" y="1295400"/>
            <a:ext cx="203835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4521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08425" y="3148013"/>
            <a:ext cx="2035175" cy="172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4522" name="Picture 7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886200" y="4953000"/>
            <a:ext cx="2057400" cy="1751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6221413" y="914400"/>
            <a:ext cx="2084387" cy="5776913"/>
            <a:chOff x="3919" y="576"/>
            <a:chExt cx="1313" cy="3639"/>
          </a:xfrm>
        </p:grpSpPr>
        <p:sp>
          <p:nvSpPr>
            <p:cNvPr id="65275" name="TextBox 18"/>
            <p:cNvSpPr txBox="1">
              <a:spLocks noChangeArrowheads="1"/>
            </p:cNvSpPr>
            <p:nvPr/>
          </p:nvSpPr>
          <p:spPr bwMode="auto">
            <a:xfrm>
              <a:off x="3984" y="576"/>
              <a:ext cx="10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prstTxWarp prst="textNoShape">
                <a:avLst/>
              </a:prstTxWarp>
              <a:spAutoFit/>
            </a:bodyPr>
            <a:lstStyle/>
            <a:p>
              <a:pPr algn="ctr"/>
              <a:r>
                <a:rPr lang="en-US" sz="2000">
                  <a:solidFill>
                    <a:schemeClr val="tx1"/>
                  </a:solidFill>
                  <a:ea typeface="MS PGothic" pitchFamily="34" charset="-128"/>
                </a:rPr>
                <a:t>Day 15</a:t>
              </a:r>
            </a:p>
          </p:txBody>
        </p:sp>
        <p:pic>
          <p:nvPicPr>
            <p:cNvPr id="65276" name="Picture 3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948" y="816"/>
              <a:ext cx="128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5277" name="Picture 6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3919" y="1968"/>
              <a:ext cx="1313" cy="1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5278" name="Picture 8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3933" y="3120"/>
              <a:ext cx="1299" cy="1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4524" name="Text Box 16"/>
          <p:cNvSpPr txBox="1">
            <a:spLocks noChangeArrowheads="1"/>
          </p:cNvSpPr>
          <p:nvPr/>
        </p:nvSpPr>
        <p:spPr bwMode="auto">
          <a:xfrm>
            <a:off x="1311276" y="4585745"/>
            <a:ext cx="121083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chemeClr val="tx1"/>
                </a:solidFill>
                <a:ea typeface="MS PGothic" pitchFamily="34" charset="-128"/>
                <a:cs typeface="MS PGothic" pitchFamily="34" charset="-128"/>
              </a:rPr>
              <a:t>Cyclin D</a:t>
            </a:r>
          </a:p>
        </p:txBody>
      </p:sp>
      <p:sp>
        <p:nvSpPr>
          <p:cNvPr id="64526" name="Oval 742"/>
          <p:cNvSpPr>
            <a:spLocks noChangeArrowheads="1"/>
          </p:cNvSpPr>
          <p:nvPr/>
        </p:nvSpPr>
        <p:spPr bwMode="auto">
          <a:xfrm>
            <a:off x="1327151" y="1948908"/>
            <a:ext cx="938213" cy="5826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66"/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90487" tIns="44450" rIns="90487" bIns="44450" anchor="ctr">
            <a:prstTxWarp prst="textNoShape">
              <a:avLst/>
            </a:prstTxWarp>
          </a:bodyPr>
          <a:lstStyle/>
          <a:p>
            <a:pPr algn="ctr"/>
            <a:r>
              <a:rPr lang="en-US" sz="1600" b="1">
                <a:solidFill>
                  <a:schemeClr val="tx1"/>
                </a:solidFill>
                <a:ea typeface="MS PGothic" pitchFamily="34" charset="-128"/>
              </a:rPr>
              <a:t>B-Raf</a:t>
            </a:r>
            <a:r>
              <a:rPr lang="en-US" sz="1600" b="1" baseline="30000">
                <a:solidFill>
                  <a:schemeClr val="tx1"/>
                </a:solidFill>
                <a:ea typeface="MS PGothic" pitchFamily="34" charset="-128"/>
              </a:rPr>
              <a:t>V600E</a:t>
            </a:r>
          </a:p>
        </p:txBody>
      </p:sp>
      <p:sp>
        <p:nvSpPr>
          <p:cNvPr id="64527" name="Line 743"/>
          <p:cNvSpPr>
            <a:spLocks noChangeShapeType="1"/>
          </p:cNvSpPr>
          <p:nvPr/>
        </p:nvSpPr>
        <p:spPr bwMode="auto">
          <a:xfrm flipH="1">
            <a:off x="1379539" y="3247483"/>
            <a:ext cx="120650" cy="1397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28" name="Oval 744"/>
          <p:cNvSpPr>
            <a:spLocks noChangeArrowheads="1"/>
          </p:cNvSpPr>
          <p:nvPr/>
        </p:nvSpPr>
        <p:spPr bwMode="auto">
          <a:xfrm>
            <a:off x="1412876" y="2909345"/>
            <a:ext cx="792163" cy="4921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0C0C0"/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90487" tIns="44450" rIns="90487" bIns="44450" anchor="ctr">
            <a:prstTxWarp prst="textNoShape">
              <a:avLst/>
            </a:prstTxWarp>
          </a:bodyPr>
          <a:lstStyle/>
          <a:p>
            <a:pPr algn="ctr"/>
            <a:r>
              <a:rPr lang="en-US" sz="1600" b="1">
                <a:solidFill>
                  <a:schemeClr val="tx1"/>
                </a:solidFill>
                <a:ea typeface="MS PGothic" pitchFamily="34" charset="-128"/>
              </a:rPr>
              <a:t>MEK</a:t>
            </a:r>
          </a:p>
        </p:txBody>
      </p:sp>
      <p:sp>
        <p:nvSpPr>
          <p:cNvPr id="64529" name="Line 745"/>
          <p:cNvSpPr>
            <a:spLocks noChangeShapeType="1"/>
          </p:cNvSpPr>
          <p:nvPr/>
        </p:nvSpPr>
        <p:spPr bwMode="auto">
          <a:xfrm flipH="1">
            <a:off x="1379539" y="4107908"/>
            <a:ext cx="120650" cy="1397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30" name="Oval 746"/>
          <p:cNvSpPr>
            <a:spLocks noChangeArrowheads="1"/>
          </p:cNvSpPr>
          <p:nvPr/>
        </p:nvSpPr>
        <p:spPr bwMode="auto">
          <a:xfrm>
            <a:off x="1414464" y="3776120"/>
            <a:ext cx="790575" cy="49371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chemeClr val="hlink"/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90487" tIns="44450" rIns="90487" bIns="44450" anchor="ctr">
            <a:prstTxWarp prst="textNoShape">
              <a:avLst/>
            </a:prstTxWarp>
          </a:bodyPr>
          <a:lstStyle/>
          <a:p>
            <a:pPr algn="ctr"/>
            <a:r>
              <a:rPr lang="en-US" sz="1600" b="1">
                <a:solidFill>
                  <a:schemeClr val="tx1"/>
                </a:solidFill>
                <a:ea typeface="MS PGothic" pitchFamily="34" charset="-128"/>
              </a:rPr>
              <a:t>ERK</a:t>
            </a:r>
          </a:p>
        </p:txBody>
      </p:sp>
      <p:sp>
        <p:nvSpPr>
          <p:cNvPr id="64531" name="Oval 747"/>
          <p:cNvSpPr>
            <a:spLocks noChangeArrowheads="1"/>
          </p:cNvSpPr>
          <p:nvPr/>
        </p:nvSpPr>
        <p:spPr bwMode="auto">
          <a:xfrm>
            <a:off x="1217614" y="3323683"/>
            <a:ext cx="257175" cy="288925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r>
              <a:rPr lang="en-US" sz="1400" b="1">
                <a:solidFill>
                  <a:schemeClr val="tx1"/>
                </a:solidFill>
                <a:ea typeface="MS PGothic" pitchFamily="34" charset="-128"/>
              </a:rPr>
              <a:t>P</a:t>
            </a:r>
          </a:p>
        </p:txBody>
      </p:sp>
      <p:sp>
        <p:nvSpPr>
          <p:cNvPr id="64532" name="Oval 748"/>
          <p:cNvSpPr>
            <a:spLocks noChangeArrowheads="1"/>
          </p:cNvSpPr>
          <p:nvPr/>
        </p:nvSpPr>
        <p:spPr bwMode="auto">
          <a:xfrm>
            <a:off x="1217614" y="4184108"/>
            <a:ext cx="257175" cy="288925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algn="ctr"/>
            <a:r>
              <a:rPr lang="en-US" sz="1400" b="1">
                <a:solidFill>
                  <a:schemeClr val="tx1"/>
                </a:solidFill>
                <a:ea typeface="MS PGothic" pitchFamily="34" charset="-128"/>
              </a:rPr>
              <a:t>P</a:t>
            </a:r>
          </a:p>
        </p:txBody>
      </p:sp>
      <p:sp>
        <p:nvSpPr>
          <p:cNvPr id="64533" name="AutoShape 749"/>
          <p:cNvSpPr>
            <a:spLocks noChangeArrowheads="1"/>
          </p:cNvSpPr>
          <p:nvPr/>
        </p:nvSpPr>
        <p:spPr bwMode="auto">
          <a:xfrm rot="5400000">
            <a:off x="1547020" y="2487864"/>
            <a:ext cx="531812" cy="431800"/>
          </a:xfrm>
          <a:prstGeom prst="notchedRightArrow">
            <a:avLst>
              <a:gd name="adj1" fmla="val 50000"/>
              <a:gd name="adj2" fmla="val 30790"/>
            </a:avLst>
          </a:prstGeom>
          <a:solidFill>
            <a:srgbClr val="FFFF00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vert="eaVert" wrap="none" anchor="ctr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34" name="AutoShape 750"/>
          <p:cNvSpPr>
            <a:spLocks noChangeArrowheads="1"/>
          </p:cNvSpPr>
          <p:nvPr/>
        </p:nvSpPr>
        <p:spPr bwMode="auto">
          <a:xfrm rot="5400000">
            <a:off x="1547813" y="4180933"/>
            <a:ext cx="530225" cy="431800"/>
          </a:xfrm>
          <a:prstGeom prst="notchedRightArrow">
            <a:avLst>
              <a:gd name="adj1" fmla="val 50000"/>
              <a:gd name="adj2" fmla="val 30699"/>
            </a:avLst>
          </a:prstGeom>
          <a:solidFill>
            <a:srgbClr val="FFFF00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vert="eaVert" wrap="none" anchor="ctr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35" name="AutoShape 751"/>
          <p:cNvSpPr>
            <a:spLocks noChangeArrowheads="1"/>
          </p:cNvSpPr>
          <p:nvPr/>
        </p:nvSpPr>
        <p:spPr bwMode="auto">
          <a:xfrm rot="5400000">
            <a:off x="1547813" y="3357021"/>
            <a:ext cx="530225" cy="431800"/>
          </a:xfrm>
          <a:prstGeom prst="notchedRightArrow">
            <a:avLst>
              <a:gd name="adj1" fmla="val 50000"/>
              <a:gd name="adj2" fmla="val 30699"/>
            </a:avLst>
          </a:prstGeom>
          <a:solidFill>
            <a:srgbClr val="FFFF00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vert="eaVert" wrap="none" anchor="ctr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36" name="AutoShape 752"/>
          <p:cNvSpPr>
            <a:spLocks noChangeArrowheads="1"/>
          </p:cNvSpPr>
          <p:nvPr/>
        </p:nvSpPr>
        <p:spPr bwMode="auto">
          <a:xfrm rot="5400000">
            <a:off x="1549401" y="4939758"/>
            <a:ext cx="530225" cy="431800"/>
          </a:xfrm>
          <a:prstGeom prst="notchedRightArrow">
            <a:avLst>
              <a:gd name="adj1" fmla="val 50000"/>
              <a:gd name="adj2" fmla="val 30699"/>
            </a:avLst>
          </a:prstGeom>
          <a:solidFill>
            <a:srgbClr val="FFFF00"/>
          </a:solidFill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 vert="eaVert" wrap="none" anchor="ctr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64537" name="Text Box 753"/>
          <p:cNvSpPr txBox="1">
            <a:spLocks noChangeArrowheads="1"/>
          </p:cNvSpPr>
          <p:nvPr/>
        </p:nvSpPr>
        <p:spPr bwMode="auto">
          <a:xfrm>
            <a:off x="1171576" y="5377908"/>
            <a:ext cx="136813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  <a:cs typeface="MS PGothic" pitchFamily="34" charset="-128"/>
              </a:rPr>
              <a:t>Cell cycle</a:t>
            </a:r>
          </a:p>
          <a:p>
            <a:pPr algn="ctr"/>
            <a:r>
              <a:rPr lang="en-US" sz="2000">
                <a:solidFill>
                  <a:schemeClr val="tx1"/>
                </a:solidFill>
                <a:ea typeface="MS PGothic" pitchFamily="34" charset="-128"/>
                <a:cs typeface="MS PGothic" pitchFamily="34" charset="-128"/>
              </a:rPr>
              <a:t>(Ki67)</a:t>
            </a:r>
          </a:p>
        </p:txBody>
      </p:sp>
      <p:grpSp>
        <p:nvGrpSpPr>
          <p:cNvPr id="90121" name="Group 754"/>
          <p:cNvGrpSpPr>
            <a:grpSpLocks/>
          </p:cNvGrpSpPr>
          <p:nvPr/>
        </p:nvGrpSpPr>
        <p:grpSpPr bwMode="auto">
          <a:xfrm>
            <a:off x="15876" y="2328320"/>
            <a:ext cx="2181225" cy="3351213"/>
            <a:chOff x="42" y="1040"/>
            <a:chExt cx="1374" cy="2111"/>
          </a:xfrm>
        </p:grpSpPr>
        <p:grpSp>
          <p:nvGrpSpPr>
            <p:cNvPr id="90122" name="Group 755"/>
            <p:cNvGrpSpPr>
              <a:grpSpLocks/>
            </p:cNvGrpSpPr>
            <p:nvPr/>
          </p:nvGrpSpPr>
          <p:grpSpPr bwMode="auto">
            <a:xfrm>
              <a:off x="924" y="2500"/>
              <a:ext cx="492" cy="152"/>
              <a:chOff x="3078" y="2465"/>
              <a:chExt cx="616" cy="190"/>
            </a:xfrm>
          </p:grpSpPr>
          <p:sp>
            <p:nvSpPr>
              <p:cNvPr id="64549" name="Line 756"/>
              <p:cNvSpPr>
                <a:spLocks noChangeShapeType="1"/>
              </p:cNvSpPr>
              <p:nvPr/>
            </p:nvSpPr>
            <p:spPr bwMode="auto">
              <a:xfrm flipV="1">
                <a:off x="3078" y="247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550" name="Line 757"/>
              <p:cNvSpPr>
                <a:spLocks noChangeShapeType="1"/>
              </p:cNvSpPr>
              <p:nvPr/>
            </p:nvSpPr>
            <p:spPr bwMode="auto">
              <a:xfrm flipH="1" flipV="1">
                <a:off x="3082" y="246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0123" name="Group 758"/>
            <p:cNvGrpSpPr>
              <a:grpSpLocks/>
            </p:cNvGrpSpPr>
            <p:nvPr/>
          </p:nvGrpSpPr>
          <p:grpSpPr bwMode="auto">
            <a:xfrm>
              <a:off x="924" y="2078"/>
              <a:ext cx="492" cy="152"/>
              <a:chOff x="3078" y="2465"/>
              <a:chExt cx="616" cy="190"/>
            </a:xfrm>
          </p:grpSpPr>
          <p:sp>
            <p:nvSpPr>
              <p:cNvPr id="64547" name="Line 759"/>
              <p:cNvSpPr>
                <a:spLocks noChangeShapeType="1"/>
              </p:cNvSpPr>
              <p:nvPr/>
            </p:nvSpPr>
            <p:spPr bwMode="auto">
              <a:xfrm flipV="1">
                <a:off x="3078" y="247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548" name="Line 760"/>
              <p:cNvSpPr>
                <a:spLocks noChangeShapeType="1"/>
              </p:cNvSpPr>
              <p:nvPr/>
            </p:nvSpPr>
            <p:spPr bwMode="auto">
              <a:xfrm flipH="1" flipV="1">
                <a:off x="3082" y="246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4541" name="Text Box 761"/>
            <p:cNvSpPr txBox="1">
              <a:spLocks noChangeArrowheads="1"/>
            </p:cNvSpPr>
            <p:nvPr/>
          </p:nvSpPr>
          <p:spPr bwMode="auto">
            <a:xfrm>
              <a:off x="42" y="1348"/>
              <a:ext cx="78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2000" b="1">
                  <a:solidFill>
                    <a:schemeClr val="tx1"/>
                  </a:solidFill>
                  <a:ea typeface="MS PGothic" pitchFamily="34" charset="-128"/>
                  <a:cs typeface="MS PGothic" pitchFamily="34" charset="-128"/>
                </a:rPr>
                <a:t>PLX4032</a:t>
              </a:r>
            </a:p>
          </p:txBody>
        </p:sp>
        <p:sp>
          <p:nvSpPr>
            <p:cNvPr id="64542" name="Line 762"/>
            <p:cNvSpPr>
              <a:spLocks noChangeShapeType="1"/>
            </p:cNvSpPr>
            <p:nvPr/>
          </p:nvSpPr>
          <p:spPr bwMode="auto">
            <a:xfrm flipV="1">
              <a:off x="579" y="1079"/>
              <a:ext cx="422" cy="269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4543" name="Line 763"/>
            <p:cNvSpPr>
              <a:spLocks noChangeShapeType="1"/>
            </p:cNvSpPr>
            <p:nvPr/>
          </p:nvSpPr>
          <p:spPr bwMode="auto">
            <a:xfrm>
              <a:off x="962" y="1040"/>
              <a:ext cx="77" cy="7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90124" name="Group 764"/>
            <p:cNvGrpSpPr>
              <a:grpSpLocks/>
            </p:cNvGrpSpPr>
            <p:nvPr/>
          </p:nvGrpSpPr>
          <p:grpSpPr bwMode="auto">
            <a:xfrm>
              <a:off x="924" y="2999"/>
              <a:ext cx="492" cy="152"/>
              <a:chOff x="3078" y="2465"/>
              <a:chExt cx="616" cy="190"/>
            </a:xfrm>
          </p:grpSpPr>
          <p:sp>
            <p:nvSpPr>
              <p:cNvPr id="64545" name="Line 765"/>
              <p:cNvSpPr>
                <a:spLocks noChangeShapeType="1"/>
              </p:cNvSpPr>
              <p:nvPr/>
            </p:nvSpPr>
            <p:spPr bwMode="auto">
              <a:xfrm flipV="1">
                <a:off x="3078" y="247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546" name="Line 766"/>
              <p:cNvSpPr>
                <a:spLocks noChangeShapeType="1"/>
              </p:cNvSpPr>
              <p:nvPr/>
            </p:nvSpPr>
            <p:spPr bwMode="auto">
              <a:xfrm flipH="1" flipV="1">
                <a:off x="3082" y="2465"/>
                <a:ext cx="612" cy="180"/>
              </a:xfrm>
              <a:prstGeom prst="line">
                <a:avLst/>
              </a:prstGeom>
              <a:noFill/>
              <a:ln w="698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42" name="Group 120"/>
          <p:cNvGrpSpPr>
            <a:grpSpLocks/>
          </p:cNvGrpSpPr>
          <p:nvPr/>
        </p:nvGrpSpPr>
        <p:grpSpPr bwMode="auto">
          <a:xfrm>
            <a:off x="0" y="809625"/>
            <a:ext cx="9217025" cy="6048375"/>
            <a:chOff x="0" y="510"/>
            <a:chExt cx="5806" cy="3810"/>
          </a:xfrm>
        </p:grpSpPr>
        <p:grpSp>
          <p:nvGrpSpPr>
            <p:cNvPr id="317443" name="Group 111"/>
            <p:cNvGrpSpPr>
              <a:grpSpLocks/>
            </p:cNvGrpSpPr>
            <p:nvPr/>
          </p:nvGrpSpPr>
          <p:grpSpPr bwMode="auto">
            <a:xfrm>
              <a:off x="0" y="510"/>
              <a:ext cx="5806" cy="3810"/>
              <a:chOff x="-8" y="334"/>
              <a:chExt cx="5806" cy="3986"/>
            </a:xfrm>
          </p:grpSpPr>
          <p:sp>
            <p:nvSpPr>
              <p:cNvPr id="317444" name="Freeform 112"/>
              <p:cNvSpPr>
                <a:spLocks/>
              </p:cNvSpPr>
              <p:nvPr/>
            </p:nvSpPr>
            <p:spPr bwMode="auto">
              <a:xfrm>
                <a:off x="-8" y="888"/>
                <a:ext cx="5793" cy="3432"/>
              </a:xfrm>
              <a:custGeom>
                <a:avLst/>
                <a:gdLst>
                  <a:gd name="T0" fmla="*/ 0 w 5793"/>
                  <a:gd name="T1" fmla="*/ 1108 h 3578"/>
                  <a:gd name="T2" fmla="*/ 508 w 5793"/>
                  <a:gd name="T3" fmla="*/ 595 h 3578"/>
                  <a:gd name="T4" fmla="*/ 1550 w 5793"/>
                  <a:gd name="T5" fmla="*/ 176 h 3578"/>
                  <a:gd name="T6" fmla="*/ 2490 w 5793"/>
                  <a:gd name="T7" fmla="*/ 22 h 3578"/>
                  <a:gd name="T8" fmla="*/ 3430 w 5793"/>
                  <a:gd name="T9" fmla="*/ 47 h 3578"/>
                  <a:gd name="T10" fmla="*/ 4336 w 5793"/>
                  <a:gd name="T11" fmla="*/ 259 h 3578"/>
                  <a:gd name="T12" fmla="*/ 5200 w 5793"/>
                  <a:gd name="T13" fmla="*/ 706 h 3578"/>
                  <a:gd name="T14" fmla="*/ 5793 w 5793"/>
                  <a:gd name="T15" fmla="*/ 1304 h 3578"/>
                  <a:gd name="T16" fmla="*/ 5785 w 5793"/>
                  <a:gd name="T17" fmla="*/ 2358 h 3578"/>
                  <a:gd name="T18" fmla="*/ 8 w 5793"/>
                  <a:gd name="T19" fmla="*/ 2357 h 3578"/>
                  <a:gd name="T20" fmla="*/ 0 w 5793"/>
                  <a:gd name="T21" fmla="*/ 1108 h 35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793"/>
                  <a:gd name="T34" fmla="*/ 0 h 3578"/>
                  <a:gd name="T35" fmla="*/ 5793 w 5793"/>
                  <a:gd name="T36" fmla="*/ 3578 h 357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793" h="3578">
                    <a:moveTo>
                      <a:pt x="0" y="1681"/>
                    </a:moveTo>
                    <a:cubicBezTo>
                      <a:pt x="0" y="1504"/>
                      <a:pt x="247" y="1121"/>
                      <a:pt x="508" y="901"/>
                    </a:cubicBezTo>
                    <a:cubicBezTo>
                      <a:pt x="766" y="665"/>
                      <a:pt x="1220" y="411"/>
                      <a:pt x="1550" y="266"/>
                    </a:cubicBezTo>
                    <a:cubicBezTo>
                      <a:pt x="1880" y="121"/>
                      <a:pt x="2177" y="64"/>
                      <a:pt x="2490" y="32"/>
                    </a:cubicBezTo>
                    <a:cubicBezTo>
                      <a:pt x="2803" y="0"/>
                      <a:pt x="3122" y="11"/>
                      <a:pt x="3430" y="71"/>
                    </a:cubicBezTo>
                    <a:cubicBezTo>
                      <a:pt x="3738" y="131"/>
                      <a:pt x="4041" y="226"/>
                      <a:pt x="4336" y="393"/>
                    </a:cubicBezTo>
                    <a:cubicBezTo>
                      <a:pt x="4631" y="560"/>
                      <a:pt x="4957" y="807"/>
                      <a:pt x="5200" y="1071"/>
                    </a:cubicBezTo>
                    <a:cubicBezTo>
                      <a:pt x="5443" y="1335"/>
                      <a:pt x="5696" y="1559"/>
                      <a:pt x="5793" y="1977"/>
                    </a:cubicBezTo>
                    <a:cubicBezTo>
                      <a:pt x="5793" y="2400"/>
                      <a:pt x="5785" y="3113"/>
                      <a:pt x="5785" y="3578"/>
                    </a:cubicBezTo>
                    <a:cubicBezTo>
                      <a:pt x="4836" y="3578"/>
                      <a:pt x="1135" y="3575"/>
                      <a:pt x="8" y="3575"/>
                    </a:cubicBezTo>
                    <a:cubicBezTo>
                      <a:pt x="8" y="2833"/>
                      <a:pt x="0" y="1857"/>
                      <a:pt x="0" y="1681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006600"/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sz="1800" b="0" baseline="-25000" smtClean="0">
                  <a:solidFill>
                    <a:srgbClr val="000000"/>
                  </a:solidFill>
                  <a:ea typeface="ヒラギノ角ゴ Pro W3" charset="0"/>
                  <a:cs typeface="ヒラギノ角ゴ Pro W3" charset="0"/>
                </a:endParaRPr>
              </a:p>
            </p:txBody>
          </p:sp>
          <p:pic>
            <p:nvPicPr>
              <p:cNvPr id="317445" name="Picture 113" descr="MEMBRAIN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35" t="18440" b="9758"/>
              <a:stretch>
                <a:fillRect/>
              </a:stretch>
            </p:blipFill>
            <p:spPr bwMode="auto">
              <a:xfrm>
                <a:off x="0" y="334"/>
                <a:ext cx="5798" cy="2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17446" name="Picture 119" descr="NUCLEUS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9736"/>
            <a:stretch>
              <a:fillRect/>
            </a:stretch>
          </p:blipFill>
          <p:spPr bwMode="auto">
            <a:xfrm>
              <a:off x="2454" y="1996"/>
              <a:ext cx="3306" cy="2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17447" name="Picture 7" descr="arrow pink long down left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8875" y="3178175"/>
            <a:ext cx="5937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48" name="Picture 8" descr="arrow pink down left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25" y="3767138"/>
            <a:ext cx="739775" cy="6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49" name="Rectangle 9"/>
          <p:cNvSpPr>
            <a:spLocks noChangeArrowheads="1"/>
          </p:cNvSpPr>
          <p:nvPr/>
        </p:nvSpPr>
        <p:spPr bwMode="auto">
          <a:xfrm>
            <a:off x="0" y="115888"/>
            <a:ext cx="91440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3600" smtClean="0">
                <a:solidFill>
                  <a:srgbClr val="333399"/>
                </a:solidFill>
                <a:ea typeface="ヒラギノ角ゴ Pro W3" charset="0"/>
                <a:cs typeface="ヒラギノ角ゴ Pro W3" charset="0"/>
              </a:rPr>
              <a:t>The role of MEK1/2</a:t>
            </a:r>
            <a:endParaRPr lang="en-GB" sz="3600" smtClean="0">
              <a:solidFill>
                <a:srgbClr val="333399"/>
              </a:solidFill>
              <a:ea typeface="ヒラギノ角ゴ Pro W3" charset="0"/>
              <a:cs typeface="ヒラギノ角ゴ Pro W3" charset="0"/>
            </a:endParaRPr>
          </a:p>
        </p:txBody>
      </p:sp>
      <p:grpSp>
        <p:nvGrpSpPr>
          <p:cNvPr id="317450" name="Group 10"/>
          <p:cNvGrpSpPr>
            <a:grpSpLocks/>
          </p:cNvGrpSpPr>
          <p:nvPr/>
        </p:nvGrpSpPr>
        <p:grpSpPr bwMode="auto">
          <a:xfrm>
            <a:off x="2152650" y="1008063"/>
            <a:ext cx="809625" cy="2065337"/>
            <a:chOff x="1805" y="551"/>
            <a:chExt cx="510" cy="1301"/>
          </a:xfrm>
        </p:grpSpPr>
        <p:pic>
          <p:nvPicPr>
            <p:cNvPr id="317451" name="Picture 11" descr="receptor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5" y="558"/>
              <a:ext cx="510" cy="1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452" name="Picture 12" descr="MOLE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8" y="551"/>
              <a:ext cx="228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453" name="Picture 13" descr="MOLE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551"/>
              <a:ext cx="228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7454" name="Group 14"/>
          <p:cNvGrpSpPr>
            <a:grpSpLocks/>
          </p:cNvGrpSpPr>
          <p:nvPr/>
        </p:nvGrpSpPr>
        <p:grpSpPr bwMode="auto">
          <a:xfrm>
            <a:off x="2767013" y="2373313"/>
            <a:ext cx="762000" cy="762000"/>
            <a:chOff x="2081" y="2123"/>
            <a:chExt cx="480" cy="480"/>
          </a:xfrm>
        </p:grpSpPr>
        <p:pic>
          <p:nvPicPr>
            <p:cNvPr id="317455" name="Picture 15" descr="SHC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1" y="2123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56" name="Text Box 16"/>
            <p:cNvSpPr txBox="1">
              <a:spLocks noChangeArrowheads="1"/>
            </p:cNvSpPr>
            <p:nvPr/>
          </p:nvSpPr>
          <p:spPr bwMode="auto">
            <a:xfrm>
              <a:off x="2128" y="2257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SHC</a:t>
              </a:r>
            </a:p>
          </p:txBody>
        </p:sp>
      </p:grpSp>
      <p:grpSp>
        <p:nvGrpSpPr>
          <p:cNvPr id="317457" name="Group 17"/>
          <p:cNvGrpSpPr>
            <a:grpSpLocks/>
          </p:cNvGrpSpPr>
          <p:nvPr/>
        </p:nvGrpSpPr>
        <p:grpSpPr bwMode="auto">
          <a:xfrm>
            <a:off x="3371850" y="2570163"/>
            <a:ext cx="762000" cy="762000"/>
            <a:chOff x="2462" y="2247"/>
            <a:chExt cx="480" cy="480"/>
          </a:xfrm>
        </p:grpSpPr>
        <p:pic>
          <p:nvPicPr>
            <p:cNvPr id="317458" name="Picture 18" descr="GRB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2" y="2247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59" name="Text Box 19"/>
            <p:cNvSpPr txBox="1">
              <a:spLocks noChangeArrowheads="1"/>
            </p:cNvSpPr>
            <p:nvPr/>
          </p:nvSpPr>
          <p:spPr bwMode="auto">
            <a:xfrm>
              <a:off x="2494" y="2381"/>
              <a:ext cx="41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Grb2</a:t>
              </a:r>
            </a:p>
          </p:txBody>
        </p:sp>
      </p:grpSp>
      <p:grpSp>
        <p:nvGrpSpPr>
          <p:cNvPr id="317460" name="Group 20"/>
          <p:cNvGrpSpPr>
            <a:grpSpLocks/>
          </p:cNvGrpSpPr>
          <p:nvPr/>
        </p:nvGrpSpPr>
        <p:grpSpPr bwMode="auto">
          <a:xfrm>
            <a:off x="4027488" y="2333625"/>
            <a:ext cx="762000" cy="762000"/>
            <a:chOff x="2835" y="2114"/>
            <a:chExt cx="480" cy="480"/>
          </a:xfrm>
        </p:grpSpPr>
        <p:pic>
          <p:nvPicPr>
            <p:cNvPr id="317461" name="Picture 21" descr="SOS1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2114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62" name="Text Box 22"/>
            <p:cNvSpPr txBox="1">
              <a:spLocks noChangeArrowheads="1"/>
            </p:cNvSpPr>
            <p:nvPr/>
          </p:nvSpPr>
          <p:spPr bwMode="auto">
            <a:xfrm>
              <a:off x="2847" y="2248"/>
              <a:ext cx="4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SOS1</a:t>
              </a:r>
            </a:p>
          </p:txBody>
        </p:sp>
      </p:grpSp>
      <p:grpSp>
        <p:nvGrpSpPr>
          <p:cNvPr id="317463" name="Group 23"/>
          <p:cNvGrpSpPr>
            <a:grpSpLocks/>
          </p:cNvGrpSpPr>
          <p:nvPr/>
        </p:nvGrpSpPr>
        <p:grpSpPr bwMode="auto">
          <a:xfrm>
            <a:off x="2760663" y="2298700"/>
            <a:ext cx="285750" cy="274638"/>
            <a:chOff x="1739" y="1449"/>
            <a:chExt cx="180" cy="173"/>
          </a:xfrm>
        </p:grpSpPr>
        <p:pic>
          <p:nvPicPr>
            <p:cNvPr id="317464" name="Picture 24" descr="p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1" y="1478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65" name="Text Box 25"/>
            <p:cNvSpPr txBox="1">
              <a:spLocks noChangeArrowheads="1"/>
            </p:cNvSpPr>
            <p:nvPr/>
          </p:nvSpPr>
          <p:spPr bwMode="auto">
            <a:xfrm>
              <a:off x="1739" y="1449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grpSp>
        <p:nvGrpSpPr>
          <p:cNvPr id="317466" name="Group 26"/>
          <p:cNvGrpSpPr>
            <a:grpSpLocks/>
          </p:cNvGrpSpPr>
          <p:nvPr/>
        </p:nvGrpSpPr>
        <p:grpSpPr bwMode="auto">
          <a:xfrm>
            <a:off x="2105025" y="2424113"/>
            <a:ext cx="285750" cy="274637"/>
            <a:chOff x="1326" y="1528"/>
            <a:chExt cx="180" cy="173"/>
          </a:xfrm>
        </p:grpSpPr>
        <p:pic>
          <p:nvPicPr>
            <p:cNvPr id="317467" name="Picture 27" descr="p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57" y="1560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68" name="Text Box 28"/>
            <p:cNvSpPr txBox="1">
              <a:spLocks noChangeArrowheads="1"/>
            </p:cNvSpPr>
            <p:nvPr/>
          </p:nvSpPr>
          <p:spPr bwMode="auto">
            <a:xfrm>
              <a:off x="1326" y="1528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grpSp>
        <p:nvGrpSpPr>
          <p:cNvPr id="317469" name="Group 29"/>
          <p:cNvGrpSpPr>
            <a:grpSpLocks/>
          </p:cNvGrpSpPr>
          <p:nvPr/>
        </p:nvGrpSpPr>
        <p:grpSpPr bwMode="auto">
          <a:xfrm>
            <a:off x="2011363" y="2765425"/>
            <a:ext cx="285750" cy="274638"/>
            <a:chOff x="1267" y="1743"/>
            <a:chExt cx="180" cy="173"/>
          </a:xfrm>
        </p:grpSpPr>
        <p:pic>
          <p:nvPicPr>
            <p:cNvPr id="317470" name="Picture 30" descr="p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0" y="1772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471" name="Text Box 31"/>
            <p:cNvSpPr txBox="1">
              <a:spLocks noChangeArrowheads="1"/>
            </p:cNvSpPr>
            <p:nvPr/>
          </p:nvSpPr>
          <p:spPr bwMode="auto">
            <a:xfrm>
              <a:off x="1267" y="1743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pic>
        <p:nvPicPr>
          <p:cNvPr id="317472" name="Picture 32" descr="arrow right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0" y="2751138"/>
            <a:ext cx="261620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473" name="Group 131"/>
          <p:cNvGrpSpPr>
            <a:grpSpLocks/>
          </p:cNvGrpSpPr>
          <p:nvPr/>
        </p:nvGrpSpPr>
        <p:grpSpPr bwMode="auto">
          <a:xfrm>
            <a:off x="5540375" y="3386138"/>
            <a:ext cx="765175" cy="812800"/>
            <a:chOff x="3490" y="2133"/>
            <a:chExt cx="482" cy="512"/>
          </a:xfrm>
        </p:grpSpPr>
        <p:grpSp>
          <p:nvGrpSpPr>
            <p:cNvPr id="317474" name="Group 34"/>
            <p:cNvGrpSpPr>
              <a:grpSpLocks/>
            </p:cNvGrpSpPr>
            <p:nvPr/>
          </p:nvGrpSpPr>
          <p:grpSpPr bwMode="auto">
            <a:xfrm>
              <a:off x="3490" y="2133"/>
              <a:ext cx="480" cy="480"/>
              <a:chOff x="3614" y="2366"/>
              <a:chExt cx="480" cy="480"/>
            </a:xfrm>
          </p:grpSpPr>
          <p:pic>
            <p:nvPicPr>
              <p:cNvPr id="158755" name="Picture 35" descr="RAF1"/>
              <p:cNvPicPr>
                <a:picLocks noChangeAspect="1"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3614" y="2366"/>
                <a:ext cx="480" cy="480"/>
              </a:xfrm>
              <a:prstGeom prst="rect">
                <a:avLst/>
              </a:prstGeom>
              <a:noFill/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</p:pic>
          <p:sp>
            <p:nvSpPr>
              <p:cNvPr id="158756" name="Rectangle 36"/>
              <p:cNvSpPr>
                <a:spLocks noChangeArrowheads="1"/>
              </p:cNvSpPr>
              <p:nvPr/>
            </p:nvSpPr>
            <p:spPr bwMode="auto">
              <a:xfrm>
                <a:off x="3629" y="2500"/>
                <a:ext cx="393" cy="212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Raf1</a:t>
                </a:r>
              </a:p>
            </p:txBody>
          </p:sp>
        </p:grpSp>
        <p:grpSp>
          <p:nvGrpSpPr>
            <p:cNvPr id="317477" name="Group 37"/>
            <p:cNvGrpSpPr>
              <a:grpSpLocks/>
            </p:cNvGrpSpPr>
            <p:nvPr/>
          </p:nvGrpSpPr>
          <p:grpSpPr bwMode="auto">
            <a:xfrm>
              <a:off x="3792" y="2472"/>
              <a:ext cx="180" cy="173"/>
              <a:chOff x="1739" y="1449"/>
              <a:chExt cx="180" cy="173"/>
            </a:xfrm>
          </p:grpSpPr>
          <p:pic>
            <p:nvPicPr>
              <p:cNvPr id="317478" name="Picture 38" descr="p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7479" name="Text Box 39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</p:grpSp>
      <p:grpSp>
        <p:nvGrpSpPr>
          <p:cNvPr id="317480" name="Group 40"/>
          <p:cNvGrpSpPr>
            <a:grpSpLocks/>
          </p:cNvGrpSpPr>
          <p:nvPr/>
        </p:nvGrpSpPr>
        <p:grpSpPr bwMode="auto">
          <a:xfrm>
            <a:off x="4191000" y="4535488"/>
            <a:ext cx="771525" cy="800100"/>
            <a:chOff x="2640" y="2858"/>
            <a:chExt cx="486" cy="504"/>
          </a:xfrm>
        </p:grpSpPr>
        <p:pic>
          <p:nvPicPr>
            <p:cNvPr id="317481" name="Picture 41" descr="MEK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" y="2858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7482" name="Group 42"/>
            <p:cNvGrpSpPr>
              <a:grpSpLocks/>
            </p:cNvGrpSpPr>
            <p:nvPr/>
          </p:nvGrpSpPr>
          <p:grpSpPr bwMode="auto">
            <a:xfrm>
              <a:off x="2640" y="2984"/>
              <a:ext cx="478" cy="378"/>
              <a:chOff x="2640" y="2984"/>
              <a:chExt cx="478" cy="378"/>
            </a:xfrm>
          </p:grpSpPr>
          <p:sp>
            <p:nvSpPr>
              <p:cNvPr id="317483" name="Rectangle 43"/>
              <p:cNvSpPr>
                <a:spLocks noChangeArrowheads="1"/>
              </p:cNvSpPr>
              <p:nvPr/>
            </p:nvSpPr>
            <p:spPr bwMode="auto">
              <a:xfrm>
                <a:off x="2640" y="2984"/>
                <a:ext cx="4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MEK2</a:t>
                </a:r>
              </a:p>
            </p:txBody>
          </p:sp>
          <p:grpSp>
            <p:nvGrpSpPr>
              <p:cNvPr id="317484" name="Group 44"/>
              <p:cNvGrpSpPr>
                <a:grpSpLocks/>
              </p:cNvGrpSpPr>
              <p:nvPr/>
            </p:nvGrpSpPr>
            <p:grpSpPr bwMode="auto">
              <a:xfrm>
                <a:off x="2938" y="3189"/>
                <a:ext cx="180" cy="173"/>
                <a:chOff x="1739" y="1449"/>
                <a:chExt cx="180" cy="173"/>
              </a:xfrm>
            </p:grpSpPr>
            <p:pic>
              <p:nvPicPr>
                <p:cNvPr id="317485" name="Picture 45" descr="p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71" y="1478"/>
                  <a:ext cx="11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17486" name="Text Box 46"/>
                <p:cNvSpPr txBox="1">
                  <a:spLocks noChangeArrowheads="1"/>
                </p:cNvSpPr>
                <p:nvPr/>
              </p:nvSpPr>
              <p:spPr bwMode="auto">
                <a:xfrm>
                  <a:off x="1739" y="1449"/>
                  <a:ext cx="18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l"/>
                  <a:r>
                    <a:rPr lang="en-GB" sz="1200" smtClean="0">
                      <a:solidFill>
                        <a:srgbClr val="FFFFFF"/>
                      </a:solidFill>
                      <a:ea typeface="ヒラギノ角ゴ Pro W3" charset="0"/>
                      <a:cs typeface="ヒラギノ角ゴ Pro W3" charset="0"/>
                    </a:rPr>
                    <a:t>P</a:t>
                  </a:r>
                </a:p>
              </p:txBody>
            </p:sp>
          </p:grpSp>
        </p:grpSp>
      </p:grpSp>
      <p:grpSp>
        <p:nvGrpSpPr>
          <p:cNvPr id="317487" name="Group 133"/>
          <p:cNvGrpSpPr>
            <a:grpSpLocks/>
          </p:cNvGrpSpPr>
          <p:nvPr/>
        </p:nvGrpSpPr>
        <p:grpSpPr bwMode="auto">
          <a:xfrm>
            <a:off x="4808538" y="5434013"/>
            <a:ext cx="811212" cy="733425"/>
            <a:chOff x="3029" y="3423"/>
            <a:chExt cx="511" cy="462"/>
          </a:xfrm>
        </p:grpSpPr>
        <p:pic>
          <p:nvPicPr>
            <p:cNvPr id="317488" name="Picture 50" descr="3d circle purple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9" y="3423"/>
              <a:ext cx="396" cy="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771" name="Rectangle 51"/>
            <p:cNvSpPr>
              <a:spLocks noChangeArrowheads="1"/>
            </p:cNvSpPr>
            <p:nvPr/>
          </p:nvSpPr>
          <p:spPr bwMode="auto">
            <a:xfrm>
              <a:off x="3029" y="3515"/>
              <a:ext cx="457" cy="212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ffectLst>
              <a:outerShdw blurRad="63500" dist="29783" dir="3885598" algn="ctr" rotWithShape="0">
                <a:schemeClr val="bg1">
                  <a:alpha val="74998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algn="l"/>
              <a:r>
                <a:rPr lang="en-GB" sz="1600" smtClean="0">
                  <a:solidFill>
                    <a:srgbClr val="000000"/>
                  </a:solidFill>
                  <a:ea typeface="ヒラギノ角ゴ Pro W3" charset="0"/>
                  <a:cs typeface="ヒラギノ角ゴ Pro W3" charset="0"/>
                </a:rPr>
                <a:t>ERK2</a:t>
              </a:r>
            </a:p>
          </p:txBody>
        </p:sp>
        <p:grpSp>
          <p:nvGrpSpPr>
            <p:cNvPr id="317490" name="Group 52"/>
            <p:cNvGrpSpPr>
              <a:grpSpLocks/>
            </p:cNvGrpSpPr>
            <p:nvPr/>
          </p:nvGrpSpPr>
          <p:grpSpPr bwMode="auto">
            <a:xfrm>
              <a:off x="3360" y="3621"/>
              <a:ext cx="180" cy="173"/>
              <a:chOff x="1739" y="1449"/>
              <a:chExt cx="180" cy="173"/>
            </a:xfrm>
          </p:grpSpPr>
          <p:pic>
            <p:nvPicPr>
              <p:cNvPr id="317491" name="Picture 53" descr="p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7492" name="Text Box 54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  <p:grpSp>
          <p:nvGrpSpPr>
            <p:cNvPr id="317493" name="Group 55"/>
            <p:cNvGrpSpPr>
              <a:grpSpLocks/>
            </p:cNvGrpSpPr>
            <p:nvPr/>
          </p:nvGrpSpPr>
          <p:grpSpPr bwMode="auto">
            <a:xfrm>
              <a:off x="3257" y="3712"/>
              <a:ext cx="180" cy="173"/>
              <a:chOff x="1739" y="1449"/>
              <a:chExt cx="180" cy="173"/>
            </a:xfrm>
          </p:grpSpPr>
          <p:pic>
            <p:nvPicPr>
              <p:cNvPr id="317494" name="Picture 56" descr="p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7495" name="Text Box 57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</p:grpSp>
      <p:grpSp>
        <p:nvGrpSpPr>
          <p:cNvPr id="317496" name="Group 132"/>
          <p:cNvGrpSpPr>
            <a:grpSpLocks/>
          </p:cNvGrpSpPr>
          <p:nvPr/>
        </p:nvGrpSpPr>
        <p:grpSpPr bwMode="auto">
          <a:xfrm>
            <a:off x="5159375" y="5043488"/>
            <a:ext cx="858838" cy="692150"/>
            <a:chOff x="3250" y="3177"/>
            <a:chExt cx="541" cy="436"/>
          </a:xfrm>
        </p:grpSpPr>
        <p:pic>
          <p:nvPicPr>
            <p:cNvPr id="317497" name="Picture 60" descr="3d circle purple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" y="3177"/>
              <a:ext cx="396" cy="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781" name="Rectangle 61"/>
            <p:cNvSpPr>
              <a:spLocks noChangeArrowheads="1"/>
            </p:cNvSpPr>
            <p:nvPr/>
          </p:nvSpPr>
          <p:spPr bwMode="auto">
            <a:xfrm>
              <a:off x="3250" y="3269"/>
              <a:ext cx="457" cy="212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ffectLst>
              <a:outerShdw blurRad="63500" dist="29783" dir="3885598" algn="ctr" rotWithShape="0">
                <a:schemeClr val="bg1">
                  <a:alpha val="74998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algn="l"/>
              <a:r>
                <a:rPr lang="en-GB" sz="1600" smtClean="0">
                  <a:solidFill>
                    <a:srgbClr val="000000"/>
                  </a:solidFill>
                  <a:ea typeface="ヒラギノ角ゴ Pro W3" charset="0"/>
                  <a:cs typeface="ヒラギノ角ゴ Pro W3" charset="0"/>
                </a:rPr>
                <a:t>ERK1</a:t>
              </a:r>
            </a:p>
          </p:txBody>
        </p:sp>
        <p:grpSp>
          <p:nvGrpSpPr>
            <p:cNvPr id="317499" name="Group 62"/>
            <p:cNvGrpSpPr>
              <a:grpSpLocks/>
            </p:cNvGrpSpPr>
            <p:nvPr/>
          </p:nvGrpSpPr>
          <p:grpSpPr bwMode="auto">
            <a:xfrm>
              <a:off x="3611" y="3317"/>
              <a:ext cx="180" cy="173"/>
              <a:chOff x="1739" y="1449"/>
              <a:chExt cx="180" cy="173"/>
            </a:xfrm>
          </p:grpSpPr>
          <p:pic>
            <p:nvPicPr>
              <p:cNvPr id="317500" name="Picture 63" descr="p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7501" name="Text Box 64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  <p:grpSp>
          <p:nvGrpSpPr>
            <p:cNvPr id="317502" name="Group 65"/>
            <p:cNvGrpSpPr>
              <a:grpSpLocks/>
            </p:cNvGrpSpPr>
            <p:nvPr/>
          </p:nvGrpSpPr>
          <p:grpSpPr bwMode="auto">
            <a:xfrm>
              <a:off x="3516" y="3440"/>
              <a:ext cx="180" cy="173"/>
              <a:chOff x="1739" y="1449"/>
              <a:chExt cx="180" cy="173"/>
            </a:xfrm>
          </p:grpSpPr>
          <p:pic>
            <p:nvPicPr>
              <p:cNvPr id="317503" name="Picture 66" descr="p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7504" name="Text Box 67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</p:grpSp>
      <p:grpSp>
        <p:nvGrpSpPr>
          <p:cNvPr id="317505" name="Group 75"/>
          <p:cNvGrpSpPr>
            <a:grpSpLocks/>
          </p:cNvGrpSpPr>
          <p:nvPr/>
        </p:nvGrpSpPr>
        <p:grpSpPr bwMode="auto">
          <a:xfrm>
            <a:off x="4567238" y="4033838"/>
            <a:ext cx="836612" cy="771525"/>
            <a:chOff x="2877" y="2542"/>
            <a:chExt cx="527" cy="486"/>
          </a:xfrm>
        </p:grpSpPr>
        <p:pic>
          <p:nvPicPr>
            <p:cNvPr id="317506" name="Picture 76" descr="MEK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2542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7507" name="Group 77"/>
            <p:cNvGrpSpPr>
              <a:grpSpLocks/>
            </p:cNvGrpSpPr>
            <p:nvPr/>
          </p:nvGrpSpPr>
          <p:grpSpPr bwMode="auto">
            <a:xfrm>
              <a:off x="2877" y="2662"/>
              <a:ext cx="527" cy="366"/>
              <a:chOff x="2877" y="2662"/>
              <a:chExt cx="527" cy="366"/>
            </a:xfrm>
          </p:grpSpPr>
          <p:sp>
            <p:nvSpPr>
              <p:cNvPr id="317508" name="Rectangle 78"/>
              <p:cNvSpPr>
                <a:spLocks noChangeArrowheads="1"/>
              </p:cNvSpPr>
              <p:nvPr/>
            </p:nvSpPr>
            <p:spPr bwMode="auto">
              <a:xfrm>
                <a:off x="2877" y="2662"/>
                <a:ext cx="4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MEK1</a:t>
                </a:r>
              </a:p>
            </p:txBody>
          </p:sp>
          <p:grpSp>
            <p:nvGrpSpPr>
              <p:cNvPr id="317509" name="Group 79"/>
              <p:cNvGrpSpPr>
                <a:grpSpLocks/>
              </p:cNvGrpSpPr>
              <p:nvPr/>
            </p:nvGrpSpPr>
            <p:grpSpPr bwMode="auto">
              <a:xfrm>
                <a:off x="3224" y="2855"/>
                <a:ext cx="180" cy="173"/>
                <a:chOff x="1739" y="1449"/>
                <a:chExt cx="180" cy="173"/>
              </a:xfrm>
            </p:grpSpPr>
            <p:pic>
              <p:nvPicPr>
                <p:cNvPr id="317510" name="Picture 80" descr="p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71" y="1478"/>
                  <a:ext cx="11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17511" name="Text Box 81"/>
                <p:cNvSpPr txBox="1">
                  <a:spLocks noChangeArrowheads="1"/>
                </p:cNvSpPr>
                <p:nvPr/>
              </p:nvSpPr>
              <p:spPr bwMode="auto">
                <a:xfrm>
                  <a:off x="1739" y="1449"/>
                  <a:ext cx="18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l"/>
                  <a:r>
                    <a:rPr lang="en-GB" sz="1200" smtClean="0">
                      <a:solidFill>
                        <a:srgbClr val="FFFFFF"/>
                      </a:solidFill>
                      <a:ea typeface="ヒラギノ角ゴ Pro W3" charset="0"/>
                      <a:cs typeface="ヒラギノ角ゴ Pro W3" charset="0"/>
                    </a:rPr>
                    <a:t>P</a:t>
                  </a:r>
                </a:p>
              </p:txBody>
            </p:sp>
          </p:grpSp>
        </p:grpSp>
      </p:grpSp>
      <p:sp>
        <p:nvSpPr>
          <p:cNvPr id="158820" name="Rectangle 100"/>
          <p:cNvSpPr>
            <a:spLocks noChangeArrowheads="1"/>
          </p:cNvSpPr>
          <p:nvPr/>
        </p:nvSpPr>
        <p:spPr bwMode="auto">
          <a:xfrm>
            <a:off x="5719763" y="5915025"/>
            <a:ext cx="2470150" cy="366713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>
            <a:outerShdw blurRad="63500" dist="29783" dir="3885598" algn="ctr" rotWithShape="0">
              <a:schemeClr val="bg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 algn="l"/>
            <a:r>
              <a:rPr lang="en-GB" sz="1800" smtClean="0">
                <a:solidFill>
                  <a:srgbClr val="000000"/>
                </a:solidFill>
                <a:ea typeface="ヒラギノ角ゴ Pro W3" charset="0"/>
                <a:cs typeface="ヒラギノ角ゴ Pro W3" charset="0"/>
              </a:rPr>
              <a:t>Transcription factors</a:t>
            </a:r>
          </a:p>
        </p:txBody>
      </p:sp>
      <p:sp>
        <p:nvSpPr>
          <p:cNvPr id="317513" name="Text Box 110"/>
          <p:cNvSpPr txBox="1">
            <a:spLocks noChangeArrowheads="1"/>
          </p:cNvSpPr>
          <p:nvPr/>
        </p:nvSpPr>
        <p:spPr bwMode="auto">
          <a:xfrm>
            <a:off x="187325" y="6270625"/>
            <a:ext cx="3835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GB" sz="1500" smtClean="0">
                <a:solidFill>
                  <a:srgbClr val="333399"/>
                </a:solidFill>
                <a:ea typeface="ヒラギノ角ゴ Pro W3" charset="0"/>
                <a:cs typeface="ヒラギノ角ゴ Pro W3" charset="0"/>
              </a:rPr>
              <a:t>Grb2, growth factor receptor-bound protein 2; SRF, serum response factor</a:t>
            </a:r>
            <a:endParaRPr lang="en-GB" sz="1500" baseline="-25000" smtClean="0">
              <a:solidFill>
                <a:srgbClr val="333399"/>
              </a:solidFill>
              <a:ea typeface="ヒラギノ角ゴ Pro W3" charset="0"/>
              <a:cs typeface="ヒラギノ角ゴ Pro W3" charset="0"/>
            </a:endParaRPr>
          </a:p>
        </p:txBody>
      </p:sp>
      <p:grpSp>
        <p:nvGrpSpPr>
          <p:cNvPr id="317514" name="Group 121"/>
          <p:cNvGrpSpPr>
            <a:grpSpLocks/>
          </p:cNvGrpSpPr>
          <p:nvPr/>
        </p:nvGrpSpPr>
        <p:grpSpPr bwMode="auto">
          <a:xfrm>
            <a:off x="6751638" y="2292350"/>
            <a:ext cx="987425" cy="1376363"/>
            <a:chOff x="4253" y="1444"/>
            <a:chExt cx="622" cy="867"/>
          </a:xfrm>
        </p:grpSpPr>
        <p:grpSp>
          <p:nvGrpSpPr>
            <p:cNvPr id="317515" name="Group 115"/>
            <p:cNvGrpSpPr>
              <a:grpSpLocks/>
            </p:cNvGrpSpPr>
            <p:nvPr/>
          </p:nvGrpSpPr>
          <p:grpSpPr bwMode="auto">
            <a:xfrm>
              <a:off x="4253" y="1699"/>
              <a:ext cx="622" cy="612"/>
              <a:chOff x="4456" y="1700"/>
              <a:chExt cx="622" cy="612"/>
            </a:xfrm>
          </p:grpSpPr>
          <p:pic>
            <p:nvPicPr>
              <p:cNvPr id="158836" name="Picture 116" descr="ras bev"/>
              <p:cNvPicPr>
                <a:picLocks noChangeAspect="1" noChangeArrowheads="1"/>
              </p:cNvPicPr>
              <p:nvPr/>
            </p:nvPicPr>
            <p:blipFill>
              <a:blip r:embed="rId18"/>
              <a:srcRect l="11626" t="12875" r="10625" b="10625"/>
              <a:stretch>
                <a:fillRect/>
              </a:stretch>
            </p:blipFill>
            <p:spPr bwMode="auto">
              <a:xfrm>
                <a:off x="4456" y="1700"/>
                <a:ext cx="622" cy="612"/>
              </a:xfrm>
              <a:prstGeom prst="rect">
                <a:avLst/>
              </a:prstGeom>
              <a:noFill/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</p:pic>
          <p:sp>
            <p:nvSpPr>
              <p:cNvPr id="158837" name="Text Box 117"/>
              <p:cNvSpPr txBox="1">
                <a:spLocks noChangeArrowheads="1"/>
              </p:cNvSpPr>
              <p:nvPr/>
            </p:nvSpPr>
            <p:spPr bwMode="auto">
              <a:xfrm>
                <a:off x="4585" y="1885"/>
                <a:ext cx="351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Ras</a:t>
                </a:r>
              </a:p>
            </p:txBody>
          </p:sp>
        </p:grpSp>
        <p:sp>
          <p:nvSpPr>
            <p:cNvPr id="158838" name="Freeform 118"/>
            <p:cNvSpPr>
              <a:spLocks/>
            </p:cNvSpPr>
            <p:nvPr/>
          </p:nvSpPr>
          <p:spPr bwMode="auto">
            <a:xfrm>
              <a:off x="4481" y="1444"/>
              <a:ext cx="159" cy="445"/>
            </a:xfrm>
            <a:custGeom>
              <a:avLst/>
              <a:gdLst/>
              <a:ahLst/>
              <a:cxnLst>
                <a:cxn ang="0">
                  <a:pos x="89" y="431"/>
                </a:cxn>
                <a:cxn ang="0">
                  <a:pos x="113" y="419"/>
                </a:cxn>
                <a:cxn ang="0">
                  <a:pos x="131" y="405"/>
                </a:cxn>
                <a:cxn ang="0">
                  <a:pos x="141" y="387"/>
                </a:cxn>
                <a:cxn ang="0">
                  <a:pos x="152" y="371"/>
                </a:cxn>
                <a:cxn ang="0">
                  <a:pos x="134" y="314"/>
                </a:cxn>
                <a:cxn ang="0">
                  <a:pos x="102" y="287"/>
                </a:cxn>
                <a:cxn ang="0">
                  <a:pos x="60" y="260"/>
                </a:cxn>
                <a:cxn ang="0">
                  <a:pos x="30" y="231"/>
                </a:cxn>
                <a:cxn ang="0">
                  <a:pos x="44" y="212"/>
                </a:cxn>
                <a:cxn ang="0">
                  <a:pos x="71" y="206"/>
                </a:cxn>
                <a:cxn ang="0">
                  <a:pos x="104" y="183"/>
                </a:cxn>
                <a:cxn ang="0">
                  <a:pos x="107" y="162"/>
                </a:cxn>
                <a:cxn ang="0">
                  <a:pos x="78" y="141"/>
                </a:cxn>
                <a:cxn ang="0">
                  <a:pos x="39" y="104"/>
                </a:cxn>
                <a:cxn ang="0">
                  <a:pos x="24" y="95"/>
                </a:cxn>
                <a:cxn ang="0">
                  <a:pos x="8" y="84"/>
                </a:cxn>
                <a:cxn ang="0">
                  <a:pos x="23" y="56"/>
                </a:cxn>
                <a:cxn ang="0">
                  <a:pos x="41" y="50"/>
                </a:cxn>
                <a:cxn ang="0">
                  <a:pos x="68" y="33"/>
                </a:cxn>
                <a:cxn ang="0">
                  <a:pos x="89" y="0"/>
                </a:cxn>
              </a:cxnLst>
              <a:rect l="0" t="0" r="r" b="b"/>
              <a:pathLst>
                <a:path w="159" h="431">
                  <a:moveTo>
                    <a:pt x="89" y="431"/>
                  </a:moveTo>
                  <a:cubicBezTo>
                    <a:pt x="97" y="427"/>
                    <a:pt x="104" y="421"/>
                    <a:pt x="113" y="419"/>
                  </a:cubicBezTo>
                  <a:cubicBezTo>
                    <a:pt x="119" y="414"/>
                    <a:pt x="125" y="409"/>
                    <a:pt x="131" y="405"/>
                  </a:cubicBezTo>
                  <a:cubicBezTo>
                    <a:pt x="132" y="398"/>
                    <a:pt x="135" y="391"/>
                    <a:pt x="141" y="387"/>
                  </a:cubicBezTo>
                  <a:cubicBezTo>
                    <a:pt x="144" y="381"/>
                    <a:pt x="149" y="377"/>
                    <a:pt x="152" y="371"/>
                  </a:cubicBezTo>
                  <a:cubicBezTo>
                    <a:pt x="159" y="335"/>
                    <a:pt x="155" y="335"/>
                    <a:pt x="134" y="314"/>
                  </a:cubicBezTo>
                  <a:cubicBezTo>
                    <a:pt x="130" y="304"/>
                    <a:pt x="113" y="289"/>
                    <a:pt x="102" y="287"/>
                  </a:cubicBezTo>
                  <a:cubicBezTo>
                    <a:pt x="100" y="283"/>
                    <a:pt x="67" y="264"/>
                    <a:pt x="60" y="260"/>
                  </a:cubicBezTo>
                  <a:cubicBezTo>
                    <a:pt x="53" y="251"/>
                    <a:pt x="40" y="237"/>
                    <a:pt x="30" y="231"/>
                  </a:cubicBezTo>
                  <a:cubicBezTo>
                    <a:pt x="22" y="220"/>
                    <a:pt x="34" y="214"/>
                    <a:pt x="44" y="212"/>
                  </a:cubicBezTo>
                  <a:cubicBezTo>
                    <a:pt x="52" y="208"/>
                    <a:pt x="71" y="206"/>
                    <a:pt x="71" y="206"/>
                  </a:cubicBezTo>
                  <a:cubicBezTo>
                    <a:pt x="84" y="200"/>
                    <a:pt x="98" y="198"/>
                    <a:pt x="104" y="183"/>
                  </a:cubicBezTo>
                  <a:cubicBezTo>
                    <a:pt x="105" y="176"/>
                    <a:pt x="110" y="168"/>
                    <a:pt x="107" y="162"/>
                  </a:cubicBezTo>
                  <a:cubicBezTo>
                    <a:pt x="102" y="152"/>
                    <a:pt x="87" y="147"/>
                    <a:pt x="78" y="141"/>
                  </a:cubicBezTo>
                  <a:cubicBezTo>
                    <a:pt x="63" y="131"/>
                    <a:pt x="53" y="115"/>
                    <a:pt x="39" y="104"/>
                  </a:cubicBezTo>
                  <a:cubicBezTo>
                    <a:pt x="35" y="97"/>
                    <a:pt x="32" y="96"/>
                    <a:pt x="24" y="95"/>
                  </a:cubicBezTo>
                  <a:cubicBezTo>
                    <a:pt x="18" y="92"/>
                    <a:pt x="14" y="87"/>
                    <a:pt x="8" y="84"/>
                  </a:cubicBezTo>
                  <a:cubicBezTo>
                    <a:pt x="0" y="68"/>
                    <a:pt x="6" y="59"/>
                    <a:pt x="23" y="56"/>
                  </a:cubicBezTo>
                  <a:cubicBezTo>
                    <a:pt x="29" y="53"/>
                    <a:pt x="35" y="51"/>
                    <a:pt x="41" y="50"/>
                  </a:cubicBezTo>
                  <a:cubicBezTo>
                    <a:pt x="49" y="44"/>
                    <a:pt x="58" y="37"/>
                    <a:pt x="68" y="33"/>
                  </a:cubicBezTo>
                  <a:cubicBezTo>
                    <a:pt x="75" y="26"/>
                    <a:pt x="89" y="12"/>
                    <a:pt x="89" y="0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bg1">
                  <a:alpha val="74998"/>
                </a:schemeClr>
              </a:outerShdw>
            </a:effectLst>
          </p:spPr>
          <p:txBody>
            <a:bodyPr/>
            <a:lstStyle/>
            <a:p>
              <a:pPr algn="l"/>
              <a:endParaRPr lang="en-US" sz="1800" b="0" baseline="-25000" smtClean="0">
                <a:solidFill>
                  <a:srgbClr val="000000"/>
                </a:solidFill>
                <a:ea typeface="ヒラギノ角ゴ Pro W3" charset="0"/>
                <a:cs typeface="ヒラギノ角ゴ Pro W3" charset="0"/>
              </a:endParaRPr>
            </a:p>
          </p:txBody>
        </p:sp>
      </p:grpSp>
      <p:grpSp>
        <p:nvGrpSpPr>
          <p:cNvPr id="28" name="Group 123"/>
          <p:cNvGrpSpPr>
            <a:grpSpLocks/>
          </p:cNvGrpSpPr>
          <p:nvPr/>
        </p:nvGrpSpPr>
        <p:grpSpPr bwMode="auto">
          <a:xfrm>
            <a:off x="6042025" y="5214938"/>
            <a:ext cx="1411288" cy="684212"/>
            <a:chOff x="3862" y="3286"/>
            <a:chExt cx="889" cy="431"/>
          </a:xfrm>
        </p:grpSpPr>
        <p:pic>
          <p:nvPicPr>
            <p:cNvPr id="317520" name="Picture 124" descr="Square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" y="3286"/>
              <a:ext cx="431" cy="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521" name="Picture 125" descr="Square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2" y="3286"/>
              <a:ext cx="431" cy="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22" name="Rectangle 126"/>
            <p:cNvSpPr>
              <a:spLocks noChangeArrowheads="1"/>
            </p:cNvSpPr>
            <p:nvPr/>
          </p:nvSpPr>
          <p:spPr bwMode="auto">
            <a:xfrm>
              <a:off x="3872" y="3358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SRF</a:t>
              </a:r>
            </a:p>
          </p:txBody>
        </p:sp>
        <p:sp>
          <p:nvSpPr>
            <p:cNvPr id="317523" name="Rectangle 127"/>
            <p:cNvSpPr>
              <a:spLocks noChangeArrowheads="1"/>
            </p:cNvSpPr>
            <p:nvPr/>
          </p:nvSpPr>
          <p:spPr bwMode="auto">
            <a:xfrm>
              <a:off x="4320" y="3358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SRF</a:t>
              </a:r>
            </a:p>
          </p:txBody>
        </p:sp>
      </p:grpSp>
      <p:grpSp>
        <p:nvGrpSpPr>
          <p:cNvPr id="29" name="Group 128"/>
          <p:cNvGrpSpPr>
            <a:grpSpLocks/>
          </p:cNvGrpSpPr>
          <p:nvPr/>
        </p:nvGrpSpPr>
        <p:grpSpPr bwMode="auto">
          <a:xfrm>
            <a:off x="7473950" y="5110163"/>
            <a:ext cx="1644650" cy="646112"/>
            <a:chOff x="4724" y="3163"/>
            <a:chExt cx="1036" cy="407"/>
          </a:xfrm>
        </p:grpSpPr>
        <p:sp>
          <p:nvSpPr>
            <p:cNvPr id="158849" name="Rectangle 129"/>
            <p:cNvSpPr>
              <a:spLocks noChangeArrowheads="1"/>
            </p:cNvSpPr>
            <p:nvPr/>
          </p:nvSpPr>
          <p:spPr bwMode="auto">
            <a:xfrm>
              <a:off x="4724" y="3163"/>
              <a:ext cx="1036" cy="231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en-GB" sz="180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ea typeface="ヒラギノ角ゴ Pro W3" charset="0"/>
                  <a:cs typeface="ヒラギノ角ゴ Pro W3" charset="0"/>
                </a:rPr>
                <a:t>Transcription</a:t>
              </a:r>
            </a:p>
          </p:txBody>
        </p:sp>
        <p:pic>
          <p:nvPicPr>
            <p:cNvPr id="317526" name="Picture 130" descr="arrow ORANGE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5" y="3423"/>
              <a:ext cx="925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40708160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8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820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Hallmarks of cancer</a:t>
            </a:r>
            <a:endParaRPr lang="en-GB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7347" name="Freeform 3"/>
          <p:cNvSpPr>
            <a:spLocks/>
          </p:cNvSpPr>
          <p:nvPr/>
        </p:nvSpPr>
        <p:spPr bwMode="auto">
          <a:xfrm>
            <a:off x="5583238" y="4803775"/>
            <a:ext cx="868362" cy="441325"/>
          </a:xfrm>
          <a:custGeom>
            <a:avLst/>
            <a:gdLst>
              <a:gd name="T0" fmla="*/ 0 w 547"/>
              <a:gd name="T1" fmla="*/ 2147483647 h 278"/>
              <a:gd name="T2" fmla="*/ 2147483647 w 547"/>
              <a:gd name="T3" fmla="*/ 2147483647 h 278"/>
              <a:gd name="T4" fmla="*/ 2147483647 w 547"/>
              <a:gd name="T5" fmla="*/ 0 h 278"/>
              <a:gd name="T6" fmla="*/ 2147483647 w 547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547"/>
              <a:gd name="T13" fmla="*/ 0 h 278"/>
              <a:gd name="T14" fmla="*/ 547 w 547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7" h="278">
                <a:moveTo>
                  <a:pt x="0" y="278"/>
                </a:moveTo>
                <a:lnTo>
                  <a:pt x="197" y="274"/>
                </a:lnTo>
                <a:lnTo>
                  <a:pt x="408" y="0"/>
                </a:lnTo>
                <a:lnTo>
                  <a:pt x="547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48" name="Line 4"/>
          <p:cNvSpPr>
            <a:spLocks noChangeShapeType="1"/>
          </p:cNvSpPr>
          <p:nvPr/>
        </p:nvSpPr>
        <p:spPr bwMode="auto">
          <a:xfrm>
            <a:off x="2833688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49" name="Line 5"/>
          <p:cNvSpPr>
            <a:spLocks noChangeShapeType="1"/>
          </p:cNvSpPr>
          <p:nvPr/>
        </p:nvSpPr>
        <p:spPr bwMode="auto">
          <a:xfrm flipH="1">
            <a:off x="4589463" y="5635625"/>
            <a:ext cx="6350" cy="2968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0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1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2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3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4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5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6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miter lim="800000"/>
            <a:headEnd/>
            <a:tailEnd/>
          </a:ln>
          <a:scene3d>
            <a:camera prst="legacyPerspectiveFront">
              <a:rot lat="20099986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57" name="Freeform 13"/>
          <p:cNvSpPr>
            <a:spLocks/>
          </p:cNvSpPr>
          <p:nvPr/>
        </p:nvSpPr>
        <p:spPr bwMode="white">
          <a:xfrm rot="332419">
            <a:off x="5294313" y="4313238"/>
            <a:ext cx="815975" cy="762000"/>
          </a:xfrm>
          <a:custGeom>
            <a:avLst/>
            <a:gdLst>
              <a:gd name="T0" fmla="*/ 2147483647 w 514"/>
              <a:gd name="T1" fmla="*/ 2147483647 h 480"/>
              <a:gd name="T2" fmla="*/ 2147483647 w 514"/>
              <a:gd name="T3" fmla="*/ 2147483647 h 480"/>
              <a:gd name="T4" fmla="*/ 2147483647 w 514"/>
              <a:gd name="T5" fmla="*/ 2147483647 h 480"/>
              <a:gd name="T6" fmla="*/ 0 w 514"/>
              <a:gd name="T7" fmla="*/ 2147483647 h 480"/>
              <a:gd name="T8" fmla="*/ 2147483647 w 514"/>
              <a:gd name="T9" fmla="*/ 0 h 480"/>
              <a:gd name="T10" fmla="*/ 2147483647 w 514"/>
              <a:gd name="T11" fmla="*/ 2147483647 h 480"/>
              <a:gd name="T12" fmla="*/ 2147483647 w 514"/>
              <a:gd name="T13" fmla="*/ 2147483647 h 480"/>
              <a:gd name="T14" fmla="*/ 2147483647 w 514"/>
              <a:gd name="T15" fmla="*/ 2147483647 h 480"/>
              <a:gd name="T16" fmla="*/ 2147483647 w 514"/>
              <a:gd name="T17" fmla="*/ 2147483647 h 4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4"/>
              <a:gd name="T28" fmla="*/ 0 h 480"/>
              <a:gd name="T29" fmla="*/ 514 w 514"/>
              <a:gd name="T30" fmla="*/ 480 h 48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4" h="480">
                <a:moveTo>
                  <a:pt x="328" y="480"/>
                </a:moveTo>
                <a:cubicBezTo>
                  <a:pt x="245" y="311"/>
                  <a:pt x="162" y="222"/>
                  <a:pt x="130" y="188"/>
                </a:cubicBezTo>
                <a:cubicBezTo>
                  <a:pt x="104" y="238"/>
                  <a:pt x="116" y="224"/>
                  <a:pt x="88" y="264"/>
                </a:cubicBezTo>
                <a:cubicBezTo>
                  <a:pt x="70" y="216"/>
                  <a:pt x="68" y="164"/>
                  <a:pt x="0" y="52"/>
                </a:cubicBezTo>
                <a:cubicBezTo>
                  <a:pt x="142" y="40"/>
                  <a:pt x="114" y="40"/>
                  <a:pt x="218" y="0"/>
                </a:cubicBezTo>
                <a:cubicBezTo>
                  <a:pt x="196" y="36"/>
                  <a:pt x="202" y="40"/>
                  <a:pt x="186" y="86"/>
                </a:cubicBezTo>
                <a:cubicBezTo>
                  <a:pt x="386" y="68"/>
                  <a:pt x="378" y="62"/>
                  <a:pt x="514" y="18"/>
                </a:cubicBezTo>
                <a:cubicBezTo>
                  <a:pt x="500" y="106"/>
                  <a:pt x="484" y="180"/>
                  <a:pt x="442" y="278"/>
                </a:cubicBezTo>
                <a:cubicBezTo>
                  <a:pt x="400" y="376"/>
                  <a:pt x="392" y="388"/>
                  <a:pt x="328" y="4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pic>
        <p:nvPicPr>
          <p:cNvPr id="2511886" name="Picture 14" descr="MCSY00732_0000[1]"/>
          <p:cNvPicPr>
            <a:picLocks noChangeAspect="1" noChangeArrowheads="1"/>
          </p:cNvPicPr>
          <p:nvPr/>
        </p:nvPicPr>
        <p:blipFill>
          <a:blip r:embed="rId3">
            <a:lum bright="4000" contrast="2000"/>
          </a:blip>
          <a:srcRect/>
          <a:stretch>
            <a:fillRect/>
          </a:stretch>
        </p:blipFill>
        <p:spPr bwMode="auto">
          <a:xfrm rot="-3864796">
            <a:off x="3099594" y="3132931"/>
            <a:ext cx="73977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57359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57360" name="Group 16"/>
          <p:cNvGrpSpPr>
            <a:grpSpLocks/>
          </p:cNvGrpSpPr>
          <p:nvPr/>
        </p:nvGrpSpPr>
        <p:grpSpPr bwMode="auto">
          <a:xfrm rot="561263">
            <a:off x="4313238" y="5067300"/>
            <a:ext cx="550862" cy="303213"/>
            <a:chOff x="2753" y="3230"/>
            <a:chExt cx="347" cy="191"/>
          </a:xfrm>
        </p:grpSpPr>
        <p:sp>
          <p:nvSpPr>
            <p:cNvPr id="57388" name="Freeform 17"/>
            <p:cNvSpPr>
              <a:spLocks/>
            </p:cNvSpPr>
            <p:nvPr/>
          </p:nvSpPr>
          <p:spPr bwMode="auto">
            <a:xfrm rot="20979823" flipH="1">
              <a:off x="2753" y="3261"/>
              <a:ext cx="173" cy="160"/>
            </a:xfrm>
            <a:custGeom>
              <a:avLst/>
              <a:gdLst>
                <a:gd name="T0" fmla="*/ 1 w 271"/>
                <a:gd name="T1" fmla="*/ 5 h 250"/>
                <a:gd name="T2" fmla="*/ 7 w 271"/>
                <a:gd name="T3" fmla="*/ 1 h 250"/>
                <a:gd name="T4" fmla="*/ 11 w 271"/>
                <a:gd name="T5" fmla="*/ 2 h 250"/>
                <a:gd name="T6" fmla="*/ 11 w 271"/>
                <a:gd name="T7" fmla="*/ 9 h 250"/>
                <a:gd name="T8" fmla="*/ 7 w 271"/>
                <a:gd name="T9" fmla="*/ 11 h 250"/>
                <a:gd name="T10" fmla="*/ 1 w 271"/>
                <a:gd name="T11" fmla="*/ 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50"/>
                <a:gd name="T20" fmla="*/ 271 w 271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50">
                  <a:moveTo>
                    <a:pt x="2" y="119"/>
                  </a:moveTo>
                  <a:cubicBezTo>
                    <a:pt x="0" y="82"/>
                    <a:pt x="116" y="24"/>
                    <a:pt x="158" y="12"/>
                  </a:cubicBezTo>
                  <a:cubicBezTo>
                    <a:pt x="200" y="0"/>
                    <a:pt x="239" y="14"/>
                    <a:pt x="255" y="46"/>
                  </a:cubicBezTo>
                  <a:cubicBezTo>
                    <a:pt x="271" y="78"/>
                    <a:pt x="269" y="170"/>
                    <a:pt x="255" y="202"/>
                  </a:cubicBezTo>
                  <a:cubicBezTo>
                    <a:pt x="241" y="234"/>
                    <a:pt x="209" y="250"/>
                    <a:pt x="168" y="236"/>
                  </a:cubicBezTo>
                  <a:cubicBezTo>
                    <a:pt x="127" y="222"/>
                    <a:pt x="4" y="156"/>
                    <a:pt x="2" y="119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scene3d>
              <a:camera prst="legacyPerspectiveTop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1632" tIns="45816" rIns="91632" bIns="45816">
              <a:spAutoFit/>
              <a:flatTx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389" name="Group 18"/>
            <p:cNvGrpSpPr>
              <a:grpSpLocks/>
            </p:cNvGrpSpPr>
            <p:nvPr/>
          </p:nvGrpSpPr>
          <p:grpSpPr bwMode="auto">
            <a:xfrm>
              <a:off x="2758" y="3230"/>
              <a:ext cx="342" cy="191"/>
              <a:chOff x="2758" y="3230"/>
              <a:chExt cx="342" cy="191"/>
            </a:xfrm>
          </p:grpSpPr>
          <p:sp>
            <p:nvSpPr>
              <p:cNvPr id="57390" name="Freeform 19"/>
              <p:cNvSpPr>
                <a:spLocks/>
              </p:cNvSpPr>
              <p:nvPr/>
            </p:nvSpPr>
            <p:spPr bwMode="auto">
              <a:xfrm rot="-620177">
                <a:off x="2922" y="3230"/>
                <a:ext cx="173" cy="160"/>
              </a:xfrm>
              <a:custGeom>
                <a:avLst/>
                <a:gdLst>
                  <a:gd name="T0" fmla="*/ 1 w 271"/>
                  <a:gd name="T1" fmla="*/ 5 h 250"/>
                  <a:gd name="T2" fmla="*/ 7 w 271"/>
                  <a:gd name="T3" fmla="*/ 1 h 250"/>
                  <a:gd name="T4" fmla="*/ 11 w 271"/>
                  <a:gd name="T5" fmla="*/ 2 h 250"/>
                  <a:gd name="T6" fmla="*/ 11 w 271"/>
                  <a:gd name="T7" fmla="*/ 9 h 250"/>
                  <a:gd name="T8" fmla="*/ 7 w 271"/>
                  <a:gd name="T9" fmla="*/ 11 h 250"/>
                  <a:gd name="T10" fmla="*/ 1 w 271"/>
                  <a:gd name="T11" fmla="*/ 5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scene3d>
                <a:camera prst="legacyPerspectiveTop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chemeClr val="tx1"/>
                </a:extrusionClr>
              </a:sp3d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1632" tIns="45816" rIns="91632" bIns="45816">
                <a:spAutoFit/>
                <a:flatTx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391" name="Freeform 20"/>
              <p:cNvSpPr>
                <a:spLocks/>
              </p:cNvSpPr>
              <p:nvPr/>
            </p:nvSpPr>
            <p:spPr bwMode="auto">
              <a:xfrm rot="-620177">
                <a:off x="2927" y="3230"/>
                <a:ext cx="173" cy="160"/>
              </a:xfrm>
              <a:custGeom>
                <a:avLst/>
                <a:gdLst>
                  <a:gd name="T0" fmla="*/ 1 w 271"/>
                  <a:gd name="T1" fmla="*/ 5 h 250"/>
                  <a:gd name="T2" fmla="*/ 7 w 271"/>
                  <a:gd name="T3" fmla="*/ 1 h 250"/>
                  <a:gd name="T4" fmla="*/ 11 w 271"/>
                  <a:gd name="T5" fmla="*/ 2 h 250"/>
                  <a:gd name="T6" fmla="*/ 11 w 271"/>
                  <a:gd name="T7" fmla="*/ 9 h 250"/>
                  <a:gd name="T8" fmla="*/ 7 w 271"/>
                  <a:gd name="T9" fmla="*/ 11 h 250"/>
                  <a:gd name="T10" fmla="*/ 1 w 271"/>
                  <a:gd name="T11" fmla="*/ 5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1632" tIns="45816" rIns="91632" bIns="45816">
                <a:spAutoFit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392" name="Freeform 21"/>
              <p:cNvSpPr>
                <a:spLocks/>
              </p:cNvSpPr>
              <p:nvPr/>
            </p:nvSpPr>
            <p:spPr bwMode="auto">
              <a:xfrm rot="20979823" flipH="1">
                <a:off x="2758" y="3261"/>
                <a:ext cx="173" cy="160"/>
              </a:xfrm>
              <a:custGeom>
                <a:avLst/>
                <a:gdLst>
                  <a:gd name="T0" fmla="*/ 1 w 271"/>
                  <a:gd name="T1" fmla="*/ 5 h 250"/>
                  <a:gd name="T2" fmla="*/ 7 w 271"/>
                  <a:gd name="T3" fmla="*/ 1 h 250"/>
                  <a:gd name="T4" fmla="*/ 11 w 271"/>
                  <a:gd name="T5" fmla="*/ 2 h 250"/>
                  <a:gd name="T6" fmla="*/ 11 w 271"/>
                  <a:gd name="T7" fmla="*/ 9 h 250"/>
                  <a:gd name="T8" fmla="*/ 7 w 271"/>
                  <a:gd name="T9" fmla="*/ 11 h 250"/>
                  <a:gd name="T10" fmla="*/ 1 w 271"/>
                  <a:gd name="T11" fmla="*/ 5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1632" tIns="45816" rIns="91632" bIns="45816">
                <a:spAutoFit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57361" name="AutoShape 22"/>
          <p:cNvSpPr>
            <a:spLocks noChangeArrowheads="1"/>
          </p:cNvSpPr>
          <p:nvPr/>
        </p:nvSpPr>
        <p:spPr bwMode="auto">
          <a:xfrm>
            <a:off x="630238" y="2627313"/>
            <a:ext cx="2211387" cy="609600"/>
          </a:xfrm>
          <a:prstGeom prst="roundRect">
            <a:avLst>
              <a:gd name="adj" fmla="val 16667"/>
            </a:avLst>
          </a:prstGeom>
          <a:solidFill>
            <a:srgbClr val="C0C0C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Evading</a:t>
            </a:r>
          </a:p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apoptosis</a:t>
            </a:r>
          </a:p>
        </p:txBody>
      </p:sp>
      <p:sp>
        <p:nvSpPr>
          <p:cNvPr id="57362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eaLnBrk="0" hangingPunct="0"/>
            <a:r>
              <a:rPr lang="en-US" b="0" smtClean="0">
                <a:solidFill>
                  <a:srgbClr val="000086"/>
                </a:solidFill>
                <a:ea typeface="ＭＳ Ｐゴシック" charset="0"/>
                <a:cs typeface="Arial" charset="0"/>
              </a:rPr>
              <a:t>Self-sufficiency in growth signals</a:t>
            </a:r>
          </a:p>
        </p:txBody>
      </p:sp>
      <p:sp>
        <p:nvSpPr>
          <p:cNvPr id="57363" name="AutoShape 24"/>
          <p:cNvSpPr>
            <a:spLocks noChangeArrowheads="1"/>
          </p:cNvSpPr>
          <p:nvPr/>
        </p:nvSpPr>
        <p:spPr bwMode="invGray">
          <a:xfrm>
            <a:off x="6426200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C200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Tissue invasion</a:t>
            </a:r>
          </a:p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and metastasis</a:t>
            </a:r>
          </a:p>
        </p:txBody>
      </p:sp>
      <p:sp>
        <p:nvSpPr>
          <p:cNvPr id="57364" name="AutoShape 25"/>
          <p:cNvSpPr>
            <a:spLocks noChangeArrowheads="1"/>
          </p:cNvSpPr>
          <p:nvPr/>
        </p:nvSpPr>
        <p:spPr bwMode="auto">
          <a:xfrm>
            <a:off x="3489325" y="5837238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9D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Limitless replicative potential</a:t>
            </a:r>
          </a:p>
        </p:txBody>
      </p:sp>
      <p:sp>
        <p:nvSpPr>
          <p:cNvPr id="57365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eaLnBrk="0" hangingPunct="0"/>
            <a:r>
              <a:rPr lang="en-US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Insensitivity to anti-growth signals</a:t>
            </a:r>
          </a:p>
        </p:txBody>
      </p:sp>
      <p:sp>
        <p:nvSpPr>
          <p:cNvPr id="57366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57367" name="Group 28"/>
          <p:cNvGrpSpPr>
            <a:grpSpLocks/>
          </p:cNvGrpSpPr>
          <p:nvPr/>
        </p:nvGrpSpPr>
        <p:grpSpPr bwMode="auto">
          <a:xfrm>
            <a:off x="250825" y="2397125"/>
            <a:ext cx="5870575" cy="3224213"/>
            <a:chOff x="68" y="1475"/>
            <a:chExt cx="3698" cy="2031"/>
          </a:xfrm>
        </p:grpSpPr>
        <p:sp>
          <p:nvSpPr>
            <p:cNvPr id="57375" name="AutoShape 29"/>
            <p:cNvSpPr>
              <a:spLocks noChangeArrowheads="1"/>
            </p:cNvSpPr>
            <p:nvPr/>
          </p:nvSpPr>
          <p:spPr bwMode="auto">
            <a:xfrm>
              <a:off x="68" y="2531"/>
              <a:ext cx="2177" cy="953"/>
            </a:xfrm>
            <a:prstGeom prst="roundRect">
              <a:avLst>
                <a:gd name="adj" fmla="val 16667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376" name="Group 30"/>
            <p:cNvGrpSpPr>
              <a:grpSpLocks/>
            </p:cNvGrpSpPr>
            <p:nvPr/>
          </p:nvGrpSpPr>
          <p:grpSpPr bwMode="auto">
            <a:xfrm>
              <a:off x="248" y="1475"/>
              <a:ext cx="3518" cy="2031"/>
              <a:chOff x="248" y="1475"/>
              <a:chExt cx="3518" cy="2031"/>
            </a:xfrm>
          </p:grpSpPr>
          <p:sp>
            <p:nvSpPr>
              <p:cNvPr id="57377" name="Line 31"/>
              <p:cNvSpPr>
                <a:spLocks noChangeShapeType="1"/>
              </p:cNvSpPr>
              <p:nvPr/>
            </p:nvSpPr>
            <p:spPr bwMode="auto">
              <a:xfrm flipV="1">
                <a:off x="2323" y="2671"/>
                <a:ext cx="135" cy="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stealth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91632" tIns="45816" rIns="91632" bIns="45816">
                <a:spAutoFit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378" name="Group 32"/>
              <p:cNvGrpSpPr>
                <a:grpSpLocks/>
              </p:cNvGrpSpPr>
              <p:nvPr/>
            </p:nvGrpSpPr>
            <p:grpSpPr bwMode="auto">
              <a:xfrm>
                <a:off x="248" y="1475"/>
                <a:ext cx="3518" cy="2031"/>
                <a:chOff x="248" y="1475"/>
                <a:chExt cx="3518" cy="2031"/>
              </a:xfrm>
            </p:grpSpPr>
            <p:grpSp>
              <p:nvGrpSpPr>
                <p:cNvPr id="57379" name="Group 33"/>
                <p:cNvGrpSpPr>
                  <a:grpSpLocks/>
                </p:cNvGrpSpPr>
                <p:nvPr/>
              </p:nvGrpSpPr>
              <p:grpSpPr bwMode="auto">
                <a:xfrm>
                  <a:off x="248" y="1475"/>
                  <a:ext cx="3518" cy="2031"/>
                  <a:chOff x="248" y="1475"/>
                  <a:chExt cx="3518" cy="2031"/>
                </a:xfrm>
              </p:grpSpPr>
              <p:grpSp>
                <p:nvGrpSpPr>
                  <p:cNvPr id="57381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248" y="1475"/>
                    <a:ext cx="3518" cy="2031"/>
                    <a:chOff x="248" y="1475"/>
                    <a:chExt cx="3518" cy="2031"/>
                  </a:xfrm>
                </p:grpSpPr>
                <p:sp>
                  <p:nvSpPr>
                    <p:cNvPr id="57385" name="Line 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647" y="2992"/>
                      <a:ext cx="230" cy="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lIns="91632" tIns="45816" rIns="91632" bIns="45816">
                      <a:spAutoFit/>
                    </a:bodyPr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57386" name="AutoShape 36"/>
                    <p:cNvSpPr>
                      <a:spLocks noChangeArrowheads="1"/>
                    </p:cNvSpPr>
                    <p:nvPr/>
                  </p:nvSpPr>
                  <p:spPr bwMode="invGray">
                    <a:xfrm rot="3517210" flipV="1">
                      <a:off x="1735" y="1475"/>
                      <a:ext cx="2031" cy="2031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3871 w 21600"/>
                        <a:gd name="T13" fmla="*/ 0 h 21600"/>
                        <a:gd name="T14" fmla="*/ 17729 w 21600"/>
                        <a:gd name="T15" fmla="*/ 6541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8114" y="5940"/>
                          </a:moveTo>
                          <a:cubicBezTo>
                            <a:pt x="8936" y="5486"/>
                            <a:pt x="9860" y="5247"/>
                            <a:pt x="10800" y="5248"/>
                          </a:cubicBezTo>
                          <a:cubicBezTo>
                            <a:pt x="11739" y="5248"/>
                            <a:pt x="12663" y="5486"/>
                            <a:pt x="13485" y="5940"/>
                          </a:cubicBezTo>
                          <a:lnTo>
                            <a:pt x="16024" y="1347"/>
                          </a:lnTo>
                          <a:cubicBezTo>
                            <a:pt x="14424" y="463"/>
                            <a:pt x="12627" y="-1"/>
                            <a:pt x="10799" y="0"/>
                          </a:cubicBezTo>
                          <a:cubicBezTo>
                            <a:pt x="8972" y="0"/>
                            <a:pt x="7175" y="463"/>
                            <a:pt x="5575" y="134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lIns="91632" tIns="45816" rIns="91632" bIns="45816" anchor="ctr">
                      <a:spAutoFit/>
                    </a:bodyPr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57387" name="AutoShape 37"/>
                    <p:cNvSpPr>
                      <a:spLocks noChangeArrowheads="1"/>
                    </p:cNvSpPr>
                    <p:nvPr/>
                  </p:nvSpPr>
                  <p:spPr bwMode="invGray">
                    <a:xfrm>
                      <a:off x="248" y="2788"/>
                      <a:ext cx="1393" cy="384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FF0000"/>
                    </a:solidFill>
                    <a:ln w="38100">
                      <a:solidFill>
                        <a:srgbClr val="FFBC01"/>
                      </a:solidFill>
                      <a:round/>
                      <a:headEnd/>
                      <a:tailEnd/>
                    </a:ln>
                  </p:spPr>
                  <p:txBody>
                    <a:bodyPr lIns="91632" tIns="45816" rIns="91632" bIns="45816" anchor="ctr"/>
                    <a:lstStyle/>
                    <a:p>
                      <a:pPr eaLnBrk="0" hangingPunct="0"/>
                      <a:r>
                        <a:rPr lang="en-US" b="0" smtClean="0">
                          <a:solidFill>
                            <a:srgbClr val="000000"/>
                          </a:solidFill>
                          <a:ea typeface="ＭＳ Ｐゴシック" charset="0"/>
                          <a:cs typeface="Arial" charset="0"/>
                        </a:rPr>
                        <a:t>Sustained</a:t>
                      </a:r>
                    </a:p>
                    <a:p>
                      <a:pPr eaLnBrk="0" hangingPunct="0"/>
                      <a:r>
                        <a:rPr lang="en-US" b="0" smtClean="0">
                          <a:solidFill>
                            <a:srgbClr val="000000"/>
                          </a:solidFill>
                          <a:ea typeface="ＭＳ Ｐゴシック" charset="0"/>
                          <a:cs typeface="Arial" charset="0"/>
                        </a:rPr>
                        <a:t>angiogenesis</a:t>
                      </a:r>
                    </a:p>
                  </p:txBody>
                </p:sp>
              </p:grpSp>
              <p:grpSp>
                <p:nvGrpSpPr>
                  <p:cNvPr id="57382" name="Group 38"/>
                  <p:cNvGrpSpPr>
                    <a:grpSpLocks/>
                  </p:cNvGrpSpPr>
                  <p:nvPr/>
                </p:nvGrpSpPr>
                <p:grpSpPr bwMode="auto">
                  <a:xfrm rot="561263">
                    <a:off x="1950" y="2774"/>
                    <a:ext cx="369" cy="234"/>
                    <a:chOff x="2010" y="2949"/>
                    <a:chExt cx="369" cy="234"/>
                  </a:xfrm>
                </p:grpSpPr>
                <p:sp>
                  <p:nvSpPr>
                    <p:cNvPr id="2511911" name="Rectangle 39" descr="Recycled paper"/>
                    <p:cNvSpPr>
                      <a:spLocks noChangeArrowheads="1"/>
                    </p:cNvSpPr>
                    <p:nvPr/>
                  </p:nvSpPr>
                  <p:spPr bwMode="auto">
                    <a:xfrm rot="-23834205">
                      <a:off x="2004" y="2945"/>
                      <a:ext cx="369" cy="134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accent1">
                            <a:gamma/>
                            <a:shade val="46275"/>
                            <a:invGamma/>
                          </a:schemeClr>
                        </a:gs>
                        <a:gs pos="50000">
                          <a:schemeClr val="accent1"/>
                        </a:gs>
                        <a:gs pos="100000">
                          <a:schemeClr val="accent1">
                            <a:gamma/>
                            <a:shade val="46275"/>
                            <a:invGamma/>
                          </a:schemeClr>
                        </a:gs>
                      </a:gsLst>
                      <a:lin ang="5400000" scaled="1"/>
                    </a:gradFill>
                    <a:ln w="19050" algn="ctr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lIns="91632" tIns="45816" rIns="91632" bIns="45816" anchor="ctr">
                      <a:spAutoFit/>
                    </a:bodyPr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2511912" name="Oval 40"/>
                    <p:cNvSpPr>
                      <a:spLocks noChangeArrowheads="1"/>
                    </p:cNvSpPr>
                    <p:nvPr/>
                  </p:nvSpPr>
                  <p:spPr bwMode="auto">
                    <a:xfrm rot="-24138131">
                      <a:off x="2009" y="3055"/>
                      <a:ext cx="83" cy="124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accent1"/>
                        </a:gs>
                        <a:gs pos="100000">
                          <a:schemeClr val="accent1">
                            <a:gamma/>
                            <a:shade val="46275"/>
                            <a:invGamma/>
                          </a:schemeClr>
                        </a:gs>
                      </a:gsLst>
                      <a:lin ang="0" scaled="1"/>
                    </a:gradFill>
                    <a:ln w="19050" algn="ctr">
                      <a:solidFill>
                        <a:srgbClr val="8C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lIns="91632" tIns="45816" rIns="91632" bIns="45816" anchor="ctr">
                      <a:spAutoFit/>
                    </a:bodyPr>
                    <a:lstStyle/>
                    <a:p>
                      <a:pPr algn="l"/>
                      <a:endParaRPr lang="es-ES" sz="1800" b="0" smtClean="0">
                        <a:solidFill>
                          <a:srgbClr val="000000"/>
                        </a:solidFill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57380" name="Freeform 41"/>
                <p:cNvSpPr>
                  <a:spLocks/>
                </p:cNvSpPr>
                <p:nvPr/>
              </p:nvSpPr>
              <p:spPr bwMode="auto">
                <a:xfrm>
                  <a:off x="2266" y="2685"/>
                  <a:ext cx="76" cy="132"/>
                </a:xfrm>
                <a:custGeom>
                  <a:avLst/>
                  <a:gdLst>
                    <a:gd name="T0" fmla="*/ 0 w 76"/>
                    <a:gd name="T1" fmla="*/ 0 h 132"/>
                    <a:gd name="T2" fmla="*/ 30 w 76"/>
                    <a:gd name="T3" fmla="*/ 66 h 132"/>
                    <a:gd name="T4" fmla="*/ 76 w 76"/>
                    <a:gd name="T5" fmla="*/ 132 h 132"/>
                    <a:gd name="T6" fmla="*/ 0 60000 65536"/>
                    <a:gd name="T7" fmla="*/ 0 60000 65536"/>
                    <a:gd name="T8" fmla="*/ 0 60000 65536"/>
                    <a:gd name="T9" fmla="*/ 0 w 76"/>
                    <a:gd name="T10" fmla="*/ 0 h 132"/>
                    <a:gd name="T11" fmla="*/ 76 w 76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6" h="132">
                      <a:moveTo>
                        <a:pt x="0" y="0"/>
                      </a:moveTo>
                      <a:cubicBezTo>
                        <a:pt x="8" y="22"/>
                        <a:pt x="17" y="44"/>
                        <a:pt x="30" y="66"/>
                      </a:cubicBezTo>
                      <a:cubicBezTo>
                        <a:pt x="43" y="88"/>
                        <a:pt x="66" y="118"/>
                        <a:pt x="76" y="132"/>
                      </a:cubicBez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lIns="91632" tIns="45816" rIns="91632" bIns="45816">
                  <a:spAutoFit/>
                </a:bodyPr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sp>
        <p:nvSpPr>
          <p:cNvPr id="57368" name="Line 42"/>
          <p:cNvSpPr>
            <a:spLocks noChangeShapeType="1"/>
          </p:cNvSpPr>
          <p:nvPr/>
        </p:nvSpPr>
        <p:spPr bwMode="auto">
          <a:xfrm rot="3247861" flipV="1">
            <a:off x="3822700" y="358140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69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70" name="Line 44"/>
          <p:cNvSpPr>
            <a:spLocks noChangeShapeType="1"/>
          </p:cNvSpPr>
          <p:nvPr/>
        </p:nvSpPr>
        <p:spPr bwMode="auto">
          <a:xfrm rot="14542675" flipV="1">
            <a:off x="5067300" y="421005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71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72" name="Line 46"/>
          <p:cNvSpPr>
            <a:spLocks noChangeShapeType="1"/>
          </p:cNvSpPr>
          <p:nvPr/>
        </p:nvSpPr>
        <p:spPr bwMode="auto">
          <a:xfrm rot="17771822" flipV="1">
            <a:off x="4449762" y="4603751"/>
            <a:ext cx="214313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632" tIns="45816" rIns="91632" bIns="45816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57373" name="Text Box 47"/>
          <p:cNvSpPr txBox="1">
            <a:spLocks noChangeArrowheads="1"/>
          </p:cNvSpPr>
          <p:nvPr/>
        </p:nvSpPr>
        <p:spPr bwMode="auto">
          <a:xfrm>
            <a:off x="3973513" y="3614738"/>
            <a:ext cx="13033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 smtClean="0">
                <a:solidFill>
                  <a:srgbClr val="000000"/>
                </a:solidFill>
              </a:rPr>
              <a:t>Cancer </a:t>
            </a:r>
          </a:p>
          <a:p>
            <a:pPr eaLnBrk="1" hangingPunct="1"/>
            <a:r>
              <a:rPr lang="en-US" b="0" smtClean="0">
                <a:solidFill>
                  <a:srgbClr val="000000"/>
                </a:solidFill>
              </a:rPr>
              <a:t>cells</a:t>
            </a:r>
          </a:p>
        </p:txBody>
      </p:sp>
      <p:sp>
        <p:nvSpPr>
          <p:cNvPr id="57374" name="Rectangle 48"/>
          <p:cNvSpPr>
            <a:spLocks noChangeArrowheads="1"/>
          </p:cNvSpPr>
          <p:nvPr/>
        </p:nvSpPr>
        <p:spPr bwMode="auto">
          <a:xfrm>
            <a:off x="1177925" y="6475413"/>
            <a:ext cx="76247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b">
            <a:spAutoFit/>
          </a:bodyPr>
          <a:lstStyle/>
          <a:p>
            <a:pPr algn="l" eaLnBrk="0" hangingPunct="0"/>
            <a:r>
              <a:rPr lang="en-GB" sz="1200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Adapted from </a:t>
            </a:r>
            <a:r>
              <a:rPr lang="en-US" sz="1200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Hanahan, et al. Cell 2000 </a:t>
            </a:r>
          </a:p>
        </p:txBody>
      </p:sp>
    </p:spTree>
    <p:extLst>
      <p:ext uri="{BB962C8B-B14F-4D97-AF65-F5344CB8AC3E}">
        <p14:creationId xmlns:p14="http://schemas.microsoft.com/office/powerpoint/2010/main" val="224885587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490" name="Group 137"/>
          <p:cNvGrpSpPr>
            <a:grpSpLocks/>
          </p:cNvGrpSpPr>
          <p:nvPr/>
        </p:nvGrpSpPr>
        <p:grpSpPr bwMode="auto">
          <a:xfrm>
            <a:off x="0" y="809625"/>
            <a:ext cx="9217025" cy="6048375"/>
            <a:chOff x="0" y="510"/>
            <a:chExt cx="5806" cy="3810"/>
          </a:xfrm>
        </p:grpSpPr>
        <p:grpSp>
          <p:nvGrpSpPr>
            <p:cNvPr id="319491" name="Group 128"/>
            <p:cNvGrpSpPr>
              <a:grpSpLocks/>
            </p:cNvGrpSpPr>
            <p:nvPr/>
          </p:nvGrpSpPr>
          <p:grpSpPr bwMode="auto">
            <a:xfrm>
              <a:off x="0" y="510"/>
              <a:ext cx="5806" cy="3810"/>
              <a:chOff x="-8" y="334"/>
              <a:chExt cx="5806" cy="3986"/>
            </a:xfrm>
          </p:grpSpPr>
          <p:sp>
            <p:nvSpPr>
              <p:cNvPr id="319492" name="Freeform 129"/>
              <p:cNvSpPr>
                <a:spLocks/>
              </p:cNvSpPr>
              <p:nvPr/>
            </p:nvSpPr>
            <p:spPr bwMode="auto">
              <a:xfrm>
                <a:off x="-8" y="888"/>
                <a:ext cx="5793" cy="3432"/>
              </a:xfrm>
              <a:custGeom>
                <a:avLst/>
                <a:gdLst>
                  <a:gd name="T0" fmla="*/ 0 w 5793"/>
                  <a:gd name="T1" fmla="*/ 1108 h 3578"/>
                  <a:gd name="T2" fmla="*/ 508 w 5793"/>
                  <a:gd name="T3" fmla="*/ 595 h 3578"/>
                  <a:gd name="T4" fmla="*/ 1550 w 5793"/>
                  <a:gd name="T5" fmla="*/ 176 h 3578"/>
                  <a:gd name="T6" fmla="*/ 2490 w 5793"/>
                  <a:gd name="T7" fmla="*/ 22 h 3578"/>
                  <a:gd name="T8" fmla="*/ 3430 w 5793"/>
                  <a:gd name="T9" fmla="*/ 47 h 3578"/>
                  <a:gd name="T10" fmla="*/ 4336 w 5793"/>
                  <a:gd name="T11" fmla="*/ 259 h 3578"/>
                  <a:gd name="T12" fmla="*/ 5200 w 5793"/>
                  <a:gd name="T13" fmla="*/ 706 h 3578"/>
                  <a:gd name="T14" fmla="*/ 5793 w 5793"/>
                  <a:gd name="T15" fmla="*/ 1304 h 3578"/>
                  <a:gd name="T16" fmla="*/ 5785 w 5793"/>
                  <a:gd name="T17" fmla="*/ 2358 h 3578"/>
                  <a:gd name="T18" fmla="*/ 8 w 5793"/>
                  <a:gd name="T19" fmla="*/ 2357 h 3578"/>
                  <a:gd name="T20" fmla="*/ 0 w 5793"/>
                  <a:gd name="T21" fmla="*/ 1108 h 35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793"/>
                  <a:gd name="T34" fmla="*/ 0 h 3578"/>
                  <a:gd name="T35" fmla="*/ 5793 w 5793"/>
                  <a:gd name="T36" fmla="*/ 3578 h 357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793" h="3578">
                    <a:moveTo>
                      <a:pt x="0" y="1681"/>
                    </a:moveTo>
                    <a:cubicBezTo>
                      <a:pt x="0" y="1504"/>
                      <a:pt x="247" y="1121"/>
                      <a:pt x="508" y="901"/>
                    </a:cubicBezTo>
                    <a:cubicBezTo>
                      <a:pt x="766" y="665"/>
                      <a:pt x="1220" y="411"/>
                      <a:pt x="1550" y="266"/>
                    </a:cubicBezTo>
                    <a:cubicBezTo>
                      <a:pt x="1880" y="121"/>
                      <a:pt x="2177" y="64"/>
                      <a:pt x="2490" y="32"/>
                    </a:cubicBezTo>
                    <a:cubicBezTo>
                      <a:pt x="2803" y="0"/>
                      <a:pt x="3122" y="11"/>
                      <a:pt x="3430" y="71"/>
                    </a:cubicBezTo>
                    <a:cubicBezTo>
                      <a:pt x="3738" y="131"/>
                      <a:pt x="4041" y="226"/>
                      <a:pt x="4336" y="393"/>
                    </a:cubicBezTo>
                    <a:cubicBezTo>
                      <a:pt x="4631" y="560"/>
                      <a:pt x="4957" y="807"/>
                      <a:pt x="5200" y="1071"/>
                    </a:cubicBezTo>
                    <a:cubicBezTo>
                      <a:pt x="5443" y="1335"/>
                      <a:pt x="5696" y="1559"/>
                      <a:pt x="5793" y="1977"/>
                    </a:cubicBezTo>
                    <a:cubicBezTo>
                      <a:pt x="5793" y="2400"/>
                      <a:pt x="5785" y="3113"/>
                      <a:pt x="5785" y="3578"/>
                    </a:cubicBezTo>
                    <a:cubicBezTo>
                      <a:pt x="4836" y="3578"/>
                      <a:pt x="1135" y="3575"/>
                      <a:pt x="8" y="3575"/>
                    </a:cubicBezTo>
                    <a:cubicBezTo>
                      <a:pt x="8" y="2833"/>
                      <a:pt x="0" y="1857"/>
                      <a:pt x="0" y="1681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006600"/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sz="1800" b="0" baseline="-25000" smtClean="0">
                  <a:solidFill>
                    <a:srgbClr val="000000"/>
                  </a:solidFill>
                  <a:ea typeface="ヒラギノ角ゴ Pro W3" charset="0"/>
                  <a:cs typeface="ヒラギノ角ゴ Pro W3" charset="0"/>
                </a:endParaRPr>
              </a:p>
            </p:txBody>
          </p:sp>
          <p:pic>
            <p:nvPicPr>
              <p:cNvPr id="319493" name="Picture 130" descr="MEMBRAIN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35" t="18440" b="9758"/>
              <a:stretch>
                <a:fillRect/>
              </a:stretch>
            </p:blipFill>
            <p:spPr bwMode="auto">
              <a:xfrm>
                <a:off x="0" y="334"/>
                <a:ext cx="5798" cy="2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19494" name="Picture 136" descr="NUCLEU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9736"/>
            <a:stretch>
              <a:fillRect/>
            </a:stretch>
          </p:blipFill>
          <p:spPr bwMode="auto">
            <a:xfrm>
              <a:off x="2454" y="1996"/>
              <a:ext cx="3306" cy="2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19495" name="Picture 7" descr="arrow pink long down left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8875" y="3179763"/>
            <a:ext cx="5937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9496" name="Picture 8" descr="arrow pink down left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25" y="3768725"/>
            <a:ext cx="739775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497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44450"/>
            <a:ext cx="8229600" cy="1143000"/>
          </a:xfrm>
        </p:spPr>
        <p:txBody>
          <a:bodyPr anchor="t"/>
          <a:lstStyle/>
          <a:p>
            <a:r>
              <a:rPr lang="en-US" sz="3600" b="1">
                <a:solidFill>
                  <a:schemeClr val="accent2"/>
                </a:solidFill>
              </a:rPr>
              <a:t>MEK1/2 inhibition</a:t>
            </a:r>
            <a:endParaRPr lang="en-GB" sz="3600" b="1">
              <a:solidFill>
                <a:schemeClr val="accent2"/>
              </a:solidFill>
            </a:endParaRPr>
          </a:p>
        </p:txBody>
      </p:sp>
      <p:grpSp>
        <p:nvGrpSpPr>
          <p:cNvPr id="319498" name="Group 10"/>
          <p:cNvGrpSpPr>
            <a:grpSpLocks/>
          </p:cNvGrpSpPr>
          <p:nvPr/>
        </p:nvGrpSpPr>
        <p:grpSpPr bwMode="auto">
          <a:xfrm>
            <a:off x="2152650" y="1009650"/>
            <a:ext cx="809625" cy="2065338"/>
            <a:chOff x="1805" y="551"/>
            <a:chExt cx="510" cy="1301"/>
          </a:xfrm>
        </p:grpSpPr>
        <p:pic>
          <p:nvPicPr>
            <p:cNvPr id="319499" name="Picture 11" descr="receptor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5" y="558"/>
              <a:ext cx="510" cy="1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9500" name="Picture 12" descr="MOLE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8" y="551"/>
              <a:ext cx="228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9501" name="Picture 13" descr="MOLE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551"/>
              <a:ext cx="228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9502" name="Group 14"/>
          <p:cNvGrpSpPr>
            <a:grpSpLocks/>
          </p:cNvGrpSpPr>
          <p:nvPr/>
        </p:nvGrpSpPr>
        <p:grpSpPr bwMode="auto">
          <a:xfrm>
            <a:off x="2767013" y="2374900"/>
            <a:ext cx="762000" cy="762000"/>
            <a:chOff x="2081" y="2123"/>
            <a:chExt cx="480" cy="480"/>
          </a:xfrm>
        </p:grpSpPr>
        <p:pic>
          <p:nvPicPr>
            <p:cNvPr id="319503" name="Picture 15" descr="SHC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1" y="2123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04" name="Text Box 16"/>
            <p:cNvSpPr txBox="1">
              <a:spLocks noChangeArrowheads="1"/>
            </p:cNvSpPr>
            <p:nvPr/>
          </p:nvSpPr>
          <p:spPr bwMode="auto">
            <a:xfrm>
              <a:off x="2128" y="2257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SHC</a:t>
              </a:r>
            </a:p>
          </p:txBody>
        </p:sp>
      </p:grpSp>
      <p:grpSp>
        <p:nvGrpSpPr>
          <p:cNvPr id="319505" name="Group 17"/>
          <p:cNvGrpSpPr>
            <a:grpSpLocks/>
          </p:cNvGrpSpPr>
          <p:nvPr/>
        </p:nvGrpSpPr>
        <p:grpSpPr bwMode="auto">
          <a:xfrm>
            <a:off x="3371850" y="2571750"/>
            <a:ext cx="762000" cy="762000"/>
            <a:chOff x="2462" y="2247"/>
            <a:chExt cx="480" cy="480"/>
          </a:xfrm>
        </p:grpSpPr>
        <p:pic>
          <p:nvPicPr>
            <p:cNvPr id="319506" name="Picture 18" descr="GRB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2" y="2247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07" name="Text Box 19"/>
            <p:cNvSpPr txBox="1">
              <a:spLocks noChangeArrowheads="1"/>
            </p:cNvSpPr>
            <p:nvPr/>
          </p:nvSpPr>
          <p:spPr bwMode="auto">
            <a:xfrm>
              <a:off x="2494" y="2381"/>
              <a:ext cx="41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Grb2</a:t>
              </a:r>
            </a:p>
          </p:txBody>
        </p:sp>
      </p:grpSp>
      <p:grpSp>
        <p:nvGrpSpPr>
          <p:cNvPr id="319508" name="Group 20"/>
          <p:cNvGrpSpPr>
            <a:grpSpLocks/>
          </p:cNvGrpSpPr>
          <p:nvPr/>
        </p:nvGrpSpPr>
        <p:grpSpPr bwMode="auto">
          <a:xfrm>
            <a:off x="4027488" y="2335213"/>
            <a:ext cx="762000" cy="762000"/>
            <a:chOff x="2835" y="2114"/>
            <a:chExt cx="480" cy="480"/>
          </a:xfrm>
        </p:grpSpPr>
        <p:pic>
          <p:nvPicPr>
            <p:cNvPr id="319509" name="Picture 21" descr="SOS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2114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10" name="Text Box 22"/>
            <p:cNvSpPr txBox="1">
              <a:spLocks noChangeArrowheads="1"/>
            </p:cNvSpPr>
            <p:nvPr/>
          </p:nvSpPr>
          <p:spPr bwMode="auto">
            <a:xfrm>
              <a:off x="2847" y="2248"/>
              <a:ext cx="4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GB" sz="16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SOS1</a:t>
              </a:r>
            </a:p>
          </p:txBody>
        </p:sp>
      </p:grpSp>
      <p:grpSp>
        <p:nvGrpSpPr>
          <p:cNvPr id="319511" name="Group 23"/>
          <p:cNvGrpSpPr>
            <a:grpSpLocks/>
          </p:cNvGrpSpPr>
          <p:nvPr/>
        </p:nvGrpSpPr>
        <p:grpSpPr bwMode="auto">
          <a:xfrm>
            <a:off x="2760663" y="2300288"/>
            <a:ext cx="285750" cy="274637"/>
            <a:chOff x="1739" y="1449"/>
            <a:chExt cx="180" cy="173"/>
          </a:xfrm>
        </p:grpSpPr>
        <p:pic>
          <p:nvPicPr>
            <p:cNvPr id="319512" name="Picture 24" descr="p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1" y="1478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13" name="Text Box 25"/>
            <p:cNvSpPr txBox="1">
              <a:spLocks noChangeArrowheads="1"/>
            </p:cNvSpPr>
            <p:nvPr/>
          </p:nvSpPr>
          <p:spPr bwMode="auto">
            <a:xfrm>
              <a:off x="1739" y="1449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grpSp>
        <p:nvGrpSpPr>
          <p:cNvPr id="319514" name="Group 26"/>
          <p:cNvGrpSpPr>
            <a:grpSpLocks/>
          </p:cNvGrpSpPr>
          <p:nvPr/>
        </p:nvGrpSpPr>
        <p:grpSpPr bwMode="auto">
          <a:xfrm>
            <a:off x="2105025" y="2425700"/>
            <a:ext cx="285750" cy="274638"/>
            <a:chOff x="1326" y="1528"/>
            <a:chExt cx="180" cy="173"/>
          </a:xfrm>
        </p:grpSpPr>
        <p:pic>
          <p:nvPicPr>
            <p:cNvPr id="319515" name="Picture 27" descr="p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57" y="1560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16" name="Text Box 28"/>
            <p:cNvSpPr txBox="1">
              <a:spLocks noChangeArrowheads="1"/>
            </p:cNvSpPr>
            <p:nvPr/>
          </p:nvSpPr>
          <p:spPr bwMode="auto">
            <a:xfrm>
              <a:off x="1326" y="1528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grpSp>
        <p:nvGrpSpPr>
          <p:cNvPr id="319517" name="Group 29"/>
          <p:cNvGrpSpPr>
            <a:grpSpLocks/>
          </p:cNvGrpSpPr>
          <p:nvPr/>
        </p:nvGrpSpPr>
        <p:grpSpPr bwMode="auto">
          <a:xfrm>
            <a:off x="2011363" y="2767013"/>
            <a:ext cx="285750" cy="274637"/>
            <a:chOff x="1267" y="1743"/>
            <a:chExt cx="180" cy="173"/>
          </a:xfrm>
        </p:grpSpPr>
        <p:pic>
          <p:nvPicPr>
            <p:cNvPr id="319518" name="Picture 30" descr="p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0" y="1772"/>
              <a:ext cx="11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19" name="Text Box 31"/>
            <p:cNvSpPr txBox="1">
              <a:spLocks noChangeArrowheads="1"/>
            </p:cNvSpPr>
            <p:nvPr/>
          </p:nvSpPr>
          <p:spPr bwMode="auto">
            <a:xfrm>
              <a:off x="1267" y="1743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/>
              <a:r>
                <a:rPr lang="en-GB" sz="1200" smtClean="0">
                  <a:solidFill>
                    <a:srgbClr val="FFFFFF"/>
                  </a:solidFill>
                  <a:ea typeface="ヒラギノ角ゴ Pro W3" charset="0"/>
                  <a:cs typeface="ヒラギノ角ゴ Pro W3" charset="0"/>
                </a:rPr>
                <a:t>P</a:t>
              </a:r>
            </a:p>
          </p:txBody>
        </p:sp>
      </p:grpSp>
      <p:pic>
        <p:nvPicPr>
          <p:cNvPr id="319520" name="Picture 32" descr="arrow right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0" y="2752725"/>
            <a:ext cx="261620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9521" name="Group 147"/>
          <p:cNvGrpSpPr>
            <a:grpSpLocks/>
          </p:cNvGrpSpPr>
          <p:nvPr/>
        </p:nvGrpSpPr>
        <p:grpSpPr bwMode="auto">
          <a:xfrm>
            <a:off x="5540375" y="3387725"/>
            <a:ext cx="765175" cy="812800"/>
            <a:chOff x="3490" y="2134"/>
            <a:chExt cx="482" cy="512"/>
          </a:xfrm>
        </p:grpSpPr>
        <p:grpSp>
          <p:nvGrpSpPr>
            <p:cNvPr id="319522" name="Group 34"/>
            <p:cNvGrpSpPr>
              <a:grpSpLocks/>
            </p:cNvGrpSpPr>
            <p:nvPr/>
          </p:nvGrpSpPr>
          <p:grpSpPr bwMode="auto">
            <a:xfrm>
              <a:off x="3490" y="2134"/>
              <a:ext cx="480" cy="480"/>
              <a:chOff x="3614" y="2366"/>
              <a:chExt cx="480" cy="480"/>
            </a:xfrm>
          </p:grpSpPr>
          <p:pic>
            <p:nvPicPr>
              <p:cNvPr id="155683" name="Picture 35" descr="RAF1"/>
              <p:cNvPicPr>
                <a:picLocks noChangeAspect="1" noChangeArrowheads="1"/>
              </p:cNvPicPr>
              <p:nvPr/>
            </p:nvPicPr>
            <p:blipFill>
              <a:blip r:embed="rId14"/>
              <a:srcRect/>
              <a:stretch>
                <a:fillRect/>
              </a:stretch>
            </p:blipFill>
            <p:spPr bwMode="auto">
              <a:xfrm>
                <a:off x="3614" y="2366"/>
                <a:ext cx="480" cy="480"/>
              </a:xfrm>
              <a:prstGeom prst="rect">
                <a:avLst/>
              </a:prstGeom>
              <a:noFill/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</p:pic>
          <p:sp>
            <p:nvSpPr>
              <p:cNvPr id="155684" name="Rectangle 36"/>
              <p:cNvSpPr>
                <a:spLocks noChangeArrowheads="1"/>
              </p:cNvSpPr>
              <p:nvPr/>
            </p:nvSpPr>
            <p:spPr bwMode="auto">
              <a:xfrm>
                <a:off x="3629" y="2500"/>
                <a:ext cx="393" cy="212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Raf1</a:t>
                </a:r>
              </a:p>
            </p:txBody>
          </p:sp>
        </p:grpSp>
        <p:grpSp>
          <p:nvGrpSpPr>
            <p:cNvPr id="319525" name="Group 37"/>
            <p:cNvGrpSpPr>
              <a:grpSpLocks/>
            </p:cNvGrpSpPr>
            <p:nvPr/>
          </p:nvGrpSpPr>
          <p:grpSpPr bwMode="auto">
            <a:xfrm>
              <a:off x="3792" y="2473"/>
              <a:ext cx="180" cy="173"/>
              <a:chOff x="1739" y="1449"/>
              <a:chExt cx="180" cy="173"/>
            </a:xfrm>
          </p:grpSpPr>
          <p:pic>
            <p:nvPicPr>
              <p:cNvPr id="319526" name="Picture 38" descr="p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1" y="1478"/>
                <a:ext cx="11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9527" name="Text Box 39"/>
              <p:cNvSpPr txBox="1">
                <a:spLocks noChangeArrowheads="1"/>
              </p:cNvSpPr>
              <p:nvPr/>
            </p:nvSpPr>
            <p:spPr bwMode="auto">
              <a:xfrm>
                <a:off x="1739" y="1449"/>
                <a:ext cx="18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GB" sz="1200" smtClean="0">
                    <a:solidFill>
                      <a:srgbClr val="FFFFFF"/>
                    </a:solidFill>
                    <a:ea typeface="ヒラギノ角ゴ Pro W3" charset="0"/>
                    <a:cs typeface="ヒラギノ角ゴ Pro W3" charset="0"/>
                  </a:rPr>
                  <a:t>P</a:t>
                </a:r>
              </a:p>
            </p:txBody>
          </p:sp>
        </p:grpSp>
      </p:grpSp>
      <p:grpSp>
        <p:nvGrpSpPr>
          <p:cNvPr id="319528" name="Group 40"/>
          <p:cNvGrpSpPr>
            <a:grpSpLocks/>
          </p:cNvGrpSpPr>
          <p:nvPr/>
        </p:nvGrpSpPr>
        <p:grpSpPr bwMode="auto">
          <a:xfrm>
            <a:off x="4191000" y="4537075"/>
            <a:ext cx="771525" cy="800100"/>
            <a:chOff x="2640" y="2858"/>
            <a:chExt cx="486" cy="504"/>
          </a:xfrm>
        </p:grpSpPr>
        <p:pic>
          <p:nvPicPr>
            <p:cNvPr id="319529" name="Picture 41" descr="MEK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" y="2858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9530" name="Group 42"/>
            <p:cNvGrpSpPr>
              <a:grpSpLocks/>
            </p:cNvGrpSpPr>
            <p:nvPr/>
          </p:nvGrpSpPr>
          <p:grpSpPr bwMode="auto">
            <a:xfrm>
              <a:off x="2640" y="2984"/>
              <a:ext cx="478" cy="378"/>
              <a:chOff x="2640" y="2984"/>
              <a:chExt cx="478" cy="378"/>
            </a:xfrm>
          </p:grpSpPr>
          <p:sp>
            <p:nvSpPr>
              <p:cNvPr id="319531" name="Rectangle 43"/>
              <p:cNvSpPr>
                <a:spLocks noChangeArrowheads="1"/>
              </p:cNvSpPr>
              <p:nvPr/>
            </p:nvSpPr>
            <p:spPr bwMode="auto">
              <a:xfrm>
                <a:off x="2640" y="2984"/>
                <a:ext cx="4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333399"/>
                    </a:solidFill>
                    <a:ea typeface="ヒラギノ角ゴ Pro W3" charset="0"/>
                    <a:cs typeface="ヒラギノ角ゴ Pro W3" charset="0"/>
                  </a:rPr>
                  <a:t>MEK2</a:t>
                </a:r>
              </a:p>
            </p:txBody>
          </p:sp>
          <p:grpSp>
            <p:nvGrpSpPr>
              <p:cNvPr id="319532" name="Group 44"/>
              <p:cNvGrpSpPr>
                <a:grpSpLocks/>
              </p:cNvGrpSpPr>
              <p:nvPr/>
            </p:nvGrpSpPr>
            <p:grpSpPr bwMode="auto">
              <a:xfrm>
                <a:off x="2938" y="3189"/>
                <a:ext cx="180" cy="173"/>
                <a:chOff x="1739" y="1449"/>
                <a:chExt cx="180" cy="173"/>
              </a:xfrm>
            </p:grpSpPr>
            <p:pic>
              <p:nvPicPr>
                <p:cNvPr id="319533" name="Picture 45" descr="p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71" y="1478"/>
                  <a:ext cx="11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19534" name="Text Box 46"/>
                <p:cNvSpPr txBox="1">
                  <a:spLocks noChangeArrowheads="1"/>
                </p:cNvSpPr>
                <p:nvPr/>
              </p:nvSpPr>
              <p:spPr bwMode="auto">
                <a:xfrm>
                  <a:off x="1739" y="1449"/>
                  <a:ext cx="18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l"/>
                  <a:r>
                    <a:rPr lang="en-GB" sz="1200" smtClean="0">
                      <a:solidFill>
                        <a:srgbClr val="FFFFFF"/>
                      </a:solidFill>
                      <a:ea typeface="ヒラギノ角ゴ Pro W3" charset="0"/>
                      <a:cs typeface="ヒラギノ角ゴ Pro W3" charset="0"/>
                    </a:rPr>
                    <a:t>P</a:t>
                  </a:r>
                </a:p>
              </p:txBody>
            </p:sp>
          </p:grpSp>
        </p:grpSp>
      </p:grpSp>
      <p:grpSp>
        <p:nvGrpSpPr>
          <p:cNvPr id="319535" name="Group 78"/>
          <p:cNvGrpSpPr>
            <a:grpSpLocks/>
          </p:cNvGrpSpPr>
          <p:nvPr/>
        </p:nvGrpSpPr>
        <p:grpSpPr bwMode="auto">
          <a:xfrm>
            <a:off x="4567238" y="4035425"/>
            <a:ext cx="836612" cy="771525"/>
            <a:chOff x="2877" y="2542"/>
            <a:chExt cx="527" cy="486"/>
          </a:xfrm>
        </p:grpSpPr>
        <p:pic>
          <p:nvPicPr>
            <p:cNvPr id="319536" name="Picture 79" descr="MEK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2542"/>
              <a:ext cx="48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9537" name="Group 80"/>
            <p:cNvGrpSpPr>
              <a:grpSpLocks/>
            </p:cNvGrpSpPr>
            <p:nvPr/>
          </p:nvGrpSpPr>
          <p:grpSpPr bwMode="auto">
            <a:xfrm>
              <a:off x="2877" y="2662"/>
              <a:ext cx="527" cy="366"/>
              <a:chOff x="2877" y="2662"/>
              <a:chExt cx="527" cy="366"/>
            </a:xfrm>
          </p:grpSpPr>
          <p:sp>
            <p:nvSpPr>
              <p:cNvPr id="319538" name="Rectangle 81"/>
              <p:cNvSpPr>
                <a:spLocks noChangeArrowheads="1"/>
              </p:cNvSpPr>
              <p:nvPr/>
            </p:nvSpPr>
            <p:spPr bwMode="auto">
              <a:xfrm>
                <a:off x="2877" y="2662"/>
                <a:ext cx="4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333399"/>
                    </a:solidFill>
                    <a:ea typeface="ヒラギノ角ゴ Pro W3" charset="0"/>
                    <a:cs typeface="ヒラギノ角ゴ Pro W3" charset="0"/>
                  </a:rPr>
                  <a:t>MEK1</a:t>
                </a:r>
              </a:p>
            </p:txBody>
          </p:sp>
          <p:grpSp>
            <p:nvGrpSpPr>
              <p:cNvPr id="319539" name="Group 82"/>
              <p:cNvGrpSpPr>
                <a:grpSpLocks/>
              </p:cNvGrpSpPr>
              <p:nvPr/>
            </p:nvGrpSpPr>
            <p:grpSpPr bwMode="auto">
              <a:xfrm>
                <a:off x="3224" y="2855"/>
                <a:ext cx="180" cy="173"/>
                <a:chOff x="1739" y="1449"/>
                <a:chExt cx="180" cy="173"/>
              </a:xfrm>
            </p:grpSpPr>
            <p:pic>
              <p:nvPicPr>
                <p:cNvPr id="319540" name="Picture 83" descr="p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71" y="1478"/>
                  <a:ext cx="11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19541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1739" y="1449"/>
                  <a:ext cx="18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l"/>
                  <a:r>
                    <a:rPr lang="en-GB" sz="1200" smtClean="0">
                      <a:solidFill>
                        <a:srgbClr val="333399"/>
                      </a:solidFill>
                      <a:ea typeface="ヒラギノ角ゴ Pro W3" charset="0"/>
                      <a:cs typeface="ヒラギノ角ゴ Pro W3" charset="0"/>
                    </a:rPr>
                    <a:t>P</a:t>
                  </a:r>
                </a:p>
              </p:txBody>
            </p:sp>
          </p:grpSp>
        </p:grpSp>
      </p:grpSp>
      <p:grpSp>
        <p:nvGrpSpPr>
          <p:cNvPr id="319542" name="Group 117"/>
          <p:cNvGrpSpPr>
            <a:grpSpLocks/>
          </p:cNvGrpSpPr>
          <p:nvPr/>
        </p:nvGrpSpPr>
        <p:grpSpPr bwMode="auto">
          <a:xfrm>
            <a:off x="4229100" y="4673600"/>
            <a:ext cx="711200" cy="584200"/>
            <a:chOff x="2600" y="2984"/>
            <a:chExt cx="512" cy="456"/>
          </a:xfrm>
        </p:grpSpPr>
        <p:sp>
          <p:nvSpPr>
            <p:cNvPr id="319543" name="Line 115"/>
            <p:cNvSpPr>
              <a:spLocks noChangeShapeType="1"/>
            </p:cNvSpPr>
            <p:nvPr/>
          </p:nvSpPr>
          <p:spPr bwMode="auto">
            <a:xfrm>
              <a:off x="2600" y="3000"/>
              <a:ext cx="512" cy="4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319544" name="Line 116"/>
            <p:cNvSpPr>
              <a:spLocks noChangeShapeType="1"/>
            </p:cNvSpPr>
            <p:nvPr/>
          </p:nvSpPr>
          <p:spPr bwMode="auto">
            <a:xfrm flipV="1">
              <a:off x="2600" y="2984"/>
              <a:ext cx="472" cy="4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</a:endParaRPr>
            </a:p>
          </p:txBody>
        </p:sp>
      </p:grpSp>
      <p:grpSp>
        <p:nvGrpSpPr>
          <p:cNvPr id="319545" name="Group 118"/>
          <p:cNvGrpSpPr>
            <a:grpSpLocks/>
          </p:cNvGrpSpPr>
          <p:nvPr/>
        </p:nvGrpSpPr>
        <p:grpSpPr bwMode="auto">
          <a:xfrm>
            <a:off x="4622800" y="4076700"/>
            <a:ext cx="711200" cy="584200"/>
            <a:chOff x="2600" y="2984"/>
            <a:chExt cx="512" cy="456"/>
          </a:xfrm>
        </p:grpSpPr>
        <p:sp>
          <p:nvSpPr>
            <p:cNvPr id="319546" name="Line 119"/>
            <p:cNvSpPr>
              <a:spLocks noChangeShapeType="1"/>
            </p:cNvSpPr>
            <p:nvPr/>
          </p:nvSpPr>
          <p:spPr bwMode="auto">
            <a:xfrm>
              <a:off x="2600" y="3000"/>
              <a:ext cx="512" cy="4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319547" name="Line 120"/>
            <p:cNvSpPr>
              <a:spLocks noChangeShapeType="1"/>
            </p:cNvSpPr>
            <p:nvPr/>
          </p:nvSpPr>
          <p:spPr bwMode="auto">
            <a:xfrm flipV="1">
              <a:off x="2600" y="2984"/>
              <a:ext cx="472" cy="4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</a:endParaRPr>
            </a:p>
          </p:txBody>
        </p:sp>
      </p:grpSp>
      <p:grpSp>
        <p:nvGrpSpPr>
          <p:cNvPr id="319548" name="Group 131"/>
          <p:cNvGrpSpPr>
            <a:grpSpLocks/>
          </p:cNvGrpSpPr>
          <p:nvPr/>
        </p:nvGrpSpPr>
        <p:grpSpPr bwMode="auto">
          <a:xfrm>
            <a:off x="6751638" y="2292350"/>
            <a:ext cx="987425" cy="1376363"/>
            <a:chOff x="4253" y="1444"/>
            <a:chExt cx="622" cy="867"/>
          </a:xfrm>
        </p:grpSpPr>
        <p:grpSp>
          <p:nvGrpSpPr>
            <p:cNvPr id="319549" name="Group 132"/>
            <p:cNvGrpSpPr>
              <a:grpSpLocks/>
            </p:cNvGrpSpPr>
            <p:nvPr/>
          </p:nvGrpSpPr>
          <p:grpSpPr bwMode="auto">
            <a:xfrm>
              <a:off x="4253" y="1699"/>
              <a:ext cx="622" cy="612"/>
              <a:chOff x="4456" y="1700"/>
              <a:chExt cx="622" cy="612"/>
            </a:xfrm>
          </p:grpSpPr>
          <p:pic>
            <p:nvPicPr>
              <p:cNvPr id="155781" name="Picture 133" descr="ras bev"/>
              <p:cNvPicPr>
                <a:picLocks noChangeAspect="1" noChangeArrowheads="1"/>
              </p:cNvPicPr>
              <p:nvPr/>
            </p:nvPicPr>
            <p:blipFill>
              <a:blip r:embed="rId16"/>
              <a:srcRect l="11626" t="12875" r="10625" b="10625"/>
              <a:stretch>
                <a:fillRect/>
              </a:stretch>
            </p:blipFill>
            <p:spPr bwMode="auto">
              <a:xfrm>
                <a:off x="4456" y="1700"/>
                <a:ext cx="622" cy="612"/>
              </a:xfrm>
              <a:prstGeom prst="rect">
                <a:avLst/>
              </a:prstGeom>
              <a:noFill/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</p:pic>
          <p:sp>
            <p:nvSpPr>
              <p:cNvPr id="155782" name="Text Box 134"/>
              <p:cNvSpPr txBox="1">
                <a:spLocks noChangeArrowheads="1"/>
              </p:cNvSpPr>
              <p:nvPr/>
            </p:nvSpPr>
            <p:spPr bwMode="auto">
              <a:xfrm>
                <a:off x="4585" y="1885"/>
                <a:ext cx="351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38099" dir="2700000" algn="ctr" rotWithShape="0">
                  <a:schemeClr val="bg1">
                    <a:alpha val="74998"/>
                  </a:schemeClr>
                </a:outerShdw>
              </a:effec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Ras</a:t>
                </a:r>
              </a:p>
            </p:txBody>
          </p:sp>
        </p:grpSp>
        <p:sp>
          <p:nvSpPr>
            <p:cNvPr id="155783" name="Freeform 135"/>
            <p:cNvSpPr>
              <a:spLocks/>
            </p:cNvSpPr>
            <p:nvPr/>
          </p:nvSpPr>
          <p:spPr bwMode="auto">
            <a:xfrm>
              <a:off x="4481" y="1444"/>
              <a:ext cx="159" cy="445"/>
            </a:xfrm>
            <a:custGeom>
              <a:avLst/>
              <a:gdLst/>
              <a:ahLst/>
              <a:cxnLst>
                <a:cxn ang="0">
                  <a:pos x="89" y="431"/>
                </a:cxn>
                <a:cxn ang="0">
                  <a:pos x="113" y="419"/>
                </a:cxn>
                <a:cxn ang="0">
                  <a:pos x="131" y="405"/>
                </a:cxn>
                <a:cxn ang="0">
                  <a:pos x="141" y="387"/>
                </a:cxn>
                <a:cxn ang="0">
                  <a:pos x="152" y="371"/>
                </a:cxn>
                <a:cxn ang="0">
                  <a:pos x="134" y="314"/>
                </a:cxn>
                <a:cxn ang="0">
                  <a:pos x="102" y="287"/>
                </a:cxn>
                <a:cxn ang="0">
                  <a:pos x="60" y="260"/>
                </a:cxn>
                <a:cxn ang="0">
                  <a:pos x="30" y="231"/>
                </a:cxn>
                <a:cxn ang="0">
                  <a:pos x="44" y="212"/>
                </a:cxn>
                <a:cxn ang="0">
                  <a:pos x="71" y="206"/>
                </a:cxn>
                <a:cxn ang="0">
                  <a:pos x="104" y="183"/>
                </a:cxn>
                <a:cxn ang="0">
                  <a:pos x="107" y="162"/>
                </a:cxn>
                <a:cxn ang="0">
                  <a:pos x="78" y="141"/>
                </a:cxn>
                <a:cxn ang="0">
                  <a:pos x="39" y="104"/>
                </a:cxn>
                <a:cxn ang="0">
                  <a:pos x="24" y="95"/>
                </a:cxn>
                <a:cxn ang="0">
                  <a:pos x="8" y="84"/>
                </a:cxn>
                <a:cxn ang="0">
                  <a:pos x="23" y="56"/>
                </a:cxn>
                <a:cxn ang="0">
                  <a:pos x="41" y="50"/>
                </a:cxn>
                <a:cxn ang="0">
                  <a:pos x="68" y="33"/>
                </a:cxn>
                <a:cxn ang="0">
                  <a:pos x="89" y="0"/>
                </a:cxn>
              </a:cxnLst>
              <a:rect l="0" t="0" r="r" b="b"/>
              <a:pathLst>
                <a:path w="159" h="431">
                  <a:moveTo>
                    <a:pt x="89" y="431"/>
                  </a:moveTo>
                  <a:cubicBezTo>
                    <a:pt x="97" y="427"/>
                    <a:pt x="104" y="421"/>
                    <a:pt x="113" y="419"/>
                  </a:cubicBezTo>
                  <a:cubicBezTo>
                    <a:pt x="119" y="414"/>
                    <a:pt x="125" y="409"/>
                    <a:pt x="131" y="405"/>
                  </a:cubicBezTo>
                  <a:cubicBezTo>
                    <a:pt x="132" y="398"/>
                    <a:pt x="135" y="391"/>
                    <a:pt x="141" y="387"/>
                  </a:cubicBezTo>
                  <a:cubicBezTo>
                    <a:pt x="144" y="381"/>
                    <a:pt x="149" y="377"/>
                    <a:pt x="152" y="371"/>
                  </a:cubicBezTo>
                  <a:cubicBezTo>
                    <a:pt x="159" y="335"/>
                    <a:pt x="155" y="335"/>
                    <a:pt x="134" y="314"/>
                  </a:cubicBezTo>
                  <a:cubicBezTo>
                    <a:pt x="130" y="304"/>
                    <a:pt x="113" y="289"/>
                    <a:pt x="102" y="287"/>
                  </a:cubicBezTo>
                  <a:cubicBezTo>
                    <a:pt x="100" y="283"/>
                    <a:pt x="67" y="264"/>
                    <a:pt x="60" y="260"/>
                  </a:cubicBezTo>
                  <a:cubicBezTo>
                    <a:pt x="53" y="251"/>
                    <a:pt x="40" y="237"/>
                    <a:pt x="30" y="231"/>
                  </a:cubicBezTo>
                  <a:cubicBezTo>
                    <a:pt x="22" y="220"/>
                    <a:pt x="34" y="214"/>
                    <a:pt x="44" y="212"/>
                  </a:cubicBezTo>
                  <a:cubicBezTo>
                    <a:pt x="52" y="208"/>
                    <a:pt x="71" y="206"/>
                    <a:pt x="71" y="206"/>
                  </a:cubicBezTo>
                  <a:cubicBezTo>
                    <a:pt x="84" y="200"/>
                    <a:pt x="98" y="198"/>
                    <a:pt x="104" y="183"/>
                  </a:cubicBezTo>
                  <a:cubicBezTo>
                    <a:pt x="105" y="176"/>
                    <a:pt x="110" y="168"/>
                    <a:pt x="107" y="162"/>
                  </a:cubicBezTo>
                  <a:cubicBezTo>
                    <a:pt x="102" y="152"/>
                    <a:pt x="87" y="147"/>
                    <a:pt x="78" y="141"/>
                  </a:cubicBezTo>
                  <a:cubicBezTo>
                    <a:pt x="63" y="131"/>
                    <a:pt x="53" y="115"/>
                    <a:pt x="39" y="104"/>
                  </a:cubicBezTo>
                  <a:cubicBezTo>
                    <a:pt x="35" y="97"/>
                    <a:pt x="32" y="96"/>
                    <a:pt x="24" y="95"/>
                  </a:cubicBezTo>
                  <a:cubicBezTo>
                    <a:pt x="18" y="92"/>
                    <a:pt x="14" y="87"/>
                    <a:pt x="8" y="84"/>
                  </a:cubicBezTo>
                  <a:cubicBezTo>
                    <a:pt x="0" y="68"/>
                    <a:pt x="6" y="59"/>
                    <a:pt x="23" y="56"/>
                  </a:cubicBezTo>
                  <a:cubicBezTo>
                    <a:pt x="29" y="53"/>
                    <a:pt x="35" y="51"/>
                    <a:pt x="41" y="50"/>
                  </a:cubicBezTo>
                  <a:cubicBezTo>
                    <a:pt x="49" y="44"/>
                    <a:pt x="58" y="37"/>
                    <a:pt x="68" y="33"/>
                  </a:cubicBezTo>
                  <a:cubicBezTo>
                    <a:pt x="75" y="26"/>
                    <a:pt x="89" y="12"/>
                    <a:pt x="89" y="0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bg1">
                  <a:alpha val="74998"/>
                </a:schemeClr>
              </a:outerShdw>
            </a:effectLst>
          </p:spPr>
          <p:txBody>
            <a:bodyPr/>
            <a:lstStyle/>
            <a:p>
              <a:pPr algn="l"/>
              <a:endParaRPr lang="en-US" sz="1800" b="0" baseline="-25000" smtClean="0">
                <a:solidFill>
                  <a:srgbClr val="000000"/>
                </a:solidFill>
                <a:ea typeface="ヒラギノ角ゴ Pro W3" charset="0"/>
                <a:cs typeface="ヒラギノ角ゴ Pro W3" charset="0"/>
              </a:endParaRPr>
            </a:p>
          </p:txBody>
        </p:sp>
      </p:grpSp>
      <p:pic>
        <p:nvPicPr>
          <p:cNvPr id="319553" name="Picture 139" descr="arrow right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3075" y="4249738"/>
            <a:ext cx="148272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97" name="Rectangle 49"/>
          <p:cNvSpPr>
            <a:spLocks noChangeArrowheads="1"/>
          </p:cNvSpPr>
          <p:nvPr/>
        </p:nvSpPr>
        <p:spPr bwMode="auto">
          <a:xfrm>
            <a:off x="728663" y="4203700"/>
            <a:ext cx="2330450" cy="3968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GB" sz="2000" smtClean="0">
                <a:solidFill>
                  <a:srgbClr val="FFFF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ea typeface="ヒラギノ角ゴ Pro W3" charset="0"/>
                <a:cs typeface="ヒラギノ角ゴ Pro W3" charset="0"/>
              </a:rPr>
              <a:t>MEK1/2 inhibition</a:t>
            </a:r>
          </a:p>
        </p:txBody>
      </p:sp>
      <p:grpSp>
        <p:nvGrpSpPr>
          <p:cNvPr id="319555" name="Group 140"/>
          <p:cNvGrpSpPr>
            <a:grpSpLocks/>
          </p:cNvGrpSpPr>
          <p:nvPr/>
        </p:nvGrpSpPr>
        <p:grpSpPr bwMode="auto">
          <a:xfrm>
            <a:off x="412750" y="5027613"/>
            <a:ext cx="1076325" cy="1019175"/>
            <a:chOff x="1365" y="2864"/>
            <a:chExt cx="678" cy="642"/>
          </a:xfrm>
        </p:grpSpPr>
        <p:grpSp>
          <p:nvGrpSpPr>
            <p:cNvPr id="319556" name="Group 141"/>
            <p:cNvGrpSpPr>
              <a:grpSpLocks/>
            </p:cNvGrpSpPr>
            <p:nvPr/>
          </p:nvGrpSpPr>
          <p:grpSpPr bwMode="auto">
            <a:xfrm>
              <a:off x="1365" y="3110"/>
              <a:ext cx="457" cy="396"/>
              <a:chOff x="1365" y="3110"/>
              <a:chExt cx="457" cy="396"/>
            </a:xfrm>
          </p:grpSpPr>
          <p:pic>
            <p:nvPicPr>
              <p:cNvPr id="319557" name="Picture 142" descr="3d circle purple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5" y="3110"/>
                <a:ext cx="396" cy="3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9558" name="Rectangle 143"/>
              <p:cNvSpPr>
                <a:spLocks noChangeArrowheads="1"/>
              </p:cNvSpPr>
              <p:nvPr/>
            </p:nvSpPr>
            <p:spPr bwMode="auto">
              <a:xfrm>
                <a:off x="1365" y="3202"/>
                <a:ext cx="457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ERK2</a:t>
                </a:r>
              </a:p>
            </p:txBody>
          </p:sp>
        </p:grpSp>
        <p:grpSp>
          <p:nvGrpSpPr>
            <p:cNvPr id="319559" name="Group 144"/>
            <p:cNvGrpSpPr>
              <a:grpSpLocks/>
            </p:cNvGrpSpPr>
            <p:nvPr/>
          </p:nvGrpSpPr>
          <p:grpSpPr bwMode="auto">
            <a:xfrm>
              <a:off x="1586" y="2864"/>
              <a:ext cx="457" cy="396"/>
              <a:chOff x="1586" y="2864"/>
              <a:chExt cx="457" cy="396"/>
            </a:xfrm>
          </p:grpSpPr>
          <p:pic>
            <p:nvPicPr>
              <p:cNvPr id="319560" name="Picture 145" descr="3d circle purple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6" y="2864"/>
                <a:ext cx="396" cy="3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9561" name="Rectangle 146"/>
              <p:cNvSpPr>
                <a:spLocks noChangeArrowheads="1"/>
              </p:cNvSpPr>
              <p:nvPr/>
            </p:nvSpPr>
            <p:spPr bwMode="auto">
              <a:xfrm>
                <a:off x="1586" y="2956"/>
                <a:ext cx="457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GB" sz="1600" smtClean="0">
                    <a:solidFill>
                      <a:srgbClr val="000000"/>
                    </a:solidFill>
                    <a:ea typeface="ヒラギノ角ゴ Pro W3" charset="0"/>
                    <a:cs typeface="ヒラギノ角ゴ Pro W3" charset="0"/>
                  </a:rPr>
                  <a:t>ERK1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294707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Targeting the EGFR pathway</a:t>
            </a:r>
          </a:p>
        </p:txBody>
      </p:sp>
      <p:pic>
        <p:nvPicPr>
          <p:cNvPr id="7577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4225" y="3240088"/>
            <a:ext cx="787400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25" y="3578225"/>
            <a:ext cx="788988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1" name="Text Box 5"/>
          <p:cNvSpPr txBox="1">
            <a:spLocks noChangeArrowheads="1"/>
          </p:cNvSpPr>
          <p:nvPr/>
        </p:nvSpPr>
        <p:spPr bwMode="auto">
          <a:xfrm>
            <a:off x="3095625" y="6392863"/>
            <a:ext cx="5868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0" smtClean="0">
                <a:solidFill>
                  <a:srgbClr val="000000"/>
                </a:solidFill>
              </a:rPr>
              <a:t>Adapted from Roberts Der. Oncogene 2007</a:t>
            </a:r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5153025" y="4575175"/>
            <a:ext cx="2695575" cy="104933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/>
            <a:r>
              <a:rPr lang="en-GB" b="0" i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B-Raf mutation: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CRC (10%)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Melanoma (70%)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Papillary thyroid cancer (50%)</a:t>
            </a:r>
          </a:p>
        </p:txBody>
      </p:sp>
      <p:sp>
        <p:nvSpPr>
          <p:cNvPr id="75783" name="Rectangle 7"/>
          <p:cNvSpPr>
            <a:spLocks noChangeArrowheads="1"/>
          </p:cNvSpPr>
          <p:nvPr/>
        </p:nvSpPr>
        <p:spPr bwMode="auto">
          <a:xfrm>
            <a:off x="5153025" y="3200400"/>
            <a:ext cx="2695575" cy="123507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/>
            <a:r>
              <a:rPr lang="en-GB" b="0" i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Ras mutation: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CRC (40%)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Pancreatic cancer (90%)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Papillary thyroid cancer (60%)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NSCLC (30%)</a:t>
            </a:r>
          </a:p>
        </p:txBody>
      </p:sp>
      <p:sp>
        <p:nvSpPr>
          <p:cNvPr id="75784" name="Rectangle 8"/>
          <p:cNvSpPr>
            <a:spLocks noChangeArrowheads="1"/>
          </p:cNvSpPr>
          <p:nvPr/>
        </p:nvSpPr>
        <p:spPr bwMode="auto">
          <a:xfrm>
            <a:off x="3640138" y="1403350"/>
            <a:ext cx="2643187" cy="12287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/>
            <a:r>
              <a:rPr lang="en-GB" b="0" i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EGFR overexpression: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CRC (27–77%)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Pancreatic cancer (30–50%)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Lung cancer (40–80%)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NSCLC (14–91%)</a:t>
            </a:r>
          </a:p>
        </p:txBody>
      </p:sp>
      <p:sp>
        <p:nvSpPr>
          <p:cNvPr id="75785" name="Rectangle 9"/>
          <p:cNvSpPr>
            <a:spLocks noChangeArrowheads="1"/>
          </p:cNvSpPr>
          <p:nvPr/>
        </p:nvSpPr>
        <p:spPr bwMode="auto">
          <a:xfrm>
            <a:off x="1803400" y="4279900"/>
            <a:ext cx="2006600" cy="842963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/>
            <a:r>
              <a:rPr lang="en-GB" b="0" i="1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EGFR mutation: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NSCLC (10%)</a:t>
            </a:r>
          </a:p>
          <a:p>
            <a:pPr marL="114300" indent="-114300" algn="l" defTabSz="1152525">
              <a:buFontTx/>
              <a:buChar char="•"/>
            </a:pPr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Glioblastoma (20%)</a:t>
            </a:r>
          </a:p>
        </p:txBody>
      </p:sp>
      <p:pic>
        <p:nvPicPr>
          <p:cNvPr id="75786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1175" y="5164138"/>
            <a:ext cx="788988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7" name="Text Box 12"/>
          <p:cNvSpPr txBox="1">
            <a:spLocks noChangeArrowheads="1"/>
          </p:cNvSpPr>
          <p:nvPr/>
        </p:nvSpPr>
        <p:spPr bwMode="auto">
          <a:xfrm>
            <a:off x="4405313" y="5235575"/>
            <a:ext cx="766762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606B9"/>
                </a:solidFill>
              </a:rPr>
              <a:t>MAPK</a:t>
            </a:r>
          </a:p>
        </p:txBody>
      </p:sp>
      <p:pic>
        <p:nvPicPr>
          <p:cNvPr id="75788" name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1175" y="4487863"/>
            <a:ext cx="788988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9" name="Text Box 14"/>
          <p:cNvSpPr txBox="1">
            <a:spLocks noChangeArrowheads="1"/>
          </p:cNvSpPr>
          <p:nvPr/>
        </p:nvSpPr>
        <p:spPr bwMode="auto">
          <a:xfrm>
            <a:off x="4465638" y="4541838"/>
            <a:ext cx="6286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606B9"/>
                </a:solidFill>
              </a:rPr>
              <a:t>MEK</a:t>
            </a:r>
          </a:p>
        </p:txBody>
      </p:sp>
      <p:pic>
        <p:nvPicPr>
          <p:cNvPr id="75790" name="Picture 1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1175" y="3811588"/>
            <a:ext cx="788988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91" name="Text Box 16"/>
          <p:cNvSpPr txBox="1">
            <a:spLocks noChangeArrowheads="1"/>
          </p:cNvSpPr>
          <p:nvPr/>
        </p:nvSpPr>
        <p:spPr bwMode="auto">
          <a:xfrm>
            <a:off x="4513263" y="3844925"/>
            <a:ext cx="5842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606B9"/>
                </a:solidFill>
              </a:rPr>
              <a:t>Raf*</a:t>
            </a:r>
          </a:p>
        </p:txBody>
      </p:sp>
      <p:pic>
        <p:nvPicPr>
          <p:cNvPr id="75792" name="Picture 1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4350" y="3136900"/>
            <a:ext cx="787400" cy="53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93" name="Text Box 18"/>
          <p:cNvSpPr txBox="1">
            <a:spLocks noChangeArrowheads="1"/>
          </p:cNvSpPr>
          <p:nvPr/>
        </p:nvSpPr>
        <p:spPr bwMode="auto">
          <a:xfrm>
            <a:off x="4495800" y="3181350"/>
            <a:ext cx="6302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00000"/>
                </a:solidFill>
              </a:rPr>
              <a:t>Ras*</a:t>
            </a:r>
          </a:p>
        </p:txBody>
      </p:sp>
      <p:sp>
        <p:nvSpPr>
          <p:cNvPr id="75794" name="Line 19"/>
          <p:cNvSpPr>
            <a:spLocks noChangeShapeType="1"/>
          </p:cNvSpPr>
          <p:nvPr/>
        </p:nvSpPr>
        <p:spPr bwMode="auto">
          <a:xfrm>
            <a:off x="4721225" y="4300538"/>
            <a:ext cx="0" cy="1857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795" name="Line 20"/>
          <p:cNvSpPr>
            <a:spLocks noChangeShapeType="1"/>
          </p:cNvSpPr>
          <p:nvPr/>
        </p:nvSpPr>
        <p:spPr bwMode="auto">
          <a:xfrm>
            <a:off x="4721225" y="3625850"/>
            <a:ext cx="0" cy="1841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796" name="Line 21"/>
          <p:cNvSpPr>
            <a:spLocks noChangeShapeType="1"/>
          </p:cNvSpPr>
          <p:nvPr/>
        </p:nvSpPr>
        <p:spPr bwMode="auto">
          <a:xfrm>
            <a:off x="4721225" y="4986338"/>
            <a:ext cx="0" cy="1841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797" name="Line 22"/>
          <p:cNvSpPr>
            <a:spLocks noChangeShapeType="1"/>
          </p:cNvSpPr>
          <p:nvPr/>
        </p:nvSpPr>
        <p:spPr bwMode="auto">
          <a:xfrm>
            <a:off x="4721225" y="5676900"/>
            <a:ext cx="0" cy="1841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pic>
        <p:nvPicPr>
          <p:cNvPr id="75798" name="Picture 2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6775" y="5197475"/>
            <a:ext cx="325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99" name="Picture 2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5038" y="5562600"/>
            <a:ext cx="3254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00" name="Picture 2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338" y="5562600"/>
            <a:ext cx="32226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01" name="Freeform 26"/>
          <p:cNvSpPr>
            <a:spLocks/>
          </p:cNvSpPr>
          <p:nvPr/>
        </p:nvSpPr>
        <p:spPr bwMode="auto">
          <a:xfrm>
            <a:off x="3840163" y="5661025"/>
            <a:ext cx="387350" cy="161925"/>
          </a:xfrm>
          <a:custGeom>
            <a:avLst/>
            <a:gdLst>
              <a:gd name="T0" fmla="*/ 2147483647 w 307"/>
              <a:gd name="T1" fmla="*/ 2147483647 h 96"/>
              <a:gd name="T2" fmla="*/ 2147483647 w 307"/>
              <a:gd name="T3" fmla="*/ 0 h 96"/>
              <a:gd name="T4" fmla="*/ 0 w 307"/>
              <a:gd name="T5" fmla="*/ 0 h 96"/>
              <a:gd name="T6" fmla="*/ 0 60000 65536"/>
              <a:gd name="T7" fmla="*/ 0 60000 65536"/>
              <a:gd name="T8" fmla="*/ 0 60000 65536"/>
              <a:gd name="T9" fmla="*/ 0 w 307"/>
              <a:gd name="T10" fmla="*/ 0 h 96"/>
              <a:gd name="T11" fmla="*/ 307 w 307"/>
              <a:gd name="T12" fmla="*/ 96 h 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7" h="96">
                <a:moveTo>
                  <a:pt x="302" y="96"/>
                </a:moveTo>
                <a:lnTo>
                  <a:pt x="307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pic>
        <p:nvPicPr>
          <p:cNvPr id="75802" name="Picture 2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0175" y="1943100"/>
            <a:ext cx="323850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03" name="Picture 2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7763" y="1943100"/>
            <a:ext cx="322262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04" name="Picture 2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1630363"/>
            <a:ext cx="32226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05" name="Picture 3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9925" y="2122488"/>
            <a:ext cx="32226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06" name="Text Box 31"/>
          <p:cNvSpPr txBox="1">
            <a:spLocks noChangeArrowheads="1"/>
          </p:cNvSpPr>
          <p:nvPr/>
        </p:nvSpPr>
        <p:spPr bwMode="auto">
          <a:xfrm>
            <a:off x="1803400" y="1752600"/>
            <a:ext cx="7810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00000"/>
                </a:solidFill>
              </a:rPr>
              <a:t>TGF-</a:t>
            </a:r>
            <a:r>
              <a:rPr lang="el-GR" sz="1600" b="0" smtClean="0">
                <a:solidFill>
                  <a:srgbClr val="000000"/>
                </a:solidFill>
                <a:cs typeface="Arial" charset="0"/>
              </a:rPr>
              <a:t>α</a:t>
            </a:r>
          </a:p>
        </p:txBody>
      </p:sp>
      <p:sp>
        <p:nvSpPr>
          <p:cNvPr id="75807" name="Text Box 32"/>
          <p:cNvSpPr txBox="1">
            <a:spLocks noChangeArrowheads="1"/>
          </p:cNvSpPr>
          <p:nvPr/>
        </p:nvSpPr>
        <p:spPr bwMode="auto">
          <a:xfrm>
            <a:off x="3219450" y="3635375"/>
            <a:ext cx="6397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606B9"/>
                </a:solidFill>
              </a:rPr>
              <a:t>Grb2</a:t>
            </a:r>
          </a:p>
        </p:txBody>
      </p:sp>
      <p:sp>
        <p:nvSpPr>
          <p:cNvPr id="75808" name="Text Box 33"/>
          <p:cNvSpPr txBox="1">
            <a:spLocks noChangeArrowheads="1"/>
          </p:cNvSpPr>
          <p:nvPr/>
        </p:nvSpPr>
        <p:spPr bwMode="auto">
          <a:xfrm>
            <a:off x="3487738" y="3275013"/>
            <a:ext cx="538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606B9"/>
                </a:solidFill>
              </a:rPr>
              <a:t>Sos</a:t>
            </a:r>
          </a:p>
        </p:txBody>
      </p:sp>
      <p:sp>
        <p:nvSpPr>
          <p:cNvPr id="75809" name="Freeform 34"/>
          <p:cNvSpPr>
            <a:spLocks/>
          </p:cNvSpPr>
          <p:nvPr/>
        </p:nvSpPr>
        <p:spPr bwMode="auto">
          <a:xfrm>
            <a:off x="1479550" y="2282825"/>
            <a:ext cx="1684338" cy="3390900"/>
          </a:xfrm>
          <a:custGeom>
            <a:avLst/>
            <a:gdLst>
              <a:gd name="T0" fmla="*/ 2147483647 w 1334"/>
              <a:gd name="T1" fmla="*/ 2147483647 h 2018"/>
              <a:gd name="T2" fmla="*/ 2147483647 w 1334"/>
              <a:gd name="T3" fmla="*/ 2147483647 h 2018"/>
              <a:gd name="T4" fmla="*/ 2147483647 w 1334"/>
              <a:gd name="T5" fmla="*/ 2147483647 h 2018"/>
              <a:gd name="T6" fmla="*/ 0 w 1334"/>
              <a:gd name="T7" fmla="*/ 2147483647 h 2018"/>
              <a:gd name="T8" fmla="*/ 2147483647 w 1334"/>
              <a:gd name="T9" fmla="*/ 2147483647 h 20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34"/>
              <a:gd name="T16" fmla="*/ 0 h 2018"/>
              <a:gd name="T17" fmla="*/ 1334 w 1334"/>
              <a:gd name="T18" fmla="*/ 2018 h 20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34" h="2018">
                <a:moveTo>
                  <a:pt x="1334" y="2011"/>
                </a:moveTo>
                <a:cubicBezTo>
                  <a:pt x="1160" y="2012"/>
                  <a:pt x="805" y="2013"/>
                  <a:pt x="287" y="2018"/>
                </a:cubicBezTo>
                <a:cubicBezTo>
                  <a:pt x="18" y="2001"/>
                  <a:pt x="5" y="1795"/>
                  <a:pt x="5" y="1795"/>
                </a:cubicBezTo>
                <a:cubicBezTo>
                  <a:pt x="5" y="1795"/>
                  <a:pt x="2" y="993"/>
                  <a:pt x="0" y="191"/>
                </a:cubicBezTo>
                <a:cubicBezTo>
                  <a:pt x="0" y="0"/>
                  <a:pt x="269" y="9"/>
                  <a:pt x="269" y="9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810" name="Text Box 35"/>
          <p:cNvSpPr txBox="1">
            <a:spLocks noChangeArrowheads="1"/>
          </p:cNvSpPr>
          <p:nvPr/>
        </p:nvSpPr>
        <p:spPr bwMode="auto">
          <a:xfrm>
            <a:off x="184150" y="6361113"/>
            <a:ext cx="23701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400" b="0" smtClean="0">
                <a:solidFill>
                  <a:srgbClr val="000000"/>
                </a:solidFill>
              </a:rPr>
              <a:t>*Mutated in human cancers</a:t>
            </a:r>
          </a:p>
        </p:txBody>
      </p:sp>
      <p:sp>
        <p:nvSpPr>
          <p:cNvPr id="75811" name="Text Box 36"/>
          <p:cNvSpPr txBox="1">
            <a:spLocks noChangeArrowheads="1"/>
          </p:cNvSpPr>
          <p:nvPr/>
        </p:nvSpPr>
        <p:spPr bwMode="auto">
          <a:xfrm>
            <a:off x="1751013" y="3346450"/>
            <a:ext cx="8350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1152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GB" sz="1600" b="0" smtClean="0">
                <a:solidFill>
                  <a:srgbClr val="000000"/>
                </a:solidFill>
              </a:rPr>
              <a:t>EGFR*</a:t>
            </a:r>
            <a:endParaRPr lang="el-GR" sz="1600" b="0" smtClean="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75812" name="Picture 3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6550" y="2755900"/>
            <a:ext cx="1217613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3" name="Picture 3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2755900"/>
            <a:ext cx="122078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4" name="Picture 3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3" y="2755900"/>
            <a:ext cx="1220787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5" name="Picture 4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8738" y="2755900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6" name="Picture 4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3488" y="2755900"/>
            <a:ext cx="1220787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7" name="Picture 4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6550" y="2967038"/>
            <a:ext cx="1217613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8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2967038"/>
            <a:ext cx="122078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9" name="Picture 4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3" y="2967038"/>
            <a:ext cx="1220787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20" name="Picture 4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8738" y="2967038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21" name="Picture 4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3488" y="2967038"/>
            <a:ext cx="1220787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22" name="Freeform 47"/>
          <p:cNvSpPr>
            <a:spLocks/>
          </p:cNvSpPr>
          <p:nvPr/>
        </p:nvSpPr>
        <p:spPr bwMode="auto">
          <a:xfrm>
            <a:off x="2468563" y="2249488"/>
            <a:ext cx="223837" cy="1825625"/>
          </a:xfrm>
          <a:custGeom>
            <a:avLst/>
            <a:gdLst>
              <a:gd name="T0" fmla="*/ 0 w 178"/>
              <a:gd name="T1" fmla="*/ 2147483647 h 1087"/>
              <a:gd name="T2" fmla="*/ 2147483647 w 178"/>
              <a:gd name="T3" fmla="*/ 2147483647 h 1087"/>
              <a:gd name="T4" fmla="*/ 2147483647 w 178"/>
              <a:gd name="T5" fmla="*/ 2147483647 h 1087"/>
              <a:gd name="T6" fmla="*/ 2147483647 w 178"/>
              <a:gd name="T7" fmla="*/ 2147483647 h 1087"/>
              <a:gd name="T8" fmla="*/ 2147483647 w 178"/>
              <a:gd name="T9" fmla="*/ 2147483647 h 1087"/>
              <a:gd name="T10" fmla="*/ 2147483647 w 178"/>
              <a:gd name="T11" fmla="*/ 2147483647 h 1087"/>
              <a:gd name="T12" fmla="*/ 2147483647 w 178"/>
              <a:gd name="T13" fmla="*/ 2147483647 h 1087"/>
              <a:gd name="T14" fmla="*/ 0 w 178"/>
              <a:gd name="T15" fmla="*/ 2147483647 h 10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8"/>
              <a:gd name="T25" fmla="*/ 0 h 1087"/>
              <a:gd name="T26" fmla="*/ 178 w 178"/>
              <a:gd name="T27" fmla="*/ 1087 h 108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8" h="1087">
                <a:moveTo>
                  <a:pt x="0" y="5"/>
                </a:moveTo>
                <a:cubicBezTo>
                  <a:pt x="6" y="0"/>
                  <a:pt x="34" y="49"/>
                  <a:pt x="92" y="49"/>
                </a:cubicBezTo>
                <a:cubicBezTo>
                  <a:pt x="143" y="49"/>
                  <a:pt x="170" y="0"/>
                  <a:pt x="174" y="5"/>
                </a:cubicBezTo>
                <a:cubicBezTo>
                  <a:pt x="178" y="10"/>
                  <a:pt x="165" y="77"/>
                  <a:pt x="114" y="77"/>
                </a:cubicBezTo>
                <a:cubicBezTo>
                  <a:pt x="114" y="582"/>
                  <a:pt x="114" y="1087"/>
                  <a:pt x="114" y="1087"/>
                </a:cubicBezTo>
                <a:lnTo>
                  <a:pt x="56" y="1087"/>
                </a:lnTo>
                <a:cubicBezTo>
                  <a:pt x="56" y="1087"/>
                  <a:pt x="56" y="582"/>
                  <a:pt x="56" y="77"/>
                </a:cubicBezTo>
                <a:cubicBezTo>
                  <a:pt x="16" y="77"/>
                  <a:pt x="0" y="5"/>
                  <a:pt x="0" y="5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823" name="Freeform 48"/>
          <p:cNvSpPr>
            <a:spLocks/>
          </p:cNvSpPr>
          <p:nvPr/>
        </p:nvSpPr>
        <p:spPr bwMode="auto">
          <a:xfrm>
            <a:off x="2719388" y="2249488"/>
            <a:ext cx="223837" cy="1825625"/>
          </a:xfrm>
          <a:custGeom>
            <a:avLst/>
            <a:gdLst>
              <a:gd name="T0" fmla="*/ 0 w 178"/>
              <a:gd name="T1" fmla="*/ 2147483647 h 1087"/>
              <a:gd name="T2" fmla="*/ 2147483647 w 178"/>
              <a:gd name="T3" fmla="*/ 2147483647 h 1087"/>
              <a:gd name="T4" fmla="*/ 2147483647 w 178"/>
              <a:gd name="T5" fmla="*/ 2147483647 h 1087"/>
              <a:gd name="T6" fmla="*/ 2147483647 w 178"/>
              <a:gd name="T7" fmla="*/ 2147483647 h 1087"/>
              <a:gd name="T8" fmla="*/ 2147483647 w 178"/>
              <a:gd name="T9" fmla="*/ 2147483647 h 1087"/>
              <a:gd name="T10" fmla="*/ 2147483647 w 178"/>
              <a:gd name="T11" fmla="*/ 2147483647 h 1087"/>
              <a:gd name="T12" fmla="*/ 2147483647 w 178"/>
              <a:gd name="T13" fmla="*/ 2147483647 h 1087"/>
              <a:gd name="T14" fmla="*/ 0 w 178"/>
              <a:gd name="T15" fmla="*/ 2147483647 h 10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8"/>
              <a:gd name="T25" fmla="*/ 0 h 1087"/>
              <a:gd name="T26" fmla="*/ 178 w 178"/>
              <a:gd name="T27" fmla="*/ 1087 h 108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8" h="1087">
                <a:moveTo>
                  <a:pt x="0" y="5"/>
                </a:moveTo>
                <a:cubicBezTo>
                  <a:pt x="6" y="0"/>
                  <a:pt x="34" y="49"/>
                  <a:pt x="92" y="49"/>
                </a:cubicBezTo>
                <a:cubicBezTo>
                  <a:pt x="143" y="49"/>
                  <a:pt x="170" y="0"/>
                  <a:pt x="174" y="5"/>
                </a:cubicBezTo>
                <a:cubicBezTo>
                  <a:pt x="178" y="10"/>
                  <a:pt x="165" y="77"/>
                  <a:pt x="114" y="77"/>
                </a:cubicBezTo>
                <a:cubicBezTo>
                  <a:pt x="114" y="582"/>
                  <a:pt x="114" y="1087"/>
                  <a:pt x="114" y="1087"/>
                </a:cubicBezTo>
                <a:lnTo>
                  <a:pt x="56" y="1087"/>
                </a:lnTo>
                <a:cubicBezTo>
                  <a:pt x="56" y="1087"/>
                  <a:pt x="56" y="582"/>
                  <a:pt x="56" y="77"/>
                </a:cubicBezTo>
                <a:cubicBezTo>
                  <a:pt x="16" y="77"/>
                  <a:pt x="0" y="5"/>
                  <a:pt x="0" y="5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493041" name="Rectangle 49"/>
          <p:cNvSpPr>
            <a:spLocks noChangeArrowheads="1"/>
          </p:cNvSpPr>
          <p:nvPr/>
        </p:nvSpPr>
        <p:spPr bwMode="auto">
          <a:xfrm>
            <a:off x="2479675" y="3208338"/>
            <a:ext cx="195263" cy="593725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493042" name="Rectangle 50"/>
          <p:cNvSpPr>
            <a:spLocks noChangeArrowheads="1"/>
          </p:cNvSpPr>
          <p:nvPr/>
        </p:nvSpPr>
        <p:spPr bwMode="auto">
          <a:xfrm>
            <a:off x="2732088" y="3208338"/>
            <a:ext cx="195262" cy="593725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826" name="Line 51"/>
          <p:cNvSpPr>
            <a:spLocks noChangeShapeType="1"/>
          </p:cNvSpPr>
          <p:nvPr/>
        </p:nvSpPr>
        <p:spPr bwMode="auto">
          <a:xfrm rot="-5400000">
            <a:off x="4202113" y="3279775"/>
            <a:ext cx="0" cy="2095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827" name="Line 52"/>
          <p:cNvSpPr>
            <a:spLocks noChangeShapeType="1"/>
          </p:cNvSpPr>
          <p:nvPr/>
        </p:nvSpPr>
        <p:spPr bwMode="auto">
          <a:xfrm rot="-5400000">
            <a:off x="3023394" y="3790157"/>
            <a:ext cx="0" cy="2079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828" name="Group 53"/>
          <p:cNvGrpSpPr>
            <a:grpSpLocks/>
          </p:cNvGrpSpPr>
          <p:nvPr/>
        </p:nvGrpSpPr>
        <p:grpSpPr bwMode="auto">
          <a:xfrm>
            <a:off x="3695700" y="5927725"/>
            <a:ext cx="2560638" cy="487363"/>
            <a:chOff x="1166" y="2432"/>
            <a:chExt cx="6113" cy="872"/>
          </a:xfrm>
        </p:grpSpPr>
        <p:sp>
          <p:nvSpPr>
            <p:cNvPr id="75829" name="Freeform 54"/>
            <p:cNvSpPr>
              <a:spLocks/>
            </p:cNvSpPr>
            <p:nvPr/>
          </p:nvSpPr>
          <p:spPr bwMode="auto">
            <a:xfrm flipV="1">
              <a:off x="5631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0" name="Freeform 55"/>
            <p:cNvSpPr>
              <a:spLocks/>
            </p:cNvSpPr>
            <p:nvPr/>
          </p:nvSpPr>
          <p:spPr bwMode="auto">
            <a:xfrm flipV="1">
              <a:off x="263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1" name="Line 56"/>
            <p:cNvSpPr>
              <a:spLocks noChangeShapeType="1"/>
            </p:cNvSpPr>
            <p:nvPr/>
          </p:nvSpPr>
          <p:spPr bwMode="auto">
            <a:xfrm flipH="1">
              <a:off x="4955" y="2769"/>
              <a:ext cx="130" cy="482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2" name="Line 57"/>
            <p:cNvSpPr>
              <a:spLocks noChangeShapeType="1"/>
            </p:cNvSpPr>
            <p:nvPr/>
          </p:nvSpPr>
          <p:spPr bwMode="auto">
            <a:xfrm flipH="1">
              <a:off x="4643" y="2675"/>
              <a:ext cx="338" cy="33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3" name="Line 58"/>
            <p:cNvSpPr>
              <a:spLocks noChangeShapeType="1"/>
            </p:cNvSpPr>
            <p:nvPr/>
          </p:nvSpPr>
          <p:spPr bwMode="auto">
            <a:xfrm flipH="1">
              <a:off x="4396" y="2557"/>
              <a:ext cx="444" cy="18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4" name="Freeform 59"/>
            <p:cNvSpPr>
              <a:spLocks/>
            </p:cNvSpPr>
            <p:nvPr/>
          </p:nvSpPr>
          <p:spPr bwMode="auto">
            <a:xfrm flipV="1">
              <a:off x="484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5" name="Line 60"/>
            <p:cNvSpPr>
              <a:spLocks noChangeShapeType="1"/>
            </p:cNvSpPr>
            <p:nvPr/>
          </p:nvSpPr>
          <p:spPr bwMode="auto">
            <a:xfrm>
              <a:off x="3480" y="2751"/>
              <a:ext cx="52" cy="529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6" name="Line 61"/>
            <p:cNvSpPr>
              <a:spLocks noChangeShapeType="1"/>
            </p:cNvSpPr>
            <p:nvPr/>
          </p:nvSpPr>
          <p:spPr bwMode="auto">
            <a:xfrm>
              <a:off x="3629" y="2610"/>
              <a:ext cx="167" cy="565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7" name="Line 62"/>
            <p:cNvSpPr>
              <a:spLocks noChangeShapeType="1"/>
            </p:cNvSpPr>
            <p:nvPr/>
          </p:nvSpPr>
          <p:spPr bwMode="auto">
            <a:xfrm>
              <a:off x="3770" y="2504"/>
              <a:ext cx="226" cy="40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8" name="Line 63"/>
            <p:cNvSpPr>
              <a:spLocks noChangeShapeType="1"/>
            </p:cNvSpPr>
            <p:nvPr/>
          </p:nvSpPr>
          <p:spPr bwMode="auto">
            <a:xfrm>
              <a:off x="3862" y="2464"/>
              <a:ext cx="310" cy="263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9" name="Freeform 64"/>
            <p:cNvSpPr>
              <a:spLocks/>
            </p:cNvSpPr>
            <p:nvPr/>
          </p:nvSpPr>
          <p:spPr bwMode="auto">
            <a:xfrm flipV="1">
              <a:off x="337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0" name="Line 65"/>
            <p:cNvSpPr>
              <a:spLocks noChangeShapeType="1"/>
            </p:cNvSpPr>
            <p:nvPr/>
          </p:nvSpPr>
          <p:spPr bwMode="auto">
            <a:xfrm>
              <a:off x="5584" y="2751"/>
              <a:ext cx="129" cy="534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1" name="Line 66"/>
            <p:cNvSpPr>
              <a:spLocks noChangeShapeType="1"/>
            </p:cNvSpPr>
            <p:nvPr/>
          </p:nvSpPr>
          <p:spPr bwMode="auto">
            <a:xfrm>
              <a:off x="5733" y="2610"/>
              <a:ext cx="191" cy="594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2" name="Line 67"/>
            <p:cNvSpPr>
              <a:spLocks noChangeShapeType="1"/>
            </p:cNvSpPr>
            <p:nvPr/>
          </p:nvSpPr>
          <p:spPr bwMode="auto">
            <a:xfrm>
              <a:off x="5874" y="2504"/>
              <a:ext cx="260" cy="548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3" name="Line 68"/>
            <p:cNvSpPr>
              <a:spLocks noChangeShapeType="1"/>
            </p:cNvSpPr>
            <p:nvPr/>
          </p:nvSpPr>
          <p:spPr bwMode="auto">
            <a:xfrm>
              <a:off x="5966" y="2464"/>
              <a:ext cx="363" cy="36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4" name="Line 69"/>
            <p:cNvSpPr>
              <a:spLocks noChangeShapeType="1"/>
            </p:cNvSpPr>
            <p:nvPr/>
          </p:nvSpPr>
          <p:spPr bwMode="auto">
            <a:xfrm flipH="1">
              <a:off x="2751" y="2775"/>
              <a:ext cx="130" cy="482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5" name="Line 70"/>
            <p:cNvSpPr>
              <a:spLocks noChangeShapeType="1"/>
            </p:cNvSpPr>
            <p:nvPr/>
          </p:nvSpPr>
          <p:spPr bwMode="auto">
            <a:xfrm flipH="1">
              <a:off x="2439" y="2681"/>
              <a:ext cx="338" cy="33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6" name="Line 71"/>
            <p:cNvSpPr>
              <a:spLocks noChangeShapeType="1"/>
            </p:cNvSpPr>
            <p:nvPr/>
          </p:nvSpPr>
          <p:spPr bwMode="auto">
            <a:xfrm flipH="1">
              <a:off x="2192" y="2563"/>
              <a:ext cx="444" cy="18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7" name="Freeform 72"/>
            <p:cNvSpPr>
              <a:spLocks/>
            </p:cNvSpPr>
            <p:nvPr/>
          </p:nvSpPr>
          <p:spPr bwMode="auto">
            <a:xfrm flipV="1">
              <a:off x="116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8" name="Freeform 73"/>
            <p:cNvSpPr>
              <a:spLocks/>
            </p:cNvSpPr>
            <p:nvPr/>
          </p:nvSpPr>
          <p:spPr bwMode="auto">
            <a:xfrm>
              <a:off x="452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49" name="Freeform 74"/>
            <p:cNvSpPr>
              <a:spLocks/>
            </p:cNvSpPr>
            <p:nvPr/>
          </p:nvSpPr>
          <p:spPr bwMode="auto">
            <a:xfrm>
              <a:off x="377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50" name="Freeform 75"/>
            <p:cNvSpPr>
              <a:spLocks/>
            </p:cNvSpPr>
            <p:nvPr/>
          </p:nvSpPr>
          <p:spPr bwMode="auto">
            <a:xfrm>
              <a:off x="231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51" name="Freeform 76"/>
            <p:cNvSpPr>
              <a:spLocks/>
            </p:cNvSpPr>
            <p:nvPr/>
          </p:nvSpPr>
          <p:spPr bwMode="auto">
            <a:xfrm>
              <a:off x="5907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52" name="Freeform 77"/>
            <p:cNvSpPr>
              <a:spLocks/>
            </p:cNvSpPr>
            <p:nvPr/>
          </p:nvSpPr>
          <p:spPr bwMode="auto">
            <a:xfrm>
              <a:off x="156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814417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cap="none">
                <a:latin typeface="Arial" charset="0"/>
                <a:ea typeface="ＭＳ Ｐゴシック" charset="0"/>
                <a:cs typeface="ＭＳ Ｐゴシック" charset="0"/>
              </a:rPr>
              <a:t>HER2</a:t>
            </a:r>
          </a:p>
        </p:txBody>
      </p:sp>
      <p:sp>
        <p:nvSpPr>
          <p:cNvPr id="158723" name="Text Placeholder 1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008979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4950" y="285750"/>
            <a:ext cx="6572250" cy="1876425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07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2214563"/>
            <a:ext cx="7886700" cy="2657475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077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3" y="3686175"/>
            <a:ext cx="4762500" cy="3028950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4 CuadroTexto"/>
          <p:cNvSpPr txBox="1"/>
          <p:nvPr/>
        </p:nvSpPr>
        <p:spPr>
          <a:xfrm>
            <a:off x="714375" y="2357438"/>
            <a:ext cx="1800225" cy="369887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800" smtClean="0">
                <a:solidFill>
                  <a:srgbClr val="000000"/>
                </a:solidFill>
              </a:rPr>
              <a:t>Breast Cancer</a:t>
            </a:r>
          </a:p>
        </p:txBody>
      </p:sp>
      <p:sp>
        <p:nvSpPr>
          <p:cNvPr id="6" name="5 CuadroTexto"/>
          <p:cNvSpPr txBox="1"/>
          <p:nvPr/>
        </p:nvSpPr>
        <p:spPr>
          <a:xfrm>
            <a:off x="1981200" y="5105400"/>
            <a:ext cx="2144713" cy="1233488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800" smtClean="0">
                <a:solidFill>
                  <a:srgbClr val="000000"/>
                </a:solidFill>
              </a:rPr>
              <a:t>Ovarian Cancer – Survival according to HER2 expression</a:t>
            </a:r>
          </a:p>
        </p:txBody>
      </p:sp>
      <p:sp>
        <p:nvSpPr>
          <p:cNvPr id="160775" name="6 CuadroTexto"/>
          <p:cNvSpPr txBox="1">
            <a:spLocks noChangeArrowheads="1"/>
          </p:cNvSpPr>
          <p:nvPr/>
        </p:nvSpPr>
        <p:spPr bwMode="auto">
          <a:xfrm>
            <a:off x="76200" y="6553200"/>
            <a:ext cx="3184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200" smtClean="0">
                <a:solidFill>
                  <a:srgbClr val="000000"/>
                </a:solidFill>
              </a:rPr>
              <a:t>Slamon D, et al. </a:t>
            </a:r>
            <a:r>
              <a:rPr lang="en-US" sz="1200" smtClean="0">
                <a:solidFill>
                  <a:srgbClr val="000000"/>
                </a:solidFill>
              </a:rPr>
              <a:t>Science 12 May 1989: 707-712 </a:t>
            </a:r>
            <a:endParaRPr lang="es-ES" sz="1200" smtClean="0">
              <a:solidFill>
                <a:srgbClr val="000000"/>
              </a:solidFill>
            </a:endParaRPr>
          </a:p>
        </p:txBody>
      </p:sp>
      <p:sp>
        <p:nvSpPr>
          <p:cNvPr id="8" name="7 Flecha derecha"/>
          <p:cNvSpPr/>
          <p:nvPr/>
        </p:nvSpPr>
        <p:spPr>
          <a:xfrm>
            <a:off x="142875" y="3357563"/>
            <a:ext cx="571500" cy="42862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endParaRPr lang="es-ES" sz="1800" b="0" smtClean="0">
              <a:solidFill>
                <a:srgbClr val="FF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5862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4"/>
          <p:cNvSpPr txBox="1">
            <a:spLocks noChangeArrowheads="1"/>
          </p:cNvSpPr>
          <p:nvPr/>
        </p:nvSpPr>
        <p:spPr bwMode="auto">
          <a:xfrm>
            <a:off x="0" y="0"/>
            <a:ext cx="52530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1400" smtClean="0">
                <a:solidFill>
                  <a:srgbClr val="000000"/>
                </a:solidFill>
                <a:cs typeface="Arial" charset="0"/>
              </a:rPr>
              <a:t>Stepwise Her2/Her3 activation and tyrosine phosphorylation</a:t>
            </a:r>
          </a:p>
        </p:txBody>
      </p:sp>
      <p:sp>
        <p:nvSpPr>
          <p:cNvPr id="162819" name="Oval 5"/>
          <p:cNvSpPr>
            <a:spLocks noChangeArrowheads="1"/>
          </p:cNvSpPr>
          <p:nvPr/>
        </p:nvSpPr>
        <p:spPr bwMode="auto">
          <a:xfrm>
            <a:off x="6985000" y="128588"/>
            <a:ext cx="320675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1146</a:t>
            </a:r>
          </a:p>
        </p:txBody>
      </p:sp>
      <p:sp>
        <p:nvSpPr>
          <p:cNvPr id="162820" name="Text Box 6"/>
          <p:cNvSpPr txBox="1">
            <a:spLocks noChangeArrowheads="1"/>
          </p:cNvSpPr>
          <p:nvPr/>
        </p:nvSpPr>
        <p:spPr bwMode="auto">
          <a:xfrm>
            <a:off x="5775325" y="112713"/>
            <a:ext cx="12700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>
                <a:solidFill>
                  <a:srgbClr val="000000"/>
                </a:solidFill>
                <a:cs typeface="Arial" charset="0"/>
              </a:rPr>
              <a:t>Crossphosphorylation</a:t>
            </a:r>
          </a:p>
        </p:txBody>
      </p:sp>
      <p:sp>
        <p:nvSpPr>
          <p:cNvPr id="162821" name="AutoShape 7"/>
          <p:cNvSpPr>
            <a:spLocks noChangeArrowheads="1"/>
          </p:cNvSpPr>
          <p:nvPr/>
        </p:nvSpPr>
        <p:spPr bwMode="auto">
          <a:xfrm>
            <a:off x="139700" y="461963"/>
            <a:ext cx="4386263" cy="3087687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62822" name="Oval 8"/>
          <p:cNvSpPr>
            <a:spLocks noChangeAspect="1" noChangeArrowheads="1"/>
          </p:cNvSpPr>
          <p:nvPr/>
        </p:nvSpPr>
        <p:spPr bwMode="auto">
          <a:xfrm>
            <a:off x="201613" y="511175"/>
            <a:ext cx="374650" cy="369888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1</a:t>
            </a:r>
          </a:p>
        </p:txBody>
      </p:sp>
      <p:sp>
        <p:nvSpPr>
          <p:cNvPr id="162823" name="Oval 9"/>
          <p:cNvSpPr>
            <a:spLocks noChangeArrowheads="1"/>
          </p:cNvSpPr>
          <p:nvPr/>
        </p:nvSpPr>
        <p:spPr bwMode="auto">
          <a:xfrm>
            <a:off x="2066925" y="809625"/>
            <a:ext cx="265113" cy="331788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9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Nrg</a:t>
            </a:r>
          </a:p>
        </p:txBody>
      </p:sp>
      <p:sp>
        <p:nvSpPr>
          <p:cNvPr id="162824" name="AutoShape 10"/>
          <p:cNvSpPr>
            <a:spLocks noChangeArrowheads="1"/>
          </p:cNvSpPr>
          <p:nvPr/>
        </p:nvSpPr>
        <p:spPr bwMode="auto">
          <a:xfrm>
            <a:off x="641350" y="511175"/>
            <a:ext cx="1570038" cy="173038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Her3 and Her2 monomers</a:t>
            </a:r>
          </a:p>
        </p:txBody>
      </p:sp>
      <p:grpSp>
        <p:nvGrpSpPr>
          <p:cNvPr id="162825" name="Group 11"/>
          <p:cNvGrpSpPr>
            <a:grpSpLocks noChangeAspect="1"/>
          </p:cNvGrpSpPr>
          <p:nvPr/>
        </p:nvGrpSpPr>
        <p:grpSpPr bwMode="auto">
          <a:xfrm>
            <a:off x="1357313" y="2001838"/>
            <a:ext cx="141287" cy="703262"/>
            <a:chOff x="541" y="1115"/>
            <a:chExt cx="99" cy="492"/>
          </a:xfrm>
        </p:grpSpPr>
        <p:sp>
          <p:nvSpPr>
            <p:cNvPr id="273301" name="Freeform 12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2 w 128"/>
                <a:gd name="T1" fmla="*/ 0 h 574"/>
                <a:gd name="T2" fmla="*/ 1 w 128"/>
                <a:gd name="T3" fmla="*/ 3 h 574"/>
                <a:gd name="T4" fmla="*/ 2 w 128"/>
                <a:gd name="T5" fmla="*/ 6 h 574"/>
                <a:gd name="T6" fmla="*/ 0 w 128"/>
                <a:gd name="T7" fmla="*/ 1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302" name="AutoShape 13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3303" name="Freeform 14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9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26" name="Group 15"/>
          <p:cNvGrpSpPr>
            <a:grpSpLocks/>
          </p:cNvGrpSpPr>
          <p:nvPr/>
        </p:nvGrpSpPr>
        <p:grpSpPr bwMode="auto">
          <a:xfrm>
            <a:off x="1089025" y="2508250"/>
            <a:ext cx="882650" cy="801688"/>
            <a:chOff x="382" y="1581"/>
            <a:chExt cx="556" cy="505"/>
          </a:xfrm>
        </p:grpSpPr>
        <p:sp>
          <p:nvSpPr>
            <p:cNvPr id="273293" name="Freeform 16"/>
            <p:cNvSpPr>
              <a:spLocks noChangeAspect="1"/>
            </p:cNvSpPr>
            <p:nvPr/>
          </p:nvSpPr>
          <p:spPr bwMode="auto">
            <a:xfrm>
              <a:off x="528" y="1581"/>
              <a:ext cx="410" cy="505"/>
            </a:xfrm>
            <a:custGeom>
              <a:avLst/>
              <a:gdLst>
                <a:gd name="T0" fmla="*/ 0 w 1124"/>
                <a:gd name="T1" fmla="*/ 14 h 1546"/>
                <a:gd name="T2" fmla="*/ 7 w 1124"/>
                <a:gd name="T3" fmla="*/ 17 h 1546"/>
                <a:gd name="T4" fmla="*/ 8 w 1124"/>
                <a:gd name="T5" fmla="*/ 11 h 1546"/>
                <a:gd name="T6" fmla="*/ 5 w 1124"/>
                <a:gd name="T7" fmla="*/ 5 h 1546"/>
                <a:gd name="T8" fmla="*/ 8 w 1124"/>
                <a:gd name="T9" fmla="*/ 1 h 1546"/>
                <a:gd name="T10" fmla="*/ 15 w 1124"/>
                <a:gd name="T11" fmla="*/ 1 h 1546"/>
                <a:gd name="T12" fmla="*/ 20 w 1124"/>
                <a:gd name="T13" fmla="*/ 6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94" name="Freeform 17"/>
            <p:cNvSpPr>
              <a:spLocks noChangeAspect="1"/>
            </p:cNvSpPr>
            <p:nvPr/>
          </p:nvSpPr>
          <p:spPr bwMode="auto">
            <a:xfrm>
              <a:off x="419" y="1676"/>
              <a:ext cx="218" cy="329"/>
            </a:xfrm>
            <a:custGeom>
              <a:avLst/>
              <a:gdLst>
                <a:gd name="T0" fmla="*/ 148 w 218"/>
                <a:gd name="T1" fmla="*/ 141 h 329"/>
                <a:gd name="T2" fmla="*/ 15 w 218"/>
                <a:gd name="T3" fmla="*/ 103 h 329"/>
                <a:gd name="T4" fmla="*/ 121 w 218"/>
                <a:gd name="T5" fmla="*/ 0 h 329"/>
                <a:gd name="T6" fmla="*/ 196 w 218"/>
                <a:gd name="T7" fmla="*/ 72 h 329"/>
                <a:gd name="T8" fmla="*/ 207 w 218"/>
                <a:gd name="T9" fmla="*/ 259 h 329"/>
                <a:gd name="T10" fmla="*/ 127 w 218"/>
                <a:gd name="T11" fmla="*/ 325 h 329"/>
                <a:gd name="T12" fmla="*/ 30 w 218"/>
                <a:gd name="T13" fmla="*/ 285 h 329"/>
                <a:gd name="T14" fmla="*/ 12 w 218"/>
                <a:gd name="T15" fmla="*/ 145 h 329"/>
                <a:gd name="T16" fmla="*/ 148 w 218"/>
                <a:gd name="T17" fmla="*/ 14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8"/>
                <a:gd name="T28" fmla="*/ 0 h 329"/>
                <a:gd name="T29" fmla="*/ 218 w 218"/>
                <a:gd name="T30" fmla="*/ 329 h 3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8" h="329">
                  <a:moveTo>
                    <a:pt x="148" y="141"/>
                  </a:moveTo>
                  <a:cubicBezTo>
                    <a:pt x="135" y="136"/>
                    <a:pt x="0" y="145"/>
                    <a:pt x="15" y="103"/>
                  </a:cubicBezTo>
                  <a:cubicBezTo>
                    <a:pt x="30" y="61"/>
                    <a:pt x="91" y="0"/>
                    <a:pt x="121" y="0"/>
                  </a:cubicBezTo>
                  <a:cubicBezTo>
                    <a:pt x="151" y="0"/>
                    <a:pt x="182" y="28"/>
                    <a:pt x="196" y="72"/>
                  </a:cubicBezTo>
                  <a:cubicBezTo>
                    <a:pt x="211" y="115"/>
                    <a:pt x="218" y="217"/>
                    <a:pt x="207" y="259"/>
                  </a:cubicBezTo>
                  <a:cubicBezTo>
                    <a:pt x="196" y="301"/>
                    <a:pt x="156" y="320"/>
                    <a:pt x="127" y="325"/>
                  </a:cubicBezTo>
                  <a:cubicBezTo>
                    <a:pt x="97" y="329"/>
                    <a:pt x="47" y="312"/>
                    <a:pt x="30" y="285"/>
                  </a:cubicBezTo>
                  <a:cubicBezTo>
                    <a:pt x="13" y="258"/>
                    <a:pt x="8" y="171"/>
                    <a:pt x="12" y="145"/>
                  </a:cubicBezTo>
                  <a:cubicBezTo>
                    <a:pt x="16" y="119"/>
                    <a:pt x="161" y="146"/>
                    <a:pt x="148" y="141"/>
                  </a:cubicBezTo>
                  <a:close/>
                </a:path>
              </a:pathLst>
            </a:custGeom>
            <a:solidFill>
              <a:srgbClr val="00CC99"/>
            </a:solidFill>
            <a:ln w="6350">
              <a:solidFill>
                <a:srgbClr val="00898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95" name="Oval 18"/>
            <p:cNvSpPr>
              <a:spLocks noChangeAspect="1" noChangeArrowheads="1"/>
            </p:cNvSpPr>
            <p:nvPr/>
          </p:nvSpPr>
          <p:spPr bwMode="auto">
            <a:xfrm rot="-5400000">
              <a:off x="444" y="1806"/>
              <a:ext cx="179" cy="223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96" name="Oval 19"/>
            <p:cNvSpPr>
              <a:spLocks noChangeAspect="1" noChangeArrowheads="1"/>
            </p:cNvSpPr>
            <p:nvPr/>
          </p:nvSpPr>
          <p:spPr bwMode="auto">
            <a:xfrm>
              <a:off x="451" y="1667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97" name="Text Box 20"/>
            <p:cNvSpPr txBox="1">
              <a:spLocks noChangeAspect="1" noChangeArrowheads="1"/>
            </p:cNvSpPr>
            <p:nvPr/>
          </p:nvSpPr>
          <p:spPr bwMode="auto">
            <a:xfrm>
              <a:off x="408" y="1657"/>
              <a:ext cx="255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73298" name="Oval 21"/>
            <p:cNvSpPr>
              <a:spLocks noChangeAspect="1" noChangeArrowheads="1"/>
            </p:cNvSpPr>
            <p:nvPr/>
          </p:nvSpPr>
          <p:spPr bwMode="auto">
            <a:xfrm>
              <a:off x="485" y="1973"/>
              <a:ext cx="95" cy="29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99" name="Oval 22"/>
            <p:cNvSpPr>
              <a:spLocks noChangeAspect="1" noChangeArrowheads="1"/>
            </p:cNvSpPr>
            <p:nvPr/>
          </p:nvSpPr>
          <p:spPr bwMode="auto">
            <a:xfrm rot="1871098">
              <a:off x="540" y="1683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300" name="Text Box 23"/>
            <p:cNvSpPr txBox="1">
              <a:spLocks noChangeAspect="1" noChangeArrowheads="1"/>
            </p:cNvSpPr>
            <p:nvPr/>
          </p:nvSpPr>
          <p:spPr bwMode="auto">
            <a:xfrm>
              <a:off x="382" y="1842"/>
              <a:ext cx="3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007774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162827" name="Group 24"/>
          <p:cNvGrpSpPr>
            <a:grpSpLocks/>
          </p:cNvGrpSpPr>
          <p:nvPr/>
        </p:nvGrpSpPr>
        <p:grpSpPr bwMode="auto">
          <a:xfrm>
            <a:off x="874713" y="1041400"/>
            <a:ext cx="1276350" cy="1027113"/>
            <a:chOff x="247" y="657"/>
            <a:chExt cx="804" cy="647"/>
          </a:xfrm>
        </p:grpSpPr>
        <p:sp>
          <p:nvSpPr>
            <p:cNvPr id="273272" name="Freeform 25"/>
            <p:cNvSpPr>
              <a:spLocks noChangeAspect="1"/>
            </p:cNvSpPr>
            <p:nvPr/>
          </p:nvSpPr>
          <p:spPr bwMode="auto">
            <a:xfrm>
              <a:off x="268" y="690"/>
              <a:ext cx="697" cy="586"/>
            </a:xfrm>
            <a:custGeom>
              <a:avLst/>
              <a:gdLst>
                <a:gd name="T0" fmla="*/ 8 w 2510"/>
                <a:gd name="T1" fmla="*/ 12 h 2108"/>
                <a:gd name="T2" fmla="*/ 6 w 2510"/>
                <a:gd name="T3" fmla="*/ 12 h 2108"/>
                <a:gd name="T4" fmla="*/ 2 w 2510"/>
                <a:gd name="T5" fmla="*/ 8 h 2108"/>
                <a:gd name="T6" fmla="*/ 2 w 2510"/>
                <a:gd name="T7" fmla="*/ 7 h 2108"/>
                <a:gd name="T8" fmla="*/ 1 w 2510"/>
                <a:gd name="T9" fmla="*/ 6 h 2108"/>
                <a:gd name="T10" fmla="*/ 1 w 2510"/>
                <a:gd name="T11" fmla="*/ 5 h 2108"/>
                <a:gd name="T12" fmla="*/ 1 w 2510"/>
                <a:gd name="T13" fmla="*/ 3 h 2108"/>
                <a:gd name="T14" fmla="*/ 2 w 2510"/>
                <a:gd name="T15" fmla="*/ 3 h 2108"/>
                <a:gd name="T16" fmla="*/ 1 w 2510"/>
                <a:gd name="T17" fmla="*/ 2 h 2108"/>
                <a:gd name="T18" fmla="*/ 3 w 2510"/>
                <a:gd name="T19" fmla="*/ 1 h 2108"/>
                <a:gd name="T20" fmla="*/ 5 w 2510"/>
                <a:gd name="T21" fmla="*/ 1 h 2108"/>
                <a:gd name="T22" fmla="*/ 6 w 2510"/>
                <a:gd name="T23" fmla="*/ 3 h 2108"/>
                <a:gd name="T24" fmla="*/ 6 w 2510"/>
                <a:gd name="T25" fmla="*/ 3 h 2108"/>
                <a:gd name="T26" fmla="*/ 7 w 2510"/>
                <a:gd name="T27" fmla="*/ 2 h 2108"/>
                <a:gd name="T28" fmla="*/ 8 w 2510"/>
                <a:gd name="T29" fmla="*/ 2 h 2108"/>
                <a:gd name="T30" fmla="*/ 11 w 2510"/>
                <a:gd name="T31" fmla="*/ 5 h 2108"/>
                <a:gd name="T32" fmla="*/ 11 w 2510"/>
                <a:gd name="T33" fmla="*/ 4 h 2108"/>
                <a:gd name="T34" fmla="*/ 10 w 2510"/>
                <a:gd name="T35" fmla="*/ 3 h 2108"/>
                <a:gd name="T36" fmla="*/ 11 w 2510"/>
                <a:gd name="T37" fmla="*/ 2 h 2108"/>
                <a:gd name="T38" fmla="*/ 10 w 2510"/>
                <a:gd name="T39" fmla="*/ 2 h 2108"/>
                <a:gd name="T40" fmla="*/ 11 w 2510"/>
                <a:gd name="T41" fmla="*/ 0 h 2108"/>
                <a:gd name="T42" fmla="*/ 13 w 2510"/>
                <a:gd name="T43" fmla="*/ 1 h 2108"/>
                <a:gd name="T44" fmla="*/ 15 w 2510"/>
                <a:gd name="T45" fmla="*/ 3 h 2108"/>
                <a:gd name="T46" fmla="*/ 14 w 2510"/>
                <a:gd name="T47" fmla="*/ 5 h 2108"/>
                <a:gd name="T48" fmla="*/ 12 w 2510"/>
                <a:gd name="T49" fmla="*/ 6 h 2108"/>
                <a:gd name="T50" fmla="*/ 12 w 2510"/>
                <a:gd name="T51" fmla="*/ 7 h 2108"/>
                <a:gd name="T52" fmla="*/ 10 w 2510"/>
                <a:gd name="T53" fmla="*/ 8 h 2108"/>
                <a:gd name="T54" fmla="*/ 9 w 2510"/>
                <a:gd name="T55" fmla="*/ 7 h 2108"/>
                <a:gd name="T56" fmla="*/ 6 w 2510"/>
                <a:gd name="T57" fmla="*/ 8 h 2108"/>
                <a:gd name="T58" fmla="*/ 7 w 2510"/>
                <a:gd name="T59" fmla="*/ 6 h 2108"/>
                <a:gd name="T60" fmla="*/ 6 w 2510"/>
                <a:gd name="T61" fmla="*/ 4 h 2108"/>
                <a:gd name="T62" fmla="*/ 5 w 2510"/>
                <a:gd name="T63" fmla="*/ 4 h 2108"/>
                <a:gd name="T64" fmla="*/ 5 w 2510"/>
                <a:gd name="T65" fmla="*/ 4 h 2108"/>
                <a:gd name="T66" fmla="*/ 3 w 2510"/>
                <a:gd name="T67" fmla="*/ 5 h 2108"/>
                <a:gd name="T68" fmla="*/ 2 w 2510"/>
                <a:gd name="T69" fmla="*/ 5 h 2108"/>
                <a:gd name="T70" fmla="*/ 2 w 2510"/>
                <a:gd name="T71" fmla="*/ 6 h 2108"/>
                <a:gd name="T72" fmla="*/ 4 w 2510"/>
                <a:gd name="T73" fmla="*/ 6 h 2108"/>
                <a:gd name="T74" fmla="*/ 6 w 2510"/>
                <a:gd name="T75" fmla="*/ 8 h 2108"/>
                <a:gd name="T76" fmla="*/ 7 w 2510"/>
                <a:gd name="T77" fmla="*/ 8 h 2108"/>
                <a:gd name="T78" fmla="*/ 7 w 2510"/>
                <a:gd name="T79" fmla="*/ 9 h 2108"/>
                <a:gd name="T80" fmla="*/ 8 w 2510"/>
                <a:gd name="T81" fmla="*/ 11 h 2108"/>
                <a:gd name="T82" fmla="*/ 8 w 2510"/>
                <a:gd name="T83" fmla="*/ 12 h 21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10"/>
                <a:gd name="T127" fmla="*/ 0 h 2108"/>
                <a:gd name="T128" fmla="*/ 2510 w 2510"/>
                <a:gd name="T129" fmla="*/ 2108 h 21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10" h="2108">
                  <a:moveTo>
                    <a:pt x="1342" y="2016"/>
                  </a:moveTo>
                  <a:cubicBezTo>
                    <a:pt x="1266" y="2084"/>
                    <a:pt x="1146" y="2108"/>
                    <a:pt x="1046" y="2052"/>
                  </a:cubicBezTo>
                  <a:cubicBezTo>
                    <a:pt x="946" y="1996"/>
                    <a:pt x="384" y="1417"/>
                    <a:pt x="334" y="1312"/>
                  </a:cubicBezTo>
                  <a:cubicBezTo>
                    <a:pt x="284" y="1207"/>
                    <a:pt x="351" y="1168"/>
                    <a:pt x="326" y="1124"/>
                  </a:cubicBezTo>
                  <a:cubicBezTo>
                    <a:pt x="301" y="1080"/>
                    <a:pt x="258" y="1072"/>
                    <a:pt x="234" y="1024"/>
                  </a:cubicBezTo>
                  <a:cubicBezTo>
                    <a:pt x="210" y="976"/>
                    <a:pt x="256" y="913"/>
                    <a:pt x="128" y="840"/>
                  </a:cubicBezTo>
                  <a:cubicBezTo>
                    <a:pt x="0" y="767"/>
                    <a:pt x="43" y="516"/>
                    <a:pt x="80" y="534"/>
                  </a:cubicBezTo>
                  <a:cubicBezTo>
                    <a:pt x="117" y="552"/>
                    <a:pt x="196" y="595"/>
                    <a:pt x="254" y="530"/>
                  </a:cubicBezTo>
                  <a:cubicBezTo>
                    <a:pt x="312" y="465"/>
                    <a:pt x="267" y="395"/>
                    <a:pt x="249" y="359"/>
                  </a:cubicBezTo>
                  <a:cubicBezTo>
                    <a:pt x="231" y="323"/>
                    <a:pt x="440" y="139"/>
                    <a:pt x="554" y="96"/>
                  </a:cubicBezTo>
                  <a:cubicBezTo>
                    <a:pt x="666" y="48"/>
                    <a:pt x="790" y="44"/>
                    <a:pt x="874" y="136"/>
                  </a:cubicBezTo>
                  <a:cubicBezTo>
                    <a:pt x="958" y="228"/>
                    <a:pt x="958" y="364"/>
                    <a:pt x="918" y="448"/>
                  </a:cubicBezTo>
                  <a:cubicBezTo>
                    <a:pt x="878" y="532"/>
                    <a:pt x="986" y="588"/>
                    <a:pt x="1030" y="532"/>
                  </a:cubicBezTo>
                  <a:cubicBezTo>
                    <a:pt x="1074" y="476"/>
                    <a:pt x="1030" y="408"/>
                    <a:pt x="1110" y="348"/>
                  </a:cubicBezTo>
                  <a:cubicBezTo>
                    <a:pt x="1190" y="288"/>
                    <a:pt x="1254" y="284"/>
                    <a:pt x="1362" y="336"/>
                  </a:cubicBezTo>
                  <a:cubicBezTo>
                    <a:pt x="1470" y="388"/>
                    <a:pt x="1824" y="809"/>
                    <a:pt x="1898" y="872"/>
                  </a:cubicBezTo>
                  <a:cubicBezTo>
                    <a:pt x="1972" y="935"/>
                    <a:pt x="1926" y="828"/>
                    <a:pt x="1878" y="768"/>
                  </a:cubicBezTo>
                  <a:cubicBezTo>
                    <a:pt x="1830" y="708"/>
                    <a:pt x="1721" y="541"/>
                    <a:pt x="1748" y="512"/>
                  </a:cubicBezTo>
                  <a:cubicBezTo>
                    <a:pt x="1775" y="483"/>
                    <a:pt x="1859" y="434"/>
                    <a:pt x="1830" y="354"/>
                  </a:cubicBezTo>
                  <a:cubicBezTo>
                    <a:pt x="1801" y="274"/>
                    <a:pt x="1711" y="288"/>
                    <a:pt x="1673" y="288"/>
                  </a:cubicBezTo>
                  <a:cubicBezTo>
                    <a:pt x="1635" y="288"/>
                    <a:pt x="1683" y="120"/>
                    <a:pt x="1827" y="60"/>
                  </a:cubicBezTo>
                  <a:cubicBezTo>
                    <a:pt x="1971" y="0"/>
                    <a:pt x="2162" y="88"/>
                    <a:pt x="2222" y="148"/>
                  </a:cubicBezTo>
                  <a:cubicBezTo>
                    <a:pt x="2282" y="208"/>
                    <a:pt x="2422" y="424"/>
                    <a:pt x="2466" y="544"/>
                  </a:cubicBezTo>
                  <a:cubicBezTo>
                    <a:pt x="2510" y="664"/>
                    <a:pt x="2478" y="808"/>
                    <a:pt x="2382" y="884"/>
                  </a:cubicBezTo>
                  <a:cubicBezTo>
                    <a:pt x="2286" y="960"/>
                    <a:pt x="2182" y="940"/>
                    <a:pt x="2094" y="952"/>
                  </a:cubicBezTo>
                  <a:cubicBezTo>
                    <a:pt x="2006" y="964"/>
                    <a:pt x="2070" y="1036"/>
                    <a:pt x="2042" y="1172"/>
                  </a:cubicBezTo>
                  <a:cubicBezTo>
                    <a:pt x="2014" y="1308"/>
                    <a:pt x="1842" y="1380"/>
                    <a:pt x="1730" y="1340"/>
                  </a:cubicBezTo>
                  <a:cubicBezTo>
                    <a:pt x="1618" y="1300"/>
                    <a:pt x="1526" y="1152"/>
                    <a:pt x="1426" y="1092"/>
                  </a:cubicBezTo>
                  <a:cubicBezTo>
                    <a:pt x="1326" y="1032"/>
                    <a:pt x="1150" y="1304"/>
                    <a:pt x="1094" y="1240"/>
                  </a:cubicBezTo>
                  <a:cubicBezTo>
                    <a:pt x="1038" y="1176"/>
                    <a:pt x="1293" y="1038"/>
                    <a:pt x="1282" y="944"/>
                  </a:cubicBezTo>
                  <a:cubicBezTo>
                    <a:pt x="1218" y="876"/>
                    <a:pt x="1093" y="718"/>
                    <a:pt x="1026" y="676"/>
                  </a:cubicBezTo>
                  <a:cubicBezTo>
                    <a:pt x="959" y="634"/>
                    <a:pt x="986" y="684"/>
                    <a:pt x="906" y="660"/>
                  </a:cubicBezTo>
                  <a:cubicBezTo>
                    <a:pt x="826" y="636"/>
                    <a:pt x="842" y="564"/>
                    <a:pt x="794" y="600"/>
                  </a:cubicBezTo>
                  <a:cubicBezTo>
                    <a:pt x="746" y="636"/>
                    <a:pt x="610" y="764"/>
                    <a:pt x="518" y="832"/>
                  </a:cubicBezTo>
                  <a:cubicBezTo>
                    <a:pt x="426" y="900"/>
                    <a:pt x="422" y="884"/>
                    <a:pt x="354" y="892"/>
                  </a:cubicBezTo>
                  <a:cubicBezTo>
                    <a:pt x="286" y="900"/>
                    <a:pt x="378" y="1060"/>
                    <a:pt x="430" y="1040"/>
                  </a:cubicBezTo>
                  <a:cubicBezTo>
                    <a:pt x="482" y="1020"/>
                    <a:pt x="590" y="926"/>
                    <a:pt x="710" y="1004"/>
                  </a:cubicBezTo>
                  <a:cubicBezTo>
                    <a:pt x="830" y="1082"/>
                    <a:pt x="986" y="1260"/>
                    <a:pt x="1078" y="1360"/>
                  </a:cubicBezTo>
                  <a:cubicBezTo>
                    <a:pt x="1170" y="1460"/>
                    <a:pt x="1242" y="1304"/>
                    <a:pt x="1278" y="1344"/>
                  </a:cubicBezTo>
                  <a:cubicBezTo>
                    <a:pt x="1314" y="1384"/>
                    <a:pt x="1186" y="1464"/>
                    <a:pt x="1246" y="1540"/>
                  </a:cubicBezTo>
                  <a:cubicBezTo>
                    <a:pt x="1306" y="1616"/>
                    <a:pt x="1378" y="1668"/>
                    <a:pt x="1410" y="1752"/>
                  </a:cubicBezTo>
                  <a:cubicBezTo>
                    <a:pt x="1442" y="1836"/>
                    <a:pt x="1418" y="1948"/>
                    <a:pt x="1342" y="2016"/>
                  </a:cubicBezTo>
                  <a:close/>
                </a:path>
              </a:pathLst>
            </a:custGeom>
            <a:solidFill>
              <a:srgbClr val="00CC99"/>
            </a:solidFill>
            <a:ln w="6350">
              <a:solidFill>
                <a:srgbClr val="00898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3" name="Oval 26"/>
            <p:cNvSpPr>
              <a:spLocks noChangeAspect="1" noChangeArrowheads="1"/>
            </p:cNvSpPr>
            <p:nvPr/>
          </p:nvSpPr>
          <p:spPr bwMode="auto">
            <a:xfrm rot="-2606590">
              <a:off x="589" y="718"/>
              <a:ext cx="204" cy="409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4" name="Oval 27"/>
            <p:cNvSpPr>
              <a:spLocks noChangeAspect="1" noChangeArrowheads="1"/>
            </p:cNvSpPr>
            <p:nvPr/>
          </p:nvSpPr>
          <p:spPr bwMode="auto">
            <a:xfrm rot="3111224">
              <a:off x="324" y="713"/>
              <a:ext cx="144" cy="292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5" name="Oval 28"/>
            <p:cNvSpPr>
              <a:spLocks noChangeAspect="1" noChangeArrowheads="1"/>
            </p:cNvSpPr>
            <p:nvPr/>
          </p:nvSpPr>
          <p:spPr bwMode="auto">
            <a:xfrm rot="3088885">
              <a:off x="592" y="970"/>
              <a:ext cx="18" cy="80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6" name="Oval 29"/>
            <p:cNvSpPr>
              <a:spLocks noChangeAspect="1" noChangeArrowheads="1"/>
            </p:cNvSpPr>
            <p:nvPr/>
          </p:nvSpPr>
          <p:spPr bwMode="auto">
            <a:xfrm>
              <a:off x="419" y="705"/>
              <a:ext cx="87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7" name="Oval 30"/>
            <p:cNvSpPr>
              <a:spLocks noChangeAspect="1" noChangeArrowheads="1"/>
            </p:cNvSpPr>
            <p:nvPr/>
          </p:nvSpPr>
          <p:spPr bwMode="auto">
            <a:xfrm>
              <a:off x="569" y="772"/>
              <a:ext cx="87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8" name="Oval 31"/>
            <p:cNvSpPr>
              <a:spLocks noChangeAspect="1" noChangeArrowheads="1"/>
            </p:cNvSpPr>
            <p:nvPr/>
          </p:nvSpPr>
          <p:spPr bwMode="auto">
            <a:xfrm>
              <a:off x="725" y="1033"/>
              <a:ext cx="87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9" name="Oval 32"/>
            <p:cNvSpPr>
              <a:spLocks noChangeAspect="1" noChangeArrowheads="1"/>
            </p:cNvSpPr>
            <p:nvPr/>
          </p:nvSpPr>
          <p:spPr bwMode="auto">
            <a:xfrm>
              <a:off x="551" y="1237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0" name="Oval 33"/>
            <p:cNvSpPr>
              <a:spLocks noChangeAspect="1" noChangeArrowheads="1"/>
            </p:cNvSpPr>
            <p:nvPr/>
          </p:nvSpPr>
          <p:spPr bwMode="auto">
            <a:xfrm>
              <a:off x="398" y="958"/>
              <a:ext cx="76" cy="34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1" name="Oval 34"/>
            <p:cNvSpPr>
              <a:spLocks noChangeAspect="1" noChangeArrowheads="1"/>
            </p:cNvSpPr>
            <p:nvPr/>
          </p:nvSpPr>
          <p:spPr bwMode="auto">
            <a:xfrm rot="-647058">
              <a:off x="357" y="915"/>
              <a:ext cx="51" cy="24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2" name="Oval 35"/>
            <p:cNvSpPr>
              <a:spLocks noChangeAspect="1" noChangeArrowheads="1"/>
            </p:cNvSpPr>
            <p:nvPr/>
          </p:nvSpPr>
          <p:spPr bwMode="auto">
            <a:xfrm>
              <a:off x="767" y="697"/>
              <a:ext cx="87" cy="34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3" name="Oval 36"/>
            <p:cNvSpPr>
              <a:spLocks noChangeAspect="1" noChangeArrowheads="1"/>
            </p:cNvSpPr>
            <p:nvPr/>
          </p:nvSpPr>
          <p:spPr bwMode="auto">
            <a:xfrm rot="-342635">
              <a:off x="847" y="921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4" name="AutoShape 37"/>
            <p:cNvSpPr>
              <a:spLocks noChangeAspect="1" noChangeArrowheads="1"/>
            </p:cNvSpPr>
            <p:nvPr/>
          </p:nvSpPr>
          <p:spPr bwMode="auto">
            <a:xfrm rot="-8114846">
              <a:off x="305" y="803"/>
              <a:ext cx="65" cy="69"/>
            </a:xfrm>
            <a:prstGeom prst="moon">
              <a:avLst>
                <a:gd name="adj" fmla="val 47407"/>
              </a:avLst>
            </a:prstGeom>
            <a:gradFill rotWithShape="1">
              <a:gsLst>
                <a:gs pos="0">
                  <a:srgbClr val="007774">
                    <a:alpha val="0"/>
                  </a:srgbClr>
                </a:gs>
                <a:gs pos="100000">
                  <a:srgbClr val="004C4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5" name="AutoShape 38"/>
            <p:cNvSpPr>
              <a:spLocks noChangeAspect="1" noChangeArrowheads="1"/>
            </p:cNvSpPr>
            <p:nvPr/>
          </p:nvSpPr>
          <p:spPr bwMode="auto">
            <a:xfrm rot="9626016">
              <a:off x="740" y="755"/>
              <a:ext cx="72" cy="68"/>
            </a:xfrm>
            <a:prstGeom prst="moon">
              <a:avLst>
                <a:gd name="adj" fmla="val 48505"/>
              </a:avLst>
            </a:prstGeom>
            <a:gradFill rotWithShape="1">
              <a:gsLst>
                <a:gs pos="0">
                  <a:srgbClr val="007774">
                    <a:alpha val="0"/>
                  </a:srgbClr>
                </a:gs>
                <a:gs pos="100000">
                  <a:srgbClr val="004C4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6" name="Oval 39"/>
            <p:cNvSpPr>
              <a:spLocks noChangeAspect="1" noChangeArrowheads="1"/>
            </p:cNvSpPr>
            <p:nvPr/>
          </p:nvSpPr>
          <p:spPr bwMode="auto">
            <a:xfrm rot="-2606590">
              <a:off x="401" y="895"/>
              <a:ext cx="203" cy="409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7" name="Oval 40"/>
            <p:cNvSpPr>
              <a:spLocks noChangeAspect="1" noChangeArrowheads="1"/>
            </p:cNvSpPr>
            <p:nvPr/>
          </p:nvSpPr>
          <p:spPr bwMode="auto">
            <a:xfrm rot="-2020438">
              <a:off x="765" y="657"/>
              <a:ext cx="192" cy="329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88" name="Text Box 41"/>
            <p:cNvSpPr txBox="1">
              <a:spLocks noChangeAspect="1" noChangeArrowheads="1"/>
            </p:cNvSpPr>
            <p:nvPr/>
          </p:nvSpPr>
          <p:spPr bwMode="auto">
            <a:xfrm>
              <a:off x="671" y="776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L1</a:t>
              </a:r>
            </a:p>
          </p:txBody>
        </p:sp>
        <p:sp>
          <p:nvSpPr>
            <p:cNvPr id="273289" name="Text Box 42"/>
            <p:cNvSpPr txBox="1">
              <a:spLocks noChangeAspect="1" noChangeArrowheads="1"/>
            </p:cNvSpPr>
            <p:nvPr/>
          </p:nvSpPr>
          <p:spPr bwMode="auto">
            <a:xfrm>
              <a:off x="247" y="714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73290" name="Text Box 43"/>
            <p:cNvSpPr txBox="1">
              <a:spLocks noChangeAspect="1" noChangeArrowheads="1"/>
            </p:cNvSpPr>
            <p:nvPr/>
          </p:nvSpPr>
          <p:spPr bwMode="auto">
            <a:xfrm>
              <a:off x="339" y="1049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73291" name="Text Box 44"/>
            <p:cNvSpPr txBox="1">
              <a:spLocks noChangeAspect="1" noChangeArrowheads="1"/>
            </p:cNvSpPr>
            <p:nvPr/>
          </p:nvSpPr>
          <p:spPr bwMode="auto">
            <a:xfrm>
              <a:off x="509" y="883"/>
              <a:ext cx="380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solidFill>
                    <a:srgbClr val="007774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73292" name="Text Box 45"/>
            <p:cNvSpPr txBox="1">
              <a:spLocks noChangeAspect="1" noChangeArrowheads="1"/>
            </p:cNvSpPr>
            <p:nvPr/>
          </p:nvSpPr>
          <p:spPr bwMode="auto">
            <a:xfrm flipH="1">
              <a:off x="449" y="774"/>
              <a:ext cx="3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2A2900"/>
                  </a:solidFill>
                  <a:latin typeface="Arial Narrow" charset="0"/>
                  <a:cs typeface="Arial" charset="0"/>
                </a:rPr>
                <a:t>Her3</a:t>
              </a:r>
            </a:p>
          </p:txBody>
        </p:sp>
      </p:grpSp>
      <p:sp>
        <p:nvSpPr>
          <p:cNvPr id="162828" name="AutoShape 46"/>
          <p:cNvSpPr>
            <a:spLocks noChangeArrowheads="1"/>
          </p:cNvSpPr>
          <p:nvPr/>
        </p:nvSpPr>
        <p:spPr bwMode="auto">
          <a:xfrm>
            <a:off x="1555750" y="1714500"/>
            <a:ext cx="577850" cy="247650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tethered,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inactive</a:t>
            </a:r>
          </a:p>
        </p:txBody>
      </p:sp>
      <p:sp>
        <p:nvSpPr>
          <p:cNvPr id="162829" name="AutoShape 47"/>
          <p:cNvSpPr>
            <a:spLocks noChangeArrowheads="1"/>
          </p:cNvSpPr>
          <p:nvPr/>
        </p:nvSpPr>
        <p:spPr bwMode="auto">
          <a:xfrm>
            <a:off x="2803525" y="1428750"/>
            <a:ext cx="577850" cy="236538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extended,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active</a:t>
            </a:r>
          </a:p>
        </p:txBody>
      </p:sp>
      <p:grpSp>
        <p:nvGrpSpPr>
          <p:cNvPr id="162830" name="Group 48"/>
          <p:cNvGrpSpPr>
            <a:grpSpLocks noChangeAspect="1"/>
          </p:cNvGrpSpPr>
          <p:nvPr/>
        </p:nvGrpSpPr>
        <p:grpSpPr bwMode="auto">
          <a:xfrm>
            <a:off x="3217863" y="2011363"/>
            <a:ext cx="141287" cy="703262"/>
            <a:chOff x="1356" y="1115"/>
            <a:chExt cx="99" cy="492"/>
          </a:xfrm>
        </p:grpSpPr>
        <p:sp>
          <p:nvSpPr>
            <p:cNvPr id="273269" name="Freeform 49"/>
            <p:cNvSpPr>
              <a:spLocks noChangeAspect="1"/>
            </p:cNvSpPr>
            <p:nvPr/>
          </p:nvSpPr>
          <p:spPr bwMode="auto">
            <a:xfrm flipH="1">
              <a:off x="1396" y="1398"/>
              <a:ext cx="47" cy="209"/>
            </a:xfrm>
            <a:custGeom>
              <a:avLst/>
              <a:gdLst>
                <a:gd name="T0" fmla="*/ 2 w 128"/>
                <a:gd name="T1" fmla="*/ 0 h 574"/>
                <a:gd name="T2" fmla="*/ 1 w 128"/>
                <a:gd name="T3" fmla="*/ 3 h 574"/>
                <a:gd name="T4" fmla="*/ 2 w 128"/>
                <a:gd name="T5" fmla="*/ 6 h 574"/>
                <a:gd name="T6" fmla="*/ 0 w 128"/>
                <a:gd name="T7" fmla="*/ 1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70" name="AutoShape 50"/>
            <p:cNvSpPr>
              <a:spLocks noChangeAspect="1" noChangeArrowheads="1"/>
            </p:cNvSpPr>
            <p:nvPr/>
          </p:nvSpPr>
          <p:spPr bwMode="auto">
            <a:xfrm>
              <a:off x="1356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3271" name="Freeform 51"/>
            <p:cNvSpPr>
              <a:spLocks noChangeAspect="1"/>
            </p:cNvSpPr>
            <p:nvPr/>
          </p:nvSpPr>
          <p:spPr bwMode="auto">
            <a:xfrm>
              <a:off x="1405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9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31" name="Group 52"/>
          <p:cNvGrpSpPr>
            <a:grpSpLocks/>
          </p:cNvGrpSpPr>
          <p:nvPr/>
        </p:nvGrpSpPr>
        <p:grpSpPr bwMode="auto">
          <a:xfrm>
            <a:off x="2862263" y="836613"/>
            <a:ext cx="1163637" cy="1212850"/>
            <a:chOff x="1139" y="528"/>
            <a:chExt cx="733" cy="764"/>
          </a:xfrm>
        </p:grpSpPr>
        <p:sp>
          <p:nvSpPr>
            <p:cNvPr id="273243" name="Freeform 53"/>
            <p:cNvSpPr>
              <a:spLocks noChangeAspect="1"/>
            </p:cNvSpPr>
            <p:nvPr/>
          </p:nvSpPr>
          <p:spPr bwMode="auto">
            <a:xfrm flipH="1">
              <a:off x="1256" y="528"/>
              <a:ext cx="566" cy="764"/>
            </a:xfrm>
            <a:custGeom>
              <a:avLst/>
              <a:gdLst>
                <a:gd name="T0" fmla="*/ 0 w 2002"/>
                <a:gd name="T1" fmla="*/ 5 h 2703"/>
                <a:gd name="T2" fmla="*/ 1 w 2002"/>
                <a:gd name="T3" fmla="*/ 2 h 2703"/>
                <a:gd name="T4" fmla="*/ 4 w 2002"/>
                <a:gd name="T5" fmla="*/ 0 h 2703"/>
                <a:gd name="T6" fmla="*/ 5 w 2002"/>
                <a:gd name="T7" fmla="*/ 1 h 2703"/>
                <a:gd name="T8" fmla="*/ 7 w 2002"/>
                <a:gd name="T9" fmla="*/ 0 h 2703"/>
                <a:gd name="T10" fmla="*/ 7 w 2002"/>
                <a:gd name="T11" fmla="*/ 1 h 2703"/>
                <a:gd name="T12" fmla="*/ 9 w 2002"/>
                <a:gd name="T13" fmla="*/ 0 h 2703"/>
                <a:gd name="T14" fmla="*/ 10 w 2002"/>
                <a:gd name="T15" fmla="*/ 1 h 2703"/>
                <a:gd name="T16" fmla="*/ 10 w 2002"/>
                <a:gd name="T17" fmla="*/ 3 h 2703"/>
                <a:gd name="T18" fmla="*/ 13 w 2002"/>
                <a:gd name="T19" fmla="*/ 4 h 2703"/>
                <a:gd name="T20" fmla="*/ 10 w 2002"/>
                <a:gd name="T21" fmla="*/ 5 h 2703"/>
                <a:gd name="T22" fmla="*/ 10 w 2002"/>
                <a:gd name="T23" fmla="*/ 8 h 2703"/>
                <a:gd name="T24" fmla="*/ 8 w 2002"/>
                <a:gd name="T25" fmla="*/ 8 h 2703"/>
                <a:gd name="T26" fmla="*/ 8 w 2002"/>
                <a:gd name="T27" fmla="*/ 9 h 2703"/>
                <a:gd name="T28" fmla="*/ 7 w 2002"/>
                <a:gd name="T29" fmla="*/ 9 h 2703"/>
                <a:gd name="T30" fmla="*/ 6 w 2002"/>
                <a:gd name="T31" fmla="*/ 10 h 2703"/>
                <a:gd name="T32" fmla="*/ 5 w 2002"/>
                <a:gd name="T33" fmla="*/ 10 h 2703"/>
                <a:gd name="T34" fmla="*/ 5 w 2002"/>
                <a:gd name="T35" fmla="*/ 10 h 2703"/>
                <a:gd name="T36" fmla="*/ 6 w 2002"/>
                <a:gd name="T37" fmla="*/ 10 h 2703"/>
                <a:gd name="T38" fmla="*/ 9 w 2002"/>
                <a:gd name="T39" fmla="*/ 13 h 2703"/>
                <a:gd name="T40" fmla="*/ 10 w 2002"/>
                <a:gd name="T41" fmla="*/ 12 h 2703"/>
                <a:gd name="T42" fmla="*/ 10 w 2002"/>
                <a:gd name="T43" fmla="*/ 14 h 2703"/>
                <a:gd name="T44" fmla="*/ 10 w 2002"/>
                <a:gd name="T45" fmla="*/ 17 h 2703"/>
                <a:gd name="T46" fmla="*/ 8 w 2002"/>
                <a:gd name="T47" fmla="*/ 16 h 2703"/>
                <a:gd name="T48" fmla="*/ 4 w 2002"/>
                <a:gd name="T49" fmla="*/ 13 h 2703"/>
                <a:gd name="T50" fmla="*/ 4 w 2002"/>
                <a:gd name="T51" fmla="*/ 11 h 2703"/>
                <a:gd name="T52" fmla="*/ 3 w 2002"/>
                <a:gd name="T53" fmla="*/ 10 h 2703"/>
                <a:gd name="T54" fmla="*/ 1 w 2002"/>
                <a:gd name="T55" fmla="*/ 9 h 2703"/>
                <a:gd name="T56" fmla="*/ 2 w 2002"/>
                <a:gd name="T57" fmla="*/ 7 h 2703"/>
                <a:gd name="T58" fmla="*/ 5 w 2002"/>
                <a:gd name="T59" fmla="*/ 6 h 2703"/>
                <a:gd name="T60" fmla="*/ 7 w 2002"/>
                <a:gd name="T61" fmla="*/ 8 h 2703"/>
                <a:gd name="T62" fmla="*/ 7 w 2002"/>
                <a:gd name="T63" fmla="*/ 8 h 2703"/>
                <a:gd name="T64" fmla="*/ 7 w 2002"/>
                <a:gd name="T65" fmla="*/ 8 h 2703"/>
                <a:gd name="T66" fmla="*/ 7 w 2002"/>
                <a:gd name="T67" fmla="*/ 7 h 2703"/>
                <a:gd name="T68" fmla="*/ 7 w 2002"/>
                <a:gd name="T69" fmla="*/ 2 h 2703"/>
                <a:gd name="T70" fmla="*/ 7 w 2002"/>
                <a:gd name="T71" fmla="*/ 1 h 2703"/>
                <a:gd name="T72" fmla="*/ 6 w 2002"/>
                <a:gd name="T73" fmla="*/ 2 h 2703"/>
                <a:gd name="T74" fmla="*/ 6 w 2002"/>
                <a:gd name="T75" fmla="*/ 3 h 2703"/>
                <a:gd name="T76" fmla="*/ 3 w 2002"/>
                <a:gd name="T77" fmla="*/ 6 h 2703"/>
                <a:gd name="T78" fmla="*/ 0 w 2002"/>
                <a:gd name="T79" fmla="*/ 5 h 27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02"/>
                <a:gd name="T121" fmla="*/ 0 h 2703"/>
                <a:gd name="T122" fmla="*/ 2002 w 2002"/>
                <a:gd name="T123" fmla="*/ 2703 h 27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02" h="2703">
                  <a:moveTo>
                    <a:pt x="10" y="702"/>
                  </a:moveTo>
                  <a:cubicBezTo>
                    <a:pt x="0" y="550"/>
                    <a:pt x="121" y="464"/>
                    <a:pt x="242" y="313"/>
                  </a:cubicBezTo>
                  <a:cubicBezTo>
                    <a:pt x="363" y="162"/>
                    <a:pt x="484" y="81"/>
                    <a:pt x="586" y="65"/>
                  </a:cubicBezTo>
                  <a:cubicBezTo>
                    <a:pt x="688" y="49"/>
                    <a:pt x="778" y="40"/>
                    <a:pt x="844" y="106"/>
                  </a:cubicBezTo>
                  <a:cubicBezTo>
                    <a:pt x="910" y="172"/>
                    <a:pt x="942" y="66"/>
                    <a:pt x="1015" y="60"/>
                  </a:cubicBezTo>
                  <a:cubicBezTo>
                    <a:pt x="1088" y="54"/>
                    <a:pt x="1107" y="141"/>
                    <a:pt x="1142" y="91"/>
                  </a:cubicBezTo>
                  <a:cubicBezTo>
                    <a:pt x="1177" y="41"/>
                    <a:pt x="1223" y="0"/>
                    <a:pt x="1354" y="0"/>
                  </a:cubicBezTo>
                  <a:cubicBezTo>
                    <a:pt x="1485" y="0"/>
                    <a:pt x="1561" y="73"/>
                    <a:pt x="1576" y="177"/>
                  </a:cubicBezTo>
                  <a:cubicBezTo>
                    <a:pt x="1591" y="281"/>
                    <a:pt x="1591" y="419"/>
                    <a:pt x="1596" y="525"/>
                  </a:cubicBezTo>
                  <a:cubicBezTo>
                    <a:pt x="1601" y="631"/>
                    <a:pt x="2002" y="565"/>
                    <a:pt x="1996" y="646"/>
                  </a:cubicBezTo>
                  <a:cubicBezTo>
                    <a:pt x="1990" y="727"/>
                    <a:pt x="1606" y="652"/>
                    <a:pt x="1606" y="778"/>
                  </a:cubicBezTo>
                  <a:cubicBezTo>
                    <a:pt x="1606" y="904"/>
                    <a:pt x="1622" y="1126"/>
                    <a:pt x="1541" y="1197"/>
                  </a:cubicBezTo>
                  <a:cubicBezTo>
                    <a:pt x="1460" y="1268"/>
                    <a:pt x="1389" y="1263"/>
                    <a:pt x="1334" y="1258"/>
                  </a:cubicBezTo>
                  <a:cubicBezTo>
                    <a:pt x="1279" y="1253"/>
                    <a:pt x="1283" y="1338"/>
                    <a:pt x="1220" y="1360"/>
                  </a:cubicBezTo>
                  <a:cubicBezTo>
                    <a:pt x="1157" y="1382"/>
                    <a:pt x="1090" y="1364"/>
                    <a:pt x="1065" y="1408"/>
                  </a:cubicBezTo>
                  <a:cubicBezTo>
                    <a:pt x="1040" y="1452"/>
                    <a:pt x="1021" y="1469"/>
                    <a:pt x="951" y="1516"/>
                  </a:cubicBezTo>
                  <a:cubicBezTo>
                    <a:pt x="881" y="1563"/>
                    <a:pt x="748" y="1578"/>
                    <a:pt x="698" y="1588"/>
                  </a:cubicBezTo>
                  <a:cubicBezTo>
                    <a:pt x="648" y="1598"/>
                    <a:pt x="660" y="1648"/>
                    <a:pt x="714" y="1639"/>
                  </a:cubicBezTo>
                  <a:cubicBezTo>
                    <a:pt x="768" y="1630"/>
                    <a:pt x="867" y="1535"/>
                    <a:pt x="990" y="1627"/>
                  </a:cubicBezTo>
                  <a:cubicBezTo>
                    <a:pt x="1113" y="1719"/>
                    <a:pt x="1319" y="1926"/>
                    <a:pt x="1389" y="1990"/>
                  </a:cubicBezTo>
                  <a:cubicBezTo>
                    <a:pt x="1459" y="2054"/>
                    <a:pt x="1546" y="1889"/>
                    <a:pt x="1596" y="1940"/>
                  </a:cubicBezTo>
                  <a:cubicBezTo>
                    <a:pt x="1646" y="1991"/>
                    <a:pt x="1455" y="2061"/>
                    <a:pt x="1571" y="2172"/>
                  </a:cubicBezTo>
                  <a:cubicBezTo>
                    <a:pt x="1687" y="2283"/>
                    <a:pt x="1764" y="2471"/>
                    <a:pt x="1632" y="2587"/>
                  </a:cubicBezTo>
                  <a:cubicBezTo>
                    <a:pt x="1500" y="2703"/>
                    <a:pt x="1384" y="2652"/>
                    <a:pt x="1258" y="2571"/>
                  </a:cubicBezTo>
                  <a:cubicBezTo>
                    <a:pt x="1132" y="2490"/>
                    <a:pt x="753" y="2101"/>
                    <a:pt x="667" y="2000"/>
                  </a:cubicBezTo>
                  <a:cubicBezTo>
                    <a:pt x="581" y="1899"/>
                    <a:pt x="561" y="1839"/>
                    <a:pt x="596" y="1768"/>
                  </a:cubicBezTo>
                  <a:cubicBezTo>
                    <a:pt x="631" y="1697"/>
                    <a:pt x="575" y="1619"/>
                    <a:pt x="495" y="1629"/>
                  </a:cubicBezTo>
                  <a:cubicBezTo>
                    <a:pt x="415" y="1639"/>
                    <a:pt x="263" y="1632"/>
                    <a:pt x="192" y="1470"/>
                  </a:cubicBezTo>
                  <a:cubicBezTo>
                    <a:pt x="121" y="1308"/>
                    <a:pt x="162" y="1127"/>
                    <a:pt x="283" y="1056"/>
                  </a:cubicBezTo>
                  <a:cubicBezTo>
                    <a:pt x="404" y="985"/>
                    <a:pt x="705" y="919"/>
                    <a:pt x="843" y="929"/>
                  </a:cubicBezTo>
                  <a:cubicBezTo>
                    <a:pt x="981" y="939"/>
                    <a:pt x="1085" y="1083"/>
                    <a:pt x="1091" y="1197"/>
                  </a:cubicBezTo>
                  <a:cubicBezTo>
                    <a:pt x="1097" y="1311"/>
                    <a:pt x="1128" y="1268"/>
                    <a:pt x="1147" y="1258"/>
                  </a:cubicBezTo>
                  <a:cubicBezTo>
                    <a:pt x="1166" y="1248"/>
                    <a:pt x="1184" y="1232"/>
                    <a:pt x="1162" y="1207"/>
                  </a:cubicBezTo>
                  <a:cubicBezTo>
                    <a:pt x="1140" y="1182"/>
                    <a:pt x="1118" y="1190"/>
                    <a:pt x="1096" y="1076"/>
                  </a:cubicBezTo>
                  <a:cubicBezTo>
                    <a:pt x="1074" y="962"/>
                    <a:pt x="1078" y="367"/>
                    <a:pt x="1081" y="288"/>
                  </a:cubicBezTo>
                  <a:cubicBezTo>
                    <a:pt x="1084" y="209"/>
                    <a:pt x="1055" y="204"/>
                    <a:pt x="1030" y="207"/>
                  </a:cubicBezTo>
                  <a:cubicBezTo>
                    <a:pt x="1005" y="210"/>
                    <a:pt x="940" y="196"/>
                    <a:pt x="975" y="257"/>
                  </a:cubicBezTo>
                  <a:cubicBezTo>
                    <a:pt x="1010" y="318"/>
                    <a:pt x="1011" y="404"/>
                    <a:pt x="955" y="510"/>
                  </a:cubicBezTo>
                  <a:cubicBezTo>
                    <a:pt x="899" y="616"/>
                    <a:pt x="621" y="934"/>
                    <a:pt x="404" y="990"/>
                  </a:cubicBezTo>
                  <a:cubicBezTo>
                    <a:pt x="187" y="1046"/>
                    <a:pt x="20" y="854"/>
                    <a:pt x="10" y="70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B547"/>
                </a:gs>
                <a:gs pos="100000">
                  <a:srgbClr val="FFB950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4" name="Oval 54"/>
            <p:cNvSpPr>
              <a:spLocks noChangeAspect="1" noChangeArrowheads="1"/>
            </p:cNvSpPr>
            <p:nvPr/>
          </p:nvSpPr>
          <p:spPr bwMode="auto">
            <a:xfrm flipH="1">
              <a:off x="1342" y="539"/>
              <a:ext cx="196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5" name="Oval 55"/>
            <p:cNvSpPr>
              <a:spLocks noChangeAspect="1" noChangeArrowheads="1"/>
            </p:cNvSpPr>
            <p:nvPr/>
          </p:nvSpPr>
          <p:spPr bwMode="auto">
            <a:xfrm rot="1104180" flipH="1">
              <a:off x="1419" y="528"/>
              <a:ext cx="88" cy="3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6" name="Oval 56"/>
            <p:cNvSpPr>
              <a:spLocks noChangeAspect="1" noChangeArrowheads="1"/>
            </p:cNvSpPr>
            <p:nvPr/>
          </p:nvSpPr>
          <p:spPr bwMode="auto">
            <a:xfrm rot="1391729" flipH="1">
              <a:off x="1379" y="853"/>
              <a:ext cx="60" cy="27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7" name="Oval 57"/>
            <p:cNvSpPr>
              <a:spLocks noChangeAspect="1" noChangeArrowheads="1"/>
            </p:cNvSpPr>
            <p:nvPr/>
          </p:nvSpPr>
          <p:spPr bwMode="auto">
            <a:xfrm flipH="1">
              <a:off x="1261" y="697"/>
              <a:ext cx="93" cy="2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8" name="Oval 58"/>
            <p:cNvSpPr>
              <a:spLocks noChangeAspect="1" noChangeArrowheads="1"/>
            </p:cNvSpPr>
            <p:nvPr/>
          </p:nvSpPr>
          <p:spPr bwMode="auto">
            <a:xfrm rot="6466062" flipH="1">
              <a:off x="1532" y="736"/>
              <a:ext cx="172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49" name="Oval 59"/>
            <p:cNvSpPr>
              <a:spLocks noChangeAspect="1" noChangeArrowheads="1"/>
            </p:cNvSpPr>
            <p:nvPr/>
          </p:nvSpPr>
          <p:spPr bwMode="auto">
            <a:xfrm rot="2816801" flipH="1">
              <a:off x="1402" y="913"/>
              <a:ext cx="207" cy="41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0" name="Oval 60"/>
            <p:cNvSpPr>
              <a:spLocks noChangeAspect="1" noChangeArrowheads="1"/>
            </p:cNvSpPr>
            <p:nvPr/>
          </p:nvSpPr>
          <p:spPr bwMode="auto">
            <a:xfrm flipH="1">
              <a:off x="1364" y="1245"/>
              <a:ext cx="88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1" name="Oval 61"/>
            <p:cNvSpPr>
              <a:spLocks noChangeAspect="1" noChangeArrowheads="1"/>
            </p:cNvSpPr>
            <p:nvPr/>
          </p:nvSpPr>
          <p:spPr bwMode="auto">
            <a:xfrm flipH="1">
              <a:off x="1537" y="974"/>
              <a:ext cx="77" cy="3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2" name="Oval 62"/>
            <p:cNvSpPr>
              <a:spLocks noChangeAspect="1" noChangeArrowheads="1"/>
            </p:cNvSpPr>
            <p:nvPr/>
          </p:nvSpPr>
          <p:spPr bwMode="auto">
            <a:xfrm rot="21354863" flipH="1">
              <a:off x="1685" y="963"/>
              <a:ext cx="52" cy="2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3" name="Oval 63"/>
            <p:cNvSpPr>
              <a:spLocks noChangeAspect="1" noChangeArrowheads="1"/>
            </p:cNvSpPr>
            <p:nvPr/>
          </p:nvSpPr>
          <p:spPr bwMode="auto">
            <a:xfrm rot="2279924" flipH="1">
              <a:off x="1446" y="885"/>
              <a:ext cx="57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4" name="Oval 64"/>
            <p:cNvSpPr>
              <a:spLocks noChangeAspect="1" noChangeArrowheads="1"/>
            </p:cNvSpPr>
            <p:nvPr/>
          </p:nvSpPr>
          <p:spPr bwMode="auto">
            <a:xfrm rot="971840" flipH="1">
              <a:off x="1551" y="946"/>
              <a:ext cx="58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5" name="Oval 65"/>
            <p:cNvSpPr>
              <a:spLocks noChangeAspect="1" noChangeArrowheads="1"/>
            </p:cNvSpPr>
            <p:nvPr/>
          </p:nvSpPr>
          <p:spPr bwMode="auto">
            <a:xfrm rot="20634442" flipH="1">
              <a:off x="1536" y="789"/>
              <a:ext cx="79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56" name="Text Box 66"/>
            <p:cNvSpPr txBox="1">
              <a:spLocks noChangeAspect="1" noChangeArrowheads="1"/>
            </p:cNvSpPr>
            <p:nvPr/>
          </p:nvSpPr>
          <p:spPr bwMode="auto">
            <a:xfrm flipH="1">
              <a:off x="1269" y="741"/>
              <a:ext cx="352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solidFill>
                    <a:srgbClr val="DE6F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73257" name="Text Box 67"/>
            <p:cNvSpPr txBox="1">
              <a:spLocks noChangeAspect="1" noChangeArrowheads="1"/>
            </p:cNvSpPr>
            <p:nvPr/>
          </p:nvSpPr>
          <p:spPr bwMode="auto">
            <a:xfrm flipH="1">
              <a:off x="1464" y="819"/>
              <a:ext cx="32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73258" name="Text Box 68"/>
            <p:cNvSpPr txBox="1">
              <a:spLocks noChangeAspect="1" noChangeArrowheads="1"/>
            </p:cNvSpPr>
            <p:nvPr/>
          </p:nvSpPr>
          <p:spPr bwMode="auto">
            <a:xfrm flipH="1">
              <a:off x="1278" y="1064"/>
              <a:ext cx="40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E6F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117" name="Oval 69"/>
            <p:cNvSpPr>
              <a:spLocks noChangeAspect="1" noChangeArrowheads="1"/>
            </p:cNvSpPr>
            <p:nvPr/>
          </p:nvSpPr>
          <p:spPr bwMode="auto">
            <a:xfrm rot="921177" flipH="1">
              <a:off x="1638" y="805"/>
              <a:ext cx="137" cy="75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endParaRPr lang="es-ES" sz="1800" b="0" smtClean="0">
                <a:solidFill>
                  <a:srgbClr val="000000"/>
                </a:solidFill>
              </a:endParaRPr>
            </a:p>
          </p:txBody>
        </p:sp>
        <p:sp>
          <p:nvSpPr>
            <p:cNvPr id="273262" name="Oval 70"/>
            <p:cNvSpPr>
              <a:spLocks noChangeAspect="1" noChangeArrowheads="1"/>
            </p:cNvSpPr>
            <p:nvPr/>
          </p:nvSpPr>
          <p:spPr bwMode="auto">
            <a:xfrm rot="8049584" flipH="1">
              <a:off x="1573" y="451"/>
              <a:ext cx="186" cy="413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63" name="Oval 71"/>
            <p:cNvSpPr>
              <a:spLocks noChangeAspect="1" noChangeArrowheads="1"/>
            </p:cNvSpPr>
            <p:nvPr/>
          </p:nvSpPr>
          <p:spPr bwMode="auto">
            <a:xfrm rot="607679" flipH="1">
              <a:off x="1606" y="544"/>
              <a:ext cx="97" cy="32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64" name="Text Box 72"/>
            <p:cNvSpPr txBox="1">
              <a:spLocks noChangeAspect="1" noChangeArrowheads="1"/>
            </p:cNvSpPr>
            <p:nvPr/>
          </p:nvSpPr>
          <p:spPr bwMode="auto">
            <a:xfrm flipH="1">
              <a:off x="1523" y="584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L1</a:t>
              </a:r>
            </a:p>
          </p:txBody>
        </p:sp>
        <p:sp>
          <p:nvSpPr>
            <p:cNvPr id="273265" name="Text Box 73"/>
            <p:cNvSpPr txBox="1">
              <a:spLocks noChangeAspect="1" noChangeArrowheads="1"/>
            </p:cNvSpPr>
            <p:nvPr/>
          </p:nvSpPr>
          <p:spPr bwMode="auto">
            <a:xfrm flipH="1">
              <a:off x="1139" y="657"/>
              <a:ext cx="605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lnSpc>
                  <a:spcPct val="65000"/>
                </a:lnSpc>
                <a:spcBef>
                  <a:spcPct val="50000"/>
                </a:spcBef>
              </a:pPr>
              <a:r>
                <a:rPr lang="en-US" sz="1000" smtClean="0">
                  <a:solidFill>
                    <a:srgbClr val="2A2900"/>
                  </a:solidFill>
                  <a:latin typeface="Arial Narrow" charset="0"/>
                  <a:cs typeface="Arial" charset="0"/>
                </a:rPr>
                <a:t>Her2</a:t>
              </a:r>
            </a:p>
          </p:txBody>
        </p:sp>
        <p:sp>
          <p:nvSpPr>
            <p:cNvPr id="2122" name="Oval 74"/>
            <p:cNvSpPr>
              <a:spLocks noChangeAspect="1" noChangeArrowheads="1"/>
            </p:cNvSpPr>
            <p:nvPr/>
          </p:nvSpPr>
          <p:spPr bwMode="auto">
            <a:xfrm rot="938467" flipH="1">
              <a:off x="1646" y="737"/>
              <a:ext cx="141" cy="77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s-ES" sz="1600" b="0" smtClean="0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62832" name="Group 75"/>
          <p:cNvGrpSpPr>
            <a:grpSpLocks/>
          </p:cNvGrpSpPr>
          <p:nvPr/>
        </p:nvGrpSpPr>
        <p:grpSpPr bwMode="auto">
          <a:xfrm>
            <a:off x="2755900" y="2517775"/>
            <a:ext cx="889000" cy="801688"/>
            <a:chOff x="1034" y="1582"/>
            <a:chExt cx="560" cy="505"/>
          </a:xfrm>
        </p:grpSpPr>
        <p:sp>
          <p:nvSpPr>
            <p:cNvPr id="273231" name="Freeform 76"/>
            <p:cNvSpPr>
              <a:spLocks noChangeAspect="1"/>
            </p:cNvSpPr>
            <p:nvPr/>
          </p:nvSpPr>
          <p:spPr bwMode="auto">
            <a:xfrm flipH="1">
              <a:off x="1034" y="1582"/>
              <a:ext cx="410" cy="505"/>
            </a:xfrm>
            <a:custGeom>
              <a:avLst/>
              <a:gdLst>
                <a:gd name="T0" fmla="*/ 0 w 1124"/>
                <a:gd name="T1" fmla="*/ 14 h 1546"/>
                <a:gd name="T2" fmla="*/ 7 w 1124"/>
                <a:gd name="T3" fmla="*/ 17 h 1546"/>
                <a:gd name="T4" fmla="*/ 8 w 1124"/>
                <a:gd name="T5" fmla="*/ 11 h 1546"/>
                <a:gd name="T6" fmla="*/ 5 w 1124"/>
                <a:gd name="T7" fmla="*/ 5 h 1546"/>
                <a:gd name="T8" fmla="*/ 8 w 1124"/>
                <a:gd name="T9" fmla="*/ 1 h 1546"/>
                <a:gd name="T10" fmla="*/ 15 w 1124"/>
                <a:gd name="T11" fmla="*/ 1 h 1546"/>
                <a:gd name="T12" fmla="*/ 20 w 1124"/>
                <a:gd name="T13" fmla="*/ 6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3232" name="Group 77"/>
            <p:cNvGrpSpPr>
              <a:grpSpLocks/>
            </p:cNvGrpSpPr>
            <p:nvPr/>
          </p:nvGrpSpPr>
          <p:grpSpPr bwMode="auto">
            <a:xfrm>
              <a:off x="1284" y="1663"/>
              <a:ext cx="310" cy="350"/>
              <a:chOff x="1374" y="1663"/>
              <a:chExt cx="310" cy="350"/>
            </a:xfrm>
          </p:grpSpPr>
          <p:grpSp>
            <p:nvGrpSpPr>
              <p:cNvPr id="273233" name="Group 78"/>
              <p:cNvGrpSpPr>
                <a:grpSpLocks/>
              </p:cNvGrpSpPr>
              <p:nvPr/>
            </p:nvGrpSpPr>
            <p:grpSpPr bwMode="auto">
              <a:xfrm>
                <a:off x="1401" y="1663"/>
                <a:ext cx="254" cy="350"/>
                <a:chOff x="1862" y="1818"/>
                <a:chExt cx="254" cy="350"/>
              </a:xfrm>
            </p:grpSpPr>
            <p:sp>
              <p:nvSpPr>
                <p:cNvPr id="273235" name="Freeform 79"/>
                <p:cNvSpPr>
                  <a:spLocks noChangeAspect="1"/>
                </p:cNvSpPr>
                <p:nvPr/>
              </p:nvSpPr>
              <p:spPr bwMode="auto">
                <a:xfrm flipH="1">
                  <a:off x="1886" y="1837"/>
                  <a:ext cx="208" cy="329"/>
                </a:xfrm>
                <a:custGeom>
                  <a:avLst/>
                  <a:gdLst>
                    <a:gd name="T0" fmla="*/ 0 w 1366"/>
                    <a:gd name="T1" fmla="*/ 0 h 2162"/>
                    <a:gd name="T2" fmla="*/ 0 w 1366"/>
                    <a:gd name="T3" fmla="*/ 0 h 2162"/>
                    <a:gd name="T4" fmla="*/ 0 w 1366"/>
                    <a:gd name="T5" fmla="*/ 0 h 2162"/>
                    <a:gd name="T6" fmla="*/ 1 w 1366"/>
                    <a:gd name="T7" fmla="*/ 0 h 2162"/>
                    <a:gd name="T8" fmla="*/ 1 w 1366"/>
                    <a:gd name="T9" fmla="*/ 1 h 2162"/>
                    <a:gd name="T10" fmla="*/ 0 w 1366"/>
                    <a:gd name="T11" fmla="*/ 1 h 2162"/>
                    <a:gd name="T12" fmla="*/ 0 w 1366"/>
                    <a:gd name="T13" fmla="*/ 1 h 2162"/>
                    <a:gd name="T14" fmla="*/ 0 w 1366"/>
                    <a:gd name="T15" fmla="*/ 1 h 2162"/>
                    <a:gd name="T16" fmla="*/ 0 w 1366"/>
                    <a:gd name="T17" fmla="*/ 0 h 2162"/>
                    <a:gd name="T18" fmla="*/ 0 w 1366"/>
                    <a:gd name="T19" fmla="*/ 1 h 2162"/>
                    <a:gd name="T20" fmla="*/ 1 w 1366"/>
                    <a:gd name="T21" fmla="*/ 1 h 2162"/>
                    <a:gd name="T22" fmla="*/ 1 w 1366"/>
                    <a:gd name="T23" fmla="*/ 0 h 2162"/>
                    <a:gd name="T24" fmla="*/ 0 w 1366"/>
                    <a:gd name="T25" fmla="*/ 0 h 2162"/>
                    <a:gd name="T26" fmla="*/ 0 w 1366"/>
                    <a:gd name="T27" fmla="*/ 0 h 21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66"/>
                    <a:gd name="T43" fmla="*/ 0 h 2162"/>
                    <a:gd name="T44" fmla="*/ 1366 w 1366"/>
                    <a:gd name="T45" fmla="*/ 2162 h 216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66" h="2162">
                      <a:moveTo>
                        <a:pt x="292" y="839"/>
                      </a:moveTo>
                      <a:cubicBezTo>
                        <a:pt x="117" y="788"/>
                        <a:pt x="22" y="679"/>
                        <a:pt x="175" y="422"/>
                      </a:cubicBezTo>
                      <a:cubicBezTo>
                        <a:pt x="328" y="165"/>
                        <a:pt x="537" y="0"/>
                        <a:pt x="734" y="1"/>
                      </a:cubicBezTo>
                      <a:cubicBezTo>
                        <a:pt x="931" y="2"/>
                        <a:pt x="1129" y="187"/>
                        <a:pt x="1224" y="470"/>
                      </a:cubicBezTo>
                      <a:cubicBezTo>
                        <a:pt x="1319" y="753"/>
                        <a:pt x="1366" y="1428"/>
                        <a:pt x="1293" y="1703"/>
                      </a:cubicBezTo>
                      <a:cubicBezTo>
                        <a:pt x="1220" y="1978"/>
                        <a:pt x="962" y="2104"/>
                        <a:pt x="770" y="2133"/>
                      </a:cubicBezTo>
                      <a:cubicBezTo>
                        <a:pt x="578" y="2162"/>
                        <a:pt x="246" y="2049"/>
                        <a:pt x="137" y="1872"/>
                      </a:cubicBezTo>
                      <a:cubicBezTo>
                        <a:pt x="28" y="1695"/>
                        <a:pt x="0" y="1248"/>
                        <a:pt x="14" y="1124"/>
                      </a:cubicBezTo>
                      <a:cubicBezTo>
                        <a:pt x="28" y="1000"/>
                        <a:pt x="22" y="759"/>
                        <a:pt x="248" y="854"/>
                      </a:cubicBezTo>
                      <a:cubicBezTo>
                        <a:pt x="474" y="949"/>
                        <a:pt x="358" y="1044"/>
                        <a:pt x="445" y="1102"/>
                      </a:cubicBezTo>
                      <a:cubicBezTo>
                        <a:pt x="532" y="1160"/>
                        <a:pt x="948" y="1203"/>
                        <a:pt x="1021" y="1065"/>
                      </a:cubicBezTo>
                      <a:cubicBezTo>
                        <a:pt x="1094" y="927"/>
                        <a:pt x="1057" y="796"/>
                        <a:pt x="1006" y="737"/>
                      </a:cubicBezTo>
                      <a:cubicBezTo>
                        <a:pt x="955" y="678"/>
                        <a:pt x="792" y="656"/>
                        <a:pt x="649" y="664"/>
                      </a:cubicBezTo>
                      <a:cubicBezTo>
                        <a:pt x="506" y="672"/>
                        <a:pt x="467" y="890"/>
                        <a:pt x="292" y="83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B547"/>
                    </a:gs>
                    <a:gs pos="100000">
                      <a:srgbClr val="FFB950"/>
                    </a:gs>
                  </a:gsLst>
                  <a:path path="rect">
                    <a:fillToRect l="50000" t="50000" r="50000" b="50000"/>
                  </a:path>
                </a:gradFill>
                <a:ln w="3175">
                  <a:solidFill>
                    <a:srgbClr val="6C2C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36" name="Oval 80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1899" y="1967"/>
                  <a:ext cx="179" cy="22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4E3"/>
                    </a:gs>
                    <a:gs pos="100000">
                      <a:srgbClr val="FFEBCD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37" name="Oval 8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902" y="1828"/>
                  <a:ext cx="169" cy="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38" name="Oval 82"/>
                <p:cNvSpPr>
                  <a:spLocks noChangeAspect="1" noChangeArrowheads="1"/>
                </p:cNvSpPr>
                <p:nvPr/>
              </p:nvSpPr>
              <p:spPr bwMode="auto">
                <a:xfrm rot="20616313" flipH="1">
                  <a:off x="2023" y="1960"/>
                  <a:ext cx="76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0000"/>
                    </a:gs>
                    <a:gs pos="100000">
                      <a:srgbClr val="FF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39" name="Oval 83"/>
                <p:cNvSpPr>
                  <a:spLocks noChangeAspect="1" noChangeArrowheads="1"/>
                </p:cNvSpPr>
                <p:nvPr/>
              </p:nvSpPr>
              <p:spPr bwMode="auto">
                <a:xfrm rot="20616313" flipH="1">
                  <a:off x="2013" y="1920"/>
                  <a:ext cx="76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0000"/>
                    </a:gs>
                    <a:gs pos="100000">
                      <a:srgbClr val="FF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40" name="Text Box 84"/>
                <p:cNvSpPr txBox="1">
                  <a:spLocks noChangeAspect="1" noChangeArrowheads="1"/>
                </p:cNvSpPr>
                <p:nvPr/>
              </p:nvSpPr>
              <p:spPr bwMode="auto">
                <a:xfrm flipH="1">
                  <a:off x="1862" y="1818"/>
                  <a:ext cx="254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900" smtClean="0">
                      <a:solidFill>
                        <a:srgbClr val="DDFD69"/>
                      </a:solidFill>
                      <a:cs typeface="Arial" charset="0"/>
                    </a:rPr>
                    <a:t>N</a:t>
                  </a:r>
                </a:p>
              </p:txBody>
            </p:sp>
            <p:sp>
              <p:nvSpPr>
                <p:cNvPr id="273241" name="Oval 8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942" y="2134"/>
                  <a:ext cx="96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42" name="Oval 86"/>
                <p:cNvSpPr>
                  <a:spLocks noChangeAspect="1" noChangeArrowheads="1"/>
                </p:cNvSpPr>
                <p:nvPr/>
              </p:nvSpPr>
              <p:spPr bwMode="auto">
                <a:xfrm rot="19728902" flipH="1">
                  <a:off x="1925" y="1844"/>
                  <a:ext cx="57" cy="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73234" name="Text Box 87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1374" y="1845"/>
                <a:ext cx="31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C</a:t>
                </a:r>
              </a:p>
            </p:txBody>
          </p:sp>
        </p:grpSp>
      </p:grpSp>
      <p:sp>
        <p:nvSpPr>
          <p:cNvPr id="162833" name="Oval 88"/>
          <p:cNvSpPr>
            <a:spLocks noChangeArrowheads="1"/>
          </p:cNvSpPr>
          <p:nvPr/>
        </p:nvSpPr>
        <p:spPr bwMode="auto">
          <a:xfrm>
            <a:off x="2925763" y="2824163"/>
            <a:ext cx="415925" cy="203200"/>
          </a:xfrm>
          <a:prstGeom prst="ellipse">
            <a:avLst/>
          </a:prstGeom>
          <a:gradFill rotWithShape="1">
            <a:gsLst>
              <a:gs pos="0">
                <a:srgbClr val="FF3300"/>
              </a:gs>
              <a:gs pos="50000">
                <a:srgbClr val="DDDDDD"/>
              </a:gs>
              <a:gs pos="100000">
                <a:srgbClr val="FF3300"/>
              </a:gs>
            </a:gsLst>
            <a:lin ang="5400000" scaled="1"/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HSP90</a:t>
            </a:r>
          </a:p>
        </p:txBody>
      </p:sp>
      <p:sp>
        <p:nvSpPr>
          <p:cNvPr id="162834" name="AutoShape 89"/>
          <p:cNvSpPr>
            <a:spLocks noChangeArrowheads="1"/>
          </p:cNvSpPr>
          <p:nvPr/>
        </p:nvSpPr>
        <p:spPr bwMode="auto">
          <a:xfrm>
            <a:off x="3451225" y="3341688"/>
            <a:ext cx="93662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kinase inactive</a:t>
            </a:r>
          </a:p>
        </p:txBody>
      </p:sp>
      <p:sp>
        <p:nvSpPr>
          <p:cNvPr id="162835" name="AutoShape 90"/>
          <p:cNvSpPr>
            <a:spLocks noChangeArrowheads="1"/>
          </p:cNvSpPr>
          <p:nvPr/>
        </p:nvSpPr>
        <p:spPr bwMode="auto">
          <a:xfrm>
            <a:off x="4605338" y="461963"/>
            <a:ext cx="4394200" cy="3087687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62836" name="Oval 91"/>
          <p:cNvSpPr>
            <a:spLocks noChangeAspect="1" noChangeArrowheads="1"/>
          </p:cNvSpPr>
          <p:nvPr/>
        </p:nvSpPr>
        <p:spPr bwMode="auto">
          <a:xfrm>
            <a:off x="4657725" y="511175"/>
            <a:ext cx="374650" cy="369888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2</a:t>
            </a:r>
          </a:p>
        </p:txBody>
      </p:sp>
      <p:sp>
        <p:nvSpPr>
          <p:cNvPr id="162837" name="AutoShape 92"/>
          <p:cNvSpPr>
            <a:spLocks noChangeArrowheads="1"/>
          </p:cNvSpPr>
          <p:nvPr/>
        </p:nvSpPr>
        <p:spPr bwMode="auto">
          <a:xfrm>
            <a:off x="5097463" y="511175"/>
            <a:ext cx="2027237" cy="180975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predimer extended, symmetric, inactive</a:t>
            </a:r>
          </a:p>
        </p:txBody>
      </p:sp>
      <p:sp>
        <p:nvSpPr>
          <p:cNvPr id="162838" name="Oval 93"/>
          <p:cNvSpPr>
            <a:spLocks noChangeArrowheads="1"/>
          </p:cNvSpPr>
          <p:nvPr/>
        </p:nvSpPr>
        <p:spPr bwMode="auto">
          <a:xfrm>
            <a:off x="5427663" y="1050925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9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Nrg</a:t>
            </a:r>
          </a:p>
        </p:txBody>
      </p:sp>
      <p:grpSp>
        <p:nvGrpSpPr>
          <p:cNvPr id="162839" name="Group 94"/>
          <p:cNvGrpSpPr>
            <a:grpSpLocks noChangeAspect="1"/>
          </p:cNvGrpSpPr>
          <p:nvPr/>
        </p:nvGrpSpPr>
        <p:grpSpPr bwMode="auto">
          <a:xfrm>
            <a:off x="6762750" y="2005013"/>
            <a:ext cx="141288" cy="703262"/>
            <a:chOff x="1356" y="1115"/>
            <a:chExt cx="99" cy="492"/>
          </a:xfrm>
        </p:grpSpPr>
        <p:sp>
          <p:nvSpPr>
            <p:cNvPr id="273228" name="Freeform 95"/>
            <p:cNvSpPr>
              <a:spLocks noChangeAspect="1"/>
            </p:cNvSpPr>
            <p:nvPr/>
          </p:nvSpPr>
          <p:spPr bwMode="auto">
            <a:xfrm flipH="1">
              <a:off x="1396" y="1398"/>
              <a:ext cx="47" cy="209"/>
            </a:xfrm>
            <a:custGeom>
              <a:avLst/>
              <a:gdLst>
                <a:gd name="T0" fmla="*/ 2 w 128"/>
                <a:gd name="T1" fmla="*/ 0 h 574"/>
                <a:gd name="T2" fmla="*/ 1 w 128"/>
                <a:gd name="T3" fmla="*/ 3 h 574"/>
                <a:gd name="T4" fmla="*/ 2 w 128"/>
                <a:gd name="T5" fmla="*/ 6 h 574"/>
                <a:gd name="T6" fmla="*/ 0 w 128"/>
                <a:gd name="T7" fmla="*/ 1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29" name="AutoShape 96"/>
            <p:cNvSpPr>
              <a:spLocks noChangeAspect="1" noChangeArrowheads="1"/>
            </p:cNvSpPr>
            <p:nvPr/>
          </p:nvSpPr>
          <p:spPr bwMode="auto">
            <a:xfrm>
              <a:off x="1356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3230" name="Freeform 97"/>
            <p:cNvSpPr>
              <a:spLocks noChangeAspect="1"/>
            </p:cNvSpPr>
            <p:nvPr/>
          </p:nvSpPr>
          <p:spPr bwMode="auto">
            <a:xfrm>
              <a:off x="1405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9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40" name="Group 98"/>
          <p:cNvGrpSpPr>
            <a:grpSpLocks/>
          </p:cNvGrpSpPr>
          <p:nvPr/>
        </p:nvGrpSpPr>
        <p:grpSpPr bwMode="auto">
          <a:xfrm>
            <a:off x="6396038" y="838200"/>
            <a:ext cx="1163637" cy="1212850"/>
            <a:chOff x="2661" y="529"/>
            <a:chExt cx="733" cy="764"/>
          </a:xfrm>
        </p:grpSpPr>
        <p:sp>
          <p:nvSpPr>
            <p:cNvPr id="273202" name="Freeform 99"/>
            <p:cNvSpPr>
              <a:spLocks noChangeAspect="1"/>
            </p:cNvSpPr>
            <p:nvPr/>
          </p:nvSpPr>
          <p:spPr bwMode="auto">
            <a:xfrm flipH="1">
              <a:off x="2778" y="529"/>
              <a:ext cx="566" cy="764"/>
            </a:xfrm>
            <a:custGeom>
              <a:avLst/>
              <a:gdLst>
                <a:gd name="T0" fmla="*/ 0 w 2002"/>
                <a:gd name="T1" fmla="*/ 5 h 2703"/>
                <a:gd name="T2" fmla="*/ 1 w 2002"/>
                <a:gd name="T3" fmla="*/ 2 h 2703"/>
                <a:gd name="T4" fmla="*/ 4 w 2002"/>
                <a:gd name="T5" fmla="*/ 0 h 2703"/>
                <a:gd name="T6" fmla="*/ 5 w 2002"/>
                <a:gd name="T7" fmla="*/ 1 h 2703"/>
                <a:gd name="T8" fmla="*/ 7 w 2002"/>
                <a:gd name="T9" fmla="*/ 0 h 2703"/>
                <a:gd name="T10" fmla="*/ 7 w 2002"/>
                <a:gd name="T11" fmla="*/ 1 h 2703"/>
                <a:gd name="T12" fmla="*/ 9 w 2002"/>
                <a:gd name="T13" fmla="*/ 0 h 2703"/>
                <a:gd name="T14" fmla="*/ 10 w 2002"/>
                <a:gd name="T15" fmla="*/ 1 h 2703"/>
                <a:gd name="T16" fmla="*/ 10 w 2002"/>
                <a:gd name="T17" fmla="*/ 3 h 2703"/>
                <a:gd name="T18" fmla="*/ 13 w 2002"/>
                <a:gd name="T19" fmla="*/ 4 h 2703"/>
                <a:gd name="T20" fmla="*/ 10 w 2002"/>
                <a:gd name="T21" fmla="*/ 5 h 2703"/>
                <a:gd name="T22" fmla="*/ 10 w 2002"/>
                <a:gd name="T23" fmla="*/ 8 h 2703"/>
                <a:gd name="T24" fmla="*/ 8 w 2002"/>
                <a:gd name="T25" fmla="*/ 8 h 2703"/>
                <a:gd name="T26" fmla="*/ 8 w 2002"/>
                <a:gd name="T27" fmla="*/ 9 h 2703"/>
                <a:gd name="T28" fmla="*/ 7 w 2002"/>
                <a:gd name="T29" fmla="*/ 9 h 2703"/>
                <a:gd name="T30" fmla="*/ 6 w 2002"/>
                <a:gd name="T31" fmla="*/ 10 h 2703"/>
                <a:gd name="T32" fmla="*/ 5 w 2002"/>
                <a:gd name="T33" fmla="*/ 10 h 2703"/>
                <a:gd name="T34" fmla="*/ 5 w 2002"/>
                <a:gd name="T35" fmla="*/ 10 h 2703"/>
                <a:gd name="T36" fmla="*/ 6 w 2002"/>
                <a:gd name="T37" fmla="*/ 10 h 2703"/>
                <a:gd name="T38" fmla="*/ 9 w 2002"/>
                <a:gd name="T39" fmla="*/ 13 h 2703"/>
                <a:gd name="T40" fmla="*/ 10 w 2002"/>
                <a:gd name="T41" fmla="*/ 12 h 2703"/>
                <a:gd name="T42" fmla="*/ 10 w 2002"/>
                <a:gd name="T43" fmla="*/ 14 h 2703"/>
                <a:gd name="T44" fmla="*/ 10 w 2002"/>
                <a:gd name="T45" fmla="*/ 17 h 2703"/>
                <a:gd name="T46" fmla="*/ 8 w 2002"/>
                <a:gd name="T47" fmla="*/ 16 h 2703"/>
                <a:gd name="T48" fmla="*/ 4 w 2002"/>
                <a:gd name="T49" fmla="*/ 13 h 2703"/>
                <a:gd name="T50" fmla="*/ 4 w 2002"/>
                <a:gd name="T51" fmla="*/ 11 h 2703"/>
                <a:gd name="T52" fmla="*/ 3 w 2002"/>
                <a:gd name="T53" fmla="*/ 10 h 2703"/>
                <a:gd name="T54" fmla="*/ 1 w 2002"/>
                <a:gd name="T55" fmla="*/ 9 h 2703"/>
                <a:gd name="T56" fmla="*/ 2 w 2002"/>
                <a:gd name="T57" fmla="*/ 7 h 2703"/>
                <a:gd name="T58" fmla="*/ 5 w 2002"/>
                <a:gd name="T59" fmla="*/ 6 h 2703"/>
                <a:gd name="T60" fmla="*/ 7 w 2002"/>
                <a:gd name="T61" fmla="*/ 8 h 2703"/>
                <a:gd name="T62" fmla="*/ 7 w 2002"/>
                <a:gd name="T63" fmla="*/ 8 h 2703"/>
                <a:gd name="T64" fmla="*/ 7 w 2002"/>
                <a:gd name="T65" fmla="*/ 8 h 2703"/>
                <a:gd name="T66" fmla="*/ 7 w 2002"/>
                <a:gd name="T67" fmla="*/ 7 h 2703"/>
                <a:gd name="T68" fmla="*/ 7 w 2002"/>
                <a:gd name="T69" fmla="*/ 2 h 2703"/>
                <a:gd name="T70" fmla="*/ 7 w 2002"/>
                <a:gd name="T71" fmla="*/ 1 h 2703"/>
                <a:gd name="T72" fmla="*/ 6 w 2002"/>
                <a:gd name="T73" fmla="*/ 2 h 2703"/>
                <a:gd name="T74" fmla="*/ 6 w 2002"/>
                <a:gd name="T75" fmla="*/ 3 h 2703"/>
                <a:gd name="T76" fmla="*/ 3 w 2002"/>
                <a:gd name="T77" fmla="*/ 6 h 2703"/>
                <a:gd name="T78" fmla="*/ 0 w 2002"/>
                <a:gd name="T79" fmla="*/ 5 h 27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02"/>
                <a:gd name="T121" fmla="*/ 0 h 2703"/>
                <a:gd name="T122" fmla="*/ 2002 w 2002"/>
                <a:gd name="T123" fmla="*/ 2703 h 27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02" h="2703">
                  <a:moveTo>
                    <a:pt x="10" y="702"/>
                  </a:moveTo>
                  <a:cubicBezTo>
                    <a:pt x="0" y="550"/>
                    <a:pt x="121" y="464"/>
                    <a:pt x="242" y="313"/>
                  </a:cubicBezTo>
                  <a:cubicBezTo>
                    <a:pt x="363" y="162"/>
                    <a:pt x="484" y="81"/>
                    <a:pt x="586" y="65"/>
                  </a:cubicBezTo>
                  <a:cubicBezTo>
                    <a:pt x="688" y="49"/>
                    <a:pt x="778" y="40"/>
                    <a:pt x="844" y="106"/>
                  </a:cubicBezTo>
                  <a:cubicBezTo>
                    <a:pt x="910" y="172"/>
                    <a:pt x="942" y="66"/>
                    <a:pt x="1015" y="60"/>
                  </a:cubicBezTo>
                  <a:cubicBezTo>
                    <a:pt x="1088" y="54"/>
                    <a:pt x="1107" y="141"/>
                    <a:pt x="1142" y="91"/>
                  </a:cubicBezTo>
                  <a:cubicBezTo>
                    <a:pt x="1177" y="41"/>
                    <a:pt x="1223" y="0"/>
                    <a:pt x="1354" y="0"/>
                  </a:cubicBezTo>
                  <a:cubicBezTo>
                    <a:pt x="1485" y="0"/>
                    <a:pt x="1561" y="73"/>
                    <a:pt x="1576" y="177"/>
                  </a:cubicBezTo>
                  <a:cubicBezTo>
                    <a:pt x="1591" y="281"/>
                    <a:pt x="1591" y="419"/>
                    <a:pt x="1596" y="525"/>
                  </a:cubicBezTo>
                  <a:cubicBezTo>
                    <a:pt x="1601" y="631"/>
                    <a:pt x="2002" y="565"/>
                    <a:pt x="1996" y="646"/>
                  </a:cubicBezTo>
                  <a:cubicBezTo>
                    <a:pt x="1990" y="727"/>
                    <a:pt x="1606" y="652"/>
                    <a:pt x="1606" y="778"/>
                  </a:cubicBezTo>
                  <a:cubicBezTo>
                    <a:pt x="1606" y="904"/>
                    <a:pt x="1622" y="1126"/>
                    <a:pt x="1541" y="1197"/>
                  </a:cubicBezTo>
                  <a:cubicBezTo>
                    <a:pt x="1460" y="1268"/>
                    <a:pt x="1389" y="1263"/>
                    <a:pt x="1334" y="1258"/>
                  </a:cubicBezTo>
                  <a:cubicBezTo>
                    <a:pt x="1279" y="1253"/>
                    <a:pt x="1283" y="1338"/>
                    <a:pt x="1220" y="1360"/>
                  </a:cubicBezTo>
                  <a:cubicBezTo>
                    <a:pt x="1157" y="1382"/>
                    <a:pt x="1090" y="1364"/>
                    <a:pt x="1065" y="1408"/>
                  </a:cubicBezTo>
                  <a:cubicBezTo>
                    <a:pt x="1040" y="1452"/>
                    <a:pt x="1021" y="1469"/>
                    <a:pt x="951" y="1516"/>
                  </a:cubicBezTo>
                  <a:cubicBezTo>
                    <a:pt x="881" y="1563"/>
                    <a:pt x="748" y="1578"/>
                    <a:pt x="698" y="1588"/>
                  </a:cubicBezTo>
                  <a:cubicBezTo>
                    <a:pt x="648" y="1598"/>
                    <a:pt x="660" y="1648"/>
                    <a:pt x="714" y="1639"/>
                  </a:cubicBezTo>
                  <a:cubicBezTo>
                    <a:pt x="768" y="1630"/>
                    <a:pt x="867" y="1535"/>
                    <a:pt x="990" y="1627"/>
                  </a:cubicBezTo>
                  <a:cubicBezTo>
                    <a:pt x="1113" y="1719"/>
                    <a:pt x="1319" y="1926"/>
                    <a:pt x="1389" y="1990"/>
                  </a:cubicBezTo>
                  <a:cubicBezTo>
                    <a:pt x="1459" y="2054"/>
                    <a:pt x="1546" y="1889"/>
                    <a:pt x="1596" y="1940"/>
                  </a:cubicBezTo>
                  <a:cubicBezTo>
                    <a:pt x="1646" y="1991"/>
                    <a:pt x="1455" y="2061"/>
                    <a:pt x="1571" y="2172"/>
                  </a:cubicBezTo>
                  <a:cubicBezTo>
                    <a:pt x="1687" y="2283"/>
                    <a:pt x="1764" y="2471"/>
                    <a:pt x="1632" y="2587"/>
                  </a:cubicBezTo>
                  <a:cubicBezTo>
                    <a:pt x="1500" y="2703"/>
                    <a:pt x="1384" y="2652"/>
                    <a:pt x="1258" y="2571"/>
                  </a:cubicBezTo>
                  <a:cubicBezTo>
                    <a:pt x="1132" y="2490"/>
                    <a:pt x="753" y="2101"/>
                    <a:pt x="667" y="2000"/>
                  </a:cubicBezTo>
                  <a:cubicBezTo>
                    <a:pt x="581" y="1899"/>
                    <a:pt x="561" y="1839"/>
                    <a:pt x="596" y="1768"/>
                  </a:cubicBezTo>
                  <a:cubicBezTo>
                    <a:pt x="631" y="1697"/>
                    <a:pt x="575" y="1619"/>
                    <a:pt x="495" y="1629"/>
                  </a:cubicBezTo>
                  <a:cubicBezTo>
                    <a:pt x="415" y="1639"/>
                    <a:pt x="263" y="1632"/>
                    <a:pt x="192" y="1470"/>
                  </a:cubicBezTo>
                  <a:cubicBezTo>
                    <a:pt x="121" y="1308"/>
                    <a:pt x="162" y="1127"/>
                    <a:pt x="283" y="1056"/>
                  </a:cubicBezTo>
                  <a:cubicBezTo>
                    <a:pt x="404" y="985"/>
                    <a:pt x="705" y="919"/>
                    <a:pt x="843" y="929"/>
                  </a:cubicBezTo>
                  <a:cubicBezTo>
                    <a:pt x="981" y="939"/>
                    <a:pt x="1085" y="1083"/>
                    <a:pt x="1091" y="1197"/>
                  </a:cubicBezTo>
                  <a:cubicBezTo>
                    <a:pt x="1097" y="1311"/>
                    <a:pt x="1128" y="1268"/>
                    <a:pt x="1147" y="1258"/>
                  </a:cubicBezTo>
                  <a:cubicBezTo>
                    <a:pt x="1166" y="1248"/>
                    <a:pt x="1184" y="1232"/>
                    <a:pt x="1162" y="1207"/>
                  </a:cubicBezTo>
                  <a:cubicBezTo>
                    <a:pt x="1140" y="1182"/>
                    <a:pt x="1118" y="1190"/>
                    <a:pt x="1096" y="1076"/>
                  </a:cubicBezTo>
                  <a:cubicBezTo>
                    <a:pt x="1074" y="962"/>
                    <a:pt x="1078" y="367"/>
                    <a:pt x="1081" y="288"/>
                  </a:cubicBezTo>
                  <a:cubicBezTo>
                    <a:pt x="1084" y="209"/>
                    <a:pt x="1055" y="204"/>
                    <a:pt x="1030" y="207"/>
                  </a:cubicBezTo>
                  <a:cubicBezTo>
                    <a:pt x="1005" y="210"/>
                    <a:pt x="940" y="196"/>
                    <a:pt x="975" y="257"/>
                  </a:cubicBezTo>
                  <a:cubicBezTo>
                    <a:pt x="1010" y="318"/>
                    <a:pt x="1011" y="404"/>
                    <a:pt x="955" y="510"/>
                  </a:cubicBezTo>
                  <a:cubicBezTo>
                    <a:pt x="899" y="616"/>
                    <a:pt x="621" y="934"/>
                    <a:pt x="404" y="990"/>
                  </a:cubicBezTo>
                  <a:cubicBezTo>
                    <a:pt x="187" y="1046"/>
                    <a:pt x="20" y="854"/>
                    <a:pt x="10" y="70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B547"/>
                </a:gs>
                <a:gs pos="100000">
                  <a:srgbClr val="FFB950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3" name="Oval 100"/>
            <p:cNvSpPr>
              <a:spLocks noChangeAspect="1" noChangeArrowheads="1"/>
            </p:cNvSpPr>
            <p:nvPr/>
          </p:nvSpPr>
          <p:spPr bwMode="auto">
            <a:xfrm flipH="1">
              <a:off x="2864" y="540"/>
              <a:ext cx="196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4" name="Oval 101"/>
            <p:cNvSpPr>
              <a:spLocks noChangeAspect="1" noChangeArrowheads="1"/>
            </p:cNvSpPr>
            <p:nvPr/>
          </p:nvSpPr>
          <p:spPr bwMode="auto">
            <a:xfrm rot="1104180" flipH="1">
              <a:off x="2941" y="529"/>
              <a:ext cx="88" cy="3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5" name="Oval 102"/>
            <p:cNvSpPr>
              <a:spLocks noChangeAspect="1" noChangeArrowheads="1"/>
            </p:cNvSpPr>
            <p:nvPr/>
          </p:nvSpPr>
          <p:spPr bwMode="auto">
            <a:xfrm rot="1391729" flipH="1">
              <a:off x="2901" y="854"/>
              <a:ext cx="60" cy="27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6" name="Oval 103"/>
            <p:cNvSpPr>
              <a:spLocks noChangeAspect="1" noChangeArrowheads="1"/>
            </p:cNvSpPr>
            <p:nvPr/>
          </p:nvSpPr>
          <p:spPr bwMode="auto">
            <a:xfrm flipH="1">
              <a:off x="2783" y="698"/>
              <a:ext cx="93" cy="2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7" name="Oval 104"/>
            <p:cNvSpPr>
              <a:spLocks noChangeAspect="1" noChangeArrowheads="1"/>
            </p:cNvSpPr>
            <p:nvPr/>
          </p:nvSpPr>
          <p:spPr bwMode="auto">
            <a:xfrm rot="6466062" flipH="1">
              <a:off x="3054" y="737"/>
              <a:ext cx="172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8" name="Oval 105"/>
            <p:cNvSpPr>
              <a:spLocks noChangeAspect="1" noChangeArrowheads="1"/>
            </p:cNvSpPr>
            <p:nvPr/>
          </p:nvSpPr>
          <p:spPr bwMode="auto">
            <a:xfrm rot="2816801" flipH="1">
              <a:off x="2924" y="914"/>
              <a:ext cx="207" cy="41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09" name="Oval 106"/>
            <p:cNvSpPr>
              <a:spLocks noChangeAspect="1" noChangeArrowheads="1"/>
            </p:cNvSpPr>
            <p:nvPr/>
          </p:nvSpPr>
          <p:spPr bwMode="auto">
            <a:xfrm flipH="1">
              <a:off x="2886" y="1246"/>
              <a:ext cx="88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0" name="Oval 107"/>
            <p:cNvSpPr>
              <a:spLocks noChangeAspect="1" noChangeArrowheads="1"/>
            </p:cNvSpPr>
            <p:nvPr/>
          </p:nvSpPr>
          <p:spPr bwMode="auto">
            <a:xfrm flipH="1">
              <a:off x="3059" y="975"/>
              <a:ext cx="77" cy="3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1" name="Oval 108"/>
            <p:cNvSpPr>
              <a:spLocks noChangeAspect="1" noChangeArrowheads="1"/>
            </p:cNvSpPr>
            <p:nvPr/>
          </p:nvSpPr>
          <p:spPr bwMode="auto">
            <a:xfrm rot="21354863" flipH="1">
              <a:off x="3207" y="964"/>
              <a:ext cx="52" cy="2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2" name="Oval 109"/>
            <p:cNvSpPr>
              <a:spLocks noChangeAspect="1" noChangeArrowheads="1"/>
            </p:cNvSpPr>
            <p:nvPr/>
          </p:nvSpPr>
          <p:spPr bwMode="auto">
            <a:xfrm rot="2279924" flipH="1">
              <a:off x="2968" y="886"/>
              <a:ext cx="57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3" name="Oval 110"/>
            <p:cNvSpPr>
              <a:spLocks noChangeAspect="1" noChangeArrowheads="1"/>
            </p:cNvSpPr>
            <p:nvPr/>
          </p:nvSpPr>
          <p:spPr bwMode="auto">
            <a:xfrm rot="971840" flipH="1">
              <a:off x="3073" y="947"/>
              <a:ext cx="58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4" name="Oval 111"/>
            <p:cNvSpPr>
              <a:spLocks noChangeAspect="1" noChangeArrowheads="1"/>
            </p:cNvSpPr>
            <p:nvPr/>
          </p:nvSpPr>
          <p:spPr bwMode="auto">
            <a:xfrm rot="20634442" flipH="1">
              <a:off x="3058" y="790"/>
              <a:ext cx="79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15" name="Text Box 112"/>
            <p:cNvSpPr txBox="1">
              <a:spLocks noChangeAspect="1" noChangeArrowheads="1"/>
            </p:cNvSpPr>
            <p:nvPr/>
          </p:nvSpPr>
          <p:spPr bwMode="auto">
            <a:xfrm flipH="1">
              <a:off x="2790" y="637"/>
              <a:ext cx="35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E6F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73216" name="Text Box 113"/>
            <p:cNvSpPr txBox="1">
              <a:spLocks noChangeAspect="1" noChangeArrowheads="1"/>
            </p:cNvSpPr>
            <p:nvPr/>
          </p:nvSpPr>
          <p:spPr bwMode="auto">
            <a:xfrm flipH="1">
              <a:off x="2976" y="830"/>
              <a:ext cx="32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73217" name="Text Box 114"/>
            <p:cNvSpPr txBox="1">
              <a:spLocks noChangeAspect="1" noChangeArrowheads="1"/>
            </p:cNvSpPr>
            <p:nvPr/>
          </p:nvSpPr>
          <p:spPr bwMode="auto">
            <a:xfrm flipH="1">
              <a:off x="2810" y="1065"/>
              <a:ext cx="40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E6F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163" name="Oval 115"/>
            <p:cNvSpPr>
              <a:spLocks noChangeAspect="1" noChangeArrowheads="1"/>
            </p:cNvSpPr>
            <p:nvPr/>
          </p:nvSpPr>
          <p:spPr bwMode="auto">
            <a:xfrm rot="921177" flipH="1">
              <a:off x="3160" y="806"/>
              <a:ext cx="137" cy="75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endParaRPr lang="es-ES" sz="1800" b="0" smtClean="0">
                <a:solidFill>
                  <a:srgbClr val="000000"/>
                </a:solidFill>
              </a:endParaRPr>
            </a:p>
          </p:txBody>
        </p:sp>
        <p:sp>
          <p:nvSpPr>
            <p:cNvPr id="273221" name="Oval 116"/>
            <p:cNvSpPr>
              <a:spLocks noChangeAspect="1" noChangeArrowheads="1"/>
            </p:cNvSpPr>
            <p:nvPr/>
          </p:nvSpPr>
          <p:spPr bwMode="auto">
            <a:xfrm rot="8049584" flipH="1">
              <a:off x="3095" y="452"/>
              <a:ext cx="186" cy="413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22" name="Oval 117"/>
            <p:cNvSpPr>
              <a:spLocks noChangeAspect="1" noChangeArrowheads="1"/>
            </p:cNvSpPr>
            <p:nvPr/>
          </p:nvSpPr>
          <p:spPr bwMode="auto">
            <a:xfrm rot="607679" flipH="1">
              <a:off x="3128" y="545"/>
              <a:ext cx="97" cy="32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23" name="Text Box 118"/>
            <p:cNvSpPr txBox="1">
              <a:spLocks noChangeAspect="1" noChangeArrowheads="1"/>
            </p:cNvSpPr>
            <p:nvPr/>
          </p:nvSpPr>
          <p:spPr bwMode="auto">
            <a:xfrm flipH="1">
              <a:off x="3045" y="585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L1</a:t>
              </a:r>
            </a:p>
          </p:txBody>
        </p:sp>
        <p:sp>
          <p:nvSpPr>
            <p:cNvPr id="273224" name="Text Box 119"/>
            <p:cNvSpPr txBox="1">
              <a:spLocks noChangeAspect="1" noChangeArrowheads="1"/>
            </p:cNvSpPr>
            <p:nvPr/>
          </p:nvSpPr>
          <p:spPr bwMode="auto">
            <a:xfrm flipH="1">
              <a:off x="2661" y="658"/>
              <a:ext cx="605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lnSpc>
                  <a:spcPct val="65000"/>
                </a:lnSpc>
                <a:spcBef>
                  <a:spcPct val="50000"/>
                </a:spcBef>
              </a:pPr>
              <a:endParaRPr lang="es-ES" sz="1000" smtClean="0">
                <a:solidFill>
                  <a:srgbClr val="2A2900"/>
                </a:solidFill>
                <a:latin typeface="Arial Narrow" charset="0"/>
                <a:cs typeface="Arial" charset="0"/>
              </a:endParaRPr>
            </a:p>
          </p:txBody>
        </p:sp>
        <p:sp>
          <p:nvSpPr>
            <p:cNvPr id="2168" name="Oval 120"/>
            <p:cNvSpPr>
              <a:spLocks noChangeAspect="1" noChangeArrowheads="1"/>
            </p:cNvSpPr>
            <p:nvPr/>
          </p:nvSpPr>
          <p:spPr bwMode="auto">
            <a:xfrm rot="938467" flipH="1">
              <a:off x="3168" y="738"/>
              <a:ext cx="141" cy="77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s-ES" sz="1600" b="0" smtClean="0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62841" name="Group 121"/>
          <p:cNvGrpSpPr>
            <a:grpSpLocks/>
          </p:cNvGrpSpPr>
          <p:nvPr/>
        </p:nvGrpSpPr>
        <p:grpSpPr bwMode="auto">
          <a:xfrm>
            <a:off x="6303963" y="2520950"/>
            <a:ext cx="889000" cy="801688"/>
            <a:chOff x="1034" y="1582"/>
            <a:chExt cx="560" cy="505"/>
          </a:xfrm>
        </p:grpSpPr>
        <p:sp>
          <p:nvSpPr>
            <p:cNvPr id="273190" name="Freeform 122"/>
            <p:cNvSpPr>
              <a:spLocks noChangeAspect="1"/>
            </p:cNvSpPr>
            <p:nvPr/>
          </p:nvSpPr>
          <p:spPr bwMode="auto">
            <a:xfrm flipH="1">
              <a:off x="1034" y="1582"/>
              <a:ext cx="410" cy="505"/>
            </a:xfrm>
            <a:custGeom>
              <a:avLst/>
              <a:gdLst>
                <a:gd name="T0" fmla="*/ 0 w 1124"/>
                <a:gd name="T1" fmla="*/ 14 h 1546"/>
                <a:gd name="T2" fmla="*/ 7 w 1124"/>
                <a:gd name="T3" fmla="*/ 17 h 1546"/>
                <a:gd name="T4" fmla="*/ 8 w 1124"/>
                <a:gd name="T5" fmla="*/ 11 h 1546"/>
                <a:gd name="T6" fmla="*/ 5 w 1124"/>
                <a:gd name="T7" fmla="*/ 5 h 1546"/>
                <a:gd name="T8" fmla="*/ 8 w 1124"/>
                <a:gd name="T9" fmla="*/ 1 h 1546"/>
                <a:gd name="T10" fmla="*/ 15 w 1124"/>
                <a:gd name="T11" fmla="*/ 1 h 1546"/>
                <a:gd name="T12" fmla="*/ 20 w 1124"/>
                <a:gd name="T13" fmla="*/ 6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3191" name="Group 123"/>
            <p:cNvGrpSpPr>
              <a:grpSpLocks/>
            </p:cNvGrpSpPr>
            <p:nvPr/>
          </p:nvGrpSpPr>
          <p:grpSpPr bwMode="auto">
            <a:xfrm>
              <a:off x="1284" y="1663"/>
              <a:ext cx="310" cy="350"/>
              <a:chOff x="1374" y="1663"/>
              <a:chExt cx="310" cy="350"/>
            </a:xfrm>
          </p:grpSpPr>
          <p:grpSp>
            <p:nvGrpSpPr>
              <p:cNvPr id="273192" name="Group 124"/>
              <p:cNvGrpSpPr>
                <a:grpSpLocks/>
              </p:cNvGrpSpPr>
              <p:nvPr/>
            </p:nvGrpSpPr>
            <p:grpSpPr bwMode="auto">
              <a:xfrm>
                <a:off x="1401" y="1663"/>
                <a:ext cx="254" cy="350"/>
                <a:chOff x="1862" y="1818"/>
                <a:chExt cx="254" cy="350"/>
              </a:xfrm>
            </p:grpSpPr>
            <p:sp>
              <p:nvSpPr>
                <p:cNvPr id="273194" name="Freeform 125"/>
                <p:cNvSpPr>
                  <a:spLocks noChangeAspect="1"/>
                </p:cNvSpPr>
                <p:nvPr/>
              </p:nvSpPr>
              <p:spPr bwMode="auto">
                <a:xfrm flipH="1">
                  <a:off x="1886" y="1837"/>
                  <a:ext cx="208" cy="329"/>
                </a:xfrm>
                <a:custGeom>
                  <a:avLst/>
                  <a:gdLst>
                    <a:gd name="T0" fmla="*/ 0 w 1366"/>
                    <a:gd name="T1" fmla="*/ 0 h 2162"/>
                    <a:gd name="T2" fmla="*/ 0 w 1366"/>
                    <a:gd name="T3" fmla="*/ 0 h 2162"/>
                    <a:gd name="T4" fmla="*/ 0 w 1366"/>
                    <a:gd name="T5" fmla="*/ 0 h 2162"/>
                    <a:gd name="T6" fmla="*/ 1 w 1366"/>
                    <a:gd name="T7" fmla="*/ 0 h 2162"/>
                    <a:gd name="T8" fmla="*/ 1 w 1366"/>
                    <a:gd name="T9" fmla="*/ 1 h 2162"/>
                    <a:gd name="T10" fmla="*/ 0 w 1366"/>
                    <a:gd name="T11" fmla="*/ 1 h 2162"/>
                    <a:gd name="T12" fmla="*/ 0 w 1366"/>
                    <a:gd name="T13" fmla="*/ 1 h 2162"/>
                    <a:gd name="T14" fmla="*/ 0 w 1366"/>
                    <a:gd name="T15" fmla="*/ 1 h 2162"/>
                    <a:gd name="T16" fmla="*/ 0 w 1366"/>
                    <a:gd name="T17" fmla="*/ 0 h 2162"/>
                    <a:gd name="T18" fmla="*/ 0 w 1366"/>
                    <a:gd name="T19" fmla="*/ 1 h 2162"/>
                    <a:gd name="T20" fmla="*/ 1 w 1366"/>
                    <a:gd name="T21" fmla="*/ 1 h 2162"/>
                    <a:gd name="T22" fmla="*/ 1 w 1366"/>
                    <a:gd name="T23" fmla="*/ 0 h 2162"/>
                    <a:gd name="T24" fmla="*/ 0 w 1366"/>
                    <a:gd name="T25" fmla="*/ 0 h 2162"/>
                    <a:gd name="T26" fmla="*/ 0 w 1366"/>
                    <a:gd name="T27" fmla="*/ 0 h 216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66"/>
                    <a:gd name="T43" fmla="*/ 0 h 2162"/>
                    <a:gd name="T44" fmla="*/ 1366 w 1366"/>
                    <a:gd name="T45" fmla="*/ 2162 h 216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66" h="2162">
                      <a:moveTo>
                        <a:pt x="292" y="839"/>
                      </a:moveTo>
                      <a:cubicBezTo>
                        <a:pt x="117" y="788"/>
                        <a:pt x="22" y="679"/>
                        <a:pt x="175" y="422"/>
                      </a:cubicBezTo>
                      <a:cubicBezTo>
                        <a:pt x="328" y="165"/>
                        <a:pt x="537" y="0"/>
                        <a:pt x="734" y="1"/>
                      </a:cubicBezTo>
                      <a:cubicBezTo>
                        <a:pt x="931" y="2"/>
                        <a:pt x="1129" y="187"/>
                        <a:pt x="1224" y="470"/>
                      </a:cubicBezTo>
                      <a:cubicBezTo>
                        <a:pt x="1319" y="753"/>
                        <a:pt x="1366" y="1428"/>
                        <a:pt x="1293" y="1703"/>
                      </a:cubicBezTo>
                      <a:cubicBezTo>
                        <a:pt x="1220" y="1978"/>
                        <a:pt x="962" y="2104"/>
                        <a:pt x="770" y="2133"/>
                      </a:cubicBezTo>
                      <a:cubicBezTo>
                        <a:pt x="578" y="2162"/>
                        <a:pt x="246" y="2049"/>
                        <a:pt x="137" y="1872"/>
                      </a:cubicBezTo>
                      <a:cubicBezTo>
                        <a:pt x="28" y="1695"/>
                        <a:pt x="0" y="1248"/>
                        <a:pt x="14" y="1124"/>
                      </a:cubicBezTo>
                      <a:cubicBezTo>
                        <a:pt x="28" y="1000"/>
                        <a:pt x="22" y="759"/>
                        <a:pt x="248" y="854"/>
                      </a:cubicBezTo>
                      <a:cubicBezTo>
                        <a:pt x="474" y="949"/>
                        <a:pt x="358" y="1044"/>
                        <a:pt x="445" y="1102"/>
                      </a:cubicBezTo>
                      <a:cubicBezTo>
                        <a:pt x="532" y="1160"/>
                        <a:pt x="948" y="1203"/>
                        <a:pt x="1021" y="1065"/>
                      </a:cubicBezTo>
                      <a:cubicBezTo>
                        <a:pt x="1094" y="927"/>
                        <a:pt x="1057" y="796"/>
                        <a:pt x="1006" y="737"/>
                      </a:cubicBezTo>
                      <a:cubicBezTo>
                        <a:pt x="955" y="678"/>
                        <a:pt x="792" y="656"/>
                        <a:pt x="649" y="664"/>
                      </a:cubicBezTo>
                      <a:cubicBezTo>
                        <a:pt x="506" y="672"/>
                        <a:pt x="467" y="890"/>
                        <a:pt x="292" y="83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B547"/>
                    </a:gs>
                    <a:gs pos="100000">
                      <a:srgbClr val="FFB950"/>
                    </a:gs>
                  </a:gsLst>
                  <a:path path="rect">
                    <a:fillToRect l="50000" t="50000" r="50000" b="50000"/>
                  </a:path>
                </a:gradFill>
                <a:ln w="3175">
                  <a:solidFill>
                    <a:srgbClr val="6C2C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195" name="Oval 126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1899" y="1967"/>
                  <a:ext cx="179" cy="22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4E3"/>
                    </a:gs>
                    <a:gs pos="100000">
                      <a:srgbClr val="FFEBCD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196" name="Oval 12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902" y="1828"/>
                  <a:ext cx="169" cy="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197" name="Oval 128"/>
                <p:cNvSpPr>
                  <a:spLocks noChangeAspect="1" noChangeArrowheads="1"/>
                </p:cNvSpPr>
                <p:nvPr/>
              </p:nvSpPr>
              <p:spPr bwMode="auto">
                <a:xfrm rot="20616313" flipH="1">
                  <a:off x="2023" y="1960"/>
                  <a:ext cx="76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0000"/>
                    </a:gs>
                    <a:gs pos="100000">
                      <a:srgbClr val="FF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198" name="Oval 129"/>
                <p:cNvSpPr>
                  <a:spLocks noChangeAspect="1" noChangeArrowheads="1"/>
                </p:cNvSpPr>
                <p:nvPr/>
              </p:nvSpPr>
              <p:spPr bwMode="auto">
                <a:xfrm rot="20616313" flipH="1">
                  <a:off x="2013" y="1920"/>
                  <a:ext cx="76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0000"/>
                    </a:gs>
                    <a:gs pos="100000">
                      <a:srgbClr val="FF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199" name="Text Box 130"/>
                <p:cNvSpPr txBox="1">
                  <a:spLocks noChangeAspect="1" noChangeArrowheads="1"/>
                </p:cNvSpPr>
                <p:nvPr/>
              </p:nvSpPr>
              <p:spPr bwMode="auto">
                <a:xfrm flipH="1">
                  <a:off x="1862" y="1818"/>
                  <a:ext cx="254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900" smtClean="0">
                      <a:solidFill>
                        <a:srgbClr val="DDFD69"/>
                      </a:solidFill>
                      <a:cs typeface="Arial" charset="0"/>
                    </a:rPr>
                    <a:t>N</a:t>
                  </a:r>
                </a:p>
              </p:txBody>
            </p:sp>
            <p:sp>
              <p:nvSpPr>
                <p:cNvPr id="273200" name="Oval 13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942" y="2134"/>
                  <a:ext cx="96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3201" name="Oval 132"/>
                <p:cNvSpPr>
                  <a:spLocks noChangeAspect="1" noChangeArrowheads="1"/>
                </p:cNvSpPr>
                <p:nvPr/>
              </p:nvSpPr>
              <p:spPr bwMode="auto">
                <a:xfrm rot="19728902" flipH="1">
                  <a:off x="1925" y="1844"/>
                  <a:ext cx="57" cy="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55900"/>
                    </a:gs>
                    <a:gs pos="100000">
                      <a:srgbClr val="FF99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73193" name="Text Box 133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1374" y="1845"/>
                <a:ext cx="31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C</a:t>
                </a:r>
              </a:p>
            </p:txBody>
          </p:sp>
        </p:grpSp>
      </p:grpSp>
      <p:sp>
        <p:nvSpPr>
          <p:cNvPr id="162842" name="Oval 134"/>
          <p:cNvSpPr>
            <a:spLocks noChangeArrowheads="1"/>
          </p:cNvSpPr>
          <p:nvPr/>
        </p:nvSpPr>
        <p:spPr bwMode="auto">
          <a:xfrm>
            <a:off x="8472488" y="3252788"/>
            <a:ext cx="415925" cy="203200"/>
          </a:xfrm>
          <a:prstGeom prst="ellipse">
            <a:avLst/>
          </a:prstGeom>
          <a:gradFill rotWithShape="1">
            <a:gsLst>
              <a:gs pos="0">
                <a:srgbClr val="FF3300"/>
              </a:gs>
              <a:gs pos="50000">
                <a:srgbClr val="DDDDDD"/>
              </a:gs>
              <a:gs pos="100000">
                <a:srgbClr val="FF3300"/>
              </a:gs>
            </a:gsLst>
            <a:lin ang="5400000" scaled="1"/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HSP90</a:t>
            </a:r>
          </a:p>
        </p:txBody>
      </p:sp>
      <p:sp>
        <p:nvSpPr>
          <p:cNvPr id="162843" name="AutoShape 135"/>
          <p:cNvSpPr>
            <a:spLocks noChangeArrowheads="1"/>
          </p:cNvSpPr>
          <p:nvPr/>
        </p:nvSpPr>
        <p:spPr bwMode="auto">
          <a:xfrm>
            <a:off x="7254875" y="1803400"/>
            <a:ext cx="577850" cy="236538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extended,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active</a:t>
            </a:r>
          </a:p>
        </p:txBody>
      </p:sp>
      <p:sp>
        <p:nvSpPr>
          <p:cNvPr id="162844" name="AutoShape 136"/>
          <p:cNvSpPr>
            <a:spLocks noChangeArrowheads="1"/>
          </p:cNvSpPr>
          <p:nvPr/>
        </p:nvSpPr>
        <p:spPr bwMode="auto">
          <a:xfrm>
            <a:off x="5695950" y="1803400"/>
            <a:ext cx="577850" cy="236538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extended,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active</a:t>
            </a:r>
          </a:p>
        </p:txBody>
      </p:sp>
      <p:sp>
        <p:nvSpPr>
          <p:cNvPr id="162845" name="AutoShape 137"/>
          <p:cNvSpPr>
            <a:spLocks noChangeArrowheads="1"/>
          </p:cNvSpPr>
          <p:nvPr/>
        </p:nvSpPr>
        <p:spPr bwMode="auto">
          <a:xfrm>
            <a:off x="6302375" y="3373438"/>
            <a:ext cx="93662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kinase inactive</a:t>
            </a:r>
          </a:p>
        </p:txBody>
      </p:sp>
      <p:grpSp>
        <p:nvGrpSpPr>
          <p:cNvPr id="162846" name="Group 138"/>
          <p:cNvGrpSpPr>
            <a:grpSpLocks/>
          </p:cNvGrpSpPr>
          <p:nvPr/>
        </p:nvGrpSpPr>
        <p:grpSpPr bwMode="auto">
          <a:xfrm>
            <a:off x="5970588" y="833438"/>
            <a:ext cx="968375" cy="1201737"/>
            <a:chOff x="2508" y="526"/>
            <a:chExt cx="610" cy="757"/>
          </a:xfrm>
        </p:grpSpPr>
        <p:sp>
          <p:nvSpPr>
            <p:cNvPr id="273170" name="Freeform 139"/>
            <p:cNvSpPr>
              <a:spLocks noChangeAspect="1"/>
            </p:cNvSpPr>
            <p:nvPr/>
          </p:nvSpPr>
          <p:spPr bwMode="auto">
            <a:xfrm>
              <a:off x="2549" y="526"/>
              <a:ext cx="552" cy="757"/>
            </a:xfrm>
            <a:custGeom>
              <a:avLst/>
              <a:gdLst>
                <a:gd name="T0" fmla="*/ 0 w 2002"/>
                <a:gd name="T1" fmla="*/ 3 h 2742"/>
                <a:gd name="T2" fmla="*/ 1 w 2002"/>
                <a:gd name="T3" fmla="*/ 1 h 2742"/>
                <a:gd name="T4" fmla="*/ 3 w 2002"/>
                <a:gd name="T5" fmla="*/ 0 h 2742"/>
                <a:gd name="T6" fmla="*/ 5 w 2002"/>
                <a:gd name="T7" fmla="*/ 1 h 2742"/>
                <a:gd name="T8" fmla="*/ 6 w 2002"/>
                <a:gd name="T9" fmla="*/ 1 h 2742"/>
                <a:gd name="T10" fmla="*/ 7 w 2002"/>
                <a:gd name="T11" fmla="*/ 1 h 2742"/>
                <a:gd name="T12" fmla="*/ 8 w 2002"/>
                <a:gd name="T13" fmla="*/ 0 h 2742"/>
                <a:gd name="T14" fmla="*/ 9 w 2002"/>
                <a:gd name="T15" fmla="*/ 1 h 2742"/>
                <a:gd name="T16" fmla="*/ 9 w 2002"/>
                <a:gd name="T17" fmla="*/ 3 h 2742"/>
                <a:gd name="T18" fmla="*/ 12 w 2002"/>
                <a:gd name="T19" fmla="*/ 4 h 2742"/>
                <a:gd name="T20" fmla="*/ 9 w 2002"/>
                <a:gd name="T21" fmla="*/ 5 h 2742"/>
                <a:gd name="T22" fmla="*/ 9 w 2002"/>
                <a:gd name="T23" fmla="*/ 7 h 2742"/>
                <a:gd name="T24" fmla="*/ 8 w 2002"/>
                <a:gd name="T25" fmla="*/ 7 h 2742"/>
                <a:gd name="T26" fmla="*/ 7 w 2002"/>
                <a:gd name="T27" fmla="*/ 8 h 2742"/>
                <a:gd name="T28" fmla="*/ 6 w 2002"/>
                <a:gd name="T29" fmla="*/ 8 h 2742"/>
                <a:gd name="T30" fmla="*/ 6 w 2002"/>
                <a:gd name="T31" fmla="*/ 9 h 2742"/>
                <a:gd name="T32" fmla="*/ 4 w 2002"/>
                <a:gd name="T33" fmla="*/ 9 h 2742"/>
                <a:gd name="T34" fmla="*/ 4 w 2002"/>
                <a:gd name="T35" fmla="*/ 10 h 2742"/>
                <a:gd name="T36" fmla="*/ 6 w 2002"/>
                <a:gd name="T37" fmla="*/ 10 h 2742"/>
                <a:gd name="T38" fmla="*/ 8 w 2002"/>
                <a:gd name="T39" fmla="*/ 12 h 2742"/>
                <a:gd name="T40" fmla="*/ 9 w 2002"/>
                <a:gd name="T41" fmla="*/ 12 h 2742"/>
                <a:gd name="T42" fmla="*/ 9 w 2002"/>
                <a:gd name="T43" fmla="*/ 13 h 2742"/>
                <a:gd name="T44" fmla="*/ 9 w 2002"/>
                <a:gd name="T45" fmla="*/ 15 h 2742"/>
                <a:gd name="T46" fmla="*/ 7 w 2002"/>
                <a:gd name="T47" fmla="*/ 15 h 2742"/>
                <a:gd name="T48" fmla="*/ 4 w 2002"/>
                <a:gd name="T49" fmla="*/ 12 h 2742"/>
                <a:gd name="T50" fmla="*/ 3 w 2002"/>
                <a:gd name="T51" fmla="*/ 10 h 2742"/>
                <a:gd name="T52" fmla="*/ 3 w 2002"/>
                <a:gd name="T53" fmla="*/ 10 h 2742"/>
                <a:gd name="T54" fmla="*/ 1 w 2002"/>
                <a:gd name="T55" fmla="*/ 9 h 2742"/>
                <a:gd name="T56" fmla="*/ 1 w 2002"/>
                <a:gd name="T57" fmla="*/ 7 h 2742"/>
                <a:gd name="T58" fmla="*/ 3 w 2002"/>
                <a:gd name="T59" fmla="*/ 7 h 2742"/>
                <a:gd name="T60" fmla="*/ 3 w 2002"/>
                <a:gd name="T61" fmla="*/ 6 h 2742"/>
                <a:gd name="T62" fmla="*/ 5 w 2002"/>
                <a:gd name="T63" fmla="*/ 6 h 2742"/>
                <a:gd name="T64" fmla="*/ 6 w 2002"/>
                <a:gd name="T65" fmla="*/ 7 h 2742"/>
                <a:gd name="T66" fmla="*/ 7 w 2002"/>
                <a:gd name="T67" fmla="*/ 7 h 2742"/>
                <a:gd name="T68" fmla="*/ 7 w 2002"/>
                <a:gd name="T69" fmla="*/ 7 h 2742"/>
                <a:gd name="T70" fmla="*/ 6 w 2002"/>
                <a:gd name="T71" fmla="*/ 6 h 2742"/>
                <a:gd name="T72" fmla="*/ 6 w 2002"/>
                <a:gd name="T73" fmla="*/ 2 h 2742"/>
                <a:gd name="T74" fmla="*/ 6 w 2002"/>
                <a:gd name="T75" fmla="*/ 1 h 2742"/>
                <a:gd name="T76" fmla="*/ 6 w 2002"/>
                <a:gd name="T77" fmla="*/ 2 h 2742"/>
                <a:gd name="T78" fmla="*/ 5 w 2002"/>
                <a:gd name="T79" fmla="*/ 4 h 2742"/>
                <a:gd name="T80" fmla="*/ 3 w 2002"/>
                <a:gd name="T81" fmla="*/ 4 h 2742"/>
                <a:gd name="T82" fmla="*/ 2 w 2002"/>
                <a:gd name="T83" fmla="*/ 3 h 2742"/>
                <a:gd name="T84" fmla="*/ 1 w 2002"/>
                <a:gd name="T85" fmla="*/ 4 h 2742"/>
                <a:gd name="T86" fmla="*/ 0 w 2002"/>
                <a:gd name="T87" fmla="*/ 3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solidFill>
              <a:srgbClr val="00CC99"/>
            </a:solidFill>
            <a:ln w="6350">
              <a:solidFill>
                <a:srgbClr val="00898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1" name="Oval 140"/>
            <p:cNvSpPr>
              <a:spLocks noChangeAspect="1" noChangeArrowheads="1"/>
            </p:cNvSpPr>
            <p:nvPr/>
          </p:nvSpPr>
          <p:spPr bwMode="auto">
            <a:xfrm>
              <a:off x="2826" y="547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2" name="Oval 141"/>
            <p:cNvSpPr>
              <a:spLocks noChangeAspect="1" noChangeArrowheads="1"/>
            </p:cNvSpPr>
            <p:nvPr/>
          </p:nvSpPr>
          <p:spPr bwMode="auto">
            <a:xfrm>
              <a:off x="2863" y="537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3" name="Oval 142"/>
            <p:cNvSpPr>
              <a:spLocks noChangeAspect="1" noChangeArrowheads="1"/>
            </p:cNvSpPr>
            <p:nvPr/>
          </p:nvSpPr>
          <p:spPr bwMode="auto">
            <a:xfrm rot="-892190">
              <a:off x="2907" y="858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4" name="Oval 143"/>
            <p:cNvSpPr>
              <a:spLocks noChangeAspect="1" noChangeArrowheads="1"/>
            </p:cNvSpPr>
            <p:nvPr/>
          </p:nvSpPr>
          <p:spPr bwMode="auto">
            <a:xfrm>
              <a:off x="3005" y="702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5" name="Oval 144"/>
            <p:cNvSpPr>
              <a:spLocks noChangeAspect="1" noChangeArrowheads="1"/>
            </p:cNvSpPr>
            <p:nvPr/>
          </p:nvSpPr>
          <p:spPr bwMode="auto">
            <a:xfrm rot="236922">
              <a:off x="2662" y="530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6" name="Oval 145"/>
            <p:cNvSpPr>
              <a:spLocks noChangeAspect="1" noChangeArrowheads="1"/>
            </p:cNvSpPr>
            <p:nvPr/>
          </p:nvSpPr>
          <p:spPr bwMode="auto">
            <a:xfrm rot="-6521748">
              <a:off x="2653" y="721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7" name="Oval 146"/>
            <p:cNvSpPr>
              <a:spLocks noChangeAspect="1" noChangeArrowheads="1"/>
            </p:cNvSpPr>
            <p:nvPr/>
          </p:nvSpPr>
          <p:spPr bwMode="auto">
            <a:xfrm rot="-2816801">
              <a:off x="2756" y="913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8" name="Oval 147"/>
            <p:cNvSpPr>
              <a:spLocks noChangeAspect="1" noChangeArrowheads="1"/>
            </p:cNvSpPr>
            <p:nvPr/>
          </p:nvSpPr>
          <p:spPr bwMode="auto">
            <a:xfrm>
              <a:off x="2909" y="1237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79" name="Oval 148"/>
            <p:cNvSpPr>
              <a:spLocks noChangeAspect="1" noChangeArrowheads="1"/>
            </p:cNvSpPr>
            <p:nvPr/>
          </p:nvSpPr>
          <p:spPr bwMode="auto">
            <a:xfrm>
              <a:off x="2752" y="973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0" name="Oval 149"/>
            <p:cNvSpPr>
              <a:spLocks noChangeAspect="1" noChangeArrowheads="1"/>
            </p:cNvSpPr>
            <p:nvPr/>
          </p:nvSpPr>
          <p:spPr bwMode="auto">
            <a:xfrm rot="-2279924">
              <a:off x="2860" y="886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1" name="Oval 150"/>
            <p:cNvSpPr>
              <a:spLocks noChangeAspect="1" noChangeArrowheads="1"/>
            </p:cNvSpPr>
            <p:nvPr/>
          </p:nvSpPr>
          <p:spPr bwMode="auto">
            <a:xfrm rot="-971840">
              <a:off x="2733" y="922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2" name="Oval 151"/>
            <p:cNvSpPr>
              <a:spLocks noChangeAspect="1" noChangeArrowheads="1"/>
            </p:cNvSpPr>
            <p:nvPr/>
          </p:nvSpPr>
          <p:spPr bwMode="auto">
            <a:xfrm rot="298185">
              <a:off x="2712" y="793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3" name="AutoShape 152"/>
            <p:cNvSpPr>
              <a:spLocks noChangeAspect="1" noChangeArrowheads="1"/>
            </p:cNvSpPr>
            <p:nvPr/>
          </p:nvSpPr>
          <p:spPr bwMode="auto">
            <a:xfrm rot="5400000">
              <a:off x="2584" y="613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rgbClr val="007774">
                    <a:alpha val="0"/>
                  </a:srgbClr>
                </a:gs>
                <a:gs pos="100000">
                  <a:srgbClr val="004C4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4" name="AutoShape 153"/>
            <p:cNvSpPr>
              <a:spLocks noChangeAspect="1" noChangeArrowheads="1"/>
            </p:cNvSpPr>
            <p:nvPr/>
          </p:nvSpPr>
          <p:spPr bwMode="auto">
            <a:xfrm rot="-6918623">
              <a:off x="2626" y="816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rgbClr val="007774">
                    <a:alpha val="0"/>
                  </a:srgbClr>
                </a:gs>
                <a:gs pos="100000">
                  <a:srgbClr val="004C4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5" name="Oval 154"/>
            <p:cNvSpPr>
              <a:spLocks noChangeAspect="1" noChangeArrowheads="1"/>
            </p:cNvSpPr>
            <p:nvPr/>
          </p:nvSpPr>
          <p:spPr bwMode="auto">
            <a:xfrm rot="-6002483">
              <a:off x="2604" y="430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86" name="Text Box 155"/>
            <p:cNvSpPr txBox="1">
              <a:spLocks noChangeAspect="1" noChangeArrowheads="1"/>
            </p:cNvSpPr>
            <p:nvPr/>
          </p:nvSpPr>
          <p:spPr bwMode="auto">
            <a:xfrm flipH="1">
              <a:off x="2738" y="644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73187" name="Text Box 156"/>
            <p:cNvSpPr txBox="1">
              <a:spLocks noChangeAspect="1" noChangeArrowheads="1"/>
            </p:cNvSpPr>
            <p:nvPr/>
          </p:nvSpPr>
          <p:spPr bwMode="auto">
            <a:xfrm flipH="1">
              <a:off x="2583" y="812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73188" name="Text Box 157"/>
            <p:cNvSpPr txBox="1">
              <a:spLocks noChangeAspect="1" noChangeArrowheads="1"/>
            </p:cNvSpPr>
            <p:nvPr/>
          </p:nvSpPr>
          <p:spPr bwMode="auto">
            <a:xfrm flipH="1">
              <a:off x="2695" y="1064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73189" name="Text Box 158"/>
            <p:cNvSpPr txBox="1">
              <a:spLocks noChangeAspect="1" noChangeArrowheads="1"/>
            </p:cNvSpPr>
            <p:nvPr/>
          </p:nvSpPr>
          <p:spPr bwMode="auto">
            <a:xfrm flipH="1">
              <a:off x="2512" y="536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007774"/>
                  </a:solidFill>
                  <a:cs typeface="Arial" charset="0"/>
                </a:rPr>
                <a:t>L1</a:t>
              </a:r>
            </a:p>
          </p:txBody>
        </p:sp>
      </p:grpSp>
      <p:grpSp>
        <p:nvGrpSpPr>
          <p:cNvPr id="162847" name="Group 159"/>
          <p:cNvGrpSpPr>
            <a:grpSpLocks noChangeAspect="1"/>
          </p:cNvGrpSpPr>
          <p:nvPr/>
        </p:nvGrpSpPr>
        <p:grpSpPr bwMode="auto">
          <a:xfrm>
            <a:off x="6610350" y="2008188"/>
            <a:ext cx="141288" cy="703262"/>
            <a:chOff x="541" y="1115"/>
            <a:chExt cx="99" cy="492"/>
          </a:xfrm>
        </p:grpSpPr>
        <p:sp>
          <p:nvSpPr>
            <p:cNvPr id="273167" name="Freeform 160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2 w 128"/>
                <a:gd name="T1" fmla="*/ 0 h 574"/>
                <a:gd name="T2" fmla="*/ 1 w 128"/>
                <a:gd name="T3" fmla="*/ 3 h 574"/>
                <a:gd name="T4" fmla="*/ 2 w 128"/>
                <a:gd name="T5" fmla="*/ 6 h 574"/>
                <a:gd name="T6" fmla="*/ 0 w 128"/>
                <a:gd name="T7" fmla="*/ 1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8" name="AutoShape 161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3169" name="Freeform 162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9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48" name="Group 163"/>
          <p:cNvGrpSpPr>
            <a:grpSpLocks/>
          </p:cNvGrpSpPr>
          <p:nvPr/>
        </p:nvGrpSpPr>
        <p:grpSpPr bwMode="auto">
          <a:xfrm>
            <a:off x="6338888" y="2513013"/>
            <a:ext cx="882650" cy="801687"/>
            <a:chOff x="382" y="1581"/>
            <a:chExt cx="556" cy="505"/>
          </a:xfrm>
        </p:grpSpPr>
        <p:sp>
          <p:nvSpPr>
            <p:cNvPr id="273159" name="Freeform 164"/>
            <p:cNvSpPr>
              <a:spLocks noChangeAspect="1"/>
            </p:cNvSpPr>
            <p:nvPr/>
          </p:nvSpPr>
          <p:spPr bwMode="auto">
            <a:xfrm>
              <a:off x="528" y="1581"/>
              <a:ext cx="410" cy="505"/>
            </a:xfrm>
            <a:custGeom>
              <a:avLst/>
              <a:gdLst>
                <a:gd name="T0" fmla="*/ 0 w 1124"/>
                <a:gd name="T1" fmla="*/ 14 h 1546"/>
                <a:gd name="T2" fmla="*/ 7 w 1124"/>
                <a:gd name="T3" fmla="*/ 17 h 1546"/>
                <a:gd name="T4" fmla="*/ 8 w 1124"/>
                <a:gd name="T5" fmla="*/ 11 h 1546"/>
                <a:gd name="T6" fmla="*/ 5 w 1124"/>
                <a:gd name="T7" fmla="*/ 5 h 1546"/>
                <a:gd name="T8" fmla="*/ 8 w 1124"/>
                <a:gd name="T9" fmla="*/ 1 h 1546"/>
                <a:gd name="T10" fmla="*/ 15 w 1124"/>
                <a:gd name="T11" fmla="*/ 1 h 1546"/>
                <a:gd name="T12" fmla="*/ 20 w 1124"/>
                <a:gd name="T13" fmla="*/ 6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0" name="Freeform 165"/>
            <p:cNvSpPr>
              <a:spLocks noChangeAspect="1"/>
            </p:cNvSpPr>
            <p:nvPr/>
          </p:nvSpPr>
          <p:spPr bwMode="auto">
            <a:xfrm>
              <a:off x="419" y="1676"/>
              <a:ext cx="218" cy="329"/>
            </a:xfrm>
            <a:custGeom>
              <a:avLst/>
              <a:gdLst>
                <a:gd name="T0" fmla="*/ 148 w 218"/>
                <a:gd name="T1" fmla="*/ 141 h 329"/>
                <a:gd name="T2" fmla="*/ 15 w 218"/>
                <a:gd name="T3" fmla="*/ 103 h 329"/>
                <a:gd name="T4" fmla="*/ 121 w 218"/>
                <a:gd name="T5" fmla="*/ 0 h 329"/>
                <a:gd name="T6" fmla="*/ 196 w 218"/>
                <a:gd name="T7" fmla="*/ 72 h 329"/>
                <a:gd name="T8" fmla="*/ 207 w 218"/>
                <a:gd name="T9" fmla="*/ 259 h 329"/>
                <a:gd name="T10" fmla="*/ 127 w 218"/>
                <a:gd name="T11" fmla="*/ 325 h 329"/>
                <a:gd name="T12" fmla="*/ 30 w 218"/>
                <a:gd name="T13" fmla="*/ 285 h 329"/>
                <a:gd name="T14" fmla="*/ 12 w 218"/>
                <a:gd name="T15" fmla="*/ 145 h 329"/>
                <a:gd name="T16" fmla="*/ 148 w 218"/>
                <a:gd name="T17" fmla="*/ 14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8"/>
                <a:gd name="T28" fmla="*/ 0 h 329"/>
                <a:gd name="T29" fmla="*/ 218 w 218"/>
                <a:gd name="T30" fmla="*/ 329 h 3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8" h="329">
                  <a:moveTo>
                    <a:pt x="148" y="141"/>
                  </a:moveTo>
                  <a:cubicBezTo>
                    <a:pt x="135" y="136"/>
                    <a:pt x="0" y="145"/>
                    <a:pt x="15" y="103"/>
                  </a:cubicBezTo>
                  <a:cubicBezTo>
                    <a:pt x="30" y="61"/>
                    <a:pt x="91" y="0"/>
                    <a:pt x="121" y="0"/>
                  </a:cubicBezTo>
                  <a:cubicBezTo>
                    <a:pt x="151" y="0"/>
                    <a:pt x="182" y="28"/>
                    <a:pt x="196" y="72"/>
                  </a:cubicBezTo>
                  <a:cubicBezTo>
                    <a:pt x="211" y="115"/>
                    <a:pt x="218" y="217"/>
                    <a:pt x="207" y="259"/>
                  </a:cubicBezTo>
                  <a:cubicBezTo>
                    <a:pt x="196" y="301"/>
                    <a:pt x="156" y="320"/>
                    <a:pt x="127" y="325"/>
                  </a:cubicBezTo>
                  <a:cubicBezTo>
                    <a:pt x="97" y="329"/>
                    <a:pt x="47" y="312"/>
                    <a:pt x="30" y="285"/>
                  </a:cubicBezTo>
                  <a:cubicBezTo>
                    <a:pt x="13" y="258"/>
                    <a:pt x="8" y="171"/>
                    <a:pt x="12" y="145"/>
                  </a:cubicBezTo>
                  <a:cubicBezTo>
                    <a:pt x="16" y="119"/>
                    <a:pt x="161" y="146"/>
                    <a:pt x="148" y="141"/>
                  </a:cubicBezTo>
                  <a:close/>
                </a:path>
              </a:pathLst>
            </a:custGeom>
            <a:solidFill>
              <a:srgbClr val="00CC99"/>
            </a:solidFill>
            <a:ln w="6350">
              <a:solidFill>
                <a:srgbClr val="00898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1" name="Oval 166"/>
            <p:cNvSpPr>
              <a:spLocks noChangeAspect="1" noChangeArrowheads="1"/>
            </p:cNvSpPr>
            <p:nvPr/>
          </p:nvSpPr>
          <p:spPr bwMode="auto">
            <a:xfrm rot="-5400000">
              <a:off x="444" y="1806"/>
              <a:ext cx="179" cy="223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2" name="Oval 167"/>
            <p:cNvSpPr>
              <a:spLocks noChangeAspect="1" noChangeArrowheads="1"/>
            </p:cNvSpPr>
            <p:nvPr/>
          </p:nvSpPr>
          <p:spPr bwMode="auto">
            <a:xfrm>
              <a:off x="451" y="1667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3" name="Text Box 168"/>
            <p:cNvSpPr txBox="1">
              <a:spLocks noChangeAspect="1" noChangeArrowheads="1"/>
            </p:cNvSpPr>
            <p:nvPr/>
          </p:nvSpPr>
          <p:spPr bwMode="auto">
            <a:xfrm>
              <a:off x="408" y="1657"/>
              <a:ext cx="255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73164" name="Oval 169"/>
            <p:cNvSpPr>
              <a:spLocks noChangeAspect="1" noChangeArrowheads="1"/>
            </p:cNvSpPr>
            <p:nvPr/>
          </p:nvSpPr>
          <p:spPr bwMode="auto">
            <a:xfrm>
              <a:off x="485" y="1973"/>
              <a:ext cx="95" cy="29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5" name="Oval 170"/>
            <p:cNvSpPr>
              <a:spLocks noChangeAspect="1" noChangeArrowheads="1"/>
            </p:cNvSpPr>
            <p:nvPr/>
          </p:nvSpPr>
          <p:spPr bwMode="auto">
            <a:xfrm rot="1871098">
              <a:off x="540" y="1683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66" name="Text Box 171"/>
            <p:cNvSpPr txBox="1">
              <a:spLocks noChangeAspect="1" noChangeArrowheads="1"/>
            </p:cNvSpPr>
            <p:nvPr/>
          </p:nvSpPr>
          <p:spPr bwMode="auto">
            <a:xfrm>
              <a:off x="382" y="1842"/>
              <a:ext cx="3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007774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162849" name="Group 172"/>
          <p:cNvGrpSpPr>
            <a:grpSpLocks/>
          </p:cNvGrpSpPr>
          <p:nvPr/>
        </p:nvGrpSpPr>
        <p:grpSpPr bwMode="auto">
          <a:xfrm>
            <a:off x="139700" y="3616325"/>
            <a:ext cx="2903538" cy="3087688"/>
            <a:chOff x="3836" y="292"/>
            <a:chExt cx="1829" cy="1945"/>
          </a:xfrm>
        </p:grpSpPr>
        <p:sp>
          <p:nvSpPr>
            <p:cNvPr id="272836" name="AutoShape 173"/>
            <p:cNvSpPr>
              <a:spLocks noChangeArrowheads="1"/>
            </p:cNvSpPr>
            <p:nvPr/>
          </p:nvSpPr>
          <p:spPr bwMode="auto">
            <a:xfrm>
              <a:off x="3836" y="292"/>
              <a:ext cx="1829" cy="1945"/>
            </a:xfrm>
            <a:prstGeom prst="roundRect">
              <a:avLst>
                <a:gd name="adj" fmla="val 9532"/>
              </a:avLst>
            </a:prstGeom>
            <a:solidFill>
              <a:srgbClr val="EEEEEE"/>
            </a:solidFill>
            <a:ln w="3175">
              <a:solidFill>
                <a:srgbClr val="89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837" name="Oval 174"/>
            <p:cNvSpPr>
              <a:spLocks noChangeAspect="1" noChangeArrowheads="1"/>
            </p:cNvSpPr>
            <p:nvPr/>
          </p:nvSpPr>
          <p:spPr bwMode="auto">
            <a:xfrm>
              <a:off x="3872" y="323"/>
              <a:ext cx="236" cy="233"/>
            </a:xfrm>
            <a:prstGeom prst="ellipse">
              <a:avLst/>
            </a:prstGeom>
            <a:solidFill>
              <a:srgbClr val="6C7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72838" name="AutoShape 175"/>
            <p:cNvSpPr>
              <a:spLocks noChangeArrowheads="1"/>
            </p:cNvSpPr>
            <p:nvPr/>
          </p:nvSpPr>
          <p:spPr bwMode="auto">
            <a:xfrm>
              <a:off x="4149" y="323"/>
              <a:ext cx="989" cy="104"/>
            </a:xfrm>
            <a:prstGeom prst="roundRect">
              <a:avLst>
                <a:gd name="adj" fmla="val 50000"/>
              </a:avLst>
            </a:prstGeom>
            <a:solidFill>
              <a:srgbClr val="6C7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dimer extended, asymmetric </a:t>
              </a:r>
            </a:p>
          </p:txBody>
        </p:sp>
        <p:sp>
          <p:nvSpPr>
            <p:cNvPr id="272839" name="AutoShape 176"/>
            <p:cNvSpPr>
              <a:spLocks noChangeArrowheads="1"/>
            </p:cNvSpPr>
            <p:nvPr/>
          </p:nvSpPr>
          <p:spPr bwMode="auto">
            <a:xfrm>
              <a:off x="5007" y="2043"/>
              <a:ext cx="590" cy="79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6C2C00"/>
                  </a:solidFill>
                  <a:ea typeface="ＭＳ Ｐゴシック" charset="0"/>
                  <a:cs typeface="Arial" charset="0"/>
                </a:rPr>
                <a:t>activated kinase</a:t>
              </a:r>
            </a:p>
          </p:txBody>
        </p:sp>
        <p:sp>
          <p:nvSpPr>
            <p:cNvPr id="272840" name="AutoShape 177"/>
            <p:cNvSpPr>
              <a:spLocks noChangeArrowheads="1"/>
            </p:cNvSpPr>
            <p:nvPr/>
          </p:nvSpPr>
          <p:spPr bwMode="auto">
            <a:xfrm>
              <a:off x="3876" y="1787"/>
              <a:ext cx="590" cy="79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008986"/>
                  </a:solidFill>
                  <a:ea typeface="ＭＳ Ｐゴシック" charset="0"/>
                  <a:cs typeface="Arial" charset="0"/>
                </a:rPr>
                <a:t>activating kinase</a:t>
              </a:r>
            </a:p>
          </p:txBody>
        </p:sp>
        <p:grpSp>
          <p:nvGrpSpPr>
            <p:cNvPr id="272841" name="Group 178"/>
            <p:cNvGrpSpPr>
              <a:grpSpLocks noChangeAspect="1"/>
            </p:cNvGrpSpPr>
            <p:nvPr/>
          </p:nvGrpSpPr>
          <p:grpSpPr bwMode="auto">
            <a:xfrm>
              <a:off x="4698" y="1268"/>
              <a:ext cx="89" cy="443"/>
              <a:chOff x="541" y="1115"/>
              <a:chExt cx="99" cy="492"/>
            </a:xfrm>
          </p:grpSpPr>
          <p:sp>
            <p:nvSpPr>
              <p:cNvPr id="273156" name="Freeform 179"/>
              <p:cNvSpPr>
                <a:spLocks noChangeAspect="1"/>
              </p:cNvSpPr>
              <p:nvPr/>
            </p:nvSpPr>
            <p:spPr bwMode="auto">
              <a:xfrm>
                <a:off x="555" y="1398"/>
                <a:ext cx="47" cy="209"/>
              </a:xfrm>
              <a:custGeom>
                <a:avLst/>
                <a:gdLst>
                  <a:gd name="T0" fmla="*/ 2 w 128"/>
                  <a:gd name="T1" fmla="*/ 0 h 574"/>
                  <a:gd name="T2" fmla="*/ 1 w 128"/>
                  <a:gd name="T3" fmla="*/ 3 h 574"/>
                  <a:gd name="T4" fmla="*/ 2 w 128"/>
                  <a:gd name="T5" fmla="*/ 6 h 574"/>
                  <a:gd name="T6" fmla="*/ 0 w 128"/>
                  <a:gd name="T7" fmla="*/ 10 h 5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574"/>
                  <a:gd name="T14" fmla="*/ 128 w 128"/>
                  <a:gd name="T15" fmla="*/ 574 h 5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574">
                    <a:moveTo>
                      <a:pt x="104" y="0"/>
                    </a:moveTo>
                    <a:cubicBezTo>
                      <a:pt x="101" y="29"/>
                      <a:pt x="85" y="120"/>
                      <a:pt x="87" y="177"/>
                    </a:cubicBezTo>
                    <a:cubicBezTo>
                      <a:pt x="89" y="234"/>
                      <a:pt x="128" y="274"/>
                      <a:pt x="114" y="340"/>
                    </a:cubicBezTo>
                    <a:cubicBezTo>
                      <a:pt x="100" y="406"/>
                      <a:pt x="24" y="525"/>
                      <a:pt x="0" y="574"/>
                    </a:cubicBezTo>
                  </a:path>
                </a:pathLst>
              </a:custGeom>
              <a:noFill/>
              <a:ln w="38100">
                <a:solidFill>
                  <a:srgbClr val="0089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57" name="AutoShape 180"/>
              <p:cNvSpPr>
                <a:spLocks noChangeAspect="1" noChangeArrowheads="1"/>
              </p:cNvSpPr>
              <p:nvPr/>
            </p:nvSpPr>
            <p:spPr bwMode="auto">
              <a:xfrm>
                <a:off x="541" y="1196"/>
                <a:ext cx="99" cy="224"/>
              </a:xfrm>
              <a:prstGeom prst="can">
                <a:avLst>
                  <a:gd name="adj" fmla="val 1609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273158" name="Freeform 181"/>
              <p:cNvSpPr>
                <a:spLocks noChangeAspect="1"/>
              </p:cNvSpPr>
              <p:nvPr/>
            </p:nvSpPr>
            <p:spPr bwMode="auto">
              <a:xfrm>
                <a:off x="590" y="1115"/>
                <a:ext cx="24" cy="91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19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0089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842" name="Group 182"/>
            <p:cNvGrpSpPr>
              <a:grpSpLocks/>
            </p:cNvGrpSpPr>
            <p:nvPr/>
          </p:nvGrpSpPr>
          <p:grpSpPr bwMode="auto">
            <a:xfrm>
              <a:off x="4795" y="1265"/>
              <a:ext cx="206" cy="417"/>
              <a:chOff x="4795" y="1265"/>
              <a:chExt cx="206" cy="417"/>
            </a:xfrm>
          </p:grpSpPr>
          <p:sp>
            <p:nvSpPr>
              <p:cNvPr id="273153" name="Freeform 183"/>
              <p:cNvSpPr>
                <a:spLocks noChangeAspect="1"/>
              </p:cNvSpPr>
              <p:nvPr/>
            </p:nvSpPr>
            <p:spPr bwMode="auto">
              <a:xfrm>
                <a:off x="4836" y="1535"/>
                <a:ext cx="165" cy="147"/>
              </a:xfrm>
              <a:custGeom>
                <a:avLst/>
                <a:gdLst>
                  <a:gd name="T0" fmla="*/ 0 w 474"/>
                  <a:gd name="T1" fmla="*/ 0 h 443"/>
                  <a:gd name="T2" fmla="*/ 1 w 474"/>
                  <a:gd name="T3" fmla="*/ 3 h 443"/>
                  <a:gd name="T4" fmla="*/ 6 w 474"/>
                  <a:gd name="T5" fmla="*/ 3 h 443"/>
                  <a:gd name="T6" fmla="*/ 6 w 474"/>
                  <a:gd name="T7" fmla="*/ 5 h 4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4"/>
                  <a:gd name="T13" fmla="*/ 0 h 443"/>
                  <a:gd name="T14" fmla="*/ 474 w 474"/>
                  <a:gd name="T15" fmla="*/ 443 h 4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4" h="443">
                    <a:moveTo>
                      <a:pt x="4" y="0"/>
                    </a:moveTo>
                    <a:cubicBezTo>
                      <a:pt x="11" y="68"/>
                      <a:pt x="0" y="184"/>
                      <a:pt x="67" y="222"/>
                    </a:cubicBezTo>
                    <a:cubicBezTo>
                      <a:pt x="134" y="260"/>
                      <a:pt x="348" y="190"/>
                      <a:pt x="407" y="227"/>
                    </a:cubicBezTo>
                    <a:cubicBezTo>
                      <a:pt x="474" y="294"/>
                      <a:pt x="432" y="392"/>
                      <a:pt x="422" y="443"/>
                    </a:cubicBezTo>
                  </a:path>
                </a:pathLst>
              </a:custGeom>
              <a:noFill/>
              <a:ln w="38100">
                <a:solidFill>
                  <a:srgbClr val="6C2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54" name="AutoShape 184"/>
              <p:cNvSpPr>
                <a:spLocks noChangeAspect="1" noChangeArrowheads="1"/>
              </p:cNvSpPr>
              <p:nvPr/>
            </p:nvSpPr>
            <p:spPr bwMode="auto">
              <a:xfrm>
                <a:off x="4795" y="1338"/>
                <a:ext cx="89" cy="202"/>
              </a:xfrm>
              <a:prstGeom prst="can">
                <a:avLst>
                  <a:gd name="adj" fmla="val 1614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273155" name="Freeform 185"/>
              <p:cNvSpPr>
                <a:spLocks noChangeAspect="1"/>
              </p:cNvSpPr>
              <p:nvPr/>
            </p:nvSpPr>
            <p:spPr bwMode="auto">
              <a:xfrm>
                <a:off x="4839" y="1265"/>
                <a:ext cx="22" cy="82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13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6C2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843" name="Group 186"/>
            <p:cNvGrpSpPr>
              <a:grpSpLocks/>
            </p:cNvGrpSpPr>
            <p:nvPr/>
          </p:nvGrpSpPr>
          <p:grpSpPr bwMode="auto">
            <a:xfrm>
              <a:off x="4527" y="1601"/>
              <a:ext cx="534" cy="502"/>
              <a:chOff x="4529" y="1607"/>
              <a:chExt cx="534" cy="502"/>
            </a:xfrm>
          </p:grpSpPr>
          <p:sp>
            <p:nvSpPr>
              <p:cNvPr id="273143" name="Freeform 187"/>
              <p:cNvSpPr>
                <a:spLocks noChangeAspect="1"/>
              </p:cNvSpPr>
              <p:nvPr/>
            </p:nvSpPr>
            <p:spPr bwMode="auto">
              <a:xfrm>
                <a:off x="4529" y="1607"/>
                <a:ext cx="282" cy="502"/>
              </a:xfrm>
              <a:custGeom>
                <a:avLst/>
                <a:gdLst>
                  <a:gd name="T0" fmla="*/ 242 w 282"/>
                  <a:gd name="T1" fmla="*/ 313 h 502"/>
                  <a:gd name="T2" fmla="*/ 102 w 282"/>
                  <a:gd name="T3" fmla="*/ 456 h 502"/>
                  <a:gd name="T4" fmla="*/ 221 w 282"/>
                  <a:gd name="T5" fmla="*/ 249 h 502"/>
                  <a:gd name="T6" fmla="*/ 215 w 282"/>
                  <a:gd name="T7" fmla="*/ 39 h 502"/>
                  <a:gd name="T8" fmla="*/ 12 w 282"/>
                  <a:gd name="T9" fmla="*/ 89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502"/>
                  <a:gd name="T17" fmla="*/ 282 w 282"/>
                  <a:gd name="T18" fmla="*/ 502 h 5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502">
                    <a:moveTo>
                      <a:pt x="242" y="313"/>
                    </a:moveTo>
                    <a:cubicBezTo>
                      <a:pt x="199" y="379"/>
                      <a:pt x="205" y="502"/>
                      <a:pt x="102" y="456"/>
                    </a:cubicBezTo>
                    <a:cubicBezTo>
                      <a:pt x="0" y="410"/>
                      <a:pt x="191" y="295"/>
                      <a:pt x="221" y="249"/>
                    </a:cubicBezTo>
                    <a:cubicBezTo>
                      <a:pt x="252" y="204"/>
                      <a:pt x="282" y="78"/>
                      <a:pt x="215" y="39"/>
                    </a:cubicBezTo>
                    <a:cubicBezTo>
                      <a:pt x="148" y="0"/>
                      <a:pt x="51" y="54"/>
                      <a:pt x="12" y="89"/>
                    </a:cubicBezTo>
                  </a:path>
                </a:pathLst>
              </a:custGeom>
              <a:noFill/>
              <a:ln w="57150">
                <a:solidFill>
                  <a:srgbClr val="6C2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4" name="Freeform 188"/>
              <p:cNvSpPr>
                <a:spLocks noChangeAspect="1"/>
              </p:cNvSpPr>
              <p:nvPr/>
            </p:nvSpPr>
            <p:spPr bwMode="auto">
              <a:xfrm rot="3096028" flipH="1">
                <a:off x="4781" y="1637"/>
                <a:ext cx="215" cy="348"/>
              </a:xfrm>
              <a:custGeom>
                <a:avLst/>
                <a:gdLst>
                  <a:gd name="T0" fmla="*/ 0 w 1338"/>
                  <a:gd name="T1" fmla="*/ 0 h 2176"/>
                  <a:gd name="T2" fmla="*/ 0 w 1338"/>
                  <a:gd name="T3" fmla="*/ 0 h 2176"/>
                  <a:gd name="T4" fmla="*/ 0 w 1338"/>
                  <a:gd name="T5" fmla="*/ 0 h 2176"/>
                  <a:gd name="T6" fmla="*/ 1 w 1338"/>
                  <a:gd name="T7" fmla="*/ 0 h 2176"/>
                  <a:gd name="T8" fmla="*/ 1 w 1338"/>
                  <a:gd name="T9" fmla="*/ 1 h 2176"/>
                  <a:gd name="T10" fmla="*/ 0 w 1338"/>
                  <a:gd name="T11" fmla="*/ 1 h 2176"/>
                  <a:gd name="T12" fmla="*/ 0 w 1338"/>
                  <a:gd name="T13" fmla="*/ 1 h 2176"/>
                  <a:gd name="T14" fmla="*/ 0 w 1338"/>
                  <a:gd name="T15" fmla="*/ 1 h 2176"/>
                  <a:gd name="T16" fmla="*/ 0 w 1338"/>
                  <a:gd name="T17" fmla="*/ 1 h 2176"/>
                  <a:gd name="T18" fmla="*/ 0 w 1338"/>
                  <a:gd name="T19" fmla="*/ 1 h 2176"/>
                  <a:gd name="T20" fmla="*/ 1 w 1338"/>
                  <a:gd name="T21" fmla="*/ 1 h 2176"/>
                  <a:gd name="T22" fmla="*/ 1 w 1338"/>
                  <a:gd name="T23" fmla="*/ 0 h 2176"/>
                  <a:gd name="T24" fmla="*/ 0 w 1338"/>
                  <a:gd name="T25" fmla="*/ 0 h 2176"/>
                  <a:gd name="T26" fmla="*/ 0 w 1338"/>
                  <a:gd name="T27" fmla="*/ 0 h 2176"/>
                  <a:gd name="T28" fmla="*/ 0 w 1338"/>
                  <a:gd name="T29" fmla="*/ 0 h 21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38"/>
                  <a:gd name="T46" fmla="*/ 0 h 2176"/>
                  <a:gd name="T47" fmla="*/ 1338 w 1338"/>
                  <a:gd name="T48" fmla="*/ 2176 h 217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38" h="2176">
                    <a:moveTo>
                      <a:pt x="184" y="695"/>
                    </a:moveTo>
                    <a:cubicBezTo>
                      <a:pt x="75" y="644"/>
                      <a:pt x="24" y="534"/>
                      <a:pt x="133" y="374"/>
                    </a:cubicBezTo>
                    <a:cubicBezTo>
                      <a:pt x="242" y="214"/>
                      <a:pt x="414" y="0"/>
                      <a:pt x="665" y="2"/>
                    </a:cubicBezTo>
                    <a:cubicBezTo>
                      <a:pt x="916" y="4"/>
                      <a:pt x="1101" y="201"/>
                      <a:pt x="1196" y="484"/>
                    </a:cubicBezTo>
                    <a:cubicBezTo>
                      <a:pt x="1291" y="767"/>
                      <a:pt x="1338" y="1442"/>
                      <a:pt x="1265" y="1717"/>
                    </a:cubicBezTo>
                    <a:cubicBezTo>
                      <a:pt x="1192" y="1992"/>
                      <a:pt x="934" y="2118"/>
                      <a:pt x="742" y="2147"/>
                    </a:cubicBezTo>
                    <a:cubicBezTo>
                      <a:pt x="550" y="2176"/>
                      <a:pt x="218" y="2063"/>
                      <a:pt x="109" y="1886"/>
                    </a:cubicBezTo>
                    <a:cubicBezTo>
                      <a:pt x="0" y="1709"/>
                      <a:pt x="14" y="1441"/>
                      <a:pt x="33" y="1287"/>
                    </a:cubicBezTo>
                    <a:cubicBezTo>
                      <a:pt x="52" y="1133"/>
                      <a:pt x="97" y="1080"/>
                      <a:pt x="199" y="1109"/>
                    </a:cubicBezTo>
                    <a:cubicBezTo>
                      <a:pt x="301" y="1138"/>
                      <a:pt x="338" y="1219"/>
                      <a:pt x="433" y="1234"/>
                    </a:cubicBezTo>
                    <a:cubicBezTo>
                      <a:pt x="528" y="1249"/>
                      <a:pt x="863" y="1251"/>
                      <a:pt x="936" y="1192"/>
                    </a:cubicBezTo>
                    <a:cubicBezTo>
                      <a:pt x="1009" y="1133"/>
                      <a:pt x="1045" y="950"/>
                      <a:pt x="1008" y="819"/>
                    </a:cubicBezTo>
                    <a:cubicBezTo>
                      <a:pt x="971" y="688"/>
                      <a:pt x="911" y="651"/>
                      <a:pt x="818" y="615"/>
                    </a:cubicBezTo>
                    <a:cubicBezTo>
                      <a:pt x="725" y="579"/>
                      <a:pt x="535" y="581"/>
                      <a:pt x="439" y="608"/>
                    </a:cubicBezTo>
                    <a:cubicBezTo>
                      <a:pt x="343" y="635"/>
                      <a:pt x="293" y="746"/>
                      <a:pt x="184" y="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B547"/>
                  </a:gs>
                  <a:gs pos="100000">
                    <a:srgbClr val="FFB950"/>
                  </a:gs>
                </a:gsLst>
                <a:path path="rect">
                  <a:fillToRect l="50000" t="50000" r="50000" b="50000"/>
                </a:path>
              </a:gradFill>
              <a:ln w="3175">
                <a:solidFill>
                  <a:srgbClr val="6C2C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5" name="Oval 189"/>
              <p:cNvSpPr>
                <a:spLocks noChangeAspect="1" noChangeArrowheads="1"/>
              </p:cNvSpPr>
              <p:nvPr/>
            </p:nvSpPr>
            <p:spPr bwMode="auto">
              <a:xfrm rot="7109780" flipH="1">
                <a:off x="4965" y="1777"/>
                <a:ext cx="71" cy="66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6" name="Oval 190"/>
              <p:cNvSpPr>
                <a:spLocks noChangeAspect="1" noChangeArrowheads="1"/>
              </p:cNvSpPr>
              <p:nvPr/>
            </p:nvSpPr>
            <p:spPr bwMode="auto">
              <a:xfrm rot="3096028" flipH="1">
                <a:off x="4902" y="1670"/>
                <a:ext cx="163" cy="1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7" name="Text Box 191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4884" y="1658"/>
                <a:ext cx="204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273148" name="Oval 192"/>
              <p:cNvSpPr>
                <a:spLocks noChangeAspect="1" noChangeArrowheads="1"/>
              </p:cNvSpPr>
              <p:nvPr/>
            </p:nvSpPr>
            <p:spPr bwMode="auto">
              <a:xfrm rot="6694865" flipH="1">
                <a:off x="4878" y="1835"/>
                <a:ext cx="62" cy="98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9" name="Oval 193"/>
              <p:cNvSpPr>
                <a:spLocks noChangeAspect="1" noChangeArrowheads="1"/>
              </p:cNvSpPr>
              <p:nvPr/>
            </p:nvSpPr>
            <p:spPr bwMode="auto">
              <a:xfrm rot="1027016">
                <a:off x="4952" y="1679"/>
                <a:ext cx="60" cy="19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50" name="Oval 194"/>
              <p:cNvSpPr>
                <a:spLocks noChangeAspect="1" noChangeArrowheads="1"/>
              </p:cNvSpPr>
              <p:nvPr/>
            </p:nvSpPr>
            <p:spPr bwMode="auto">
              <a:xfrm rot="8496028" flipH="1">
                <a:off x="4733" y="1749"/>
                <a:ext cx="187" cy="2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51" name="Text Box 195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4729" y="1777"/>
                <a:ext cx="17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DE6F00"/>
                    </a:solidFill>
                    <a:cs typeface="Arial" charset="0"/>
                  </a:rPr>
                  <a:t>C</a:t>
                </a:r>
              </a:p>
            </p:txBody>
          </p:sp>
          <p:sp>
            <p:nvSpPr>
              <p:cNvPr id="273152" name="Oval 196"/>
              <p:cNvSpPr>
                <a:spLocks noChangeAspect="1" noChangeArrowheads="1"/>
              </p:cNvSpPr>
              <p:nvPr/>
            </p:nvSpPr>
            <p:spPr bwMode="auto">
              <a:xfrm rot="2503298" flipH="1">
                <a:off x="4741" y="1907"/>
                <a:ext cx="68" cy="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844" name="Group 197"/>
            <p:cNvGrpSpPr>
              <a:grpSpLocks/>
            </p:cNvGrpSpPr>
            <p:nvPr/>
          </p:nvGrpSpPr>
          <p:grpSpPr bwMode="auto">
            <a:xfrm>
              <a:off x="3895" y="1364"/>
              <a:ext cx="1703" cy="156"/>
              <a:chOff x="151" y="1324"/>
              <a:chExt cx="1703" cy="156"/>
            </a:xfrm>
          </p:grpSpPr>
          <p:sp>
            <p:nvSpPr>
              <p:cNvPr id="272903" name="Line 198"/>
              <p:cNvSpPr>
                <a:spLocks noChangeAspect="1" noChangeShapeType="1"/>
              </p:cNvSpPr>
              <p:nvPr/>
            </p:nvSpPr>
            <p:spPr bwMode="auto">
              <a:xfrm>
                <a:off x="87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4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5" name="Line 200"/>
              <p:cNvSpPr>
                <a:spLocks noChangeAspect="1" noChangeShapeType="1"/>
              </p:cNvSpPr>
              <p:nvPr/>
            </p:nvSpPr>
            <p:spPr bwMode="auto">
              <a:xfrm flipV="1">
                <a:off x="84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6" name="Oval 201"/>
              <p:cNvSpPr>
                <a:spLocks noChangeAspect="1" noChangeArrowheads="1"/>
              </p:cNvSpPr>
              <p:nvPr/>
            </p:nvSpPr>
            <p:spPr bwMode="auto">
              <a:xfrm>
                <a:off x="83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7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8" name="Line 203"/>
              <p:cNvSpPr>
                <a:spLocks noChangeAspect="1" noChangeShapeType="1"/>
              </p:cNvSpPr>
              <p:nvPr/>
            </p:nvSpPr>
            <p:spPr bwMode="auto">
              <a:xfrm>
                <a:off x="87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09" name="Line 204"/>
              <p:cNvSpPr>
                <a:spLocks noChangeAspect="1" noChangeShapeType="1"/>
              </p:cNvSpPr>
              <p:nvPr/>
            </p:nvSpPr>
            <p:spPr bwMode="auto">
              <a:xfrm flipH="1">
                <a:off x="86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0" name="Oval 20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3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1" name="Line 206"/>
              <p:cNvSpPr>
                <a:spLocks noChangeAspect="1" noChangeShapeType="1"/>
              </p:cNvSpPr>
              <p:nvPr/>
            </p:nvSpPr>
            <p:spPr bwMode="auto">
              <a:xfrm>
                <a:off x="92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2" name="Line 2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3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89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4" name="Oval 209"/>
              <p:cNvSpPr>
                <a:spLocks noChangeAspect="1" noChangeArrowheads="1"/>
              </p:cNvSpPr>
              <p:nvPr/>
            </p:nvSpPr>
            <p:spPr bwMode="auto">
              <a:xfrm>
                <a:off x="88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5" name="Line 2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6" name="Line 211"/>
              <p:cNvSpPr>
                <a:spLocks noChangeAspect="1" noChangeShapeType="1"/>
              </p:cNvSpPr>
              <p:nvPr/>
            </p:nvSpPr>
            <p:spPr bwMode="auto">
              <a:xfrm>
                <a:off x="92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7" name="Line 212"/>
              <p:cNvSpPr>
                <a:spLocks noChangeAspect="1" noChangeShapeType="1"/>
              </p:cNvSpPr>
              <p:nvPr/>
            </p:nvSpPr>
            <p:spPr bwMode="auto">
              <a:xfrm flipH="1">
                <a:off x="92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8" name="Oval 21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8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19" name="Line 214"/>
              <p:cNvSpPr>
                <a:spLocks noChangeAspect="1" noChangeShapeType="1"/>
              </p:cNvSpPr>
              <p:nvPr/>
            </p:nvSpPr>
            <p:spPr bwMode="auto">
              <a:xfrm>
                <a:off x="104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0" name="Line 2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3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1" name="Line 216"/>
              <p:cNvSpPr>
                <a:spLocks noChangeAspect="1" noChangeShapeType="1"/>
              </p:cNvSpPr>
              <p:nvPr/>
            </p:nvSpPr>
            <p:spPr bwMode="auto">
              <a:xfrm flipV="1">
                <a:off x="101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2" name="Oval 217"/>
              <p:cNvSpPr>
                <a:spLocks noChangeAspect="1" noChangeArrowheads="1"/>
              </p:cNvSpPr>
              <p:nvPr/>
            </p:nvSpPr>
            <p:spPr bwMode="auto">
              <a:xfrm>
                <a:off x="1002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3" name="Line 2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4" name="Line 219"/>
              <p:cNvSpPr>
                <a:spLocks noChangeAspect="1" noChangeShapeType="1"/>
              </p:cNvSpPr>
              <p:nvPr/>
            </p:nvSpPr>
            <p:spPr bwMode="auto">
              <a:xfrm>
                <a:off x="104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5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1038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6" name="Oval 22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02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7" name="Line 222"/>
              <p:cNvSpPr>
                <a:spLocks noChangeAspect="1" noChangeShapeType="1"/>
              </p:cNvSpPr>
              <p:nvPr/>
            </p:nvSpPr>
            <p:spPr bwMode="auto">
              <a:xfrm>
                <a:off x="115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8" name="Line 2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2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29" name="Line 224"/>
              <p:cNvSpPr>
                <a:spLocks noChangeAspect="1" noChangeShapeType="1"/>
              </p:cNvSpPr>
              <p:nvPr/>
            </p:nvSpPr>
            <p:spPr bwMode="auto">
              <a:xfrm flipV="1">
                <a:off x="112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0" name="Oval 225"/>
              <p:cNvSpPr>
                <a:spLocks noChangeAspect="1" noChangeArrowheads="1"/>
              </p:cNvSpPr>
              <p:nvPr/>
            </p:nvSpPr>
            <p:spPr bwMode="auto">
              <a:xfrm>
                <a:off x="111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1" name="Line 2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3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2" name="Line 227"/>
              <p:cNvSpPr>
                <a:spLocks noChangeAspect="1" noChangeShapeType="1"/>
              </p:cNvSpPr>
              <p:nvPr/>
            </p:nvSpPr>
            <p:spPr bwMode="auto">
              <a:xfrm>
                <a:off x="115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3" name="Line 228"/>
              <p:cNvSpPr>
                <a:spLocks noChangeAspect="1" noChangeShapeType="1"/>
              </p:cNvSpPr>
              <p:nvPr/>
            </p:nvSpPr>
            <p:spPr bwMode="auto">
              <a:xfrm flipH="1">
                <a:off x="115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4" name="Oval 22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1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5" name="Line 230"/>
              <p:cNvSpPr>
                <a:spLocks noChangeAspect="1" noChangeShapeType="1"/>
              </p:cNvSpPr>
              <p:nvPr/>
            </p:nvSpPr>
            <p:spPr bwMode="auto">
              <a:xfrm>
                <a:off x="98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6" name="Line 23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5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7" name="Line 232"/>
              <p:cNvSpPr>
                <a:spLocks noChangeAspect="1" noChangeShapeType="1"/>
              </p:cNvSpPr>
              <p:nvPr/>
            </p:nvSpPr>
            <p:spPr bwMode="auto">
              <a:xfrm flipV="1">
                <a:off x="95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8" name="Oval 233"/>
              <p:cNvSpPr>
                <a:spLocks noChangeAspect="1" noChangeArrowheads="1"/>
              </p:cNvSpPr>
              <p:nvPr/>
            </p:nvSpPr>
            <p:spPr bwMode="auto">
              <a:xfrm>
                <a:off x="94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39" name="Line 2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6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0" name="Line 235"/>
              <p:cNvSpPr>
                <a:spLocks noChangeAspect="1" noChangeShapeType="1"/>
              </p:cNvSpPr>
              <p:nvPr/>
            </p:nvSpPr>
            <p:spPr bwMode="auto">
              <a:xfrm>
                <a:off x="984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1" name="Line 236"/>
              <p:cNvSpPr>
                <a:spLocks noChangeAspect="1" noChangeShapeType="1"/>
              </p:cNvSpPr>
              <p:nvPr/>
            </p:nvSpPr>
            <p:spPr bwMode="auto">
              <a:xfrm flipH="1">
                <a:off x="982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2" name="Oval 23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94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3" name="Line 238"/>
              <p:cNvSpPr>
                <a:spLocks noChangeAspect="1" noChangeShapeType="1"/>
              </p:cNvSpPr>
              <p:nvPr/>
            </p:nvSpPr>
            <p:spPr bwMode="auto">
              <a:xfrm>
                <a:off x="109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4" name="Line 2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5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1070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6" name="Oval 241"/>
              <p:cNvSpPr>
                <a:spLocks noChangeAspect="1" noChangeArrowheads="1"/>
              </p:cNvSpPr>
              <p:nvPr/>
            </p:nvSpPr>
            <p:spPr bwMode="auto">
              <a:xfrm>
                <a:off x="105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7" name="Line 2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8" name="Line 243"/>
              <p:cNvSpPr>
                <a:spLocks noChangeAspect="1" noChangeShapeType="1"/>
              </p:cNvSpPr>
              <p:nvPr/>
            </p:nvSpPr>
            <p:spPr bwMode="auto">
              <a:xfrm>
                <a:off x="109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49" name="Line 244"/>
              <p:cNvSpPr>
                <a:spLocks noChangeAspect="1" noChangeShapeType="1"/>
              </p:cNvSpPr>
              <p:nvPr/>
            </p:nvSpPr>
            <p:spPr bwMode="auto">
              <a:xfrm flipH="1">
                <a:off x="109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0" name="Oval 24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5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1" name="Line 246"/>
              <p:cNvSpPr>
                <a:spLocks noChangeAspect="1" noChangeShapeType="1"/>
              </p:cNvSpPr>
              <p:nvPr/>
            </p:nvSpPr>
            <p:spPr bwMode="auto">
              <a:xfrm>
                <a:off x="121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2" name="Line 2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3" name="Line 248"/>
              <p:cNvSpPr>
                <a:spLocks noChangeAspect="1" noChangeShapeType="1"/>
              </p:cNvSpPr>
              <p:nvPr/>
            </p:nvSpPr>
            <p:spPr bwMode="auto">
              <a:xfrm flipV="1">
                <a:off x="1182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4" name="Oval 249"/>
              <p:cNvSpPr>
                <a:spLocks noChangeAspect="1" noChangeArrowheads="1"/>
              </p:cNvSpPr>
              <p:nvPr/>
            </p:nvSpPr>
            <p:spPr bwMode="auto">
              <a:xfrm>
                <a:off x="1173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5" name="Line 2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6" name="Line 251"/>
              <p:cNvSpPr>
                <a:spLocks noChangeAspect="1" noChangeShapeType="1"/>
              </p:cNvSpPr>
              <p:nvPr/>
            </p:nvSpPr>
            <p:spPr bwMode="auto">
              <a:xfrm>
                <a:off x="1210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7" name="Line 252"/>
              <p:cNvSpPr>
                <a:spLocks noChangeAspect="1" noChangeShapeType="1"/>
              </p:cNvSpPr>
              <p:nvPr/>
            </p:nvSpPr>
            <p:spPr bwMode="auto">
              <a:xfrm flipH="1">
                <a:off x="120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8" name="Oval 25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73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59" name="Line 254"/>
              <p:cNvSpPr>
                <a:spLocks noChangeAspect="1" noChangeShapeType="1"/>
              </p:cNvSpPr>
              <p:nvPr/>
            </p:nvSpPr>
            <p:spPr bwMode="auto">
              <a:xfrm>
                <a:off x="132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0" name="Line 2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9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1" name="Line 256"/>
              <p:cNvSpPr>
                <a:spLocks noChangeAspect="1" noChangeShapeType="1"/>
              </p:cNvSpPr>
              <p:nvPr/>
            </p:nvSpPr>
            <p:spPr bwMode="auto">
              <a:xfrm flipV="1">
                <a:off x="1297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2" name="Oval 257"/>
              <p:cNvSpPr>
                <a:spLocks noChangeAspect="1" noChangeArrowheads="1"/>
              </p:cNvSpPr>
              <p:nvPr/>
            </p:nvSpPr>
            <p:spPr bwMode="auto">
              <a:xfrm>
                <a:off x="1286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3" name="Line 2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0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4" name="Line 259"/>
              <p:cNvSpPr>
                <a:spLocks noChangeAspect="1" noChangeShapeType="1"/>
              </p:cNvSpPr>
              <p:nvPr/>
            </p:nvSpPr>
            <p:spPr bwMode="auto">
              <a:xfrm>
                <a:off x="1325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5" name="Line 260"/>
              <p:cNvSpPr>
                <a:spLocks noChangeAspect="1" noChangeShapeType="1"/>
              </p:cNvSpPr>
              <p:nvPr/>
            </p:nvSpPr>
            <p:spPr bwMode="auto">
              <a:xfrm flipH="1">
                <a:off x="132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6" name="Oval 26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86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7" name="Line 262"/>
              <p:cNvSpPr>
                <a:spLocks noChangeAspect="1" noChangeShapeType="1"/>
              </p:cNvSpPr>
              <p:nvPr/>
            </p:nvSpPr>
            <p:spPr bwMode="auto">
              <a:xfrm>
                <a:off x="126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8" name="Line 2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69" name="Line 264"/>
              <p:cNvSpPr>
                <a:spLocks noChangeAspect="1" noChangeShapeType="1"/>
              </p:cNvSpPr>
              <p:nvPr/>
            </p:nvSpPr>
            <p:spPr bwMode="auto">
              <a:xfrm flipV="1">
                <a:off x="123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0" name="Oval 265"/>
              <p:cNvSpPr>
                <a:spLocks noChangeAspect="1" noChangeArrowheads="1"/>
              </p:cNvSpPr>
              <p:nvPr/>
            </p:nvSpPr>
            <p:spPr bwMode="auto">
              <a:xfrm>
                <a:off x="122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1" name="Line 2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2" name="Line 267"/>
              <p:cNvSpPr>
                <a:spLocks noChangeAspect="1" noChangeShapeType="1"/>
              </p:cNvSpPr>
              <p:nvPr/>
            </p:nvSpPr>
            <p:spPr bwMode="auto">
              <a:xfrm>
                <a:off x="126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3" name="Line 268"/>
              <p:cNvSpPr>
                <a:spLocks noChangeAspect="1" noChangeShapeType="1"/>
              </p:cNvSpPr>
              <p:nvPr/>
            </p:nvSpPr>
            <p:spPr bwMode="auto">
              <a:xfrm flipH="1">
                <a:off x="126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4" name="Oval 26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2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5" name="Line 270"/>
              <p:cNvSpPr>
                <a:spLocks noChangeAspect="1" noChangeShapeType="1"/>
              </p:cNvSpPr>
              <p:nvPr/>
            </p:nvSpPr>
            <p:spPr bwMode="auto">
              <a:xfrm>
                <a:off x="13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6" name="Line 2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7" name="Line 272"/>
              <p:cNvSpPr>
                <a:spLocks noChangeAspect="1" noChangeShapeType="1"/>
              </p:cNvSpPr>
              <p:nvPr/>
            </p:nvSpPr>
            <p:spPr bwMode="auto">
              <a:xfrm flipV="1">
                <a:off x="1353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8" name="Oval 273"/>
              <p:cNvSpPr>
                <a:spLocks noChangeAspect="1" noChangeArrowheads="1"/>
              </p:cNvSpPr>
              <p:nvPr/>
            </p:nvSpPr>
            <p:spPr bwMode="auto">
              <a:xfrm>
                <a:off x="134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79" name="Line 2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0" name="Line 275"/>
              <p:cNvSpPr>
                <a:spLocks noChangeAspect="1" noChangeShapeType="1"/>
              </p:cNvSpPr>
              <p:nvPr/>
            </p:nvSpPr>
            <p:spPr bwMode="auto">
              <a:xfrm>
                <a:off x="138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1" name="Line 276"/>
              <p:cNvSpPr>
                <a:spLocks noChangeAspect="1" noChangeShapeType="1"/>
              </p:cNvSpPr>
              <p:nvPr/>
            </p:nvSpPr>
            <p:spPr bwMode="auto">
              <a:xfrm flipH="1">
                <a:off x="138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2" name="Oval 27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4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3" name="Line 278"/>
              <p:cNvSpPr>
                <a:spLocks noChangeAspect="1" noChangeShapeType="1"/>
              </p:cNvSpPr>
              <p:nvPr/>
            </p:nvSpPr>
            <p:spPr bwMode="auto">
              <a:xfrm>
                <a:off x="1439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4" name="Line 2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1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5" name="Line 280"/>
              <p:cNvSpPr>
                <a:spLocks noChangeAspect="1" noChangeShapeType="1"/>
              </p:cNvSpPr>
              <p:nvPr/>
            </p:nvSpPr>
            <p:spPr bwMode="auto">
              <a:xfrm flipV="1">
                <a:off x="1410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6" name="Oval 281"/>
              <p:cNvSpPr>
                <a:spLocks noChangeAspect="1" noChangeArrowheads="1"/>
              </p:cNvSpPr>
              <p:nvPr/>
            </p:nvSpPr>
            <p:spPr bwMode="auto">
              <a:xfrm>
                <a:off x="13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7" name="Line 2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8" name="Line 283"/>
              <p:cNvSpPr>
                <a:spLocks noChangeAspect="1" noChangeShapeType="1"/>
              </p:cNvSpPr>
              <p:nvPr/>
            </p:nvSpPr>
            <p:spPr bwMode="auto">
              <a:xfrm>
                <a:off x="143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89" name="Line 284"/>
              <p:cNvSpPr>
                <a:spLocks noChangeAspect="1" noChangeShapeType="1"/>
              </p:cNvSpPr>
              <p:nvPr/>
            </p:nvSpPr>
            <p:spPr bwMode="auto">
              <a:xfrm flipH="1">
                <a:off x="14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0" name="Oval 28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1" name="Line 286"/>
              <p:cNvSpPr>
                <a:spLocks noChangeAspect="1" noChangeShapeType="1"/>
              </p:cNvSpPr>
              <p:nvPr/>
            </p:nvSpPr>
            <p:spPr bwMode="auto">
              <a:xfrm>
                <a:off x="149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2" name="Line 2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6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3" name="Line 288"/>
              <p:cNvSpPr>
                <a:spLocks noChangeAspect="1" noChangeShapeType="1"/>
              </p:cNvSpPr>
              <p:nvPr/>
            </p:nvSpPr>
            <p:spPr bwMode="auto">
              <a:xfrm flipV="1">
                <a:off x="1468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4" name="Oval 289"/>
              <p:cNvSpPr>
                <a:spLocks noChangeAspect="1" noChangeArrowheads="1"/>
              </p:cNvSpPr>
              <p:nvPr/>
            </p:nvSpPr>
            <p:spPr bwMode="auto">
              <a:xfrm>
                <a:off x="1457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5" name="Line 2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3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6" name="Line 291"/>
              <p:cNvSpPr>
                <a:spLocks noChangeAspect="1" noChangeShapeType="1"/>
              </p:cNvSpPr>
              <p:nvPr/>
            </p:nvSpPr>
            <p:spPr bwMode="auto">
              <a:xfrm>
                <a:off x="1496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7" name="Line 292"/>
              <p:cNvSpPr>
                <a:spLocks noChangeAspect="1" noChangeShapeType="1"/>
              </p:cNvSpPr>
              <p:nvPr/>
            </p:nvSpPr>
            <p:spPr bwMode="auto">
              <a:xfrm flipH="1">
                <a:off x="149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8" name="Oval 29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457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999" name="Line 294"/>
              <p:cNvSpPr>
                <a:spLocks noChangeAspect="1" noChangeShapeType="1"/>
              </p:cNvSpPr>
              <p:nvPr/>
            </p:nvSpPr>
            <p:spPr bwMode="auto">
              <a:xfrm>
                <a:off x="155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0" name="Line 2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1" name="Line 296"/>
              <p:cNvSpPr>
                <a:spLocks noChangeAspect="1" noChangeShapeType="1"/>
              </p:cNvSpPr>
              <p:nvPr/>
            </p:nvSpPr>
            <p:spPr bwMode="auto">
              <a:xfrm flipV="1">
                <a:off x="1524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2" name="Oval 297"/>
              <p:cNvSpPr>
                <a:spLocks noChangeAspect="1" noChangeArrowheads="1"/>
              </p:cNvSpPr>
              <p:nvPr/>
            </p:nvSpPr>
            <p:spPr bwMode="auto">
              <a:xfrm>
                <a:off x="151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3" name="Line 2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4" name="Line 299"/>
              <p:cNvSpPr>
                <a:spLocks noChangeAspect="1" noChangeShapeType="1"/>
              </p:cNvSpPr>
              <p:nvPr/>
            </p:nvSpPr>
            <p:spPr bwMode="auto">
              <a:xfrm>
                <a:off x="155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5" name="Line 300"/>
              <p:cNvSpPr>
                <a:spLocks noChangeAspect="1" noChangeShapeType="1"/>
              </p:cNvSpPr>
              <p:nvPr/>
            </p:nvSpPr>
            <p:spPr bwMode="auto">
              <a:xfrm flipH="1">
                <a:off x="155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6" name="Oval 30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7" name="Line 302"/>
              <p:cNvSpPr>
                <a:spLocks noChangeAspect="1" noChangeShapeType="1"/>
              </p:cNvSpPr>
              <p:nvPr/>
            </p:nvSpPr>
            <p:spPr bwMode="auto">
              <a:xfrm>
                <a:off x="160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8" name="Line 3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09" name="Line 304"/>
              <p:cNvSpPr>
                <a:spLocks noChangeAspect="1" noChangeShapeType="1"/>
              </p:cNvSpPr>
              <p:nvPr/>
            </p:nvSpPr>
            <p:spPr bwMode="auto">
              <a:xfrm flipV="1">
                <a:off x="157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0" name="Oval 305"/>
              <p:cNvSpPr>
                <a:spLocks noChangeAspect="1" noChangeArrowheads="1"/>
              </p:cNvSpPr>
              <p:nvPr/>
            </p:nvSpPr>
            <p:spPr bwMode="auto">
              <a:xfrm>
                <a:off x="156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1" name="Line 3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2" name="Line 307"/>
              <p:cNvSpPr>
                <a:spLocks noChangeAspect="1" noChangeShapeType="1"/>
              </p:cNvSpPr>
              <p:nvPr/>
            </p:nvSpPr>
            <p:spPr bwMode="auto">
              <a:xfrm>
                <a:off x="1607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3" name="Line 308"/>
              <p:cNvSpPr>
                <a:spLocks noChangeAspect="1" noChangeShapeType="1"/>
              </p:cNvSpPr>
              <p:nvPr/>
            </p:nvSpPr>
            <p:spPr bwMode="auto">
              <a:xfrm flipH="1">
                <a:off x="160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4" name="Oval 30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6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5" name="Line 310"/>
              <p:cNvSpPr>
                <a:spLocks noChangeAspect="1" noChangeShapeType="1"/>
              </p:cNvSpPr>
              <p:nvPr/>
            </p:nvSpPr>
            <p:spPr bwMode="auto">
              <a:xfrm>
                <a:off x="166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6" name="Line 3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3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7" name="Line 312"/>
              <p:cNvSpPr>
                <a:spLocks noChangeAspect="1" noChangeShapeType="1"/>
              </p:cNvSpPr>
              <p:nvPr/>
            </p:nvSpPr>
            <p:spPr bwMode="auto">
              <a:xfrm flipV="1">
                <a:off x="163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8" name="Oval 313"/>
              <p:cNvSpPr>
                <a:spLocks noChangeAspect="1" noChangeArrowheads="1"/>
              </p:cNvSpPr>
              <p:nvPr/>
            </p:nvSpPr>
            <p:spPr bwMode="auto">
              <a:xfrm>
                <a:off x="162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19" name="Line 3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4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0" name="Line 315"/>
              <p:cNvSpPr>
                <a:spLocks noChangeAspect="1" noChangeShapeType="1"/>
              </p:cNvSpPr>
              <p:nvPr/>
            </p:nvSpPr>
            <p:spPr bwMode="auto">
              <a:xfrm>
                <a:off x="166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1" name="Line 316"/>
              <p:cNvSpPr>
                <a:spLocks noChangeAspect="1" noChangeShapeType="1"/>
              </p:cNvSpPr>
              <p:nvPr/>
            </p:nvSpPr>
            <p:spPr bwMode="auto">
              <a:xfrm flipH="1">
                <a:off x="166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2" name="Oval 31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2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3" name="Line 318"/>
              <p:cNvSpPr>
                <a:spLocks noChangeAspect="1" noChangeShapeType="1"/>
              </p:cNvSpPr>
              <p:nvPr/>
            </p:nvSpPr>
            <p:spPr bwMode="auto">
              <a:xfrm>
                <a:off x="19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4" name="Line 3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5" name="Line 320"/>
              <p:cNvSpPr>
                <a:spLocks noChangeAspect="1" noChangeShapeType="1"/>
              </p:cNvSpPr>
              <p:nvPr/>
            </p:nvSpPr>
            <p:spPr bwMode="auto">
              <a:xfrm flipV="1">
                <a:off x="162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6" name="Oval 321"/>
              <p:cNvSpPr>
                <a:spLocks noChangeAspect="1" noChangeArrowheads="1"/>
              </p:cNvSpPr>
              <p:nvPr/>
            </p:nvSpPr>
            <p:spPr bwMode="auto">
              <a:xfrm>
                <a:off x="15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7" name="Line 3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8" name="Line 323"/>
              <p:cNvSpPr>
                <a:spLocks noChangeAspect="1" noChangeShapeType="1"/>
              </p:cNvSpPr>
              <p:nvPr/>
            </p:nvSpPr>
            <p:spPr bwMode="auto">
              <a:xfrm>
                <a:off x="19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29" name="Line 324"/>
              <p:cNvSpPr>
                <a:spLocks noChangeAspect="1" noChangeShapeType="1"/>
              </p:cNvSpPr>
              <p:nvPr/>
            </p:nvSpPr>
            <p:spPr bwMode="auto">
              <a:xfrm flipH="1">
                <a:off x="18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0" name="Oval 32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1" name="Line 326"/>
              <p:cNvSpPr>
                <a:spLocks noChangeAspect="1" noChangeShapeType="1"/>
              </p:cNvSpPr>
              <p:nvPr/>
            </p:nvSpPr>
            <p:spPr bwMode="auto">
              <a:xfrm>
                <a:off x="24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2" name="Line 32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3" name="Line 328"/>
              <p:cNvSpPr>
                <a:spLocks noChangeAspect="1" noChangeShapeType="1"/>
              </p:cNvSpPr>
              <p:nvPr/>
            </p:nvSpPr>
            <p:spPr bwMode="auto">
              <a:xfrm flipV="1">
                <a:off x="218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4" name="Oval 329"/>
              <p:cNvSpPr>
                <a:spLocks noChangeAspect="1" noChangeArrowheads="1"/>
              </p:cNvSpPr>
              <p:nvPr/>
            </p:nvSpPr>
            <p:spPr bwMode="auto">
              <a:xfrm>
                <a:off x="20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5" name="Line 33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6" name="Line 331"/>
              <p:cNvSpPr>
                <a:spLocks noChangeAspect="1" noChangeShapeType="1"/>
              </p:cNvSpPr>
              <p:nvPr/>
            </p:nvSpPr>
            <p:spPr bwMode="auto">
              <a:xfrm>
                <a:off x="246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7" name="Line 332"/>
              <p:cNvSpPr>
                <a:spLocks noChangeAspect="1" noChangeShapeType="1"/>
              </p:cNvSpPr>
              <p:nvPr/>
            </p:nvSpPr>
            <p:spPr bwMode="auto">
              <a:xfrm flipH="1">
                <a:off x="24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8" name="Oval 33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39" name="Line 334"/>
              <p:cNvSpPr>
                <a:spLocks noChangeAspect="1" noChangeShapeType="1"/>
              </p:cNvSpPr>
              <p:nvPr/>
            </p:nvSpPr>
            <p:spPr bwMode="auto">
              <a:xfrm>
                <a:off x="36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0" name="Line 3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1" name="Line 336"/>
              <p:cNvSpPr>
                <a:spLocks noChangeAspect="1" noChangeShapeType="1"/>
              </p:cNvSpPr>
              <p:nvPr/>
            </p:nvSpPr>
            <p:spPr bwMode="auto">
              <a:xfrm flipV="1">
                <a:off x="331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2" name="Oval 337"/>
              <p:cNvSpPr>
                <a:spLocks noChangeAspect="1" noChangeArrowheads="1"/>
              </p:cNvSpPr>
              <p:nvPr/>
            </p:nvSpPr>
            <p:spPr bwMode="auto">
              <a:xfrm>
                <a:off x="32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3" name="Line 3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4" name="Line 339"/>
              <p:cNvSpPr>
                <a:spLocks noChangeAspect="1" noChangeShapeType="1"/>
              </p:cNvSpPr>
              <p:nvPr/>
            </p:nvSpPr>
            <p:spPr bwMode="auto">
              <a:xfrm>
                <a:off x="359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5" name="Line 340"/>
              <p:cNvSpPr>
                <a:spLocks noChangeAspect="1" noChangeShapeType="1"/>
              </p:cNvSpPr>
              <p:nvPr/>
            </p:nvSpPr>
            <p:spPr bwMode="auto">
              <a:xfrm flipH="1">
                <a:off x="35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6" name="Oval 34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7" name="Line 342"/>
              <p:cNvSpPr>
                <a:spLocks noChangeAspect="1" noChangeShapeType="1"/>
              </p:cNvSpPr>
              <p:nvPr/>
            </p:nvSpPr>
            <p:spPr bwMode="auto">
              <a:xfrm>
                <a:off x="47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8" name="Line 3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4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49" name="Line 344"/>
              <p:cNvSpPr>
                <a:spLocks noChangeAspect="1" noChangeShapeType="1"/>
              </p:cNvSpPr>
              <p:nvPr/>
            </p:nvSpPr>
            <p:spPr bwMode="auto">
              <a:xfrm flipV="1">
                <a:off x="44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0" name="Oval 345"/>
              <p:cNvSpPr>
                <a:spLocks noChangeAspect="1" noChangeArrowheads="1"/>
              </p:cNvSpPr>
              <p:nvPr/>
            </p:nvSpPr>
            <p:spPr bwMode="auto">
              <a:xfrm>
                <a:off x="435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1" name="Line 3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5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2" name="Line 347"/>
              <p:cNvSpPr>
                <a:spLocks noChangeAspect="1" noChangeShapeType="1"/>
              </p:cNvSpPr>
              <p:nvPr/>
            </p:nvSpPr>
            <p:spPr bwMode="auto">
              <a:xfrm>
                <a:off x="473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3" name="Line 348"/>
              <p:cNvSpPr>
                <a:spLocks noChangeAspect="1" noChangeShapeType="1"/>
              </p:cNvSpPr>
              <p:nvPr/>
            </p:nvSpPr>
            <p:spPr bwMode="auto">
              <a:xfrm flipH="1">
                <a:off x="471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4" name="Oval 34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35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5" name="Line 350"/>
              <p:cNvSpPr>
                <a:spLocks noChangeAspect="1" noChangeShapeType="1"/>
              </p:cNvSpPr>
              <p:nvPr/>
            </p:nvSpPr>
            <p:spPr bwMode="auto">
              <a:xfrm>
                <a:off x="303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6" name="Line 3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5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7" name="Line 352"/>
              <p:cNvSpPr>
                <a:spLocks noChangeAspect="1" noChangeShapeType="1"/>
              </p:cNvSpPr>
              <p:nvPr/>
            </p:nvSpPr>
            <p:spPr bwMode="auto">
              <a:xfrm flipV="1">
                <a:off x="274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8" name="Oval 353"/>
              <p:cNvSpPr>
                <a:spLocks noChangeAspect="1" noChangeArrowheads="1"/>
              </p:cNvSpPr>
              <p:nvPr/>
            </p:nvSpPr>
            <p:spPr bwMode="auto">
              <a:xfrm>
                <a:off x="264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59" name="Line 3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8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0" name="Line 355"/>
              <p:cNvSpPr>
                <a:spLocks noChangeAspect="1" noChangeShapeType="1"/>
              </p:cNvSpPr>
              <p:nvPr/>
            </p:nvSpPr>
            <p:spPr bwMode="auto">
              <a:xfrm>
                <a:off x="302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1" name="Line 356"/>
              <p:cNvSpPr>
                <a:spLocks noChangeAspect="1" noChangeShapeType="1"/>
              </p:cNvSpPr>
              <p:nvPr/>
            </p:nvSpPr>
            <p:spPr bwMode="auto">
              <a:xfrm flipH="1">
                <a:off x="30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2" name="Oval 35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64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3" name="Line 358"/>
              <p:cNvSpPr>
                <a:spLocks noChangeAspect="1" noChangeShapeType="1"/>
              </p:cNvSpPr>
              <p:nvPr/>
            </p:nvSpPr>
            <p:spPr bwMode="auto">
              <a:xfrm>
                <a:off x="417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4" name="Line 3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5" name="Line 360"/>
              <p:cNvSpPr>
                <a:spLocks noChangeAspect="1" noChangeShapeType="1"/>
              </p:cNvSpPr>
              <p:nvPr/>
            </p:nvSpPr>
            <p:spPr bwMode="auto">
              <a:xfrm flipV="1">
                <a:off x="38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6" name="Oval 361"/>
              <p:cNvSpPr>
                <a:spLocks noChangeAspect="1" noChangeArrowheads="1"/>
              </p:cNvSpPr>
              <p:nvPr/>
            </p:nvSpPr>
            <p:spPr bwMode="auto">
              <a:xfrm>
                <a:off x="37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7" name="Line 3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8" name="Line 363"/>
              <p:cNvSpPr>
                <a:spLocks noChangeAspect="1" noChangeShapeType="1"/>
              </p:cNvSpPr>
              <p:nvPr/>
            </p:nvSpPr>
            <p:spPr bwMode="auto">
              <a:xfrm>
                <a:off x="41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69" name="Line 364"/>
              <p:cNvSpPr>
                <a:spLocks noChangeAspect="1" noChangeShapeType="1"/>
              </p:cNvSpPr>
              <p:nvPr/>
            </p:nvSpPr>
            <p:spPr bwMode="auto">
              <a:xfrm flipH="1">
                <a:off x="41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0" name="Oval 36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1" name="Line 366"/>
              <p:cNvSpPr>
                <a:spLocks noChangeAspect="1" noChangeShapeType="1"/>
              </p:cNvSpPr>
              <p:nvPr/>
            </p:nvSpPr>
            <p:spPr bwMode="auto">
              <a:xfrm>
                <a:off x="53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2" name="Line 3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3" name="Line 368"/>
              <p:cNvSpPr>
                <a:spLocks noChangeAspect="1" noChangeShapeType="1"/>
              </p:cNvSpPr>
              <p:nvPr/>
            </p:nvSpPr>
            <p:spPr bwMode="auto">
              <a:xfrm flipV="1">
                <a:off x="50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4" name="Oval 369"/>
              <p:cNvSpPr>
                <a:spLocks noChangeAspect="1" noChangeArrowheads="1"/>
              </p:cNvSpPr>
              <p:nvPr/>
            </p:nvSpPr>
            <p:spPr bwMode="auto">
              <a:xfrm>
                <a:off x="49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5" name="Line 37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6" name="Line 371"/>
              <p:cNvSpPr>
                <a:spLocks noChangeAspect="1" noChangeShapeType="1"/>
              </p:cNvSpPr>
              <p:nvPr/>
            </p:nvSpPr>
            <p:spPr bwMode="auto">
              <a:xfrm>
                <a:off x="53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7" name="Line 372"/>
              <p:cNvSpPr>
                <a:spLocks noChangeAspect="1" noChangeShapeType="1"/>
              </p:cNvSpPr>
              <p:nvPr/>
            </p:nvSpPr>
            <p:spPr bwMode="auto">
              <a:xfrm flipH="1">
                <a:off x="52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8" name="Oval 37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9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79" name="Line 374"/>
              <p:cNvSpPr>
                <a:spLocks noChangeAspect="1" noChangeShapeType="1"/>
              </p:cNvSpPr>
              <p:nvPr/>
            </p:nvSpPr>
            <p:spPr bwMode="auto">
              <a:xfrm>
                <a:off x="64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0" name="Line 3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1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1" name="Line 376"/>
              <p:cNvSpPr>
                <a:spLocks noChangeAspect="1" noChangeShapeType="1"/>
              </p:cNvSpPr>
              <p:nvPr/>
            </p:nvSpPr>
            <p:spPr bwMode="auto">
              <a:xfrm flipV="1">
                <a:off x="615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2" name="Oval 377"/>
              <p:cNvSpPr>
                <a:spLocks noChangeAspect="1" noChangeArrowheads="1"/>
              </p:cNvSpPr>
              <p:nvPr/>
            </p:nvSpPr>
            <p:spPr bwMode="auto">
              <a:xfrm>
                <a:off x="606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3" name="Line 3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2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4" name="Line 379"/>
              <p:cNvSpPr>
                <a:spLocks noChangeAspect="1" noChangeShapeType="1"/>
              </p:cNvSpPr>
              <p:nvPr/>
            </p:nvSpPr>
            <p:spPr bwMode="auto">
              <a:xfrm>
                <a:off x="643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5" name="Line 380"/>
              <p:cNvSpPr>
                <a:spLocks noChangeAspect="1" noChangeShapeType="1"/>
              </p:cNvSpPr>
              <p:nvPr/>
            </p:nvSpPr>
            <p:spPr bwMode="auto">
              <a:xfrm flipH="1">
                <a:off x="642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6" name="Oval 38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06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7" name="Line 382"/>
              <p:cNvSpPr>
                <a:spLocks noChangeAspect="1" noChangeShapeType="1"/>
              </p:cNvSpPr>
              <p:nvPr/>
            </p:nvSpPr>
            <p:spPr bwMode="auto">
              <a:xfrm>
                <a:off x="58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8" name="Line 3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0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89" name="Line 384"/>
              <p:cNvSpPr>
                <a:spLocks noChangeAspect="1" noChangeShapeType="1"/>
              </p:cNvSpPr>
              <p:nvPr/>
            </p:nvSpPr>
            <p:spPr bwMode="auto">
              <a:xfrm flipV="1">
                <a:off x="55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0" name="Oval 385"/>
              <p:cNvSpPr>
                <a:spLocks noChangeAspect="1" noChangeArrowheads="1"/>
              </p:cNvSpPr>
              <p:nvPr/>
            </p:nvSpPr>
            <p:spPr bwMode="auto">
              <a:xfrm>
                <a:off x="54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1" name="Line 3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2" name="Line 387"/>
              <p:cNvSpPr>
                <a:spLocks noChangeAspect="1" noChangeShapeType="1"/>
              </p:cNvSpPr>
              <p:nvPr/>
            </p:nvSpPr>
            <p:spPr bwMode="auto">
              <a:xfrm>
                <a:off x="58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3" name="Line 388"/>
              <p:cNvSpPr>
                <a:spLocks noChangeAspect="1" noChangeShapeType="1"/>
              </p:cNvSpPr>
              <p:nvPr/>
            </p:nvSpPr>
            <p:spPr bwMode="auto">
              <a:xfrm flipH="1">
                <a:off x="58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4" name="Oval 38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54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5" name="Line 390"/>
              <p:cNvSpPr>
                <a:spLocks noChangeAspect="1" noChangeShapeType="1"/>
              </p:cNvSpPr>
              <p:nvPr/>
            </p:nvSpPr>
            <p:spPr bwMode="auto">
              <a:xfrm>
                <a:off x="70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6" name="Line 3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7" name="Line 392"/>
              <p:cNvSpPr>
                <a:spLocks noChangeAspect="1" noChangeShapeType="1"/>
              </p:cNvSpPr>
              <p:nvPr/>
            </p:nvSpPr>
            <p:spPr bwMode="auto">
              <a:xfrm flipV="1">
                <a:off x="67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8" name="Oval 393"/>
              <p:cNvSpPr>
                <a:spLocks noChangeAspect="1" noChangeArrowheads="1"/>
              </p:cNvSpPr>
              <p:nvPr/>
            </p:nvSpPr>
            <p:spPr bwMode="auto">
              <a:xfrm>
                <a:off x="66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099" name="Line 3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0" name="Line 395"/>
              <p:cNvSpPr>
                <a:spLocks noChangeAspect="1" noChangeShapeType="1"/>
              </p:cNvSpPr>
              <p:nvPr/>
            </p:nvSpPr>
            <p:spPr bwMode="auto">
              <a:xfrm>
                <a:off x="70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1" name="Line 396"/>
              <p:cNvSpPr>
                <a:spLocks noChangeAspect="1" noChangeShapeType="1"/>
              </p:cNvSpPr>
              <p:nvPr/>
            </p:nvSpPr>
            <p:spPr bwMode="auto">
              <a:xfrm flipH="1">
                <a:off x="699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2" name="Oval 39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6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3" name="Line 398"/>
              <p:cNvSpPr>
                <a:spLocks noChangeAspect="1" noChangeShapeType="1"/>
              </p:cNvSpPr>
              <p:nvPr/>
            </p:nvSpPr>
            <p:spPr bwMode="auto">
              <a:xfrm>
                <a:off x="75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4" name="Line 3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5" name="Line 400"/>
              <p:cNvSpPr>
                <a:spLocks noChangeAspect="1" noChangeShapeType="1"/>
              </p:cNvSpPr>
              <p:nvPr/>
            </p:nvSpPr>
            <p:spPr bwMode="auto">
              <a:xfrm flipV="1">
                <a:off x="72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6" name="Oval 401"/>
              <p:cNvSpPr>
                <a:spLocks noChangeAspect="1" noChangeArrowheads="1"/>
              </p:cNvSpPr>
              <p:nvPr/>
            </p:nvSpPr>
            <p:spPr bwMode="auto">
              <a:xfrm>
                <a:off x="71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7" name="Line 4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8" name="Line 403"/>
              <p:cNvSpPr>
                <a:spLocks noChangeAspect="1" noChangeShapeType="1"/>
              </p:cNvSpPr>
              <p:nvPr/>
            </p:nvSpPr>
            <p:spPr bwMode="auto">
              <a:xfrm>
                <a:off x="75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09" name="Line 404"/>
              <p:cNvSpPr>
                <a:spLocks noChangeAspect="1" noChangeShapeType="1"/>
              </p:cNvSpPr>
              <p:nvPr/>
            </p:nvSpPr>
            <p:spPr bwMode="auto">
              <a:xfrm flipH="1">
                <a:off x="75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0" name="Oval 40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1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1" name="Line 406"/>
              <p:cNvSpPr>
                <a:spLocks noChangeAspect="1" noChangeShapeType="1"/>
              </p:cNvSpPr>
              <p:nvPr/>
            </p:nvSpPr>
            <p:spPr bwMode="auto">
              <a:xfrm>
                <a:off x="81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2" name="Line 4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8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3" name="Line 408"/>
              <p:cNvSpPr>
                <a:spLocks noChangeAspect="1" noChangeShapeType="1"/>
              </p:cNvSpPr>
              <p:nvPr/>
            </p:nvSpPr>
            <p:spPr bwMode="auto">
              <a:xfrm flipV="1">
                <a:off x="786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4" name="Oval 409"/>
              <p:cNvSpPr>
                <a:spLocks noChangeAspect="1" noChangeArrowheads="1"/>
              </p:cNvSpPr>
              <p:nvPr/>
            </p:nvSpPr>
            <p:spPr bwMode="auto">
              <a:xfrm>
                <a:off x="777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5" name="Line 4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9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6" name="Line 411"/>
              <p:cNvSpPr>
                <a:spLocks noChangeAspect="1" noChangeShapeType="1"/>
              </p:cNvSpPr>
              <p:nvPr/>
            </p:nvSpPr>
            <p:spPr bwMode="auto">
              <a:xfrm>
                <a:off x="81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7" name="Line 412"/>
              <p:cNvSpPr>
                <a:spLocks noChangeAspect="1" noChangeShapeType="1"/>
              </p:cNvSpPr>
              <p:nvPr/>
            </p:nvSpPr>
            <p:spPr bwMode="auto">
              <a:xfrm flipH="1">
                <a:off x="81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8" name="Oval 41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77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19" name="Line 414"/>
              <p:cNvSpPr>
                <a:spLocks noChangeAspect="1" noChangeShapeType="1"/>
              </p:cNvSpPr>
              <p:nvPr/>
            </p:nvSpPr>
            <p:spPr bwMode="auto">
              <a:xfrm>
                <a:off x="17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0" name="Line 4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1" name="Line 416"/>
              <p:cNvSpPr>
                <a:spLocks noChangeAspect="1" noChangeShapeType="1"/>
              </p:cNvSpPr>
              <p:nvPr/>
            </p:nvSpPr>
            <p:spPr bwMode="auto">
              <a:xfrm flipV="1">
                <a:off x="1753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2" name="Oval 417"/>
              <p:cNvSpPr>
                <a:spLocks noChangeAspect="1" noChangeArrowheads="1"/>
              </p:cNvSpPr>
              <p:nvPr/>
            </p:nvSpPr>
            <p:spPr bwMode="auto">
              <a:xfrm>
                <a:off x="1742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3" name="Line 4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4" name="Line 419"/>
              <p:cNvSpPr>
                <a:spLocks noChangeAspect="1" noChangeShapeType="1"/>
              </p:cNvSpPr>
              <p:nvPr/>
            </p:nvSpPr>
            <p:spPr bwMode="auto">
              <a:xfrm>
                <a:off x="1781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5" name="Line 420"/>
              <p:cNvSpPr>
                <a:spLocks noChangeAspect="1" noChangeShapeType="1"/>
              </p:cNvSpPr>
              <p:nvPr/>
            </p:nvSpPr>
            <p:spPr bwMode="auto">
              <a:xfrm flipH="1">
                <a:off x="177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6" name="Oval 42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42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7" name="Line 422"/>
              <p:cNvSpPr>
                <a:spLocks noChangeAspect="1" noChangeShapeType="1"/>
              </p:cNvSpPr>
              <p:nvPr/>
            </p:nvSpPr>
            <p:spPr bwMode="auto">
              <a:xfrm>
                <a:off x="172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8" name="Line 4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9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29" name="Line 424"/>
              <p:cNvSpPr>
                <a:spLocks noChangeAspect="1" noChangeShapeType="1"/>
              </p:cNvSpPr>
              <p:nvPr/>
            </p:nvSpPr>
            <p:spPr bwMode="auto">
              <a:xfrm flipV="1">
                <a:off x="169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0" name="Oval 425"/>
              <p:cNvSpPr>
                <a:spLocks noChangeAspect="1" noChangeArrowheads="1"/>
              </p:cNvSpPr>
              <p:nvPr/>
            </p:nvSpPr>
            <p:spPr bwMode="auto">
              <a:xfrm>
                <a:off x="168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1" name="Line 4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0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2" name="Line 427"/>
              <p:cNvSpPr>
                <a:spLocks noChangeAspect="1" noChangeShapeType="1"/>
              </p:cNvSpPr>
              <p:nvPr/>
            </p:nvSpPr>
            <p:spPr bwMode="auto">
              <a:xfrm>
                <a:off x="1723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3" name="Line 428"/>
              <p:cNvSpPr>
                <a:spLocks noChangeAspect="1" noChangeShapeType="1"/>
              </p:cNvSpPr>
              <p:nvPr/>
            </p:nvSpPr>
            <p:spPr bwMode="auto">
              <a:xfrm flipH="1">
                <a:off x="172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4" name="Oval 42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8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5" name="Line 430"/>
              <p:cNvSpPr>
                <a:spLocks noChangeAspect="1" noChangeShapeType="1"/>
              </p:cNvSpPr>
              <p:nvPr/>
            </p:nvSpPr>
            <p:spPr bwMode="auto">
              <a:xfrm>
                <a:off x="183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6" name="Line 43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7" name="Line 432"/>
              <p:cNvSpPr>
                <a:spLocks noChangeAspect="1" noChangeShapeType="1"/>
              </p:cNvSpPr>
              <p:nvPr/>
            </p:nvSpPr>
            <p:spPr bwMode="auto">
              <a:xfrm flipV="1">
                <a:off x="1809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8" name="Oval 433"/>
              <p:cNvSpPr>
                <a:spLocks noChangeAspect="1" noChangeArrowheads="1"/>
              </p:cNvSpPr>
              <p:nvPr/>
            </p:nvSpPr>
            <p:spPr bwMode="auto">
              <a:xfrm>
                <a:off x="17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39" name="Line 4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0" name="Line 435"/>
              <p:cNvSpPr>
                <a:spLocks noChangeAspect="1" noChangeShapeType="1"/>
              </p:cNvSpPr>
              <p:nvPr/>
            </p:nvSpPr>
            <p:spPr bwMode="auto">
              <a:xfrm>
                <a:off x="1837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1" name="Line 436"/>
              <p:cNvSpPr>
                <a:spLocks noChangeAspect="1" noChangeShapeType="1"/>
              </p:cNvSpPr>
              <p:nvPr/>
            </p:nvSpPr>
            <p:spPr bwMode="auto">
              <a:xfrm flipH="1">
                <a:off x="18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3142" name="Oval 43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845" name="Group 438"/>
            <p:cNvGrpSpPr>
              <a:grpSpLocks/>
            </p:cNvGrpSpPr>
            <p:nvPr/>
          </p:nvGrpSpPr>
          <p:grpSpPr bwMode="auto">
            <a:xfrm>
              <a:off x="4566" y="538"/>
              <a:ext cx="733" cy="764"/>
              <a:chOff x="2661" y="529"/>
              <a:chExt cx="733" cy="764"/>
            </a:xfrm>
          </p:grpSpPr>
          <p:sp>
            <p:nvSpPr>
              <p:cNvPr id="272877" name="Freeform 439"/>
              <p:cNvSpPr>
                <a:spLocks noChangeAspect="1"/>
              </p:cNvSpPr>
              <p:nvPr/>
            </p:nvSpPr>
            <p:spPr bwMode="auto">
              <a:xfrm flipH="1">
                <a:off x="2778" y="529"/>
                <a:ext cx="566" cy="764"/>
              </a:xfrm>
              <a:custGeom>
                <a:avLst/>
                <a:gdLst>
                  <a:gd name="T0" fmla="*/ 0 w 2002"/>
                  <a:gd name="T1" fmla="*/ 5 h 2703"/>
                  <a:gd name="T2" fmla="*/ 1 w 2002"/>
                  <a:gd name="T3" fmla="*/ 2 h 2703"/>
                  <a:gd name="T4" fmla="*/ 4 w 2002"/>
                  <a:gd name="T5" fmla="*/ 0 h 2703"/>
                  <a:gd name="T6" fmla="*/ 5 w 2002"/>
                  <a:gd name="T7" fmla="*/ 1 h 2703"/>
                  <a:gd name="T8" fmla="*/ 7 w 2002"/>
                  <a:gd name="T9" fmla="*/ 0 h 2703"/>
                  <a:gd name="T10" fmla="*/ 7 w 2002"/>
                  <a:gd name="T11" fmla="*/ 1 h 2703"/>
                  <a:gd name="T12" fmla="*/ 9 w 2002"/>
                  <a:gd name="T13" fmla="*/ 0 h 2703"/>
                  <a:gd name="T14" fmla="*/ 10 w 2002"/>
                  <a:gd name="T15" fmla="*/ 1 h 2703"/>
                  <a:gd name="T16" fmla="*/ 10 w 2002"/>
                  <a:gd name="T17" fmla="*/ 3 h 2703"/>
                  <a:gd name="T18" fmla="*/ 13 w 2002"/>
                  <a:gd name="T19" fmla="*/ 4 h 2703"/>
                  <a:gd name="T20" fmla="*/ 10 w 2002"/>
                  <a:gd name="T21" fmla="*/ 5 h 2703"/>
                  <a:gd name="T22" fmla="*/ 10 w 2002"/>
                  <a:gd name="T23" fmla="*/ 8 h 2703"/>
                  <a:gd name="T24" fmla="*/ 8 w 2002"/>
                  <a:gd name="T25" fmla="*/ 8 h 2703"/>
                  <a:gd name="T26" fmla="*/ 8 w 2002"/>
                  <a:gd name="T27" fmla="*/ 9 h 2703"/>
                  <a:gd name="T28" fmla="*/ 7 w 2002"/>
                  <a:gd name="T29" fmla="*/ 9 h 2703"/>
                  <a:gd name="T30" fmla="*/ 6 w 2002"/>
                  <a:gd name="T31" fmla="*/ 10 h 2703"/>
                  <a:gd name="T32" fmla="*/ 5 w 2002"/>
                  <a:gd name="T33" fmla="*/ 10 h 2703"/>
                  <a:gd name="T34" fmla="*/ 5 w 2002"/>
                  <a:gd name="T35" fmla="*/ 10 h 2703"/>
                  <a:gd name="T36" fmla="*/ 6 w 2002"/>
                  <a:gd name="T37" fmla="*/ 10 h 2703"/>
                  <a:gd name="T38" fmla="*/ 9 w 2002"/>
                  <a:gd name="T39" fmla="*/ 13 h 2703"/>
                  <a:gd name="T40" fmla="*/ 10 w 2002"/>
                  <a:gd name="T41" fmla="*/ 12 h 2703"/>
                  <a:gd name="T42" fmla="*/ 10 w 2002"/>
                  <a:gd name="T43" fmla="*/ 14 h 2703"/>
                  <a:gd name="T44" fmla="*/ 10 w 2002"/>
                  <a:gd name="T45" fmla="*/ 17 h 2703"/>
                  <a:gd name="T46" fmla="*/ 8 w 2002"/>
                  <a:gd name="T47" fmla="*/ 16 h 2703"/>
                  <a:gd name="T48" fmla="*/ 4 w 2002"/>
                  <a:gd name="T49" fmla="*/ 13 h 2703"/>
                  <a:gd name="T50" fmla="*/ 4 w 2002"/>
                  <a:gd name="T51" fmla="*/ 11 h 2703"/>
                  <a:gd name="T52" fmla="*/ 3 w 2002"/>
                  <a:gd name="T53" fmla="*/ 10 h 2703"/>
                  <a:gd name="T54" fmla="*/ 1 w 2002"/>
                  <a:gd name="T55" fmla="*/ 9 h 2703"/>
                  <a:gd name="T56" fmla="*/ 2 w 2002"/>
                  <a:gd name="T57" fmla="*/ 7 h 2703"/>
                  <a:gd name="T58" fmla="*/ 5 w 2002"/>
                  <a:gd name="T59" fmla="*/ 6 h 2703"/>
                  <a:gd name="T60" fmla="*/ 7 w 2002"/>
                  <a:gd name="T61" fmla="*/ 8 h 2703"/>
                  <a:gd name="T62" fmla="*/ 7 w 2002"/>
                  <a:gd name="T63" fmla="*/ 8 h 2703"/>
                  <a:gd name="T64" fmla="*/ 7 w 2002"/>
                  <a:gd name="T65" fmla="*/ 8 h 2703"/>
                  <a:gd name="T66" fmla="*/ 7 w 2002"/>
                  <a:gd name="T67" fmla="*/ 7 h 2703"/>
                  <a:gd name="T68" fmla="*/ 7 w 2002"/>
                  <a:gd name="T69" fmla="*/ 2 h 2703"/>
                  <a:gd name="T70" fmla="*/ 7 w 2002"/>
                  <a:gd name="T71" fmla="*/ 1 h 2703"/>
                  <a:gd name="T72" fmla="*/ 6 w 2002"/>
                  <a:gd name="T73" fmla="*/ 2 h 2703"/>
                  <a:gd name="T74" fmla="*/ 6 w 2002"/>
                  <a:gd name="T75" fmla="*/ 3 h 2703"/>
                  <a:gd name="T76" fmla="*/ 3 w 2002"/>
                  <a:gd name="T77" fmla="*/ 6 h 2703"/>
                  <a:gd name="T78" fmla="*/ 0 w 2002"/>
                  <a:gd name="T79" fmla="*/ 5 h 270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2"/>
                  <a:gd name="T121" fmla="*/ 0 h 2703"/>
                  <a:gd name="T122" fmla="*/ 2002 w 2002"/>
                  <a:gd name="T123" fmla="*/ 2703 h 270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2" h="2703">
                    <a:moveTo>
                      <a:pt x="10" y="702"/>
                    </a:moveTo>
                    <a:cubicBezTo>
                      <a:pt x="0" y="550"/>
                      <a:pt x="121" y="464"/>
                      <a:pt x="242" y="313"/>
                    </a:cubicBezTo>
                    <a:cubicBezTo>
                      <a:pt x="363" y="162"/>
                      <a:pt x="484" y="81"/>
                      <a:pt x="586" y="65"/>
                    </a:cubicBezTo>
                    <a:cubicBezTo>
                      <a:pt x="688" y="49"/>
                      <a:pt x="778" y="40"/>
                      <a:pt x="844" y="106"/>
                    </a:cubicBezTo>
                    <a:cubicBezTo>
                      <a:pt x="910" y="172"/>
                      <a:pt x="942" y="66"/>
                      <a:pt x="1015" y="60"/>
                    </a:cubicBezTo>
                    <a:cubicBezTo>
                      <a:pt x="1088" y="54"/>
                      <a:pt x="1107" y="141"/>
                      <a:pt x="1142" y="91"/>
                    </a:cubicBezTo>
                    <a:cubicBezTo>
                      <a:pt x="1177" y="41"/>
                      <a:pt x="1223" y="0"/>
                      <a:pt x="1354" y="0"/>
                    </a:cubicBezTo>
                    <a:cubicBezTo>
                      <a:pt x="1485" y="0"/>
                      <a:pt x="1561" y="73"/>
                      <a:pt x="1576" y="177"/>
                    </a:cubicBezTo>
                    <a:cubicBezTo>
                      <a:pt x="1591" y="281"/>
                      <a:pt x="1591" y="419"/>
                      <a:pt x="1596" y="525"/>
                    </a:cubicBezTo>
                    <a:cubicBezTo>
                      <a:pt x="1601" y="631"/>
                      <a:pt x="2002" y="565"/>
                      <a:pt x="1996" y="646"/>
                    </a:cubicBezTo>
                    <a:cubicBezTo>
                      <a:pt x="1990" y="727"/>
                      <a:pt x="1606" y="652"/>
                      <a:pt x="1606" y="778"/>
                    </a:cubicBezTo>
                    <a:cubicBezTo>
                      <a:pt x="1606" y="904"/>
                      <a:pt x="1622" y="1126"/>
                      <a:pt x="1541" y="1197"/>
                    </a:cubicBezTo>
                    <a:cubicBezTo>
                      <a:pt x="1460" y="1268"/>
                      <a:pt x="1389" y="1263"/>
                      <a:pt x="1334" y="1258"/>
                    </a:cubicBezTo>
                    <a:cubicBezTo>
                      <a:pt x="1279" y="1253"/>
                      <a:pt x="1283" y="1338"/>
                      <a:pt x="1220" y="1360"/>
                    </a:cubicBezTo>
                    <a:cubicBezTo>
                      <a:pt x="1157" y="1382"/>
                      <a:pt x="1090" y="1364"/>
                      <a:pt x="1065" y="1408"/>
                    </a:cubicBezTo>
                    <a:cubicBezTo>
                      <a:pt x="1040" y="1452"/>
                      <a:pt x="1021" y="1469"/>
                      <a:pt x="951" y="1516"/>
                    </a:cubicBezTo>
                    <a:cubicBezTo>
                      <a:pt x="881" y="1563"/>
                      <a:pt x="748" y="1578"/>
                      <a:pt x="698" y="1588"/>
                    </a:cubicBezTo>
                    <a:cubicBezTo>
                      <a:pt x="648" y="1598"/>
                      <a:pt x="660" y="1648"/>
                      <a:pt x="714" y="1639"/>
                    </a:cubicBezTo>
                    <a:cubicBezTo>
                      <a:pt x="768" y="1630"/>
                      <a:pt x="867" y="1535"/>
                      <a:pt x="990" y="1627"/>
                    </a:cubicBezTo>
                    <a:cubicBezTo>
                      <a:pt x="1113" y="1719"/>
                      <a:pt x="1319" y="1926"/>
                      <a:pt x="1389" y="1990"/>
                    </a:cubicBezTo>
                    <a:cubicBezTo>
                      <a:pt x="1459" y="2054"/>
                      <a:pt x="1546" y="1889"/>
                      <a:pt x="1596" y="1940"/>
                    </a:cubicBezTo>
                    <a:cubicBezTo>
                      <a:pt x="1646" y="1991"/>
                      <a:pt x="1455" y="2061"/>
                      <a:pt x="1571" y="2172"/>
                    </a:cubicBezTo>
                    <a:cubicBezTo>
                      <a:pt x="1687" y="2283"/>
                      <a:pt x="1764" y="2471"/>
                      <a:pt x="1632" y="2587"/>
                    </a:cubicBezTo>
                    <a:cubicBezTo>
                      <a:pt x="1500" y="2703"/>
                      <a:pt x="1384" y="2652"/>
                      <a:pt x="1258" y="2571"/>
                    </a:cubicBezTo>
                    <a:cubicBezTo>
                      <a:pt x="1132" y="2490"/>
                      <a:pt x="753" y="2101"/>
                      <a:pt x="667" y="2000"/>
                    </a:cubicBezTo>
                    <a:cubicBezTo>
                      <a:pt x="581" y="1899"/>
                      <a:pt x="561" y="1839"/>
                      <a:pt x="596" y="1768"/>
                    </a:cubicBezTo>
                    <a:cubicBezTo>
                      <a:pt x="631" y="1697"/>
                      <a:pt x="575" y="1619"/>
                      <a:pt x="495" y="1629"/>
                    </a:cubicBezTo>
                    <a:cubicBezTo>
                      <a:pt x="415" y="1639"/>
                      <a:pt x="263" y="1632"/>
                      <a:pt x="192" y="1470"/>
                    </a:cubicBezTo>
                    <a:cubicBezTo>
                      <a:pt x="121" y="1308"/>
                      <a:pt x="162" y="1127"/>
                      <a:pt x="283" y="1056"/>
                    </a:cubicBezTo>
                    <a:cubicBezTo>
                      <a:pt x="404" y="985"/>
                      <a:pt x="705" y="919"/>
                      <a:pt x="843" y="929"/>
                    </a:cubicBezTo>
                    <a:cubicBezTo>
                      <a:pt x="981" y="939"/>
                      <a:pt x="1085" y="1083"/>
                      <a:pt x="1091" y="1197"/>
                    </a:cubicBezTo>
                    <a:cubicBezTo>
                      <a:pt x="1097" y="1311"/>
                      <a:pt x="1128" y="1268"/>
                      <a:pt x="1147" y="1258"/>
                    </a:cubicBezTo>
                    <a:cubicBezTo>
                      <a:pt x="1166" y="1248"/>
                      <a:pt x="1184" y="1232"/>
                      <a:pt x="1162" y="1207"/>
                    </a:cubicBezTo>
                    <a:cubicBezTo>
                      <a:pt x="1140" y="1182"/>
                      <a:pt x="1118" y="1190"/>
                      <a:pt x="1096" y="1076"/>
                    </a:cubicBezTo>
                    <a:cubicBezTo>
                      <a:pt x="1074" y="962"/>
                      <a:pt x="1078" y="367"/>
                      <a:pt x="1081" y="288"/>
                    </a:cubicBezTo>
                    <a:cubicBezTo>
                      <a:pt x="1084" y="209"/>
                      <a:pt x="1055" y="204"/>
                      <a:pt x="1030" y="207"/>
                    </a:cubicBezTo>
                    <a:cubicBezTo>
                      <a:pt x="1005" y="210"/>
                      <a:pt x="940" y="196"/>
                      <a:pt x="975" y="257"/>
                    </a:cubicBezTo>
                    <a:cubicBezTo>
                      <a:pt x="1010" y="318"/>
                      <a:pt x="1011" y="404"/>
                      <a:pt x="955" y="510"/>
                    </a:cubicBezTo>
                    <a:cubicBezTo>
                      <a:pt x="899" y="616"/>
                      <a:pt x="621" y="934"/>
                      <a:pt x="404" y="990"/>
                    </a:cubicBezTo>
                    <a:cubicBezTo>
                      <a:pt x="187" y="1046"/>
                      <a:pt x="20" y="854"/>
                      <a:pt x="10" y="7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B547"/>
                  </a:gs>
                  <a:gs pos="100000">
                    <a:srgbClr val="FFB950"/>
                  </a:gs>
                </a:gsLst>
                <a:path path="rect">
                  <a:fillToRect l="50000" t="50000" r="50000" b="50000"/>
                </a:path>
              </a:gradFill>
              <a:ln w="3175">
                <a:solidFill>
                  <a:srgbClr val="6C2C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8" name="Oval 440"/>
              <p:cNvSpPr>
                <a:spLocks noChangeAspect="1" noChangeArrowheads="1"/>
              </p:cNvSpPr>
              <p:nvPr/>
            </p:nvSpPr>
            <p:spPr bwMode="auto">
              <a:xfrm flipH="1">
                <a:off x="2864" y="540"/>
                <a:ext cx="196" cy="3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9" name="Oval 441"/>
              <p:cNvSpPr>
                <a:spLocks noChangeAspect="1" noChangeArrowheads="1"/>
              </p:cNvSpPr>
              <p:nvPr/>
            </p:nvSpPr>
            <p:spPr bwMode="auto">
              <a:xfrm rot="1104180" flipH="1">
                <a:off x="2941" y="529"/>
                <a:ext cx="88" cy="36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0" name="Oval 442"/>
              <p:cNvSpPr>
                <a:spLocks noChangeAspect="1" noChangeArrowheads="1"/>
              </p:cNvSpPr>
              <p:nvPr/>
            </p:nvSpPr>
            <p:spPr bwMode="auto">
              <a:xfrm rot="1391729" flipH="1">
                <a:off x="2901" y="854"/>
                <a:ext cx="60" cy="27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1" name="Oval 443"/>
              <p:cNvSpPr>
                <a:spLocks noChangeAspect="1" noChangeArrowheads="1"/>
              </p:cNvSpPr>
              <p:nvPr/>
            </p:nvSpPr>
            <p:spPr bwMode="auto">
              <a:xfrm flipH="1">
                <a:off x="2783" y="698"/>
                <a:ext cx="93" cy="2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2" name="Oval 444"/>
              <p:cNvSpPr>
                <a:spLocks noChangeAspect="1" noChangeArrowheads="1"/>
              </p:cNvSpPr>
              <p:nvPr/>
            </p:nvSpPr>
            <p:spPr bwMode="auto">
              <a:xfrm rot="6466062" flipH="1">
                <a:off x="3054" y="737"/>
                <a:ext cx="172" cy="3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3" name="Oval 445"/>
              <p:cNvSpPr>
                <a:spLocks noChangeAspect="1" noChangeArrowheads="1"/>
              </p:cNvSpPr>
              <p:nvPr/>
            </p:nvSpPr>
            <p:spPr bwMode="auto">
              <a:xfrm rot="2816801" flipH="1">
                <a:off x="2924" y="914"/>
                <a:ext cx="207" cy="41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4" name="Oval 446"/>
              <p:cNvSpPr>
                <a:spLocks noChangeAspect="1" noChangeArrowheads="1"/>
              </p:cNvSpPr>
              <p:nvPr/>
            </p:nvSpPr>
            <p:spPr bwMode="auto">
              <a:xfrm flipH="1">
                <a:off x="2886" y="1246"/>
                <a:ext cx="88" cy="3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5" name="Oval 447"/>
              <p:cNvSpPr>
                <a:spLocks noChangeAspect="1" noChangeArrowheads="1"/>
              </p:cNvSpPr>
              <p:nvPr/>
            </p:nvSpPr>
            <p:spPr bwMode="auto">
              <a:xfrm flipH="1">
                <a:off x="3059" y="975"/>
                <a:ext cx="77" cy="34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6" name="Oval 448"/>
              <p:cNvSpPr>
                <a:spLocks noChangeAspect="1" noChangeArrowheads="1"/>
              </p:cNvSpPr>
              <p:nvPr/>
            </p:nvSpPr>
            <p:spPr bwMode="auto">
              <a:xfrm rot="21354863" flipH="1">
                <a:off x="3207" y="964"/>
                <a:ext cx="52" cy="24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7" name="Oval 449"/>
              <p:cNvSpPr>
                <a:spLocks noChangeAspect="1" noChangeArrowheads="1"/>
              </p:cNvSpPr>
              <p:nvPr/>
            </p:nvSpPr>
            <p:spPr bwMode="auto">
              <a:xfrm rot="2279924" flipH="1">
                <a:off x="2968" y="886"/>
                <a:ext cx="57" cy="18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8" name="Oval 450"/>
              <p:cNvSpPr>
                <a:spLocks noChangeAspect="1" noChangeArrowheads="1"/>
              </p:cNvSpPr>
              <p:nvPr/>
            </p:nvSpPr>
            <p:spPr bwMode="auto">
              <a:xfrm rot="971840" flipH="1">
                <a:off x="3073" y="947"/>
                <a:ext cx="58" cy="18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89" name="Oval 451"/>
              <p:cNvSpPr>
                <a:spLocks noChangeAspect="1" noChangeArrowheads="1"/>
              </p:cNvSpPr>
              <p:nvPr/>
            </p:nvSpPr>
            <p:spPr bwMode="auto">
              <a:xfrm rot="20634442" flipH="1">
                <a:off x="3058" y="790"/>
                <a:ext cx="79" cy="3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90" name="Text Box 452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790" y="637"/>
                <a:ext cx="352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E6F00"/>
                    </a:solidFill>
                    <a:cs typeface="Arial" charset="0"/>
                  </a:rPr>
                  <a:t>CR1</a:t>
                </a:r>
              </a:p>
            </p:txBody>
          </p:sp>
          <p:sp>
            <p:nvSpPr>
              <p:cNvPr id="272891" name="Text Box 453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976" y="830"/>
                <a:ext cx="32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L2</a:t>
                </a:r>
              </a:p>
            </p:txBody>
          </p:sp>
          <p:sp>
            <p:nvSpPr>
              <p:cNvPr id="272892" name="Text Box 454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810" y="1065"/>
                <a:ext cx="40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E6F00"/>
                    </a:solidFill>
                    <a:cs typeface="Arial" charset="0"/>
                  </a:rPr>
                  <a:t>CR2</a:t>
                </a:r>
              </a:p>
            </p:txBody>
          </p:sp>
          <p:sp>
            <p:nvSpPr>
              <p:cNvPr id="2503" name="Oval 455"/>
              <p:cNvSpPr>
                <a:spLocks noChangeAspect="1" noChangeArrowheads="1"/>
              </p:cNvSpPr>
              <p:nvPr/>
            </p:nvSpPr>
            <p:spPr bwMode="auto">
              <a:xfrm rot="921177" flipH="1">
                <a:off x="3160" y="806"/>
                <a:ext cx="137" cy="75"/>
              </a:xfrm>
              <a:prstGeom prst="ellipse">
                <a:avLst/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>
                      <a:alpha val="70000"/>
                    </a:srgbClr>
                  </a:gs>
                  <a:gs pos="64999">
                    <a:srgbClr val="BA0066">
                      <a:alpha val="35001"/>
                    </a:srgbClr>
                  </a:gs>
                  <a:gs pos="89999">
                    <a:srgbClr val="FF0000">
                      <a:alpha val="10001"/>
                    </a:srgbClr>
                  </a:gs>
                  <a:gs pos="100000">
                    <a:srgbClr val="FF82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/>
                <a:endParaRPr lang="es-ES" sz="1800" b="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2896" name="Oval 456"/>
              <p:cNvSpPr>
                <a:spLocks noChangeAspect="1" noChangeArrowheads="1"/>
              </p:cNvSpPr>
              <p:nvPr/>
            </p:nvSpPr>
            <p:spPr bwMode="auto">
              <a:xfrm rot="8049584" flipH="1">
                <a:off x="3095" y="452"/>
                <a:ext cx="186" cy="413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97" name="Oval 457"/>
              <p:cNvSpPr>
                <a:spLocks noChangeAspect="1" noChangeArrowheads="1"/>
              </p:cNvSpPr>
              <p:nvPr/>
            </p:nvSpPr>
            <p:spPr bwMode="auto">
              <a:xfrm rot="607679" flipH="1">
                <a:off x="3128" y="545"/>
                <a:ext cx="97" cy="32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98" name="Text Box 458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3045" y="585"/>
                <a:ext cx="2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L1</a:t>
                </a:r>
              </a:p>
            </p:txBody>
          </p:sp>
          <p:sp>
            <p:nvSpPr>
              <p:cNvPr id="272899" name="Text Box 459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661" y="658"/>
                <a:ext cx="605" cy="1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lnSpc>
                    <a:spcPct val="65000"/>
                  </a:lnSpc>
                  <a:spcBef>
                    <a:spcPct val="50000"/>
                  </a:spcBef>
                </a:pPr>
                <a:endParaRPr lang="es-ES" sz="1000" smtClean="0">
                  <a:solidFill>
                    <a:srgbClr val="2A2900"/>
                  </a:solidFill>
                  <a:latin typeface="Arial Narrow" charset="0"/>
                  <a:cs typeface="Arial" charset="0"/>
                </a:endParaRPr>
              </a:p>
            </p:txBody>
          </p:sp>
          <p:sp>
            <p:nvSpPr>
              <p:cNvPr id="2508" name="Oval 460"/>
              <p:cNvSpPr>
                <a:spLocks noChangeAspect="1" noChangeArrowheads="1"/>
              </p:cNvSpPr>
              <p:nvPr/>
            </p:nvSpPr>
            <p:spPr bwMode="auto">
              <a:xfrm rot="938467" flipH="1">
                <a:off x="3168" y="738"/>
                <a:ext cx="141" cy="77"/>
              </a:xfrm>
              <a:prstGeom prst="ellipse">
                <a:avLst/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>
                      <a:alpha val="70000"/>
                    </a:srgbClr>
                  </a:gs>
                  <a:gs pos="64999">
                    <a:srgbClr val="BA0066">
                      <a:alpha val="35001"/>
                    </a:srgbClr>
                  </a:gs>
                  <a:gs pos="89999">
                    <a:srgbClr val="FF0000">
                      <a:alpha val="10001"/>
                    </a:srgbClr>
                  </a:gs>
                  <a:gs pos="100000">
                    <a:srgbClr val="FF82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endParaRPr lang="es-ES" sz="1600" b="0" smtClean="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272846" name="Group 461"/>
            <p:cNvGrpSpPr>
              <a:grpSpLocks/>
            </p:cNvGrpSpPr>
            <p:nvPr/>
          </p:nvGrpSpPr>
          <p:grpSpPr bwMode="auto">
            <a:xfrm>
              <a:off x="4293" y="535"/>
              <a:ext cx="610" cy="757"/>
              <a:chOff x="2508" y="526"/>
              <a:chExt cx="610" cy="757"/>
            </a:xfrm>
          </p:grpSpPr>
          <p:sp>
            <p:nvSpPr>
              <p:cNvPr id="272857" name="Freeform 462"/>
              <p:cNvSpPr>
                <a:spLocks noChangeAspect="1"/>
              </p:cNvSpPr>
              <p:nvPr/>
            </p:nvSpPr>
            <p:spPr bwMode="auto">
              <a:xfrm>
                <a:off x="2549" y="526"/>
                <a:ext cx="552" cy="757"/>
              </a:xfrm>
              <a:custGeom>
                <a:avLst/>
                <a:gdLst>
                  <a:gd name="T0" fmla="*/ 0 w 2002"/>
                  <a:gd name="T1" fmla="*/ 3 h 2742"/>
                  <a:gd name="T2" fmla="*/ 1 w 2002"/>
                  <a:gd name="T3" fmla="*/ 1 h 2742"/>
                  <a:gd name="T4" fmla="*/ 3 w 2002"/>
                  <a:gd name="T5" fmla="*/ 0 h 2742"/>
                  <a:gd name="T6" fmla="*/ 5 w 2002"/>
                  <a:gd name="T7" fmla="*/ 1 h 2742"/>
                  <a:gd name="T8" fmla="*/ 6 w 2002"/>
                  <a:gd name="T9" fmla="*/ 1 h 2742"/>
                  <a:gd name="T10" fmla="*/ 7 w 2002"/>
                  <a:gd name="T11" fmla="*/ 1 h 2742"/>
                  <a:gd name="T12" fmla="*/ 8 w 2002"/>
                  <a:gd name="T13" fmla="*/ 0 h 2742"/>
                  <a:gd name="T14" fmla="*/ 9 w 2002"/>
                  <a:gd name="T15" fmla="*/ 1 h 2742"/>
                  <a:gd name="T16" fmla="*/ 9 w 2002"/>
                  <a:gd name="T17" fmla="*/ 3 h 2742"/>
                  <a:gd name="T18" fmla="*/ 12 w 2002"/>
                  <a:gd name="T19" fmla="*/ 4 h 2742"/>
                  <a:gd name="T20" fmla="*/ 9 w 2002"/>
                  <a:gd name="T21" fmla="*/ 5 h 2742"/>
                  <a:gd name="T22" fmla="*/ 9 w 2002"/>
                  <a:gd name="T23" fmla="*/ 7 h 2742"/>
                  <a:gd name="T24" fmla="*/ 8 w 2002"/>
                  <a:gd name="T25" fmla="*/ 7 h 2742"/>
                  <a:gd name="T26" fmla="*/ 7 w 2002"/>
                  <a:gd name="T27" fmla="*/ 8 h 2742"/>
                  <a:gd name="T28" fmla="*/ 6 w 2002"/>
                  <a:gd name="T29" fmla="*/ 8 h 2742"/>
                  <a:gd name="T30" fmla="*/ 6 w 2002"/>
                  <a:gd name="T31" fmla="*/ 9 h 2742"/>
                  <a:gd name="T32" fmla="*/ 4 w 2002"/>
                  <a:gd name="T33" fmla="*/ 9 h 2742"/>
                  <a:gd name="T34" fmla="*/ 4 w 2002"/>
                  <a:gd name="T35" fmla="*/ 10 h 2742"/>
                  <a:gd name="T36" fmla="*/ 6 w 2002"/>
                  <a:gd name="T37" fmla="*/ 10 h 2742"/>
                  <a:gd name="T38" fmla="*/ 8 w 2002"/>
                  <a:gd name="T39" fmla="*/ 12 h 2742"/>
                  <a:gd name="T40" fmla="*/ 9 w 2002"/>
                  <a:gd name="T41" fmla="*/ 12 h 2742"/>
                  <a:gd name="T42" fmla="*/ 9 w 2002"/>
                  <a:gd name="T43" fmla="*/ 13 h 2742"/>
                  <a:gd name="T44" fmla="*/ 9 w 2002"/>
                  <a:gd name="T45" fmla="*/ 15 h 2742"/>
                  <a:gd name="T46" fmla="*/ 7 w 2002"/>
                  <a:gd name="T47" fmla="*/ 15 h 2742"/>
                  <a:gd name="T48" fmla="*/ 4 w 2002"/>
                  <a:gd name="T49" fmla="*/ 12 h 2742"/>
                  <a:gd name="T50" fmla="*/ 3 w 2002"/>
                  <a:gd name="T51" fmla="*/ 10 h 2742"/>
                  <a:gd name="T52" fmla="*/ 3 w 2002"/>
                  <a:gd name="T53" fmla="*/ 10 h 2742"/>
                  <a:gd name="T54" fmla="*/ 1 w 2002"/>
                  <a:gd name="T55" fmla="*/ 9 h 2742"/>
                  <a:gd name="T56" fmla="*/ 1 w 2002"/>
                  <a:gd name="T57" fmla="*/ 7 h 2742"/>
                  <a:gd name="T58" fmla="*/ 3 w 2002"/>
                  <a:gd name="T59" fmla="*/ 7 h 2742"/>
                  <a:gd name="T60" fmla="*/ 3 w 2002"/>
                  <a:gd name="T61" fmla="*/ 6 h 2742"/>
                  <a:gd name="T62" fmla="*/ 5 w 2002"/>
                  <a:gd name="T63" fmla="*/ 6 h 2742"/>
                  <a:gd name="T64" fmla="*/ 6 w 2002"/>
                  <a:gd name="T65" fmla="*/ 7 h 2742"/>
                  <a:gd name="T66" fmla="*/ 7 w 2002"/>
                  <a:gd name="T67" fmla="*/ 7 h 2742"/>
                  <a:gd name="T68" fmla="*/ 7 w 2002"/>
                  <a:gd name="T69" fmla="*/ 7 h 2742"/>
                  <a:gd name="T70" fmla="*/ 6 w 2002"/>
                  <a:gd name="T71" fmla="*/ 6 h 2742"/>
                  <a:gd name="T72" fmla="*/ 6 w 2002"/>
                  <a:gd name="T73" fmla="*/ 2 h 2742"/>
                  <a:gd name="T74" fmla="*/ 6 w 2002"/>
                  <a:gd name="T75" fmla="*/ 1 h 2742"/>
                  <a:gd name="T76" fmla="*/ 6 w 2002"/>
                  <a:gd name="T77" fmla="*/ 2 h 2742"/>
                  <a:gd name="T78" fmla="*/ 5 w 2002"/>
                  <a:gd name="T79" fmla="*/ 4 h 2742"/>
                  <a:gd name="T80" fmla="*/ 3 w 2002"/>
                  <a:gd name="T81" fmla="*/ 4 h 2742"/>
                  <a:gd name="T82" fmla="*/ 2 w 2002"/>
                  <a:gd name="T83" fmla="*/ 3 h 2742"/>
                  <a:gd name="T84" fmla="*/ 1 w 2002"/>
                  <a:gd name="T85" fmla="*/ 4 h 2742"/>
                  <a:gd name="T86" fmla="*/ 0 w 2002"/>
                  <a:gd name="T87" fmla="*/ 3 h 27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02"/>
                  <a:gd name="T133" fmla="*/ 0 h 2742"/>
                  <a:gd name="T134" fmla="*/ 2002 w 2002"/>
                  <a:gd name="T135" fmla="*/ 2742 h 27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02" h="2742">
                    <a:moveTo>
                      <a:pt x="25" y="544"/>
                    </a:moveTo>
                    <a:cubicBezTo>
                      <a:pt x="0" y="418"/>
                      <a:pt x="15" y="236"/>
                      <a:pt x="146" y="145"/>
                    </a:cubicBezTo>
                    <a:cubicBezTo>
                      <a:pt x="277" y="54"/>
                      <a:pt x="498" y="32"/>
                      <a:pt x="600" y="16"/>
                    </a:cubicBezTo>
                    <a:cubicBezTo>
                      <a:pt x="702" y="0"/>
                      <a:pt x="839" y="53"/>
                      <a:pt x="899" y="135"/>
                    </a:cubicBezTo>
                    <a:cubicBezTo>
                      <a:pt x="959" y="217"/>
                      <a:pt x="942" y="105"/>
                      <a:pt x="1015" y="99"/>
                    </a:cubicBezTo>
                    <a:cubicBezTo>
                      <a:pt x="1088" y="93"/>
                      <a:pt x="1107" y="180"/>
                      <a:pt x="1142" y="130"/>
                    </a:cubicBezTo>
                    <a:cubicBezTo>
                      <a:pt x="1177" y="80"/>
                      <a:pt x="1223" y="39"/>
                      <a:pt x="1354" y="39"/>
                    </a:cubicBezTo>
                    <a:cubicBezTo>
                      <a:pt x="1485" y="39"/>
                      <a:pt x="1561" y="112"/>
                      <a:pt x="1576" y="216"/>
                    </a:cubicBezTo>
                    <a:cubicBezTo>
                      <a:pt x="1591" y="320"/>
                      <a:pt x="1591" y="458"/>
                      <a:pt x="1596" y="564"/>
                    </a:cubicBezTo>
                    <a:cubicBezTo>
                      <a:pt x="1601" y="670"/>
                      <a:pt x="2002" y="604"/>
                      <a:pt x="1996" y="685"/>
                    </a:cubicBezTo>
                    <a:cubicBezTo>
                      <a:pt x="1990" y="766"/>
                      <a:pt x="1606" y="691"/>
                      <a:pt x="1606" y="817"/>
                    </a:cubicBezTo>
                    <a:cubicBezTo>
                      <a:pt x="1606" y="943"/>
                      <a:pt x="1622" y="1165"/>
                      <a:pt x="1541" y="1236"/>
                    </a:cubicBezTo>
                    <a:cubicBezTo>
                      <a:pt x="1460" y="1307"/>
                      <a:pt x="1389" y="1302"/>
                      <a:pt x="1334" y="1297"/>
                    </a:cubicBezTo>
                    <a:cubicBezTo>
                      <a:pt x="1279" y="1292"/>
                      <a:pt x="1283" y="1377"/>
                      <a:pt x="1220" y="1399"/>
                    </a:cubicBezTo>
                    <a:cubicBezTo>
                      <a:pt x="1157" y="1421"/>
                      <a:pt x="1090" y="1403"/>
                      <a:pt x="1065" y="1447"/>
                    </a:cubicBezTo>
                    <a:cubicBezTo>
                      <a:pt x="1040" y="1491"/>
                      <a:pt x="1021" y="1508"/>
                      <a:pt x="951" y="1555"/>
                    </a:cubicBezTo>
                    <a:cubicBezTo>
                      <a:pt x="881" y="1602"/>
                      <a:pt x="748" y="1617"/>
                      <a:pt x="698" y="1627"/>
                    </a:cubicBezTo>
                    <a:cubicBezTo>
                      <a:pt x="648" y="1637"/>
                      <a:pt x="660" y="1687"/>
                      <a:pt x="714" y="1678"/>
                    </a:cubicBezTo>
                    <a:cubicBezTo>
                      <a:pt x="768" y="1669"/>
                      <a:pt x="867" y="1574"/>
                      <a:pt x="990" y="1666"/>
                    </a:cubicBezTo>
                    <a:cubicBezTo>
                      <a:pt x="1113" y="1758"/>
                      <a:pt x="1319" y="1965"/>
                      <a:pt x="1389" y="2029"/>
                    </a:cubicBezTo>
                    <a:cubicBezTo>
                      <a:pt x="1459" y="2093"/>
                      <a:pt x="1546" y="1928"/>
                      <a:pt x="1596" y="1979"/>
                    </a:cubicBezTo>
                    <a:cubicBezTo>
                      <a:pt x="1646" y="2030"/>
                      <a:pt x="1455" y="2100"/>
                      <a:pt x="1571" y="2211"/>
                    </a:cubicBezTo>
                    <a:cubicBezTo>
                      <a:pt x="1687" y="2322"/>
                      <a:pt x="1764" y="2510"/>
                      <a:pt x="1632" y="2626"/>
                    </a:cubicBezTo>
                    <a:cubicBezTo>
                      <a:pt x="1500" y="2742"/>
                      <a:pt x="1384" y="2691"/>
                      <a:pt x="1258" y="2610"/>
                    </a:cubicBezTo>
                    <a:cubicBezTo>
                      <a:pt x="1132" y="2529"/>
                      <a:pt x="753" y="2140"/>
                      <a:pt x="667" y="2039"/>
                    </a:cubicBezTo>
                    <a:cubicBezTo>
                      <a:pt x="581" y="1938"/>
                      <a:pt x="561" y="1878"/>
                      <a:pt x="596" y="1807"/>
                    </a:cubicBezTo>
                    <a:cubicBezTo>
                      <a:pt x="631" y="1736"/>
                      <a:pt x="575" y="1658"/>
                      <a:pt x="495" y="1668"/>
                    </a:cubicBezTo>
                    <a:cubicBezTo>
                      <a:pt x="415" y="1678"/>
                      <a:pt x="303" y="1691"/>
                      <a:pt x="202" y="1524"/>
                    </a:cubicBezTo>
                    <a:cubicBezTo>
                      <a:pt x="101" y="1357"/>
                      <a:pt x="157" y="1123"/>
                      <a:pt x="212" y="1185"/>
                    </a:cubicBezTo>
                    <a:cubicBezTo>
                      <a:pt x="267" y="1247"/>
                      <a:pt x="380" y="1292"/>
                      <a:pt x="466" y="1247"/>
                    </a:cubicBezTo>
                    <a:cubicBezTo>
                      <a:pt x="552" y="1202"/>
                      <a:pt x="570" y="1057"/>
                      <a:pt x="559" y="1017"/>
                    </a:cubicBezTo>
                    <a:cubicBezTo>
                      <a:pt x="548" y="977"/>
                      <a:pt x="716" y="948"/>
                      <a:pt x="843" y="968"/>
                    </a:cubicBezTo>
                    <a:cubicBezTo>
                      <a:pt x="970" y="988"/>
                      <a:pt x="1085" y="1122"/>
                      <a:pt x="1091" y="1236"/>
                    </a:cubicBezTo>
                    <a:cubicBezTo>
                      <a:pt x="1097" y="1350"/>
                      <a:pt x="1128" y="1307"/>
                      <a:pt x="1147" y="1297"/>
                    </a:cubicBezTo>
                    <a:cubicBezTo>
                      <a:pt x="1166" y="1287"/>
                      <a:pt x="1184" y="1271"/>
                      <a:pt x="1162" y="1246"/>
                    </a:cubicBezTo>
                    <a:cubicBezTo>
                      <a:pt x="1140" y="1221"/>
                      <a:pt x="1118" y="1229"/>
                      <a:pt x="1096" y="1115"/>
                    </a:cubicBezTo>
                    <a:cubicBezTo>
                      <a:pt x="1074" y="1001"/>
                      <a:pt x="1078" y="406"/>
                      <a:pt x="1081" y="327"/>
                    </a:cubicBezTo>
                    <a:cubicBezTo>
                      <a:pt x="1084" y="248"/>
                      <a:pt x="1055" y="243"/>
                      <a:pt x="1030" y="246"/>
                    </a:cubicBezTo>
                    <a:cubicBezTo>
                      <a:pt x="1005" y="249"/>
                      <a:pt x="999" y="216"/>
                      <a:pt x="965" y="281"/>
                    </a:cubicBezTo>
                    <a:cubicBezTo>
                      <a:pt x="978" y="386"/>
                      <a:pt x="927" y="533"/>
                      <a:pt x="828" y="596"/>
                    </a:cubicBezTo>
                    <a:cubicBezTo>
                      <a:pt x="729" y="659"/>
                      <a:pt x="539" y="753"/>
                      <a:pt x="516" y="708"/>
                    </a:cubicBezTo>
                    <a:cubicBezTo>
                      <a:pt x="493" y="663"/>
                      <a:pt x="434" y="539"/>
                      <a:pt x="300" y="542"/>
                    </a:cubicBezTo>
                    <a:cubicBezTo>
                      <a:pt x="166" y="545"/>
                      <a:pt x="125" y="630"/>
                      <a:pt x="97" y="683"/>
                    </a:cubicBezTo>
                    <a:cubicBezTo>
                      <a:pt x="69" y="736"/>
                      <a:pt x="50" y="670"/>
                      <a:pt x="25" y="544"/>
                    </a:cubicBezTo>
                    <a:close/>
                  </a:path>
                </a:pathLst>
              </a:custGeom>
              <a:solidFill>
                <a:srgbClr val="00CC99"/>
              </a:solidFill>
              <a:ln w="6350">
                <a:solidFill>
                  <a:srgbClr val="00898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8" name="Oval 463"/>
              <p:cNvSpPr>
                <a:spLocks noChangeAspect="1" noChangeArrowheads="1"/>
              </p:cNvSpPr>
              <p:nvPr/>
            </p:nvSpPr>
            <p:spPr bwMode="auto">
              <a:xfrm>
                <a:off x="2826" y="547"/>
                <a:ext cx="191" cy="328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9" name="Oval 464"/>
              <p:cNvSpPr>
                <a:spLocks noChangeAspect="1" noChangeArrowheads="1"/>
              </p:cNvSpPr>
              <p:nvPr/>
            </p:nvSpPr>
            <p:spPr bwMode="auto">
              <a:xfrm>
                <a:off x="2863" y="537"/>
                <a:ext cx="109" cy="45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0" name="Oval 465"/>
              <p:cNvSpPr>
                <a:spLocks noChangeAspect="1" noChangeArrowheads="1"/>
              </p:cNvSpPr>
              <p:nvPr/>
            </p:nvSpPr>
            <p:spPr bwMode="auto">
              <a:xfrm rot="-892190">
                <a:off x="2907" y="858"/>
                <a:ext cx="72" cy="2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1" name="Oval 466"/>
              <p:cNvSpPr>
                <a:spLocks noChangeAspect="1" noChangeArrowheads="1"/>
              </p:cNvSpPr>
              <p:nvPr/>
            </p:nvSpPr>
            <p:spPr bwMode="auto">
              <a:xfrm>
                <a:off x="3005" y="702"/>
                <a:ext cx="92" cy="25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2" name="Oval 467"/>
              <p:cNvSpPr>
                <a:spLocks noChangeAspect="1" noChangeArrowheads="1"/>
              </p:cNvSpPr>
              <p:nvPr/>
            </p:nvSpPr>
            <p:spPr bwMode="auto">
              <a:xfrm rot="236922">
                <a:off x="2662" y="530"/>
                <a:ext cx="124" cy="4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3" name="Oval 468"/>
              <p:cNvSpPr>
                <a:spLocks noChangeAspect="1" noChangeArrowheads="1"/>
              </p:cNvSpPr>
              <p:nvPr/>
            </p:nvSpPr>
            <p:spPr bwMode="auto">
              <a:xfrm rot="-6521748">
                <a:off x="2653" y="721"/>
                <a:ext cx="168" cy="374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4" name="Oval 469"/>
              <p:cNvSpPr>
                <a:spLocks noChangeAspect="1" noChangeArrowheads="1"/>
              </p:cNvSpPr>
              <p:nvPr/>
            </p:nvSpPr>
            <p:spPr bwMode="auto">
              <a:xfrm rot="-2816801">
                <a:off x="2756" y="913"/>
                <a:ext cx="201" cy="406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5" name="Oval 470"/>
              <p:cNvSpPr>
                <a:spLocks noChangeAspect="1" noChangeArrowheads="1"/>
              </p:cNvSpPr>
              <p:nvPr/>
            </p:nvSpPr>
            <p:spPr bwMode="auto">
              <a:xfrm>
                <a:off x="2909" y="1237"/>
                <a:ext cx="86" cy="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6" name="Oval 471"/>
              <p:cNvSpPr>
                <a:spLocks noChangeAspect="1" noChangeArrowheads="1"/>
              </p:cNvSpPr>
              <p:nvPr/>
            </p:nvSpPr>
            <p:spPr bwMode="auto">
              <a:xfrm>
                <a:off x="2752" y="973"/>
                <a:ext cx="75" cy="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7" name="Oval 472"/>
              <p:cNvSpPr>
                <a:spLocks noChangeAspect="1" noChangeArrowheads="1"/>
              </p:cNvSpPr>
              <p:nvPr/>
            </p:nvSpPr>
            <p:spPr bwMode="auto">
              <a:xfrm rot="-2279924">
                <a:off x="2860" y="886"/>
                <a:ext cx="55" cy="1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8" name="Oval 473"/>
              <p:cNvSpPr>
                <a:spLocks noChangeAspect="1" noChangeArrowheads="1"/>
              </p:cNvSpPr>
              <p:nvPr/>
            </p:nvSpPr>
            <p:spPr bwMode="auto">
              <a:xfrm rot="-971840">
                <a:off x="2733" y="922"/>
                <a:ext cx="105" cy="41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69" name="Oval 474"/>
              <p:cNvSpPr>
                <a:spLocks noChangeAspect="1" noChangeArrowheads="1"/>
              </p:cNvSpPr>
              <p:nvPr/>
            </p:nvSpPr>
            <p:spPr bwMode="auto">
              <a:xfrm rot="298185">
                <a:off x="2712" y="793"/>
                <a:ext cx="110" cy="38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0" name="AutoShape 475"/>
              <p:cNvSpPr>
                <a:spLocks noChangeAspect="1" noChangeArrowheads="1"/>
              </p:cNvSpPr>
              <p:nvPr/>
            </p:nvSpPr>
            <p:spPr bwMode="auto">
              <a:xfrm rot="5400000">
                <a:off x="2584" y="613"/>
                <a:ext cx="95" cy="116"/>
              </a:xfrm>
              <a:prstGeom prst="moon">
                <a:avLst>
                  <a:gd name="adj" fmla="val 54519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1" name="AutoShape 476"/>
              <p:cNvSpPr>
                <a:spLocks noChangeAspect="1" noChangeArrowheads="1"/>
              </p:cNvSpPr>
              <p:nvPr/>
            </p:nvSpPr>
            <p:spPr bwMode="auto">
              <a:xfrm rot="-6918623">
                <a:off x="2626" y="816"/>
                <a:ext cx="97" cy="111"/>
              </a:xfrm>
              <a:prstGeom prst="moon">
                <a:avLst>
                  <a:gd name="adj" fmla="val 49981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2" name="Oval 477"/>
              <p:cNvSpPr>
                <a:spLocks noChangeAspect="1" noChangeArrowheads="1"/>
              </p:cNvSpPr>
              <p:nvPr/>
            </p:nvSpPr>
            <p:spPr bwMode="auto">
              <a:xfrm rot="-6002483">
                <a:off x="2604" y="430"/>
                <a:ext cx="160" cy="351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73" name="Text Box 478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738" y="644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CR1</a:t>
                </a:r>
              </a:p>
            </p:txBody>
          </p:sp>
          <p:sp>
            <p:nvSpPr>
              <p:cNvPr id="272874" name="Text Box 479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583" y="812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L2</a:t>
                </a:r>
              </a:p>
            </p:txBody>
          </p:sp>
          <p:sp>
            <p:nvSpPr>
              <p:cNvPr id="272875" name="Text Box 480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695" y="1064"/>
                <a:ext cx="379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CR2</a:t>
                </a:r>
              </a:p>
            </p:txBody>
          </p:sp>
          <p:sp>
            <p:nvSpPr>
              <p:cNvPr id="272876" name="Text Box 481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512" y="536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L1</a:t>
                </a:r>
              </a:p>
            </p:txBody>
          </p:sp>
        </p:grpSp>
        <p:sp>
          <p:nvSpPr>
            <p:cNvPr id="272847" name="Oval 482"/>
            <p:cNvSpPr>
              <a:spLocks noChangeArrowheads="1"/>
            </p:cNvSpPr>
            <p:nvPr/>
          </p:nvSpPr>
          <p:spPr bwMode="auto">
            <a:xfrm flipH="1">
              <a:off x="4341" y="679"/>
              <a:ext cx="166" cy="214"/>
            </a:xfrm>
            <a:prstGeom prst="ellipse">
              <a:avLst/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9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Nrg</a:t>
              </a:r>
            </a:p>
          </p:txBody>
        </p:sp>
        <p:sp>
          <p:nvSpPr>
            <p:cNvPr id="272848" name="Freeform 483"/>
            <p:cNvSpPr>
              <a:spLocks noChangeAspect="1"/>
            </p:cNvSpPr>
            <p:nvPr/>
          </p:nvSpPr>
          <p:spPr bwMode="auto">
            <a:xfrm>
              <a:off x="4489" y="1542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2849" name="Group 484"/>
            <p:cNvGrpSpPr>
              <a:grpSpLocks/>
            </p:cNvGrpSpPr>
            <p:nvPr/>
          </p:nvGrpSpPr>
          <p:grpSpPr bwMode="auto">
            <a:xfrm>
              <a:off x="4437" y="1638"/>
              <a:ext cx="381" cy="339"/>
              <a:chOff x="4437" y="1638"/>
              <a:chExt cx="381" cy="339"/>
            </a:xfrm>
          </p:grpSpPr>
          <p:sp>
            <p:nvSpPr>
              <p:cNvPr id="272850" name="Freeform 485"/>
              <p:cNvSpPr>
                <a:spLocks noChangeAspect="1"/>
              </p:cNvSpPr>
              <p:nvPr/>
            </p:nvSpPr>
            <p:spPr bwMode="auto">
              <a:xfrm rot="1764853">
                <a:off x="4515" y="1638"/>
                <a:ext cx="227" cy="339"/>
              </a:xfrm>
              <a:custGeom>
                <a:avLst/>
                <a:gdLst>
                  <a:gd name="T0" fmla="*/ 174 w 218"/>
                  <a:gd name="T1" fmla="*/ 159 h 329"/>
                  <a:gd name="T2" fmla="*/ 19 w 218"/>
                  <a:gd name="T3" fmla="*/ 115 h 329"/>
                  <a:gd name="T4" fmla="*/ 142 w 218"/>
                  <a:gd name="T5" fmla="*/ 0 h 329"/>
                  <a:gd name="T6" fmla="*/ 230 w 218"/>
                  <a:gd name="T7" fmla="*/ 80 h 329"/>
                  <a:gd name="T8" fmla="*/ 244 w 218"/>
                  <a:gd name="T9" fmla="*/ 292 h 329"/>
                  <a:gd name="T10" fmla="*/ 149 w 218"/>
                  <a:gd name="T11" fmla="*/ 366 h 329"/>
                  <a:gd name="T12" fmla="*/ 34 w 218"/>
                  <a:gd name="T13" fmla="*/ 321 h 329"/>
                  <a:gd name="T14" fmla="*/ 12 w 218"/>
                  <a:gd name="T15" fmla="*/ 164 h 329"/>
                  <a:gd name="T16" fmla="*/ 174 w 218"/>
                  <a:gd name="T17" fmla="*/ 159 h 3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8"/>
                  <a:gd name="T28" fmla="*/ 0 h 329"/>
                  <a:gd name="T29" fmla="*/ 218 w 218"/>
                  <a:gd name="T30" fmla="*/ 329 h 3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8" h="329">
                    <a:moveTo>
                      <a:pt x="148" y="141"/>
                    </a:moveTo>
                    <a:cubicBezTo>
                      <a:pt x="135" y="136"/>
                      <a:pt x="0" y="145"/>
                      <a:pt x="15" y="103"/>
                    </a:cubicBezTo>
                    <a:cubicBezTo>
                      <a:pt x="30" y="61"/>
                      <a:pt x="91" y="0"/>
                      <a:pt x="121" y="0"/>
                    </a:cubicBezTo>
                    <a:cubicBezTo>
                      <a:pt x="151" y="0"/>
                      <a:pt x="182" y="28"/>
                      <a:pt x="196" y="72"/>
                    </a:cubicBezTo>
                    <a:cubicBezTo>
                      <a:pt x="211" y="115"/>
                      <a:pt x="218" y="217"/>
                      <a:pt x="207" y="259"/>
                    </a:cubicBezTo>
                    <a:cubicBezTo>
                      <a:pt x="196" y="301"/>
                      <a:pt x="156" y="320"/>
                      <a:pt x="127" y="325"/>
                    </a:cubicBezTo>
                    <a:cubicBezTo>
                      <a:pt x="97" y="329"/>
                      <a:pt x="47" y="312"/>
                      <a:pt x="30" y="285"/>
                    </a:cubicBezTo>
                    <a:cubicBezTo>
                      <a:pt x="13" y="258"/>
                      <a:pt x="8" y="171"/>
                      <a:pt x="12" y="145"/>
                    </a:cubicBezTo>
                    <a:cubicBezTo>
                      <a:pt x="16" y="119"/>
                      <a:pt x="161" y="146"/>
                      <a:pt x="148" y="141"/>
                    </a:cubicBezTo>
                    <a:close/>
                  </a:path>
                </a:pathLst>
              </a:custGeom>
              <a:solidFill>
                <a:srgbClr val="00CC99"/>
              </a:solidFill>
              <a:ln w="6350">
                <a:solidFill>
                  <a:srgbClr val="00898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1" name="Oval 486"/>
              <p:cNvSpPr>
                <a:spLocks noChangeAspect="1" noChangeArrowheads="1"/>
              </p:cNvSpPr>
              <p:nvPr/>
            </p:nvSpPr>
            <p:spPr bwMode="auto">
              <a:xfrm rot="-3635147">
                <a:off x="4501" y="1764"/>
                <a:ext cx="185" cy="232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2" name="Oval 487"/>
              <p:cNvSpPr>
                <a:spLocks noChangeAspect="1" noChangeArrowheads="1"/>
              </p:cNvSpPr>
              <p:nvPr/>
            </p:nvSpPr>
            <p:spPr bwMode="auto">
              <a:xfrm rot="1764853">
                <a:off x="4596" y="1660"/>
                <a:ext cx="176" cy="1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3" name="Text Box 488"/>
              <p:cNvSpPr txBox="1">
                <a:spLocks noChangeAspect="1" noChangeArrowheads="1"/>
              </p:cNvSpPr>
              <p:nvPr/>
            </p:nvSpPr>
            <p:spPr bwMode="auto">
              <a:xfrm rot="1764853">
                <a:off x="4552" y="1659"/>
                <a:ext cx="26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272854" name="Oval 489"/>
              <p:cNvSpPr>
                <a:spLocks noChangeAspect="1" noChangeArrowheads="1"/>
              </p:cNvSpPr>
              <p:nvPr/>
            </p:nvSpPr>
            <p:spPr bwMode="auto">
              <a:xfrm rot="1764853">
                <a:off x="4508" y="1927"/>
                <a:ext cx="99" cy="30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5" name="Oval 490"/>
              <p:cNvSpPr>
                <a:spLocks noChangeAspect="1" noChangeArrowheads="1"/>
              </p:cNvSpPr>
              <p:nvPr/>
            </p:nvSpPr>
            <p:spPr bwMode="auto">
              <a:xfrm rot="2168859">
                <a:off x="4697" y="1671"/>
                <a:ext cx="59" cy="1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56" name="Text Box 491"/>
              <p:cNvSpPr txBox="1">
                <a:spLocks noChangeAspect="1" noChangeArrowheads="1"/>
              </p:cNvSpPr>
              <p:nvPr/>
            </p:nvSpPr>
            <p:spPr bwMode="auto">
              <a:xfrm rot="1764853">
                <a:off x="4437" y="1801"/>
                <a:ext cx="32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007774"/>
                    </a:solidFill>
                    <a:cs typeface="Arial" charset="0"/>
                  </a:rPr>
                  <a:t>C</a:t>
                </a:r>
              </a:p>
            </p:txBody>
          </p:sp>
        </p:grpSp>
      </p:grpSp>
      <p:grpSp>
        <p:nvGrpSpPr>
          <p:cNvPr id="162850" name="Group 492"/>
          <p:cNvGrpSpPr>
            <a:grpSpLocks/>
          </p:cNvGrpSpPr>
          <p:nvPr/>
        </p:nvGrpSpPr>
        <p:grpSpPr bwMode="auto">
          <a:xfrm>
            <a:off x="3116263" y="3616325"/>
            <a:ext cx="2903537" cy="3087688"/>
            <a:chOff x="1963" y="2278"/>
            <a:chExt cx="1829" cy="1945"/>
          </a:xfrm>
        </p:grpSpPr>
        <p:sp>
          <p:nvSpPr>
            <p:cNvPr id="272492" name="AutoShape 493"/>
            <p:cNvSpPr>
              <a:spLocks noChangeArrowheads="1"/>
            </p:cNvSpPr>
            <p:nvPr/>
          </p:nvSpPr>
          <p:spPr bwMode="auto">
            <a:xfrm>
              <a:off x="1963" y="2278"/>
              <a:ext cx="1829" cy="1945"/>
            </a:xfrm>
            <a:prstGeom prst="roundRect">
              <a:avLst>
                <a:gd name="adj" fmla="val 9532"/>
              </a:avLst>
            </a:prstGeom>
            <a:solidFill>
              <a:srgbClr val="EEEEEE"/>
            </a:solidFill>
            <a:ln w="3175">
              <a:solidFill>
                <a:srgbClr val="89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93" name="Oval 494"/>
            <p:cNvSpPr>
              <a:spLocks noChangeAspect="1" noChangeArrowheads="1"/>
            </p:cNvSpPr>
            <p:nvPr/>
          </p:nvSpPr>
          <p:spPr bwMode="auto">
            <a:xfrm rot="-8018965">
              <a:off x="2817" y="3461"/>
              <a:ext cx="582" cy="645"/>
            </a:xfrm>
            <a:prstGeom prst="ellipse">
              <a:avLst/>
            </a:prstGeom>
            <a:gradFill rotWithShape="1">
              <a:gsLst>
                <a:gs pos="0">
                  <a:srgbClr val="EAB86F"/>
                </a:gs>
                <a:gs pos="100000">
                  <a:srgbClr val="DA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2494" name="Group 495"/>
            <p:cNvGrpSpPr>
              <a:grpSpLocks/>
            </p:cNvGrpSpPr>
            <p:nvPr/>
          </p:nvGrpSpPr>
          <p:grpSpPr bwMode="auto">
            <a:xfrm>
              <a:off x="2915" y="3257"/>
              <a:ext cx="206" cy="417"/>
              <a:chOff x="4795" y="1265"/>
              <a:chExt cx="206" cy="417"/>
            </a:xfrm>
          </p:grpSpPr>
          <p:sp>
            <p:nvSpPr>
              <p:cNvPr id="272833" name="Freeform 496"/>
              <p:cNvSpPr>
                <a:spLocks noChangeAspect="1"/>
              </p:cNvSpPr>
              <p:nvPr/>
            </p:nvSpPr>
            <p:spPr bwMode="auto">
              <a:xfrm>
                <a:off x="4836" y="1535"/>
                <a:ext cx="165" cy="147"/>
              </a:xfrm>
              <a:custGeom>
                <a:avLst/>
                <a:gdLst>
                  <a:gd name="T0" fmla="*/ 0 w 474"/>
                  <a:gd name="T1" fmla="*/ 0 h 443"/>
                  <a:gd name="T2" fmla="*/ 1 w 474"/>
                  <a:gd name="T3" fmla="*/ 3 h 443"/>
                  <a:gd name="T4" fmla="*/ 6 w 474"/>
                  <a:gd name="T5" fmla="*/ 3 h 443"/>
                  <a:gd name="T6" fmla="*/ 6 w 474"/>
                  <a:gd name="T7" fmla="*/ 5 h 4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4"/>
                  <a:gd name="T13" fmla="*/ 0 h 443"/>
                  <a:gd name="T14" fmla="*/ 474 w 474"/>
                  <a:gd name="T15" fmla="*/ 443 h 4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4" h="443">
                    <a:moveTo>
                      <a:pt x="4" y="0"/>
                    </a:moveTo>
                    <a:cubicBezTo>
                      <a:pt x="11" y="68"/>
                      <a:pt x="0" y="184"/>
                      <a:pt x="67" y="222"/>
                    </a:cubicBezTo>
                    <a:cubicBezTo>
                      <a:pt x="134" y="260"/>
                      <a:pt x="348" y="190"/>
                      <a:pt x="407" y="227"/>
                    </a:cubicBezTo>
                    <a:cubicBezTo>
                      <a:pt x="474" y="294"/>
                      <a:pt x="432" y="392"/>
                      <a:pt x="422" y="443"/>
                    </a:cubicBezTo>
                  </a:path>
                </a:pathLst>
              </a:custGeom>
              <a:noFill/>
              <a:ln w="38100">
                <a:solidFill>
                  <a:srgbClr val="6C2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34" name="AutoShape 497"/>
              <p:cNvSpPr>
                <a:spLocks noChangeAspect="1" noChangeArrowheads="1"/>
              </p:cNvSpPr>
              <p:nvPr/>
            </p:nvSpPr>
            <p:spPr bwMode="auto">
              <a:xfrm>
                <a:off x="4795" y="1338"/>
                <a:ext cx="89" cy="202"/>
              </a:xfrm>
              <a:prstGeom prst="can">
                <a:avLst>
                  <a:gd name="adj" fmla="val 1614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272835" name="Freeform 498"/>
              <p:cNvSpPr>
                <a:spLocks noChangeAspect="1"/>
              </p:cNvSpPr>
              <p:nvPr/>
            </p:nvSpPr>
            <p:spPr bwMode="auto">
              <a:xfrm>
                <a:off x="4839" y="1265"/>
                <a:ext cx="22" cy="82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13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6C2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2495" name="Freeform 499"/>
            <p:cNvSpPr>
              <a:spLocks noChangeAspect="1"/>
            </p:cNvSpPr>
            <p:nvPr/>
          </p:nvSpPr>
          <p:spPr bwMode="auto">
            <a:xfrm>
              <a:off x="2649" y="3583"/>
              <a:ext cx="285" cy="518"/>
            </a:xfrm>
            <a:custGeom>
              <a:avLst/>
              <a:gdLst>
                <a:gd name="T0" fmla="*/ 242 w 285"/>
                <a:gd name="T1" fmla="*/ 329 h 518"/>
                <a:gd name="T2" fmla="*/ 102 w 285"/>
                <a:gd name="T3" fmla="*/ 472 h 518"/>
                <a:gd name="T4" fmla="*/ 221 w 285"/>
                <a:gd name="T5" fmla="*/ 265 h 518"/>
                <a:gd name="T6" fmla="*/ 218 w 285"/>
                <a:gd name="T7" fmla="*/ 39 h 518"/>
                <a:gd name="T8" fmla="*/ 12 w 285"/>
                <a:gd name="T9" fmla="*/ 105 h 5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5"/>
                <a:gd name="T16" fmla="*/ 0 h 518"/>
                <a:gd name="T17" fmla="*/ 285 w 285"/>
                <a:gd name="T18" fmla="*/ 518 h 5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5" h="518">
                  <a:moveTo>
                    <a:pt x="242" y="329"/>
                  </a:moveTo>
                  <a:cubicBezTo>
                    <a:pt x="199" y="395"/>
                    <a:pt x="205" y="518"/>
                    <a:pt x="102" y="472"/>
                  </a:cubicBezTo>
                  <a:cubicBezTo>
                    <a:pt x="0" y="426"/>
                    <a:pt x="191" y="311"/>
                    <a:pt x="221" y="265"/>
                  </a:cubicBezTo>
                  <a:cubicBezTo>
                    <a:pt x="252" y="220"/>
                    <a:pt x="285" y="78"/>
                    <a:pt x="218" y="39"/>
                  </a:cubicBezTo>
                  <a:cubicBezTo>
                    <a:pt x="151" y="0"/>
                    <a:pt x="59" y="33"/>
                    <a:pt x="12" y="105"/>
                  </a:cubicBezTo>
                </a:path>
              </a:pathLst>
            </a:custGeom>
            <a:noFill/>
            <a:ln w="5715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96" name="Oval 500"/>
            <p:cNvSpPr>
              <a:spLocks noChangeAspect="1" noChangeArrowheads="1"/>
            </p:cNvSpPr>
            <p:nvPr/>
          </p:nvSpPr>
          <p:spPr bwMode="auto">
            <a:xfrm>
              <a:off x="1992" y="2315"/>
              <a:ext cx="236" cy="233"/>
            </a:xfrm>
            <a:prstGeom prst="ellipse">
              <a:avLst/>
            </a:prstGeom>
            <a:solidFill>
              <a:srgbClr val="6C7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72497" name="AutoShape 501"/>
            <p:cNvSpPr>
              <a:spLocks noChangeArrowheads="1"/>
            </p:cNvSpPr>
            <p:nvPr/>
          </p:nvSpPr>
          <p:spPr bwMode="auto">
            <a:xfrm>
              <a:off x="2269" y="2315"/>
              <a:ext cx="1189" cy="104"/>
            </a:xfrm>
            <a:prstGeom prst="roundRect">
              <a:avLst>
                <a:gd name="adj" fmla="val 50000"/>
              </a:avLst>
            </a:prstGeom>
            <a:solidFill>
              <a:srgbClr val="6C7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dimer extended, asymmetric, active</a:t>
              </a:r>
            </a:p>
          </p:txBody>
        </p:sp>
        <p:grpSp>
          <p:nvGrpSpPr>
            <p:cNvPr id="272498" name="Group 502"/>
            <p:cNvGrpSpPr>
              <a:grpSpLocks noChangeAspect="1"/>
            </p:cNvGrpSpPr>
            <p:nvPr/>
          </p:nvGrpSpPr>
          <p:grpSpPr bwMode="auto">
            <a:xfrm>
              <a:off x="2818" y="3260"/>
              <a:ext cx="89" cy="443"/>
              <a:chOff x="541" y="1115"/>
              <a:chExt cx="99" cy="492"/>
            </a:xfrm>
          </p:grpSpPr>
          <p:sp>
            <p:nvSpPr>
              <p:cNvPr id="272830" name="Freeform 503"/>
              <p:cNvSpPr>
                <a:spLocks noChangeAspect="1"/>
              </p:cNvSpPr>
              <p:nvPr/>
            </p:nvSpPr>
            <p:spPr bwMode="auto">
              <a:xfrm>
                <a:off x="555" y="1398"/>
                <a:ext cx="47" cy="209"/>
              </a:xfrm>
              <a:custGeom>
                <a:avLst/>
                <a:gdLst>
                  <a:gd name="T0" fmla="*/ 2 w 128"/>
                  <a:gd name="T1" fmla="*/ 0 h 574"/>
                  <a:gd name="T2" fmla="*/ 1 w 128"/>
                  <a:gd name="T3" fmla="*/ 3 h 574"/>
                  <a:gd name="T4" fmla="*/ 2 w 128"/>
                  <a:gd name="T5" fmla="*/ 6 h 574"/>
                  <a:gd name="T6" fmla="*/ 0 w 128"/>
                  <a:gd name="T7" fmla="*/ 10 h 5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574"/>
                  <a:gd name="T14" fmla="*/ 128 w 128"/>
                  <a:gd name="T15" fmla="*/ 574 h 5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574">
                    <a:moveTo>
                      <a:pt x="104" y="0"/>
                    </a:moveTo>
                    <a:cubicBezTo>
                      <a:pt x="101" y="29"/>
                      <a:pt x="85" y="120"/>
                      <a:pt x="87" y="177"/>
                    </a:cubicBezTo>
                    <a:cubicBezTo>
                      <a:pt x="89" y="234"/>
                      <a:pt x="128" y="274"/>
                      <a:pt x="114" y="340"/>
                    </a:cubicBezTo>
                    <a:cubicBezTo>
                      <a:pt x="100" y="406"/>
                      <a:pt x="24" y="525"/>
                      <a:pt x="0" y="574"/>
                    </a:cubicBezTo>
                  </a:path>
                </a:pathLst>
              </a:custGeom>
              <a:noFill/>
              <a:ln w="38100">
                <a:solidFill>
                  <a:srgbClr val="0089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31" name="AutoShape 504"/>
              <p:cNvSpPr>
                <a:spLocks noChangeAspect="1" noChangeArrowheads="1"/>
              </p:cNvSpPr>
              <p:nvPr/>
            </p:nvSpPr>
            <p:spPr bwMode="auto">
              <a:xfrm>
                <a:off x="541" y="1196"/>
                <a:ext cx="99" cy="224"/>
              </a:xfrm>
              <a:prstGeom prst="can">
                <a:avLst>
                  <a:gd name="adj" fmla="val 1609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272832" name="Freeform 505"/>
              <p:cNvSpPr>
                <a:spLocks noChangeAspect="1"/>
              </p:cNvSpPr>
              <p:nvPr/>
            </p:nvSpPr>
            <p:spPr bwMode="auto">
              <a:xfrm>
                <a:off x="590" y="1115"/>
                <a:ext cx="24" cy="91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19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0089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499" name="Group 506"/>
            <p:cNvGrpSpPr>
              <a:grpSpLocks/>
            </p:cNvGrpSpPr>
            <p:nvPr/>
          </p:nvGrpSpPr>
          <p:grpSpPr bwMode="auto">
            <a:xfrm>
              <a:off x="2015" y="3356"/>
              <a:ext cx="1703" cy="156"/>
              <a:chOff x="151" y="1324"/>
              <a:chExt cx="1703" cy="156"/>
            </a:xfrm>
          </p:grpSpPr>
          <p:sp>
            <p:nvSpPr>
              <p:cNvPr id="272590" name="Line 507"/>
              <p:cNvSpPr>
                <a:spLocks noChangeAspect="1" noChangeShapeType="1"/>
              </p:cNvSpPr>
              <p:nvPr/>
            </p:nvSpPr>
            <p:spPr bwMode="auto">
              <a:xfrm>
                <a:off x="87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1" name="Line 5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2" name="Line 509"/>
              <p:cNvSpPr>
                <a:spLocks noChangeAspect="1" noChangeShapeType="1"/>
              </p:cNvSpPr>
              <p:nvPr/>
            </p:nvSpPr>
            <p:spPr bwMode="auto">
              <a:xfrm flipV="1">
                <a:off x="84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3" name="Oval 510"/>
              <p:cNvSpPr>
                <a:spLocks noChangeAspect="1" noChangeArrowheads="1"/>
              </p:cNvSpPr>
              <p:nvPr/>
            </p:nvSpPr>
            <p:spPr bwMode="auto">
              <a:xfrm>
                <a:off x="83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4" name="Line 5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5" name="Line 512"/>
              <p:cNvSpPr>
                <a:spLocks noChangeAspect="1" noChangeShapeType="1"/>
              </p:cNvSpPr>
              <p:nvPr/>
            </p:nvSpPr>
            <p:spPr bwMode="auto">
              <a:xfrm>
                <a:off x="87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6" name="Line 513"/>
              <p:cNvSpPr>
                <a:spLocks noChangeAspect="1" noChangeShapeType="1"/>
              </p:cNvSpPr>
              <p:nvPr/>
            </p:nvSpPr>
            <p:spPr bwMode="auto">
              <a:xfrm flipH="1">
                <a:off x="86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7" name="Oval 51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3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8" name="Line 515"/>
              <p:cNvSpPr>
                <a:spLocks noChangeAspect="1" noChangeShapeType="1"/>
              </p:cNvSpPr>
              <p:nvPr/>
            </p:nvSpPr>
            <p:spPr bwMode="auto">
              <a:xfrm>
                <a:off x="92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99" name="Line 5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0" name="Line 517"/>
              <p:cNvSpPr>
                <a:spLocks noChangeAspect="1" noChangeShapeType="1"/>
              </p:cNvSpPr>
              <p:nvPr/>
            </p:nvSpPr>
            <p:spPr bwMode="auto">
              <a:xfrm flipV="1">
                <a:off x="89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1" name="Oval 518"/>
              <p:cNvSpPr>
                <a:spLocks noChangeAspect="1" noChangeArrowheads="1"/>
              </p:cNvSpPr>
              <p:nvPr/>
            </p:nvSpPr>
            <p:spPr bwMode="auto">
              <a:xfrm>
                <a:off x="88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2" name="Line 5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3" name="Line 520"/>
              <p:cNvSpPr>
                <a:spLocks noChangeAspect="1" noChangeShapeType="1"/>
              </p:cNvSpPr>
              <p:nvPr/>
            </p:nvSpPr>
            <p:spPr bwMode="auto">
              <a:xfrm>
                <a:off x="92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4" name="Line 521"/>
              <p:cNvSpPr>
                <a:spLocks noChangeAspect="1" noChangeShapeType="1"/>
              </p:cNvSpPr>
              <p:nvPr/>
            </p:nvSpPr>
            <p:spPr bwMode="auto">
              <a:xfrm flipH="1">
                <a:off x="92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5" name="Oval 52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8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6" name="Line 523"/>
              <p:cNvSpPr>
                <a:spLocks noChangeAspect="1" noChangeShapeType="1"/>
              </p:cNvSpPr>
              <p:nvPr/>
            </p:nvSpPr>
            <p:spPr bwMode="auto">
              <a:xfrm>
                <a:off x="104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7" name="Line 5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3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8" name="Line 525"/>
              <p:cNvSpPr>
                <a:spLocks noChangeAspect="1" noChangeShapeType="1"/>
              </p:cNvSpPr>
              <p:nvPr/>
            </p:nvSpPr>
            <p:spPr bwMode="auto">
              <a:xfrm flipV="1">
                <a:off x="101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09" name="Oval 526"/>
              <p:cNvSpPr>
                <a:spLocks noChangeAspect="1" noChangeArrowheads="1"/>
              </p:cNvSpPr>
              <p:nvPr/>
            </p:nvSpPr>
            <p:spPr bwMode="auto">
              <a:xfrm>
                <a:off x="1002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0" name="Line 52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1" name="Line 528"/>
              <p:cNvSpPr>
                <a:spLocks noChangeAspect="1" noChangeShapeType="1"/>
              </p:cNvSpPr>
              <p:nvPr/>
            </p:nvSpPr>
            <p:spPr bwMode="auto">
              <a:xfrm>
                <a:off x="104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2" name="Line 529"/>
              <p:cNvSpPr>
                <a:spLocks noChangeAspect="1" noChangeShapeType="1"/>
              </p:cNvSpPr>
              <p:nvPr/>
            </p:nvSpPr>
            <p:spPr bwMode="auto">
              <a:xfrm flipH="1">
                <a:off x="1038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3" name="Oval 53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02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4" name="Line 531"/>
              <p:cNvSpPr>
                <a:spLocks noChangeAspect="1" noChangeShapeType="1"/>
              </p:cNvSpPr>
              <p:nvPr/>
            </p:nvSpPr>
            <p:spPr bwMode="auto">
              <a:xfrm>
                <a:off x="115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5" name="Line 5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2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6" name="Line 533"/>
              <p:cNvSpPr>
                <a:spLocks noChangeAspect="1" noChangeShapeType="1"/>
              </p:cNvSpPr>
              <p:nvPr/>
            </p:nvSpPr>
            <p:spPr bwMode="auto">
              <a:xfrm flipV="1">
                <a:off x="112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7" name="Oval 534"/>
              <p:cNvSpPr>
                <a:spLocks noChangeAspect="1" noChangeArrowheads="1"/>
              </p:cNvSpPr>
              <p:nvPr/>
            </p:nvSpPr>
            <p:spPr bwMode="auto">
              <a:xfrm>
                <a:off x="111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8" name="Line 5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3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19" name="Line 536"/>
              <p:cNvSpPr>
                <a:spLocks noChangeAspect="1" noChangeShapeType="1"/>
              </p:cNvSpPr>
              <p:nvPr/>
            </p:nvSpPr>
            <p:spPr bwMode="auto">
              <a:xfrm>
                <a:off x="115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0" name="Line 537"/>
              <p:cNvSpPr>
                <a:spLocks noChangeAspect="1" noChangeShapeType="1"/>
              </p:cNvSpPr>
              <p:nvPr/>
            </p:nvSpPr>
            <p:spPr bwMode="auto">
              <a:xfrm flipH="1">
                <a:off x="115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1" name="Oval 53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1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2" name="Line 539"/>
              <p:cNvSpPr>
                <a:spLocks noChangeAspect="1" noChangeShapeType="1"/>
              </p:cNvSpPr>
              <p:nvPr/>
            </p:nvSpPr>
            <p:spPr bwMode="auto">
              <a:xfrm>
                <a:off x="98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3" name="Line 5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5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4" name="Line 541"/>
              <p:cNvSpPr>
                <a:spLocks noChangeAspect="1" noChangeShapeType="1"/>
              </p:cNvSpPr>
              <p:nvPr/>
            </p:nvSpPr>
            <p:spPr bwMode="auto">
              <a:xfrm flipV="1">
                <a:off x="95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5" name="Oval 542"/>
              <p:cNvSpPr>
                <a:spLocks noChangeAspect="1" noChangeArrowheads="1"/>
              </p:cNvSpPr>
              <p:nvPr/>
            </p:nvSpPr>
            <p:spPr bwMode="auto">
              <a:xfrm>
                <a:off x="94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6" name="Line 5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6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7" name="Line 544"/>
              <p:cNvSpPr>
                <a:spLocks noChangeAspect="1" noChangeShapeType="1"/>
              </p:cNvSpPr>
              <p:nvPr/>
            </p:nvSpPr>
            <p:spPr bwMode="auto">
              <a:xfrm>
                <a:off x="984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8" name="Line 545"/>
              <p:cNvSpPr>
                <a:spLocks noChangeAspect="1" noChangeShapeType="1"/>
              </p:cNvSpPr>
              <p:nvPr/>
            </p:nvSpPr>
            <p:spPr bwMode="auto">
              <a:xfrm flipH="1">
                <a:off x="982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29" name="Oval 54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94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0" name="Line 547"/>
              <p:cNvSpPr>
                <a:spLocks noChangeAspect="1" noChangeShapeType="1"/>
              </p:cNvSpPr>
              <p:nvPr/>
            </p:nvSpPr>
            <p:spPr bwMode="auto">
              <a:xfrm>
                <a:off x="109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1" name="Line 5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2" name="Line 549"/>
              <p:cNvSpPr>
                <a:spLocks noChangeAspect="1" noChangeShapeType="1"/>
              </p:cNvSpPr>
              <p:nvPr/>
            </p:nvSpPr>
            <p:spPr bwMode="auto">
              <a:xfrm flipV="1">
                <a:off x="1070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3" name="Oval 550"/>
              <p:cNvSpPr>
                <a:spLocks noChangeAspect="1" noChangeArrowheads="1"/>
              </p:cNvSpPr>
              <p:nvPr/>
            </p:nvSpPr>
            <p:spPr bwMode="auto">
              <a:xfrm>
                <a:off x="105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4" name="Line 5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5" name="Line 552"/>
              <p:cNvSpPr>
                <a:spLocks noChangeAspect="1" noChangeShapeType="1"/>
              </p:cNvSpPr>
              <p:nvPr/>
            </p:nvSpPr>
            <p:spPr bwMode="auto">
              <a:xfrm>
                <a:off x="109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6" name="Line 553"/>
              <p:cNvSpPr>
                <a:spLocks noChangeAspect="1" noChangeShapeType="1"/>
              </p:cNvSpPr>
              <p:nvPr/>
            </p:nvSpPr>
            <p:spPr bwMode="auto">
              <a:xfrm flipH="1">
                <a:off x="109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7" name="Oval 55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5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8" name="Line 555"/>
              <p:cNvSpPr>
                <a:spLocks noChangeAspect="1" noChangeShapeType="1"/>
              </p:cNvSpPr>
              <p:nvPr/>
            </p:nvSpPr>
            <p:spPr bwMode="auto">
              <a:xfrm>
                <a:off x="121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39" name="Line 5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0" name="Line 557"/>
              <p:cNvSpPr>
                <a:spLocks noChangeAspect="1" noChangeShapeType="1"/>
              </p:cNvSpPr>
              <p:nvPr/>
            </p:nvSpPr>
            <p:spPr bwMode="auto">
              <a:xfrm flipV="1">
                <a:off x="1182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1" name="Oval 558"/>
              <p:cNvSpPr>
                <a:spLocks noChangeAspect="1" noChangeArrowheads="1"/>
              </p:cNvSpPr>
              <p:nvPr/>
            </p:nvSpPr>
            <p:spPr bwMode="auto">
              <a:xfrm>
                <a:off x="1173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2" name="Line 5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3" name="Line 560"/>
              <p:cNvSpPr>
                <a:spLocks noChangeAspect="1" noChangeShapeType="1"/>
              </p:cNvSpPr>
              <p:nvPr/>
            </p:nvSpPr>
            <p:spPr bwMode="auto">
              <a:xfrm>
                <a:off x="1210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4" name="Line 561"/>
              <p:cNvSpPr>
                <a:spLocks noChangeAspect="1" noChangeShapeType="1"/>
              </p:cNvSpPr>
              <p:nvPr/>
            </p:nvSpPr>
            <p:spPr bwMode="auto">
              <a:xfrm flipH="1">
                <a:off x="120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5" name="Oval 56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73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6" name="Line 563"/>
              <p:cNvSpPr>
                <a:spLocks noChangeAspect="1" noChangeShapeType="1"/>
              </p:cNvSpPr>
              <p:nvPr/>
            </p:nvSpPr>
            <p:spPr bwMode="auto">
              <a:xfrm>
                <a:off x="132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7" name="Line 5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9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8" name="Line 565"/>
              <p:cNvSpPr>
                <a:spLocks noChangeAspect="1" noChangeShapeType="1"/>
              </p:cNvSpPr>
              <p:nvPr/>
            </p:nvSpPr>
            <p:spPr bwMode="auto">
              <a:xfrm flipV="1">
                <a:off x="1297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49" name="Oval 566"/>
              <p:cNvSpPr>
                <a:spLocks noChangeAspect="1" noChangeArrowheads="1"/>
              </p:cNvSpPr>
              <p:nvPr/>
            </p:nvSpPr>
            <p:spPr bwMode="auto">
              <a:xfrm>
                <a:off x="1286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0" name="Line 5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0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1" name="Line 568"/>
              <p:cNvSpPr>
                <a:spLocks noChangeAspect="1" noChangeShapeType="1"/>
              </p:cNvSpPr>
              <p:nvPr/>
            </p:nvSpPr>
            <p:spPr bwMode="auto">
              <a:xfrm>
                <a:off x="1325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2" name="Line 569"/>
              <p:cNvSpPr>
                <a:spLocks noChangeAspect="1" noChangeShapeType="1"/>
              </p:cNvSpPr>
              <p:nvPr/>
            </p:nvSpPr>
            <p:spPr bwMode="auto">
              <a:xfrm flipH="1">
                <a:off x="132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3" name="Oval 57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86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4" name="Line 571"/>
              <p:cNvSpPr>
                <a:spLocks noChangeAspect="1" noChangeShapeType="1"/>
              </p:cNvSpPr>
              <p:nvPr/>
            </p:nvSpPr>
            <p:spPr bwMode="auto">
              <a:xfrm>
                <a:off x="126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5" name="Line 5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6" name="Line 573"/>
              <p:cNvSpPr>
                <a:spLocks noChangeAspect="1" noChangeShapeType="1"/>
              </p:cNvSpPr>
              <p:nvPr/>
            </p:nvSpPr>
            <p:spPr bwMode="auto">
              <a:xfrm flipV="1">
                <a:off x="123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7" name="Oval 574"/>
              <p:cNvSpPr>
                <a:spLocks noChangeAspect="1" noChangeArrowheads="1"/>
              </p:cNvSpPr>
              <p:nvPr/>
            </p:nvSpPr>
            <p:spPr bwMode="auto">
              <a:xfrm>
                <a:off x="122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8" name="Line 5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59" name="Line 576"/>
              <p:cNvSpPr>
                <a:spLocks noChangeAspect="1" noChangeShapeType="1"/>
              </p:cNvSpPr>
              <p:nvPr/>
            </p:nvSpPr>
            <p:spPr bwMode="auto">
              <a:xfrm>
                <a:off x="126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0" name="Line 577"/>
              <p:cNvSpPr>
                <a:spLocks noChangeAspect="1" noChangeShapeType="1"/>
              </p:cNvSpPr>
              <p:nvPr/>
            </p:nvSpPr>
            <p:spPr bwMode="auto">
              <a:xfrm flipH="1">
                <a:off x="126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1" name="Oval 57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2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2" name="Line 579"/>
              <p:cNvSpPr>
                <a:spLocks noChangeAspect="1" noChangeShapeType="1"/>
              </p:cNvSpPr>
              <p:nvPr/>
            </p:nvSpPr>
            <p:spPr bwMode="auto">
              <a:xfrm>
                <a:off x="13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3" name="Line 5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4" name="Line 581"/>
              <p:cNvSpPr>
                <a:spLocks noChangeAspect="1" noChangeShapeType="1"/>
              </p:cNvSpPr>
              <p:nvPr/>
            </p:nvSpPr>
            <p:spPr bwMode="auto">
              <a:xfrm flipV="1">
                <a:off x="1353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5" name="Oval 582"/>
              <p:cNvSpPr>
                <a:spLocks noChangeAspect="1" noChangeArrowheads="1"/>
              </p:cNvSpPr>
              <p:nvPr/>
            </p:nvSpPr>
            <p:spPr bwMode="auto">
              <a:xfrm>
                <a:off x="134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6" name="Line 5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7" name="Line 584"/>
              <p:cNvSpPr>
                <a:spLocks noChangeAspect="1" noChangeShapeType="1"/>
              </p:cNvSpPr>
              <p:nvPr/>
            </p:nvSpPr>
            <p:spPr bwMode="auto">
              <a:xfrm>
                <a:off x="138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8" name="Line 585"/>
              <p:cNvSpPr>
                <a:spLocks noChangeAspect="1" noChangeShapeType="1"/>
              </p:cNvSpPr>
              <p:nvPr/>
            </p:nvSpPr>
            <p:spPr bwMode="auto">
              <a:xfrm flipH="1">
                <a:off x="138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69" name="Oval 58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4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0" name="Line 587"/>
              <p:cNvSpPr>
                <a:spLocks noChangeAspect="1" noChangeShapeType="1"/>
              </p:cNvSpPr>
              <p:nvPr/>
            </p:nvSpPr>
            <p:spPr bwMode="auto">
              <a:xfrm>
                <a:off x="1439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1" name="Line 5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1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2" name="Line 589"/>
              <p:cNvSpPr>
                <a:spLocks noChangeAspect="1" noChangeShapeType="1"/>
              </p:cNvSpPr>
              <p:nvPr/>
            </p:nvSpPr>
            <p:spPr bwMode="auto">
              <a:xfrm flipV="1">
                <a:off x="1410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3" name="Oval 590"/>
              <p:cNvSpPr>
                <a:spLocks noChangeAspect="1" noChangeArrowheads="1"/>
              </p:cNvSpPr>
              <p:nvPr/>
            </p:nvSpPr>
            <p:spPr bwMode="auto">
              <a:xfrm>
                <a:off x="13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4" name="Line 5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5" name="Line 592"/>
              <p:cNvSpPr>
                <a:spLocks noChangeAspect="1" noChangeShapeType="1"/>
              </p:cNvSpPr>
              <p:nvPr/>
            </p:nvSpPr>
            <p:spPr bwMode="auto">
              <a:xfrm>
                <a:off x="143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6" name="Line 593"/>
              <p:cNvSpPr>
                <a:spLocks noChangeAspect="1" noChangeShapeType="1"/>
              </p:cNvSpPr>
              <p:nvPr/>
            </p:nvSpPr>
            <p:spPr bwMode="auto">
              <a:xfrm flipH="1">
                <a:off x="14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7" name="Oval 59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8" name="Line 595"/>
              <p:cNvSpPr>
                <a:spLocks noChangeAspect="1" noChangeShapeType="1"/>
              </p:cNvSpPr>
              <p:nvPr/>
            </p:nvSpPr>
            <p:spPr bwMode="auto">
              <a:xfrm>
                <a:off x="149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79" name="Line 5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6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0" name="Line 597"/>
              <p:cNvSpPr>
                <a:spLocks noChangeAspect="1" noChangeShapeType="1"/>
              </p:cNvSpPr>
              <p:nvPr/>
            </p:nvSpPr>
            <p:spPr bwMode="auto">
              <a:xfrm flipV="1">
                <a:off x="1468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1" name="Oval 598"/>
              <p:cNvSpPr>
                <a:spLocks noChangeAspect="1" noChangeArrowheads="1"/>
              </p:cNvSpPr>
              <p:nvPr/>
            </p:nvSpPr>
            <p:spPr bwMode="auto">
              <a:xfrm>
                <a:off x="1457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2" name="Line 5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3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3" name="Line 600"/>
              <p:cNvSpPr>
                <a:spLocks noChangeAspect="1" noChangeShapeType="1"/>
              </p:cNvSpPr>
              <p:nvPr/>
            </p:nvSpPr>
            <p:spPr bwMode="auto">
              <a:xfrm>
                <a:off x="1496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4" name="Line 601"/>
              <p:cNvSpPr>
                <a:spLocks noChangeAspect="1" noChangeShapeType="1"/>
              </p:cNvSpPr>
              <p:nvPr/>
            </p:nvSpPr>
            <p:spPr bwMode="auto">
              <a:xfrm flipH="1">
                <a:off x="149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5" name="Oval 60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457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6" name="Line 603"/>
              <p:cNvSpPr>
                <a:spLocks noChangeAspect="1" noChangeShapeType="1"/>
              </p:cNvSpPr>
              <p:nvPr/>
            </p:nvSpPr>
            <p:spPr bwMode="auto">
              <a:xfrm>
                <a:off x="155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7" name="Line 6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8" name="Line 605"/>
              <p:cNvSpPr>
                <a:spLocks noChangeAspect="1" noChangeShapeType="1"/>
              </p:cNvSpPr>
              <p:nvPr/>
            </p:nvSpPr>
            <p:spPr bwMode="auto">
              <a:xfrm flipV="1">
                <a:off x="1524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89" name="Oval 606"/>
              <p:cNvSpPr>
                <a:spLocks noChangeAspect="1" noChangeArrowheads="1"/>
              </p:cNvSpPr>
              <p:nvPr/>
            </p:nvSpPr>
            <p:spPr bwMode="auto">
              <a:xfrm>
                <a:off x="151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0" name="Line 6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1" name="Line 608"/>
              <p:cNvSpPr>
                <a:spLocks noChangeAspect="1" noChangeShapeType="1"/>
              </p:cNvSpPr>
              <p:nvPr/>
            </p:nvSpPr>
            <p:spPr bwMode="auto">
              <a:xfrm>
                <a:off x="155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2" name="Line 609"/>
              <p:cNvSpPr>
                <a:spLocks noChangeAspect="1" noChangeShapeType="1"/>
              </p:cNvSpPr>
              <p:nvPr/>
            </p:nvSpPr>
            <p:spPr bwMode="auto">
              <a:xfrm flipH="1">
                <a:off x="155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3" name="Oval 61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4" name="Line 611"/>
              <p:cNvSpPr>
                <a:spLocks noChangeAspect="1" noChangeShapeType="1"/>
              </p:cNvSpPr>
              <p:nvPr/>
            </p:nvSpPr>
            <p:spPr bwMode="auto">
              <a:xfrm>
                <a:off x="160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5" name="Line 6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6" name="Line 613"/>
              <p:cNvSpPr>
                <a:spLocks noChangeAspect="1" noChangeShapeType="1"/>
              </p:cNvSpPr>
              <p:nvPr/>
            </p:nvSpPr>
            <p:spPr bwMode="auto">
              <a:xfrm flipV="1">
                <a:off x="157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7" name="Oval 614"/>
              <p:cNvSpPr>
                <a:spLocks noChangeAspect="1" noChangeArrowheads="1"/>
              </p:cNvSpPr>
              <p:nvPr/>
            </p:nvSpPr>
            <p:spPr bwMode="auto">
              <a:xfrm>
                <a:off x="156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8" name="Line 6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699" name="Line 616"/>
              <p:cNvSpPr>
                <a:spLocks noChangeAspect="1" noChangeShapeType="1"/>
              </p:cNvSpPr>
              <p:nvPr/>
            </p:nvSpPr>
            <p:spPr bwMode="auto">
              <a:xfrm>
                <a:off x="1607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0" name="Line 617"/>
              <p:cNvSpPr>
                <a:spLocks noChangeAspect="1" noChangeShapeType="1"/>
              </p:cNvSpPr>
              <p:nvPr/>
            </p:nvSpPr>
            <p:spPr bwMode="auto">
              <a:xfrm flipH="1">
                <a:off x="160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1" name="Oval 61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6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2" name="Line 619"/>
              <p:cNvSpPr>
                <a:spLocks noChangeAspect="1" noChangeShapeType="1"/>
              </p:cNvSpPr>
              <p:nvPr/>
            </p:nvSpPr>
            <p:spPr bwMode="auto">
              <a:xfrm>
                <a:off x="166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3" name="Line 6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3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4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163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5" name="Oval 622"/>
              <p:cNvSpPr>
                <a:spLocks noChangeAspect="1" noChangeArrowheads="1"/>
              </p:cNvSpPr>
              <p:nvPr/>
            </p:nvSpPr>
            <p:spPr bwMode="auto">
              <a:xfrm>
                <a:off x="162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6" name="Line 6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4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7" name="Line 624"/>
              <p:cNvSpPr>
                <a:spLocks noChangeAspect="1" noChangeShapeType="1"/>
              </p:cNvSpPr>
              <p:nvPr/>
            </p:nvSpPr>
            <p:spPr bwMode="auto">
              <a:xfrm>
                <a:off x="166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8" name="Line 625"/>
              <p:cNvSpPr>
                <a:spLocks noChangeAspect="1" noChangeShapeType="1"/>
              </p:cNvSpPr>
              <p:nvPr/>
            </p:nvSpPr>
            <p:spPr bwMode="auto">
              <a:xfrm flipH="1">
                <a:off x="166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09" name="Oval 62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2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0" name="Line 627"/>
              <p:cNvSpPr>
                <a:spLocks noChangeAspect="1" noChangeShapeType="1"/>
              </p:cNvSpPr>
              <p:nvPr/>
            </p:nvSpPr>
            <p:spPr bwMode="auto">
              <a:xfrm>
                <a:off x="19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1" name="Line 62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2" name="Line 629"/>
              <p:cNvSpPr>
                <a:spLocks noChangeAspect="1" noChangeShapeType="1"/>
              </p:cNvSpPr>
              <p:nvPr/>
            </p:nvSpPr>
            <p:spPr bwMode="auto">
              <a:xfrm flipV="1">
                <a:off x="162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3" name="Oval 630"/>
              <p:cNvSpPr>
                <a:spLocks noChangeAspect="1" noChangeArrowheads="1"/>
              </p:cNvSpPr>
              <p:nvPr/>
            </p:nvSpPr>
            <p:spPr bwMode="auto">
              <a:xfrm>
                <a:off x="15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4" name="Line 63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5" name="Line 632"/>
              <p:cNvSpPr>
                <a:spLocks noChangeAspect="1" noChangeShapeType="1"/>
              </p:cNvSpPr>
              <p:nvPr/>
            </p:nvSpPr>
            <p:spPr bwMode="auto">
              <a:xfrm>
                <a:off x="19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6" name="Line 633"/>
              <p:cNvSpPr>
                <a:spLocks noChangeAspect="1" noChangeShapeType="1"/>
              </p:cNvSpPr>
              <p:nvPr/>
            </p:nvSpPr>
            <p:spPr bwMode="auto">
              <a:xfrm flipH="1">
                <a:off x="18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7" name="Oval 63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8" name="Line 635"/>
              <p:cNvSpPr>
                <a:spLocks noChangeAspect="1" noChangeShapeType="1"/>
              </p:cNvSpPr>
              <p:nvPr/>
            </p:nvSpPr>
            <p:spPr bwMode="auto">
              <a:xfrm>
                <a:off x="24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19" name="Line 6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0" name="Line 637"/>
              <p:cNvSpPr>
                <a:spLocks noChangeAspect="1" noChangeShapeType="1"/>
              </p:cNvSpPr>
              <p:nvPr/>
            </p:nvSpPr>
            <p:spPr bwMode="auto">
              <a:xfrm flipV="1">
                <a:off x="218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1" name="Oval 638"/>
              <p:cNvSpPr>
                <a:spLocks noChangeAspect="1" noChangeArrowheads="1"/>
              </p:cNvSpPr>
              <p:nvPr/>
            </p:nvSpPr>
            <p:spPr bwMode="auto">
              <a:xfrm>
                <a:off x="20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2" name="Line 6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3" name="Line 640"/>
              <p:cNvSpPr>
                <a:spLocks noChangeAspect="1" noChangeShapeType="1"/>
              </p:cNvSpPr>
              <p:nvPr/>
            </p:nvSpPr>
            <p:spPr bwMode="auto">
              <a:xfrm>
                <a:off x="246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4" name="Line 641"/>
              <p:cNvSpPr>
                <a:spLocks noChangeAspect="1" noChangeShapeType="1"/>
              </p:cNvSpPr>
              <p:nvPr/>
            </p:nvSpPr>
            <p:spPr bwMode="auto">
              <a:xfrm flipH="1">
                <a:off x="24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5" name="Oval 64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6" name="Line 643"/>
              <p:cNvSpPr>
                <a:spLocks noChangeAspect="1" noChangeShapeType="1"/>
              </p:cNvSpPr>
              <p:nvPr/>
            </p:nvSpPr>
            <p:spPr bwMode="auto">
              <a:xfrm>
                <a:off x="36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7" name="Line 6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8" name="Line 645"/>
              <p:cNvSpPr>
                <a:spLocks noChangeAspect="1" noChangeShapeType="1"/>
              </p:cNvSpPr>
              <p:nvPr/>
            </p:nvSpPr>
            <p:spPr bwMode="auto">
              <a:xfrm flipV="1">
                <a:off x="331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29" name="Oval 646"/>
              <p:cNvSpPr>
                <a:spLocks noChangeAspect="1" noChangeArrowheads="1"/>
              </p:cNvSpPr>
              <p:nvPr/>
            </p:nvSpPr>
            <p:spPr bwMode="auto">
              <a:xfrm>
                <a:off x="32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0" name="Line 6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1" name="Line 648"/>
              <p:cNvSpPr>
                <a:spLocks noChangeAspect="1" noChangeShapeType="1"/>
              </p:cNvSpPr>
              <p:nvPr/>
            </p:nvSpPr>
            <p:spPr bwMode="auto">
              <a:xfrm>
                <a:off x="359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2" name="Line 649"/>
              <p:cNvSpPr>
                <a:spLocks noChangeAspect="1" noChangeShapeType="1"/>
              </p:cNvSpPr>
              <p:nvPr/>
            </p:nvSpPr>
            <p:spPr bwMode="auto">
              <a:xfrm flipH="1">
                <a:off x="35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3" name="Oval 65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4" name="Line 651"/>
              <p:cNvSpPr>
                <a:spLocks noChangeAspect="1" noChangeShapeType="1"/>
              </p:cNvSpPr>
              <p:nvPr/>
            </p:nvSpPr>
            <p:spPr bwMode="auto">
              <a:xfrm>
                <a:off x="47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5" name="Line 65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4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6" name="Line 653"/>
              <p:cNvSpPr>
                <a:spLocks noChangeAspect="1" noChangeShapeType="1"/>
              </p:cNvSpPr>
              <p:nvPr/>
            </p:nvSpPr>
            <p:spPr bwMode="auto">
              <a:xfrm flipV="1">
                <a:off x="44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7" name="Oval 654"/>
              <p:cNvSpPr>
                <a:spLocks noChangeAspect="1" noChangeArrowheads="1"/>
              </p:cNvSpPr>
              <p:nvPr/>
            </p:nvSpPr>
            <p:spPr bwMode="auto">
              <a:xfrm>
                <a:off x="435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8" name="Line 6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5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39" name="Line 656"/>
              <p:cNvSpPr>
                <a:spLocks noChangeAspect="1" noChangeShapeType="1"/>
              </p:cNvSpPr>
              <p:nvPr/>
            </p:nvSpPr>
            <p:spPr bwMode="auto">
              <a:xfrm>
                <a:off x="473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0" name="Line 657"/>
              <p:cNvSpPr>
                <a:spLocks noChangeAspect="1" noChangeShapeType="1"/>
              </p:cNvSpPr>
              <p:nvPr/>
            </p:nvSpPr>
            <p:spPr bwMode="auto">
              <a:xfrm flipH="1">
                <a:off x="471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1" name="Oval 65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35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2" name="Line 659"/>
              <p:cNvSpPr>
                <a:spLocks noChangeAspect="1" noChangeShapeType="1"/>
              </p:cNvSpPr>
              <p:nvPr/>
            </p:nvSpPr>
            <p:spPr bwMode="auto">
              <a:xfrm>
                <a:off x="303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3" name="Line 6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5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4" name="Line 661"/>
              <p:cNvSpPr>
                <a:spLocks noChangeAspect="1" noChangeShapeType="1"/>
              </p:cNvSpPr>
              <p:nvPr/>
            </p:nvSpPr>
            <p:spPr bwMode="auto">
              <a:xfrm flipV="1">
                <a:off x="274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5" name="Oval 662"/>
              <p:cNvSpPr>
                <a:spLocks noChangeAspect="1" noChangeArrowheads="1"/>
              </p:cNvSpPr>
              <p:nvPr/>
            </p:nvSpPr>
            <p:spPr bwMode="auto">
              <a:xfrm>
                <a:off x="264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6" name="Line 6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8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7" name="Line 664"/>
              <p:cNvSpPr>
                <a:spLocks noChangeAspect="1" noChangeShapeType="1"/>
              </p:cNvSpPr>
              <p:nvPr/>
            </p:nvSpPr>
            <p:spPr bwMode="auto">
              <a:xfrm>
                <a:off x="302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8" name="Line 665"/>
              <p:cNvSpPr>
                <a:spLocks noChangeAspect="1" noChangeShapeType="1"/>
              </p:cNvSpPr>
              <p:nvPr/>
            </p:nvSpPr>
            <p:spPr bwMode="auto">
              <a:xfrm flipH="1">
                <a:off x="30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49" name="Oval 66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64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0" name="Line 667"/>
              <p:cNvSpPr>
                <a:spLocks noChangeAspect="1" noChangeShapeType="1"/>
              </p:cNvSpPr>
              <p:nvPr/>
            </p:nvSpPr>
            <p:spPr bwMode="auto">
              <a:xfrm>
                <a:off x="417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1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2" name="Line 669"/>
              <p:cNvSpPr>
                <a:spLocks noChangeAspect="1" noChangeShapeType="1"/>
              </p:cNvSpPr>
              <p:nvPr/>
            </p:nvSpPr>
            <p:spPr bwMode="auto">
              <a:xfrm flipV="1">
                <a:off x="38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3" name="Oval 670"/>
              <p:cNvSpPr>
                <a:spLocks noChangeAspect="1" noChangeArrowheads="1"/>
              </p:cNvSpPr>
              <p:nvPr/>
            </p:nvSpPr>
            <p:spPr bwMode="auto">
              <a:xfrm>
                <a:off x="37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4" name="Line 6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5" name="Line 672"/>
              <p:cNvSpPr>
                <a:spLocks noChangeAspect="1" noChangeShapeType="1"/>
              </p:cNvSpPr>
              <p:nvPr/>
            </p:nvSpPr>
            <p:spPr bwMode="auto">
              <a:xfrm>
                <a:off x="41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6" name="Line 673"/>
              <p:cNvSpPr>
                <a:spLocks noChangeAspect="1" noChangeShapeType="1"/>
              </p:cNvSpPr>
              <p:nvPr/>
            </p:nvSpPr>
            <p:spPr bwMode="auto">
              <a:xfrm flipH="1">
                <a:off x="41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7" name="Oval 67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8" name="Line 675"/>
              <p:cNvSpPr>
                <a:spLocks noChangeAspect="1" noChangeShapeType="1"/>
              </p:cNvSpPr>
              <p:nvPr/>
            </p:nvSpPr>
            <p:spPr bwMode="auto">
              <a:xfrm>
                <a:off x="53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59" name="Line 6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0" name="Line 677"/>
              <p:cNvSpPr>
                <a:spLocks noChangeAspect="1" noChangeShapeType="1"/>
              </p:cNvSpPr>
              <p:nvPr/>
            </p:nvSpPr>
            <p:spPr bwMode="auto">
              <a:xfrm flipV="1">
                <a:off x="50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1" name="Oval 678"/>
              <p:cNvSpPr>
                <a:spLocks noChangeAspect="1" noChangeArrowheads="1"/>
              </p:cNvSpPr>
              <p:nvPr/>
            </p:nvSpPr>
            <p:spPr bwMode="auto">
              <a:xfrm>
                <a:off x="49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2" name="Line 6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3" name="Line 680"/>
              <p:cNvSpPr>
                <a:spLocks noChangeAspect="1" noChangeShapeType="1"/>
              </p:cNvSpPr>
              <p:nvPr/>
            </p:nvSpPr>
            <p:spPr bwMode="auto">
              <a:xfrm>
                <a:off x="53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4" name="Line 681"/>
              <p:cNvSpPr>
                <a:spLocks noChangeAspect="1" noChangeShapeType="1"/>
              </p:cNvSpPr>
              <p:nvPr/>
            </p:nvSpPr>
            <p:spPr bwMode="auto">
              <a:xfrm flipH="1">
                <a:off x="52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5" name="Oval 68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9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6" name="Line 683"/>
              <p:cNvSpPr>
                <a:spLocks noChangeAspect="1" noChangeShapeType="1"/>
              </p:cNvSpPr>
              <p:nvPr/>
            </p:nvSpPr>
            <p:spPr bwMode="auto">
              <a:xfrm>
                <a:off x="64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7" name="Line 6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1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8" name="Line 685"/>
              <p:cNvSpPr>
                <a:spLocks noChangeAspect="1" noChangeShapeType="1"/>
              </p:cNvSpPr>
              <p:nvPr/>
            </p:nvSpPr>
            <p:spPr bwMode="auto">
              <a:xfrm flipV="1">
                <a:off x="615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69" name="Oval 686"/>
              <p:cNvSpPr>
                <a:spLocks noChangeAspect="1" noChangeArrowheads="1"/>
              </p:cNvSpPr>
              <p:nvPr/>
            </p:nvSpPr>
            <p:spPr bwMode="auto">
              <a:xfrm>
                <a:off x="606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0" name="Line 6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2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1" name="Line 688"/>
              <p:cNvSpPr>
                <a:spLocks noChangeAspect="1" noChangeShapeType="1"/>
              </p:cNvSpPr>
              <p:nvPr/>
            </p:nvSpPr>
            <p:spPr bwMode="auto">
              <a:xfrm>
                <a:off x="643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2" name="Line 689"/>
              <p:cNvSpPr>
                <a:spLocks noChangeAspect="1" noChangeShapeType="1"/>
              </p:cNvSpPr>
              <p:nvPr/>
            </p:nvSpPr>
            <p:spPr bwMode="auto">
              <a:xfrm flipH="1">
                <a:off x="642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3" name="Oval 69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06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4" name="Line 691"/>
              <p:cNvSpPr>
                <a:spLocks noChangeAspect="1" noChangeShapeType="1"/>
              </p:cNvSpPr>
              <p:nvPr/>
            </p:nvSpPr>
            <p:spPr bwMode="auto">
              <a:xfrm>
                <a:off x="58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5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0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6" name="Line 693"/>
              <p:cNvSpPr>
                <a:spLocks noChangeAspect="1" noChangeShapeType="1"/>
              </p:cNvSpPr>
              <p:nvPr/>
            </p:nvSpPr>
            <p:spPr bwMode="auto">
              <a:xfrm flipV="1">
                <a:off x="55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7" name="Oval 694"/>
              <p:cNvSpPr>
                <a:spLocks noChangeAspect="1" noChangeArrowheads="1"/>
              </p:cNvSpPr>
              <p:nvPr/>
            </p:nvSpPr>
            <p:spPr bwMode="auto">
              <a:xfrm>
                <a:off x="54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8" name="Line 6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79" name="Line 696"/>
              <p:cNvSpPr>
                <a:spLocks noChangeAspect="1" noChangeShapeType="1"/>
              </p:cNvSpPr>
              <p:nvPr/>
            </p:nvSpPr>
            <p:spPr bwMode="auto">
              <a:xfrm>
                <a:off x="58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0" name="Line 697"/>
              <p:cNvSpPr>
                <a:spLocks noChangeAspect="1" noChangeShapeType="1"/>
              </p:cNvSpPr>
              <p:nvPr/>
            </p:nvSpPr>
            <p:spPr bwMode="auto">
              <a:xfrm flipH="1">
                <a:off x="58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1" name="Oval 69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54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2" name="Line 699"/>
              <p:cNvSpPr>
                <a:spLocks noChangeAspect="1" noChangeShapeType="1"/>
              </p:cNvSpPr>
              <p:nvPr/>
            </p:nvSpPr>
            <p:spPr bwMode="auto">
              <a:xfrm>
                <a:off x="70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3" name="Line 7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4" name="Line 701"/>
              <p:cNvSpPr>
                <a:spLocks noChangeAspect="1" noChangeShapeType="1"/>
              </p:cNvSpPr>
              <p:nvPr/>
            </p:nvSpPr>
            <p:spPr bwMode="auto">
              <a:xfrm flipV="1">
                <a:off x="67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5" name="Oval 702"/>
              <p:cNvSpPr>
                <a:spLocks noChangeAspect="1" noChangeArrowheads="1"/>
              </p:cNvSpPr>
              <p:nvPr/>
            </p:nvSpPr>
            <p:spPr bwMode="auto">
              <a:xfrm>
                <a:off x="66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6" name="Line 7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7" name="Line 704"/>
              <p:cNvSpPr>
                <a:spLocks noChangeAspect="1" noChangeShapeType="1"/>
              </p:cNvSpPr>
              <p:nvPr/>
            </p:nvSpPr>
            <p:spPr bwMode="auto">
              <a:xfrm>
                <a:off x="70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8" name="Line 705"/>
              <p:cNvSpPr>
                <a:spLocks noChangeAspect="1" noChangeShapeType="1"/>
              </p:cNvSpPr>
              <p:nvPr/>
            </p:nvSpPr>
            <p:spPr bwMode="auto">
              <a:xfrm flipH="1">
                <a:off x="699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89" name="Oval 70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6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0" name="Line 707"/>
              <p:cNvSpPr>
                <a:spLocks noChangeAspect="1" noChangeShapeType="1"/>
              </p:cNvSpPr>
              <p:nvPr/>
            </p:nvSpPr>
            <p:spPr bwMode="auto">
              <a:xfrm>
                <a:off x="75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1" name="Line 7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2" name="Line 709"/>
              <p:cNvSpPr>
                <a:spLocks noChangeAspect="1" noChangeShapeType="1"/>
              </p:cNvSpPr>
              <p:nvPr/>
            </p:nvSpPr>
            <p:spPr bwMode="auto">
              <a:xfrm flipV="1">
                <a:off x="72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3" name="Oval 710"/>
              <p:cNvSpPr>
                <a:spLocks noChangeAspect="1" noChangeArrowheads="1"/>
              </p:cNvSpPr>
              <p:nvPr/>
            </p:nvSpPr>
            <p:spPr bwMode="auto">
              <a:xfrm>
                <a:off x="71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4" name="Line 7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5" name="Line 712"/>
              <p:cNvSpPr>
                <a:spLocks noChangeAspect="1" noChangeShapeType="1"/>
              </p:cNvSpPr>
              <p:nvPr/>
            </p:nvSpPr>
            <p:spPr bwMode="auto">
              <a:xfrm>
                <a:off x="75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6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75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7" name="Oval 71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1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8" name="Line 715"/>
              <p:cNvSpPr>
                <a:spLocks noChangeAspect="1" noChangeShapeType="1"/>
              </p:cNvSpPr>
              <p:nvPr/>
            </p:nvSpPr>
            <p:spPr bwMode="auto">
              <a:xfrm>
                <a:off x="81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799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8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0" name="Line 717"/>
              <p:cNvSpPr>
                <a:spLocks noChangeAspect="1" noChangeShapeType="1"/>
              </p:cNvSpPr>
              <p:nvPr/>
            </p:nvSpPr>
            <p:spPr bwMode="auto">
              <a:xfrm flipV="1">
                <a:off x="786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1" name="Oval 718"/>
              <p:cNvSpPr>
                <a:spLocks noChangeAspect="1" noChangeArrowheads="1"/>
              </p:cNvSpPr>
              <p:nvPr/>
            </p:nvSpPr>
            <p:spPr bwMode="auto">
              <a:xfrm>
                <a:off x="777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2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9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3" name="Line 720"/>
              <p:cNvSpPr>
                <a:spLocks noChangeAspect="1" noChangeShapeType="1"/>
              </p:cNvSpPr>
              <p:nvPr/>
            </p:nvSpPr>
            <p:spPr bwMode="auto">
              <a:xfrm>
                <a:off x="81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81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5" name="Oval 72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77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6" name="Line 723"/>
              <p:cNvSpPr>
                <a:spLocks noChangeAspect="1" noChangeShapeType="1"/>
              </p:cNvSpPr>
              <p:nvPr/>
            </p:nvSpPr>
            <p:spPr bwMode="auto">
              <a:xfrm>
                <a:off x="17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7" name="Line 7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8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1753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09" name="Oval 726"/>
              <p:cNvSpPr>
                <a:spLocks noChangeAspect="1" noChangeArrowheads="1"/>
              </p:cNvSpPr>
              <p:nvPr/>
            </p:nvSpPr>
            <p:spPr bwMode="auto">
              <a:xfrm>
                <a:off x="1742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0" name="Line 72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1" name="Line 728"/>
              <p:cNvSpPr>
                <a:spLocks noChangeAspect="1" noChangeShapeType="1"/>
              </p:cNvSpPr>
              <p:nvPr/>
            </p:nvSpPr>
            <p:spPr bwMode="auto">
              <a:xfrm>
                <a:off x="1781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2" name="Line 729"/>
              <p:cNvSpPr>
                <a:spLocks noChangeAspect="1" noChangeShapeType="1"/>
              </p:cNvSpPr>
              <p:nvPr/>
            </p:nvSpPr>
            <p:spPr bwMode="auto">
              <a:xfrm flipH="1">
                <a:off x="177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3" name="Oval 73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42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4" name="Line 731"/>
              <p:cNvSpPr>
                <a:spLocks noChangeAspect="1" noChangeShapeType="1"/>
              </p:cNvSpPr>
              <p:nvPr/>
            </p:nvSpPr>
            <p:spPr bwMode="auto">
              <a:xfrm>
                <a:off x="172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5" name="Line 7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9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6" name="Line 733"/>
              <p:cNvSpPr>
                <a:spLocks noChangeAspect="1" noChangeShapeType="1"/>
              </p:cNvSpPr>
              <p:nvPr/>
            </p:nvSpPr>
            <p:spPr bwMode="auto">
              <a:xfrm flipV="1">
                <a:off x="169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7" name="Oval 734"/>
              <p:cNvSpPr>
                <a:spLocks noChangeAspect="1" noChangeArrowheads="1"/>
              </p:cNvSpPr>
              <p:nvPr/>
            </p:nvSpPr>
            <p:spPr bwMode="auto">
              <a:xfrm>
                <a:off x="168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8" name="Line 7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0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19" name="Line 736"/>
              <p:cNvSpPr>
                <a:spLocks noChangeAspect="1" noChangeShapeType="1"/>
              </p:cNvSpPr>
              <p:nvPr/>
            </p:nvSpPr>
            <p:spPr bwMode="auto">
              <a:xfrm>
                <a:off x="1723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0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172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1" name="Oval 73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8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2" name="Line 739"/>
              <p:cNvSpPr>
                <a:spLocks noChangeAspect="1" noChangeShapeType="1"/>
              </p:cNvSpPr>
              <p:nvPr/>
            </p:nvSpPr>
            <p:spPr bwMode="auto">
              <a:xfrm>
                <a:off x="183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3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4" name="Line 741"/>
              <p:cNvSpPr>
                <a:spLocks noChangeAspect="1" noChangeShapeType="1"/>
              </p:cNvSpPr>
              <p:nvPr/>
            </p:nvSpPr>
            <p:spPr bwMode="auto">
              <a:xfrm flipV="1">
                <a:off x="1809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5" name="Oval 742"/>
              <p:cNvSpPr>
                <a:spLocks noChangeAspect="1" noChangeArrowheads="1"/>
              </p:cNvSpPr>
              <p:nvPr/>
            </p:nvSpPr>
            <p:spPr bwMode="auto">
              <a:xfrm>
                <a:off x="17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6" name="Line 7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7" name="Line 744"/>
              <p:cNvSpPr>
                <a:spLocks noChangeAspect="1" noChangeShapeType="1"/>
              </p:cNvSpPr>
              <p:nvPr/>
            </p:nvSpPr>
            <p:spPr bwMode="auto">
              <a:xfrm>
                <a:off x="1837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8" name="Line 745"/>
              <p:cNvSpPr>
                <a:spLocks noChangeAspect="1" noChangeShapeType="1"/>
              </p:cNvSpPr>
              <p:nvPr/>
            </p:nvSpPr>
            <p:spPr bwMode="auto">
              <a:xfrm flipH="1">
                <a:off x="18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829" name="Oval 74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2500" name="AutoShape 747"/>
            <p:cNvSpPr>
              <a:spLocks noChangeArrowheads="1"/>
            </p:cNvSpPr>
            <p:nvPr/>
          </p:nvSpPr>
          <p:spPr bwMode="auto">
            <a:xfrm>
              <a:off x="2002" y="3759"/>
              <a:ext cx="590" cy="79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008986"/>
                  </a:solidFill>
                  <a:ea typeface="ＭＳ Ｐゴシック" charset="0"/>
                  <a:cs typeface="Arial" charset="0"/>
                </a:rPr>
                <a:t>receptor kinase</a:t>
              </a:r>
            </a:p>
          </p:txBody>
        </p:sp>
        <p:sp>
          <p:nvSpPr>
            <p:cNvPr id="272501" name="AutoShape 748"/>
            <p:cNvSpPr>
              <a:spLocks noChangeArrowheads="1"/>
            </p:cNvSpPr>
            <p:nvPr/>
          </p:nvSpPr>
          <p:spPr bwMode="auto">
            <a:xfrm>
              <a:off x="3071" y="4098"/>
              <a:ext cx="590" cy="79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6C2C00"/>
                  </a:solidFill>
                  <a:ea typeface="ＭＳ Ｐゴシック" charset="0"/>
                  <a:cs typeface="Arial" charset="0"/>
                </a:rPr>
                <a:t>donor kinase</a:t>
              </a:r>
            </a:p>
          </p:txBody>
        </p:sp>
        <p:grpSp>
          <p:nvGrpSpPr>
            <p:cNvPr id="272502" name="Group 749"/>
            <p:cNvGrpSpPr>
              <a:grpSpLocks/>
            </p:cNvGrpSpPr>
            <p:nvPr/>
          </p:nvGrpSpPr>
          <p:grpSpPr bwMode="auto">
            <a:xfrm>
              <a:off x="2689" y="2533"/>
              <a:ext cx="733" cy="764"/>
              <a:chOff x="2661" y="529"/>
              <a:chExt cx="733" cy="764"/>
            </a:xfrm>
          </p:grpSpPr>
          <p:sp>
            <p:nvSpPr>
              <p:cNvPr id="272564" name="Freeform 750"/>
              <p:cNvSpPr>
                <a:spLocks noChangeAspect="1"/>
              </p:cNvSpPr>
              <p:nvPr/>
            </p:nvSpPr>
            <p:spPr bwMode="auto">
              <a:xfrm flipH="1">
                <a:off x="2778" y="529"/>
                <a:ext cx="566" cy="764"/>
              </a:xfrm>
              <a:custGeom>
                <a:avLst/>
                <a:gdLst>
                  <a:gd name="T0" fmla="*/ 0 w 2002"/>
                  <a:gd name="T1" fmla="*/ 5 h 2703"/>
                  <a:gd name="T2" fmla="*/ 1 w 2002"/>
                  <a:gd name="T3" fmla="*/ 2 h 2703"/>
                  <a:gd name="T4" fmla="*/ 4 w 2002"/>
                  <a:gd name="T5" fmla="*/ 0 h 2703"/>
                  <a:gd name="T6" fmla="*/ 5 w 2002"/>
                  <a:gd name="T7" fmla="*/ 1 h 2703"/>
                  <a:gd name="T8" fmla="*/ 7 w 2002"/>
                  <a:gd name="T9" fmla="*/ 0 h 2703"/>
                  <a:gd name="T10" fmla="*/ 7 w 2002"/>
                  <a:gd name="T11" fmla="*/ 1 h 2703"/>
                  <a:gd name="T12" fmla="*/ 9 w 2002"/>
                  <a:gd name="T13" fmla="*/ 0 h 2703"/>
                  <a:gd name="T14" fmla="*/ 10 w 2002"/>
                  <a:gd name="T15" fmla="*/ 1 h 2703"/>
                  <a:gd name="T16" fmla="*/ 10 w 2002"/>
                  <a:gd name="T17" fmla="*/ 3 h 2703"/>
                  <a:gd name="T18" fmla="*/ 13 w 2002"/>
                  <a:gd name="T19" fmla="*/ 4 h 2703"/>
                  <a:gd name="T20" fmla="*/ 10 w 2002"/>
                  <a:gd name="T21" fmla="*/ 5 h 2703"/>
                  <a:gd name="T22" fmla="*/ 10 w 2002"/>
                  <a:gd name="T23" fmla="*/ 8 h 2703"/>
                  <a:gd name="T24" fmla="*/ 8 w 2002"/>
                  <a:gd name="T25" fmla="*/ 8 h 2703"/>
                  <a:gd name="T26" fmla="*/ 8 w 2002"/>
                  <a:gd name="T27" fmla="*/ 9 h 2703"/>
                  <a:gd name="T28" fmla="*/ 7 w 2002"/>
                  <a:gd name="T29" fmla="*/ 9 h 2703"/>
                  <a:gd name="T30" fmla="*/ 6 w 2002"/>
                  <a:gd name="T31" fmla="*/ 10 h 2703"/>
                  <a:gd name="T32" fmla="*/ 5 w 2002"/>
                  <a:gd name="T33" fmla="*/ 10 h 2703"/>
                  <a:gd name="T34" fmla="*/ 5 w 2002"/>
                  <a:gd name="T35" fmla="*/ 10 h 2703"/>
                  <a:gd name="T36" fmla="*/ 6 w 2002"/>
                  <a:gd name="T37" fmla="*/ 10 h 2703"/>
                  <a:gd name="T38" fmla="*/ 9 w 2002"/>
                  <a:gd name="T39" fmla="*/ 13 h 2703"/>
                  <a:gd name="T40" fmla="*/ 10 w 2002"/>
                  <a:gd name="T41" fmla="*/ 12 h 2703"/>
                  <a:gd name="T42" fmla="*/ 10 w 2002"/>
                  <a:gd name="T43" fmla="*/ 14 h 2703"/>
                  <a:gd name="T44" fmla="*/ 10 w 2002"/>
                  <a:gd name="T45" fmla="*/ 17 h 2703"/>
                  <a:gd name="T46" fmla="*/ 8 w 2002"/>
                  <a:gd name="T47" fmla="*/ 16 h 2703"/>
                  <a:gd name="T48" fmla="*/ 4 w 2002"/>
                  <a:gd name="T49" fmla="*/ 13 h 2703"/>
                  <a:gd name="T50" fmla="*/ 4 w 2002"/>
                  <a:gd name="T51" fmla="*/ 11 h 2703"/>
                  <a:gd name="T52" fmla="*/ 3 w 2002"/>
                  <a:gd name="T53" fmla="*/ 10 h 2703"/>
                  <a:gd name="T54" fmla="*/ 1 w 2002"/>
                  <a:gd name="T55" fmla="*/ 9 h 2703"/>
                  <a:gd name="T56" fmla="*/ 2 w 2002"/>
                  <a:gd name="T57" fmla="*/ 7 h 2703"/>
                  <a:gd name="T58" fmla="*/ 5 w 2002"/>
                  <a:gd name="T59" fmla="*/ 6 h 2703"/>
                  <a:gd name="T60" fmla="*/ 7 w 2002"/>
                  <a:gd name="T61" fmla="*/ 8 h 2703"/>
                  <a:gd name="T62" fmla="*/ 7 w 2002"/>
                  <a:gd name="T63" fmla="*/ 8 h 2703"/>
                  <a:gd name="T64" fmla="*/ 7 w 2002"/>
                  <a:gd name="T65" fmla="*/ 8 h 2703"/>
                  <a:gd name="T66" fmla="*/ 7 w 2002"/>
                  <a:gd name="T67" fmla="*/ 7 h 2703"/>
                  <a:gd name="T68" fmla="*/ 7 w 2002"/>
                  <a:gd name="T69" fmla="*/ 2 h 2703"/>
                  <a:gd name="T70" fmla="*/ 7 w 2002"/>
                  <a:gd name="T71" fmla="*/ 1 h 2703"/>
                  <a:gd name="T72" fmla="*/ 6 w 2002"/>
                  <a:gd name="T73" fmla="*/ 2 h 2703"/>
                  <a:gd name="T74" fmla="*/ 6 w 2002"/>
                  <a:gd name="T75" fmla="*/ 3 h 2703"/>
                  <a:gd name="T76" fmla="*/ 3 w 2002"/>
                  <a:gd name="T77" fmla="*/ 6 h 2703"/>
                  <a:gd name="T78" fmla="*/ 0 w 2002"/>
                  <a:gd name="T79" fmla="*/ 5 h 270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2"/>
                  <a:gd name="T121" fmla="*/ 0 h 2703"/>
                  <a:gd name="T122" fmla="*/ 2002 w 2002"/>
                  <a:gd name="T123" fmla="*/ 2703 h 270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2" h="2703">
                    <a:moveTo>
                      <a:pt x="10" y="702"/>
                    </a:moveTo>
                    <a:cubicBezTo>
                      <a:pt x="0" y="550"/>
                      <a:pt x="121" y="464"/>
                      <a:pt x="242" y="313"/>
                    </a:cubicBezTo>
                    <a:cubicBezTo>
                      <a:pt x="363" y="162"/>
                      <a:pt x="484" y="81"/>
                      <a:pt x="586" y="65"/>
                    </a:cubicBezTo>
                    <a:cubicBezTo>
                      <a:pt x="688" y="49"/>
                      <a:pt x="778" y="40"/>
                      <a:pt x="844" y="106"/>
                    </a:cubicBezTo>
                    <a:cubicBezTo>
                      <a:pt x="910" y="172"/>
                      <a:pt x="942" y="66"/>
                      <a:pt x="1015" y="60"/>
                    </a:cubicBezTo>
                    <a:cubicBezTo>
                      <a:pt x="1088" y="54"/>
                      <a:pt x="1107" y="141"/>
                      <a:pt x="1142" y="91"/>
                    </a:cubicBezTo>
                    <a:cubicBezTo>
                      <a:pt x="1177" y="41"/>
                      <a:pt x="1223" y="0"/>
                      <a:pt x="1354" y="0"/>
                    </a:cubicBezTo>
                    <a:cubicBezTo>
                      <a:pt x="1485" y="0"/>
                      <a:pt x="1561" y="73"/>
                      <a:pt x="1576" y="177"/>
                    </a:cubicBezTo>
                    <a:cubicBezTo>
                      <a:pt x="1591" y="281"/>
                      <a:pt x="1591" y="419"/>
                      <a:pt x="1596" y="525"/>
                    </a:cubicBezTo>
                    <a:cubicBezTo>
                      <a:pt x="1601" y="631"/>
                      <a:pt x="2002" y="565"/>
                      <a:pt x="1996" y="646"/>
                    </a:cubicBezTo>
                    <a:cubicBezTo>
                      <a:pt x="1990" y="727"/>
                      <a:pt x="1606" y="652"/>
                      <a:pt x="1606" y="778"/>
                    </a:cubicBezTo>
                    <a:cubicBezTo>
                      <a:pt x="1606" y="904"/>
                      <a:pt x="1622" y="1126"/>
                      <a:pt x="1541" y="1197"/>
                    </a:cubicBezTo>
                    <a:cubicBezTo>
                      <a:pt x="1460" y="1268"/>
                      <a:pt x="1389" y="1263"/>
                      <a:pt x="1334" y="1258"/>
                    </a:cubicBezTo>
                    <a:cubicBezTo>
                      <a:pt x="1279" y="1253"/>
                      <a:pt x="1283" y="1338"/>
                      <a:pt x="1220" y="1360"/>
                    </a:cubicBezTo>
                    <a:cubicBezTo>
                      <a:pt x="1157" y="1382"/>
                      <a:pt x="1090" y="1364"/>
                      <a:pt x="1065" y="1408"/>
                    </a:cubicBezTo>
                    <a:cubicBezTo>
                      <a:pt x="1040" y="1452"/>
                      <a:pt x="1021" y="1469"/>
                      <a:pt x="951" y="1516"/>
                    </a:cubicBezTo>
                    <a:cubicBezTo>
                      <a:pt x="881" y="1563"/>
                      <a:pt x="748" y="1578"/>
                      <a:pt x="698" y="1588"/>
                    </a:cubicBezTo>
                    <a:cubicBezTo>
                      <a:pt x="648" y="1598"/>
                      <a:pt x="660" y="1648"/>
                      <a:pt x="714" y="1639"/>
                    </a:cubicBezTo>
                    <a:cubicBezTo>
                      <a:pt x="768" y="1630"/>
                      <a:pt x="867" y="1535"/>
                      <a:pt x="990" y="1627"/>
                    </a:cubicBezTo>
                    <a:cubicBezTo>
                      <a:pt x="1113" y="1719"/>
                      <a:pt x="1319" y="1926"/>
                      <a:pt x="1389" y="1990"/>
                    </a:cubicBezTo>
                    <a:cubicBezTo>
                      <a:pt x="1459" y="2054"/>
                      <a:pt x="1546" y="1889"/>
                      <a:pt x="1596" y="1940"/>
                    </a:cubicBezTo>
                    <a:cubicBezTo>
                      <a:pt x="1646" y="1991"/>
                      <a:pt x="1455" y="2061"/>
                      <a:pt x="1571" y="2172"/>
                    </a:cubicBezTo>
                    <a:cubicBezTo>
                      <a:pt x="1687" y="2283"/>
                      <a:pt x="1764" y="2471"/>
                      <a:pt x="1632" y="2587"/>
                    </a:cubicBezTo>
                    <a:cubicBezTo>
                      <a:pt x="1500" y="2703"/>
                      <a:pt x="1384" y="2652"/>
                      <a:pt x="1258" y="2571"/>
                    </a:cubicBezTo>
                    <a:cubicBezTo>
                      <a:pt x="1132" y="2490"/>
                      <a:pt x="753" y="2101"/>
                      <a:pt x="667" y="2000"/>
                    </a:cubicBezTo>
                    <a:cubicBezTo>
                      <a:pt x="581" y="1899"/>
                      <a:pt x="561" y="1839"/>
                      <a:pt x="596" y="1768"/>
                    </a:cubicBezTo>
                    <a:cubicBezTo>
                      <a:pt x="631" y="1697"/>
                      <a:pt x="575" y="1619"/>
                      <a:pt x="495" y="1629"/>
                    </a:cubicBezTo>
                    <a:cubicBezTo>
                      <a:pt x="415" y="1639"/>
                      <a:pt x="263" y="1632"/>
                      <a:pt x="192" y="1470"/>
                    </a:cubicBezTo>
                    <a:cubicBezTo>
                      <a:pt x="121" y="1308"/>
                      <a:pt x="162" y="1127"/>
                      <a:pt x="283" y="1056"/>
                    </a:cubicBezTo>
                    <a:cubicBezTo>
                      <a:pt x="404" y="985"/>
                      <a:pt x="705" y="919"/>
                      <a:pt x="843" y="929"/>
                    </a:cubicBezTo>
                    <a:cubicBezTo>
                      <a:pt x="981" y="939"/>
                      <a:pt x="1085" y="1083"/>
                      <a:pt x="1091" y="1197"/>
                    </a:cubicBezTo>
                    <a:cubicBezTo>
                      <a:pt x="1097" y="1311"/>
                      <a:pt x="1128" y="1268"/>
                      <a:pt x="1147" y="1258"/>
                    </a:cubicBezTo>
                    <a:cubicBezTo>
                      <a:pt x="1166" y="1248"/>
                      <a:pt x="1184" y="1232"/>
                      <a:pt x="1162" y="1207"/>
                    </a:cubicBezTo>
                    <a:cubicBezTo>
                      <a:pt x="1140" y="1182"/>
                      <a:pt x="1118" y="1190"/>
                      <a:pt x="1096" y="1076"/>
                    </a:cubicBezTo>
                    <a:cubicBezTo>
                      <a:pt x="1074" y="962"/>
                      <a:pt x="1078" y="367"/>
                      <a:pt x="1081" y="288"/>
                    </a:cubicBezTo>
                    <a:cubicBezTo>
                      <a:pt x="1084" y="209"/>
                      <a:pt x="1055" y="204"/>
                      <a:pt x="1030" y="207"/>
                    </a:cubicBezTo>
                    <a:cubicBezTo>
                      <a:pt x="1005" y="210"/>
                      <a:pt x="940" y="196"/>
                      <a:pt x="975" y="257"/>
                    </a:cubicBezTo>
                    <a:cubicBezTo>
                      <a:pt x="1010" y="318"/>
                      <a:pt x="1011" y="404"/>
                      <a:pt x="955" y="510"/>
                    </a:cubicBezTo>
                    <a:cubicBezTo>
                      <a:pt x="899" y="616"/>
                      <a:pt x="621" y="934"/>
                      <a:pt x="404" y="990"/>
                    </a:cubicBezTo>
                    <a:cubicBezTo>
                      <a:pt x="187" y="1046"/>
                      <a:pt x="20" y="854"/>
                      <a:pt x="10" y="7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B547"/>
                  </a:gs>
                  <a:gs pos="100000">
                    <a:srgbClr val="FFB950"/>
                  </a:gs>
                </a:gsLst>
                <a:path path="rect">
                  <a:fillToRect l="50000" t="50000" r="50000" b="50000"/>
                </a:path>
              </a:gradFill>
              <a:ln w="3175">
                <a:solidFill>
                  <a:srgbClr val="6C2C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5" name="Oval 751"/>
              <p:cNvSpPr>
                <a:spLocks noChangeAspect="1" noChangeArrowheads="1"/>
              </p:cNvSpPr>
              <p:nvPr/>
            </p:nvSpPr>
            <p:spPr bwMode="auto">
              <a:xfrm flipH="1">
                <a:off x="2864" y="540"/>
                <a:ext cx="196" cy="3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6" name="Oval 752"/>
              <p:cNvSpPr>
                <a:spLocks noChangeAspect="1" noChangeArrowheads="1"/>
              </p:cNvSpPr>
              <p:nvPr/>
            </p:nvSpPr>
            <p:spPr bwMode="auto">
              <a:xfrm rot="1104180" flipH="1">
                <a:off x="2941" y="529"/>
                <a:ext cx="88" cy="36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7" name="Oval 753"/>
              <p:cNvSpPr>
                <a:spLocks noChangeAspect="1" noChangeArrowheads="1"/>
              </p:cNvSpPr>
              <p:nvPr/>
            </p:nvSpPr>
            <p:spPr bwMode="auto">
              <a:xfrm rot="1391729" flipH="1">
                <a:off x="2901" y="854"/>
                <a:ext cx="60" cy="27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8" name="Oval 754"/>
              <p:cNvSpPr>
                <a:spLocks noChangeAspect="1" noChangeArrowheads="1"/>
              </p:cNvSpPr>
              <p:nvPr/>
            </p:nvSpPr>
            <p:spPr bwMode="auto">
              <a:xfrm flipH="1">
                <a:off x="2783" y="698"/>
                <a:ext cx="93" cy="2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9" name="Oval 755"/>
              <p:cNvSpPr>
                <a:spLocks noChangeAspect="1" noChangeArrowheads="1"/>
              </p:cNvSpPr>
              <p:nvPr/>
            </p:nvSpPr>
            <p:spPr bwMode="auto">
              <a:xfrm rot="6466062" flipH="1">
                <a:off x="3054" y="737"/>
                <a:ext cx="172" cy="3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0" name="Oval 756"/>
              <p:cNvSpPr>
                <a:spLocks noChangeAspect="1" noChangeArrowheads="1"/>
              </p:cNvSpPr>
              <p:nvPr/>
            </p:nvSpPr>
            <p:spPr bwMode="auto">
              <a:xfrm rot="2816801" flipH="1">
                <a:off x="2924" y="914"/>
                <a:ext cx="207" cy="41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1" name="Oval 757"/>
              <p:cNvSpPr>
                <a:spLocks noChangeAspect="1" noChangeArrowheads="1"/>
              </p:cNvSpPr>
              <p:nvPr/>
            </p:nvSpPr>
            <p:spPr bwMode="auto">
              <a:xfrm flipH="1">
                <a:off x="2886" y="1246"/>
                <a:ext cx="88" cy="3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2" name="Oval 758"/>
              <p:cNvSpPr>
                <a:spLocks noChangeAspect="1" noChangeArrowheads="1"/>
              </p:cNvSpPr>
              <p:nvPr/>
            </p:nvSpPr>
            <p:spPr bwMode="auto">
              <a:xfrm flipH="1">
                <a:off x="3059" y="975"/>
                <a:ext cx="77" cy="34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3" name="Oval 759"/>
              <p:cNvSpPr>
                <a:spLocks noChangeAspect="1" noChangeArrowheads="1"/>
              </p:cNvSpPr>
              <p:nvPr/>
            </p:nvSpPr>
            <p:spPr bwMode="auto">
              <a:xfrm rot="21354863" flipH="1">
                <a:off x="3207" y="964"/>
                <a:ext cx="52" cy="24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4" name="Oval 760"/>
              <p:cNvSpPr>
                <a:spLocks noChangeAspect="1" noChangeArrowheads="1"/>
              </p:cNvSpPr>
              <p:nvPr/>
            </p:nvSpPr>
            <p:spPr bwMode="auto">
              <a:xfrm rot="2279924" flipH="1">
                <a:off x="2968" y="886"/>
                <a:ext cx="57" cy="18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5" name="Oval 761"/>
              <p:cNvSpPr>
                <a:spLocks noChangeAspect="1" noChangeArrowheads="1"/>
              </p:cNvSpPr>
              <p:nvPr/>
            </p:nvSpPr>
            <p:spPr bwMode="auto">
              <a:xfrm rot="971840" flipH="1">
                <a:off x="3073" y="947"/>
                <a:ext cx="58" cy="18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6" name="Oval 762"/>
              <p:cNvSpPr>
                <a:spLocks noChangeAspect="1" noChangeArrowheads="1"/>
              </p:cNvSpPr>
              <p:nvPr/>
            </p:nvSpPr>
            <p:spPr bwMode="auto">
              <a:xfrm rot="20634442" flipH="1">
                <a:off x="3058" y="790"/>
                <a:ext cx="79" cy="3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77" name="Text Box 763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790" y="637"/>
                <a:ext cx="352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E6F00"/>
                    </a:solidFill>
                    <a:cs typeface="Arial" charset="0"/>
                  </a:rPr>
                  <a:t>CR1</a:t>
                </a:r>
              </a:p>
            </p:txBody>
          </p:sp>
          <p:sp>
            <p:nvSpPr>
              <p:cNvPr id="272578" name="Text Box 764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976" y="830"/>
                <a:ext cx="32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L2</a:t>
                </a:r>
              </a:p>
            </p:txBody>
          </p:sp>
          <p:sp>
            <p:nvSpPr>
              <p:cNvPr id="272579" name="Text Box 765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810" y="1065"/>
                <a:ext cx="40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E6F00"/>
                    </a:solidFill>
                    <a:cs typeface="Arial" charset="0"/>
                  </a:rPr>
                  <a:t>CR2</a:t>
                </a:r>
              </a:p>
            </p:txBody>
          </p:sp>
          <p:sp>
            <p:nvSpPr>
              <p:cNvPr id="2814" name="Oval 766"/>
              <p:cNvSpPr>
                <a:spLocks noChangeAspect="1" noChangeArrowheads="1"/>
              </p:cNvSpPr>
              <p:nvPr/>
            </p:nvSpPr>
            <p:spPr bwMode="auto">
              <a:xfrm rot="921177" flipH="1">
                <a:off x="3160" y="806"/>
                <a:ext cx="137" cy="75"/>
              </a:xfrm>
              <a:prstGeom prst="ellipse">
                <a:avLst/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>
                      <a:alpha val="70000"/>
                    </a:srgbClr>
                  </a:gs>
                  <a:gs pos="64999">
                    <a:srgbClr val="BA0066">
                      <a:alpha val="35001"/>
                    </a:srgbClr>
                  </a:gs>
                  <a:gs pos="89999">
                    <a:srgbClr val="FF0000">
                      <a:alpha val="10001"/>
                    </a:srgbClr>
                  </a:gs>
                  <a:gs pos="100000">
                    <a:srgbClr val="FF82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/>
                <a:endParaRPr lang="es-ES" sz="1800" b="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2583" name="Oval 767"/>
              <p:cNvSpPr>
                <a:spLocks noChangeAspect="1" noChangeArrowheads="1"/>
              </p:cNvSpPr>
              <p:nvPr/>
            </p:nvSpPr>
            <p:spPr bwMode="auto">
              <a:xfrm rot="8049584" flipH="1">
                <a:off x="3095" y="452"/>
                <a:ext cx="186" cy="413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84" name="Oval 768"/>
              <p:cNvSpPr>
                <a:spLocks noChangeAspect="1" noChangeArrowheads="1"/>
              </p:cNvSpPr>
              <p:nvPr/>
            </p:nvSpPr>
            <p:spPr bwMode="auto">
              <a:xfrm rot="607679" flipH="1">
                <a:off x="3128" y="545"/>
                <a:ext cx="97" cy="32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85" name="Text Box 769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3045" y="585"/>
                <a:ext cx="27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E6F00"/>
                    </a:solidFill>
                    <a:cs typeface="Arial" charset="0"/>
                  </a:rPr>
                  <a:t>L1</a:t>
                </a:r>
              </a:p>
            </p:txBody>
          </p:sp>
          <p:sp>
            <p:nvSpPr>
              <p:cNvPr id="272586" name="Text Box 770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661" y="658"/>
                <a:ext cx="605" cy="1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lnSpc>
                    <a:spcPct val="65000"/>
                  </a:lnSpc>
                  <a:spcBef>
                    <a:spcPct val="50000"/>
                  </a:spcBef>
                </a:pPr>
                <a:endParaRPr lang="es-ES" sz="1000" smtClean="0">
                  <a:solidFill>
                    <a:srgbClr val="2A2900"/>
                  </a:solidFill>
                  <a:latin typeface="Arial Narrow" charset="0"/>
                  <a:cs typeface="Arial" charset="0"/>
                </a:endParaRPr>
              </a:p>
            </p:txBody>
          </p:sp>
          <p:sp>
            <p:nvSpPr>
              <p:cNvPr id="2819" name="Oval 771"/>
              <p:cNvSpPr>
                <a:spLocks noChangeAspect="1" noChangeArrowheads="1"/>
              </p:cNvSpPr>
              <p:nvPr/>
            </p:nvSpPr>
            <p:spPr bwMode="auto">
              <a:xfrm rot="938467" flipH="1">
                <a:off x="3168" y="738"/>
                <a:ext cx="141" cy="77"/>
              </a:xfrm>
              <a:prstGeom prst="ellipse">
                <a:avLst/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>
                      <a:alpha val="70000"/>
                    </a:srgbClr>
                  </a:gs>
                  <a:gs pos="64999">
                    <a:srgbClr val="BA0066">
                      <a:alpha val="35001"/>
                    </a:srgbClr>
                  </a:gs>
                  <a:gs pos="89999">
                    <a:srgbClr val="FF0000">
                      <a:alpha val="10001"/>
                    </a:srgbClr>
                  </a:gs>
                  <a:gs pos="100000">
                    <a:srgbClr val="FF82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endParaRPr lang="es-ES" sz="1600" b="0" smtClean="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272503" name="Group 772"/>
            <p:cNvGrpSpPr>
              <a:grpSpLocks/>
            </p:cNvGrpSpPr>
            <p:nvPr/>
          </p:nvGrpSpPr>
          <p:grpSpPr bwMode="auto">
            <a:xfrm>
              <a:off x="2416" y="2530"/>
              <a:ext cx="610" cy="757"/>
              <a:chOff x="2508" y="526"/>
              <a:chExt cx="610" cy="757"/>
            </a:xfrm>
          </p:grpSpPr>
          <p:sp>
            <p:nvSpPr>
              <p:cNvPr id="272544" name="Freeform 773"/>
              <p:cNvSpPr>
                <a:spLocks noChangeAspect="1"/>
              </p:cNvSpPr>
              <p:nvPr/>
            </p:nvSpPr>
            <p:spPr bwMode="auto">
              <a:xfrm>
                <a:off x="2549" y="526"/>
                <a:ext cx="552" cy="757"/>
              </a:xfrm>
              <a:custGeom>
                <a:avLst/>
                <a:gdLst>
                  <a:gd name="T0" fmla="*/ 0 w 2002"/>
                  <a:gd name="T1" fmla="*/ 3 h 2742"/>
                  <a:gd name="T2" fmla="*/ 1 w 2002"/>
                  <a:gd name="T3" fmla="*/ 1 h 2742"/>
                  <a:gd name="T4" fmla="*/ 3 w 2002"/>
                  <a:gd name="T5" fmla="*/ 0 h 2742"/>
                  <a:gd name="T6" fmla="*/ 5 w 2002"/>
                  <a:gd name="T7" fmla="*/ 1 h 2742"/>
                  <a:gd name="T8" fmla="*/ 6 w 2002"/>
                  <a:gd name="T9" fmla="*/ 1 h 2742"/>
                  <a:gd name="T10" fmla="*/ 7 w 2002"/>
                  <a:gd name="T11" fmla="*/ 1 h 2742"/>
                  <a:gd name="T12" fmla="*/ 8 w 2002"/>
                  <a:gd name="T13" fmla="*/ 0 h 2742"/>
                  <a:gd name="T14" fmla="*/ 9 w 2002"/>
                  <a:gd name="T15" fmla="*/ 1 h 2742"/>
                  <a:gd name="T16" fmla="*/ 9 w 2002"/>
                  <a:gd name="T17" fmla="*/ 3 h 2742"/>
                  <a:gd name="T18" fmla="*/ 12 w 2002"/>
                  <a:gd name="T19" fmla="*/ 4 h 2742"/>
                  <a:gd name="T20" fmla="*/ 9 w 2002"/>
                  <a:gd name="T21" fmla="*/ 5 h 2742"/>
                  <a:gd name="T22" fmla="*/ 9 w 2002"/>
                  <a:gd name="T23" fmla="*/ 7 h 2742"/>
                  <a:gd name="T24" fmla="*/ 8 w 2002"/>
                  <a:gd name="T25" fmla="*/ 7 h 2742"/>
                  <a:gd name="T26" fmla="*/ 7 w 2002"/>
                  <a:gd name="T27" fmla="*/ 8 h 2742"/>
                  <a:gd name="T28" fmla="*/ 6 w 2002"/>
                  <a:gd name="T29" fmla="*/ 8 h 2742"/>
                  <a:gd name="T30" fmla="*/ 6 w 2002"/>
                  <a:gd name="T31" fmla="*/ 9 h 2742"/>
                  <a:gd name="T32" fmla="*/ 4 w 2002"/>
                  <a:gd name="T33" fmla="*/ 9 h 2742"/>
                  <a:gd name="T34" fmla="*/ 4 w 2002"/>
                  <a:gd name="T35" fmla="*/ 10 h 2742"/>
                  <a:gd name="T36" fmla="*/ 6 w 2002"/>
                  <a:gd name="T37" fmla="*/ 10 h 2742"/>
                  <a:gd name="T38" fmla="*/ 8 w 2002"/>
                  <a:gd name="T39" fmla="*/ 12 h 2742"/>
                  <a:gd name="T40" fmla="*/ 9 w 2002"/>
                  <a:gd name="T41" fmla="*/ 12 h 2742"/>
                  <a:gd name="T42" fmla="*/ 9 w 2002"/>
                  <a:gd name="T43" fmla="*/ 13 h 2742"/>
                  <a:gd name="T44" fmla="*/ 9 w 2002"/>
                  <a:gd name="T45" fmla="*/ 15 h 2742"/>
                  <a:gd name="T46" fmla="*/ 7 w 2002"/>
                  <a:gd name="T47" fmla="*/ 15 h 2742"/>
                  <a:gd name="T48" fmla="*/ 4 w 2002"/>
                  <a:gd name="T49" fmla="*/ 12 h 2742"/>
                  <a:gd name="T50" fmla="*/ 3 w 2002"/>
                  <a:gd name="T51" fmla="*/ 10 h 2742"/>
                  <a:gd name="T52" fmla="*/ 3 w 2002"/>
                  <a:gd name="T53" fmla="*/ 10 h 2742"/>
                  <a:gd name="T54" fmla="*/ 1 w 2002"/>
                  <a:gd name="T55" fmla="*/ 9 h 2742"/>
                  <a:gd name="T56" fmla="*/ 1 w 2002"/>
                  <a:gd name="T57" fmla="*/ 7 h 2742"/>
                  <a:gd name="T58" fmla="*/ 3 w 2002"/>
                  <a:gd name="T59" fmla="*/ 7 h 2742"/>
                  <a:gd name="T60" fmla="*/ 3 w 2002"/>
                  <a:gd name="T61" fmla="*/ 6 h 2742"/>
                  <a:gd name="T62" fmla="*/ 5 w 2002"/>
                  <a:gd name="T63" fmla="*/ 6 h 2742"/>
                  <a:gd name="T64" fmla="*/ 6 w 2002"/>
                  <a:gd name="T65" fmla="*/ 7 h 2742"/>
                  <a:gd name="T66" fmla="*/ 7 w 2002"/>
                  <a:gd name="T67" fmla="*/ 7 h 2742"/>
                  <a:gd name="T68" fmla="*/ 7 w 2002"/>
                  <a:gd name="T69" fmla="*/ 7 h 2742"/>
                  <a:gd name="T70" fmla="*/ 6 w 2002"/>
                  <a:gd name="T71" fmla="*/ 6 h 2742"/>
                  <a:gd name="T72" fmla="*/ 6 w 2002"/>
                  <a:gd name="T73" fmla="*/ 2 h 2742"/>
                  <a:gd name="T74" fmla="*/ 6 w 2002"/>
                  <a:gd name="T75" fmla="*/ 1 h 2742"/>
                  <a:gd name="T76" fmla="*/ 6 w 2002"/>
                  <a:gd name="T77" fmla="*/ 2 h 2742"/>
                  <a:gd name="T78" fmla="*/ 5 w 2002"/>
                  <a:gd name="T79" fmla="*/ 4 h 2742"/>
                  <a:gd name="T80" fmla="*/ 3 w 2002"/>
                  <a:gd name="T81" fmla="*/ 4 h 2742"/>
                  <a:gd name="T82" fmla="*/ 2 w 2002"/>
                  <a:gd name="T83" fmla="*/ 3 h 2742"/>
                  <a:gd name="T84" fmla="*/ 1 w 2002"/>
                  <a:gd name="T85" fmla="*/ 4 h 2742"/>
                  <a:gd name="T86" fmla="*/ 0 w 2002"/>
                  <a:gd name="T87" fmla="*/ 3 h 27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02"/>
                  <a:gd name="T133" fmla="*/ 0 h 2742"/>
                  <a:gd name="T134" fmla="*/ 2002 w 2002"/>
                  <a:gd name="T135" fmla="*/ 2742 h 27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02" h="2742">
                    <a:moveTo>
                      <a:pt x="25" y="544"/>
                    </a:moveTo>
                    <a:cubicBezTo>
                      <a:pt x="0" y="418"/>
                      <a:pt x="15" y="236"/>
                      <a:pt x="146" y="145"/>
                    </a:cubicBezTo>
                    <a:cubicBezTo>
                      <a:pt x="277" y="54"/>
                      <a:pt x="498" y="32"/>
                      <a:pt x="600" y="16"/>
                    </a:cubicBezTo>
                    <a:cubicBezTo>
                      <a:pt x="702" y="0"/>
                      <a:pt x="839" y="53"/>
                      <a:pt x="899" y="135"/>
                    </a:cubicBezTo>
                    <a:cubicBezTo>
                      <a:pt x="959" y="217"/>
                      <a:pt x="942" y="105"/>
                      <a:pt x="1015" y="99"/>
                    </a:cubicBezTo>
                    <a:cubicBezTo>
                      <a:pt x="1088" y="93"/>
                      <a:pt x="1107" y="180"/>
                      <a:pt x="1142" y="130"/>
                    </a:cubicBezTo>
                    <a:cubicBezTo>
                      <a:pt x="1177" y="80"/>
                      <a:pt x="1223" y="39"/>
                      <a:pt x="1354" y="39"/>
                    </a:cubicBezTo>
                    <a:cubicBezTo>
                      <a:pt x="1485" y="39"/>
                      <a:pt x="1561" y="112"/>
                      <a:pt x="1576" y="216"/>
                    </a:cubicBezTo>
                    <a:cubicBezTo>
                      <a:pt x="1591" y="320"/>
                      <a:pt x="1591" y="458"/>
                      <a:pt x="1596" y="564"/>
                    </a:cubicBezTo>
                    <a:cubicBezTo>
                      <a:pt x="1601" y="670"/>
                      <a:pt x="2002" y="604"/>
                      <a:pt x="1996" y="685"/>
                    </a:cubicBezTo>
                    <a:cubicBezTo>
                      <a:pt x="1990" y="766"/>
                      <a:pt x="1606" y="691"/>
                      <a:pt x="1606" y="817"/>
                    </a:cubicBezTo>
                    <a:cubicBezTo>
                      <a:pt x="1606" y="943"/>
                      <a:pt x="1622" y="1165"/>
                      <a:pt x="1541" y="1236"/>
                    </a:cubicBezTo>
                    <a:cubicBezTo>
                      <a:pt x="1460" y="1307"/>
                      <a:pt x="1389" y="1302"/>
                      <a:pt x="1334" y="1297"/>
                    </a:cubicBezTo>
                    <a:cubicBezTo>
                      <a:pt x="1279" y="1292"/>
                      <a:pt x="1283" y="1377"/>
                      <a:pt x="1220" y="1399"/>
                    </a:cubicBezTo>
                    <a:cubicBezTo>
                      <a:pt x="1157" y="1421"/>
                      <a:pt x="1090" y="1403"/>
                      <a:pt x="1065" y="1447"/>
                    </a:cubicBezTo>
                    <a:cubicBezTo>
                      <a:pt x="1040" y="1491"/>
                      <a:pt x="1021" y="1508"/>
                      <a:pt x="951" y="1555"/>
                    </a:cubicBezTo>
                    <a:cubicBezTo>
                      <a:pt x="881" y="1602"/>
                      <a:pt x="748" y="1617"/>
                      <a:pt x="698" y="1627"/>
                    </a:cubicBezTo>
                    <a:cubicBezTo>
                      <a:pt x="648" y="1637"/>
                      <a:pt x="660" y="1687"/>
                      <a:pt x="714" y="1678"/>
                    </a:cubicBezTo>
                    <a:cubicBezTo>
                      <a:pt x="768" y="1669"/>
                      <a:pt x="867" y="1574"/>
                      <a:pt x="990" y="1666"/>
                    </a:cubicBezTo>
                    <a:cubicBezTo>
                      <a:pt x="1113" y="1758"/>
                      <a:pt x="1319" y="1965"/>
                      <a:pt x="1389" y="2029"/>
                    </a:cubicBezTo>
                    <a:cubicBezTo>
                      <a:pt x="1459" y="2093"/>
                      <a:pt x="1546" y="1928"/>
                      <a:pt x="1596" y="1979"/>
                    </a:cubicBezTo>
                    <a:cubicBezTo>
                      <a:pt x="1646" y="2030"/>
                      <a:pt x="1455" y="2100"/>
                      <a:pt x="1571" y="2211"/>
                    </a:cubicBezTo>
                    <a:cubicBezTo>
                      <a:pt x="1687" y="2322"/>
                      <a:pt x="1764" y="2510"/>
                      <a:pt x="1632" y="2626"/>
                    </a:cubicBezTo>
                    <a:cubicBezTo>
                      <a:pt x="1500" y="2742"/>
                      <a:pt x="1384" y="2691"/>
                      <a:pt x="1258" y="2610"/>
                    </a:cubicBezTo>
                    <a:cubicBezTo>
                      <a:pt x="1132" y="2529"/>
                      <a:pt x="753" y="2140"/>
                      <a:pt x="667" y="2039"/>
                    </a:cubicBezTo>
                    <a:cubicBezTo>
                      <a:pt x="581" y="1938"/>
                      <a:pt x="561" y="1878"/>
                      <a:pt x="596" y="1807"/>
                    </a:cubicBezTo>
                    <a:cubicBezTo>
                      <a:pt x="631" y="1736"/>
                      <a:pt x="575" y="1658"/>
                      <a:pt x="495" y="1668"/>
                    </a:cubicBezTo>
                    <a:cubicBezTo>
                      <a:pt x="415" y="1678"/>
                      <a:pt x="303" y="1691"/>
                      <a:pt x="202" y="1524"/>
                    </a:cubicBezTo>
                    <a:cubicBezTo>
                      <a:pt x="101" y="1357"/>
                      <a:pt x="157" y="1123"/>
                      <a:pt x="212" y="1185"/>
                    </a:cubicBezTo>
                    <a:cubicBezTo>
                      <a:pt x="267" y="1247"/>
                      <a:pt x="380" y="1292"/>
                      <a:pt x="466" y="1247"/>
                    </a:cubicBezTo>
                    <a:cubicBezTo>
                      <a:pt x="552" y="1202"/>
                      <a:pt x="570" y="1057"/>
                      <a:pt x="559" y="1017"/>
                    </a:cubicBezTo>
                    <a:cubicBezTo>
                      <a:pt x="548" y="977"/>
                      <a:pt x="716" y="948"/>
                      <a:pt x="843" y="968"/>
                    </a:cubicBezTo>
                    <a:cubicBezTo>
                      <a:pt x="970" y="988"/>
                      <a:pt x="1085" y="1122"/>
                      <a:pt x="1091" y="1236"/>
                    </a:cubicBezTo>
                    <a:cubicBezTo>
                      <a:pt x="1097" y="1350"/>
                      <a:pt x="1128" y="1307"/>
                      <a:pt x="1147" y="1297"/>
                    </a:cubicBezTo>
                    <a:cubicBezTo>
                      <a:pt x="1166" y="1287"/>
                      <a:pt x="1184" y="1271"/>
                      <a:pt x="1162" y="1246"/>
                    </a:cubicBezTo>
                    <a:cubicBezTo>
                      <a:pt x="1140" y="1221"/>
                      <a:pt x="1118" y="1229"/>
                      <a:pt x="1096" y="1115"/>
                    </a:cubicBezTo>
                    <a:cubicBezTo>
                      <a:pt x="1074" y="1001"/>
                      <a:pt x="1078" y="406"/>
                      <a:pt x="1081" y="327"/>
                    </a:cubicBezTo>
                    <a:cubicBezTo>
                      <a:pt x="1084" y="248"/>
                      <a:pt x="1055" y="243"/>
                      <a:pt x="1030" y="246"/>
                    </a:cubicBezTo>
                    <a:cubicBezTo>
                      <a:pt x="1005" y="249"/>
                      <a:pt x="999" y="216"/>
                      <a:pt x="965" y="281"/>
                    </a:cubicBezTo>
                    <a:cubicBezTo>
                      <a:pt x="978" y="386"/>
                      <a:pt x="927" y="533"/>
                      <a:pt x="828" y="596"/>
                    </a:cubicBezTo>
                    <a:cubicBezTo>
                      <a:pt x="729" y="659"/>
                      <a:pt x="539" y="753"/>
                      <a:pt x="516" y="708"/>
                    </a:cubicBezTo>
                    <a:cubicBezTo>
                      <a:pt x="493" y="663"/>
                      <a:pt x="434" y="539"/>
                      <a:pt x="300" y="542"/>
                    </a:cubicBezTo>
                    <a:cubicBezTo>
                      <a:pt x="166" y="545"/>
                      <a:pt x="125" y="630"/>
                      <a:pt x="97" y="683"/>
                    </a:cubicBezTo>
                    <a:cubicBezTo>
                      <a:pt x="69" y="736"/>
                      <a:pt x="50" y="670"/>
                      <a:pt x="25" y="544"/>
                    </a:cubicBezTo>
                    <a:close/>
                  </a:path>
                </a:pathLst>
              </a:custGeom>
              <a:solidFill>
                <a:srgbClr val="00CC99"/>
              </a:solidFill>
              <a:ln w="6350">
                <a:solidFill>
                  <a:srgbClr val="00898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5" name="Oval 774"/>
              <p:cNvSpPr>
                <a:spLocks noChangeAspect="1" noChangeArrowheads="1"/>
              </p:cNvSpPr>
              <p:nvPr/>
            </p:nvSpPr>
            <p:spPr bwMode="auto">
              <a:xfrm>
                <a:off x="2826" y="547"/>
                <a:ext cx="191" cy="328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6" name="Oval 775"/>
              <p:cNvSpPr>
                <a:spLocks noChangeAspect="1" noChangeArrowheads="1"/>
              </p:cNvSpPr>
              <p:nvPr/>
            </p:nvSpPr>
            <p:spPr bwMode="auto">
              <a:xfrm>
                <a:off x="2863" y="537"/>
                <a:ext cx="109" cy="45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7" name="Oval 776"/>
              <p:cNvSpPr>
                <a:spLocks noChangeAspect="1" noChangeArrowheads="1"/>
              </p:cNvSpPr>
              <p:nvPr/>
            </p:nvSpPr>
            <p:spPr bwMode="auto">
              <a:xfrm rot="-892190">
                <a:off x="2907" y="858"/>
                <a:ext cx="72" cy="2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8" name="Oval 777"/>
              <p:cNvSpPr>
                <a:spLocks noChangeAspect="1" noChangeArrowheads="1"/>
              </p:cNvSpPr>
              <p:nvPr/>
            </p:nvSpPr>
            <p:spPr bwMode="auto">
              <a:xfrm>
                <a:off x="3005" y="702"/>
                <a:ext cx="92" cy="25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9" name="Oval 778"/>
              <p:cNvSpPr>
                <a:spLocks noChangeAspect="1" noChangeArrowheads="1"/>
              </p:cNvSpPr>
              <p:nvPr/>
            </p:nvSpPr>
            <p:spPr bwMode="auto">
              <a:xfrm rot="236922">
                <a:off x="2662" y="530"/>
                <a:ext cx="124" cy="4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0" name="Oval 779"/>
              <p:cNvSpPr>
                <a:spLocks noChangeAspect="1" noChangeArrowheads="1"/>
              </p:cNvSpPr>
              <p:nvPr/>
            </p:nvSpPr>
            <p:spPr bwMode="auto">
              <a:xfrm rot="-6521748">
                <a:off x="2653" y="721"/>
                <a:ext cx="168" cy="374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1" name="Oval 780"/>
              <p:cNvSpPr>
                <a:spLocks noChangeAspect="1" noChangeArrowheads="1"/>
              </p:cNvSpPr>
              <p:nvPr/>
            </p:nvSpPr>
            <p:spPr bwMode="auto">
              <a:xfrm rot="-2816801">
                <a:off x="2756" y="913"/>
                <a:ext cx="201" cy="406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2" name="Oval 781"/>
              <p:cNvSpPr>
                <a:spLocks noChangeAspect="1" noChangeArrowheads="1"/>
              </p:cNvSpPr>
              <p:nvPr/>
            </p:nvSpPr>
            <p:spPr bwMode="auto">
              <a:xfrm>
                <a:off x="2909" y="1237"/>
                <a:ext cx="86" cy="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3" name="Oval 782"/>
              <p:cNvSpPr>
                <a:spLocks noChangeAspect="1" noChangeArrowheads="1"/>
              </p:cNvSpPr>
              <p:nvPr/>
            </p:nvSpPr>
            <p:spPr bwMode="auto">
              <a:xfrm>
                <a:off x="2752" y="973"/>
                <a:ext cx="75" cy="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4" name="Oval 783"/>
              <p:cNvSpPr>
                <a:spLocks noChangeAspect="1" noChangeArrowheads="1"/>
              </p:cNvSpPr>
              <p:nvPr/>
            </p:nvSpPr>
            <p:spPr bwMode="auto">
              <a:xfrm rot="-2279924">
                <a:off x="2860" y="886"/>
                <a:ext cx="55" cy="1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5" name="Oval 784"/>
              <p:cNvSpPr>
                <a:spLocks noChangeAspect="1" noChangeArrowheads="1"/>
              </p:cNvSpPr>
              <p:nvPr/>
            </p:nvSpPr>
            <p:spPr bwMode="auto">
              <a:xfrm rot="-971840">
                <a:off x="2733" y="922"/>
                <a:ext cx="105" cy="41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6" name="Oval 785"/>
              <p:cNvSpPr>
                <a:spLocks noChangeAspect="1" noChangeArrowheads="1"/>
              </p:cNvSpPr>
              <p:nvPr/>
            </p:nvSpPr>
            <p:spPr bwMode="auto">
              <a:xfrm rot="298185">
                <a:off x="2712" y="793"/>
                <a:ext cx="110" cy="38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7" name="AutoShape 786"/>
              <p:cNvSpPr>
                <a:spLocks noChangeAspect="1" noChangeArrowheads="1"/>
              </p:cNvSpPr>
              <p:nvPr/>
            </p:nvSpPr>
            <p:spPr bwMode="auto">
              <a:xfrm rot="5400000">
                <a:off x="2584" y="613"/>
                <a:ext cx="95" cy="116"/>
              </a:xfrm>
              <a:prstGeom prst="moon">
                <a:avLst>
                  <a:gd name="adj" fmla="val 54519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8" name="AutoShape 787"/>
              <p:cNvSpPr>
                <a:spLocks noChangeAspect="1" noChangeArrowheads="1"/>
              </p:cNvSpPr>
              <p:nvPr/>
            </p:nvSpPr>
            <p:spPr bwMode="auto">
              <a:xfrm rot="-6918623">
                <a:off x="2626" y="816"/>
                <a:ext cx="97" cy="111"/>
              </a:xfrm>
              <a:prstGeom prst="moon">
                <a:avLst>
                  <a:gd name="adj" fmla="val 49981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59" name="Oval 788"/>
              <p:cNvSpPr>
                <a:spLocks noChangeAspect="1" noChangeArrowheads="1"/>
              </p:cNvSpPr>
              <p:nvPr/>
            </p:nvSpPr>
            <p:spPr bwMode="auto">
              <a:xfrm rot="-6002483">
                <a:off x="2604" y="430"/>
                <a:ext cx="160" cy="351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60" name="Text Box 789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738" y="644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CR1</a:t>
                </a:r>
              </a:p>
            </p:txBody>
          </p:sp>
          <p:sp>
            <p:nvSpPr>
              <p:cNvPr id="272561" name="Text Box 790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583" y="812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L2</a:t>
                </a:r>
              </a:p>
            </p:txBody>
          </p:sp>
          <p:sp>
            <p:nvSpPr>
              <p:cNvPr id="272562" name="Text Box 791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695" y="1064"/>
                <a:ext cx="379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CR2</a:t>
                </a:r>
              </a:p>
            </p:txBody>
          </p:sp>
          <p:sp>
            <p:nvSpPr>
              <p:cNvPr id="272563" name="Text Box 792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512" y="536"/>
                <a:ext cx="380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007774"/>
                    </a:solidFill>
                    <a:cs typeface="Arial" charset="0"/>
                  </a:rPr>
                  <a:t>L1</a:t>
                </a:r>
              </a:p>
            </p:txBody>
          </p:sp>
        </p:grpSp>
        <p:sp>
          <p:nvSpPr>
            <p:cNvPr id="272504" name="Oval 793"/>
            <p:cNvSpPr>
              <a:spLocks noChangeArrowheads="1"/>
            </p:cNvSpPr>
            <p:nvPr/>
          </p:nvSpPr>
          <p:spPr bwMode="auto">
            <a:xfrm>
              <a:off x="2459" y="2683"/>
              <a:ext cx="166" cy="214"/>
            </a:xfrm>
            <a:prstGeom prst="ellipse">
              <a:avLst/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9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Nrg</a:t>
              </a:r>
            </a:p>
          </p:txBody>
        </p:sp>
        <p:grpSp>
          <p:nvGrpSpPr>
            <p:cNvPr id="272505" name="Group 794"/>
            <p:cNvGrpSpPr>
              <a:grpSpLocks/>
            </p:cNvGrpSpPr>
            <p:nvPr/>
          </p:nvGrpSpPr>
          <p:grpSpPr bwMode="auto">
            <a:xfrm>
              <a:off x="2835" y="3626"/>
              <a:ext cx="348" cy="351"/>
              <a:chOff x="1787" y="3599"/>
              <a:chExt cx="348" cy="351"/>
            </a:xfrm>
          </p:grpSpPr>
          <p:sp>
            <p:nvSpPr>
              <p:cNvPr id="272535" name="Freeform 795"/>
              <p:cNvSpPr>
                <a:spLocks noChangeAspect="1"/>
              </p:cNvSpPr>
              <p:nvPr/>
            </p:nvSpPr>
            <p:spPr bwMode="auto">
              <a:xfrm rot="3096028" flipH="1">
                <a:off x="1853" y="3603"/>
                <a:ext cx="215" cy="348"/>
              </a:xfrm>
              <a:custGeom>
                <a:avLst/>
                <a:gdLst>
                  <a:gd name="T0" fmla="*/ 0 w 1338"/>
                  <a:gd name="T1" fmla="*/ 0 h 2176"/>
                  <a:gd name="T2" fmla="*/ 0 w 1338"/>
                  <a:gd name="T3" fmla="*/ 0 h 2176"/>
                  <a:gd name="T4" fmla="*/ 0 w 1338"/>
                  <a:gd name="T5" fmla="*/ 0 h 2176"/>
                  <a:gd name="T6" fmla="*/ 1 w 1338"/>
                  <a:gd name="T7" fmla="*/ 0 h 2176"/>
                  <a:gd name="T8" fmla="*/ 1 w 1338"/>
                  <a:gd name="T9" fmla="*/ 1 h 2176"/>
                  <a:gd name="T10" fmla="*/ 0 w 1338"/>
                  <a:gd name="T11" fmla="*/ 1 h 2176"/>
                  <a:gd name="T12" fmla="*/ 0 w 1338"/>
                  <a:gd name="T13" fmla="*/ 1 h 2176"/>
                  <a:gd name="T14" fmla="*/ 0 w 1338"/>
                  <a:gd name="T15" fmla="*/ 1 h 2176"/>
                  <a:gd name="T16" fmla="*/ 0 w 1338"/>
                  <a:gd name="T17" fmla="*/ 1 h 2176"/>
                  <a:gd name="T18" fmla="*/ 0 w 1338"/>
                  <a:gd name="T19" fmla="*/ 1 h 2176"/>
                  <a:gd name="T20" fmla="*/ 1 w 1338"/>
                  <a:gd name="T21" fmla="*/ 1 h 2176"/>
                  <a:gd name="T22" fmla="*/ 1 w 1338"/>
                  <a:gd name="T23" fmla="*/ 0 h 2176"/>
                  <a:gd name="T24" fmla="*/ 0 w 1338"/>
                  <a:gd name="T25" fmla="*/ 0 h 2176"/>
                  <a:gd name="T26" fmla="*/ 0 w 1338"/>
                  <a:gd name="T27" fmla="*/ 0 h 2176"/>
                  <a:gd name="T28" fmla="*/ 0 w 1338"/>
                  <a:gd name="T29" fmla="*/ 0 h 21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38"/>
                  <a:gd name="T46" fmla="*/ 0 h 2176"/>
                  <a:gd name="T47" fmla="*/ 1338 w 1338"/>
                  <a:gd name="T48" fmla="*/ 2176 h 217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38" h="2176">
                    <a:moveTo>
                      <a:pt x="184" y="695"/>
                    </a:moveTo>
                    <a:cubicBezTo>
                      <a:pt x="75" y="644"/>
                      <a:pt x="24" y="534"/>
                      <a:pt x="133" y="374"/>
                    </a:cubicBezTo>
                    <a:cubicBezTo>
                      <a:pt x="242" y="214"/>
                      <a:pt x="414" y="0"/>
                      <a:pt x="665" y="2"/>
                    </a:cubicBezTo>
                    <a:cubicBezTo>
                      <a:pt x="916" y="4"/>
                      <a:pt x="1101" y="201"/>
                      <a:pt x="1196" y="484"/>
                    </a:cubicBezTo>
                    <a:cubicBezTo>
                      <a:pt x="1291" y="767"/>
                      <a:pt x="1338" y="1442"/>
                      <a:pt x="1265" y="1717"/>
                    </a:cubicBezTo>
                    <a:cubicBezTo>
                      <a:pt x="1192" y="1992"/>
                      <a:pt x="934" y="2118"/>
                      <a:pt x="742" y="2147"/>
                    </a:cubicBezTo>
                    <a:cubicBezTo>
                      <a:pt x="550" y="2176"/>
                      <a:pt x="218" y="2063"/>
                      <a:pt x="109" y="1886"/>
                    </a:cubicBezTo>
                    <a:cubicBezTo>
                      <a:pt x="0" y="1709"/>
                      <a:pt x="14" y="1441"/>
                      <a:pt x="33" y="1287"/>
                    </a:cubicBezTo>
                    <a:cubicBezTo>
                      <a:pt x="52" y="1133"/>
                      <a:pt x="97" y="1080"/>
                      <a:pt x="199" y="1109"/>
                    </a:cubicBezTo>
                    <a:cubicBezTo>
                      <a:pt x="301" y="1138"/>
                      <a:pt x="338" y="1219"/>
                      <a:pt x="433" y="1234"/>
                    </a:cubicBezTo>
                    <a:cubicBezTo>
                      <a:pt x="528" y="1249"/>
                      <a:pt x="863" y="1251"/>
                      <a:pt x="936" y="1192"/>
                    </a:cubicBezTo>
                    <a:cubicBezTo>
                      <a:pt x="1009" y="1133"/>
                      <a:pt x="1045" y="950"/>
                      <a:pt x="1008" y="819"/>
                    </a:cubicBezTo>
                    <a:cubicBezTo>
                      <a:pt x="971" y="688"/>
                      <a:pt x="911" y="651"/>
                      <a:pt x="818" y="615"/>
                    </a:cubicBezTo>
                    <a:cubicBezTo>
                      <a:pt x="725" y="579"/>
                      <a:pt x="535" y="581"/>
                      <a:pt x="439" y="608"/>
                    </a:cubicBezTo>
                    <a:cubicBezTo>
                      <a:pt x="343" y="635"/>
                      <a:pt x="293" y="746"/>
                      <a:pt x="184" y="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B547"/>
                  </a:gs>
                  <a:gs pos="100000">
                    <a:srgbClr val="FFB950"/>
                  </a:gs>
                </a:gsLst>
                <a:path path="rect">
                  <a:fillToRect l="50000" t="50000" r="50000" b="50000"/>
                </a:path>
              </a:gradFill>
              <a:ln w="3175">
                <a:solidFill>
                  <a:srgbClr val="6C2C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36" name="Oval 796"/>
              <p:cNvSpPr>
                <a:spLocks noChangeAspect="1" noChangeArrowheads="1"/>
              </p:cNvSpPr>
              <p:nvPr/>
            </p:nvSpPr>
            <p:spPr bwMode="auto">
              <a:xfrm rot="7109780" flipH="1">
                <a:off x="2037" y="3743"/>
                <a:ext cx="71" cy="66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37" name="Oval 797"/>
              <p:cNvSpPr>
                <a:spLocks noChangeAspect="1" noChangeArrowheads="1"/>
              </p:cNvSpPr>
              <p:nvPr/>
            </p:nvSpPr>
            <p:spPr bwMode="auto">
              <a:xfrm rot="3096028" flipH="1">
                <a:off x="1974" y="3636"/>
                <a:ext cx="163" cy="1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38" name="Text Box 798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1956" y="3624"/>
                <a:ext cx="204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272539" name="Oval 799"/>
              <p:cNvSpPr>
                <a:spLocks noChangeAspect="1" noChangeArrowheads="1"/>
              </p:cNvSpPr>
              <p:nvPr/>
            </p:nvSpPr>
            <p:spPr bwMode="auto">
              <a:xfrm rot="6694865" flipH="1">
                <a:off x="1950" y="3801"/>
                <a:ext cx="62" cy="98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0" name="Oval 800"/>
              <p:cNvSpPr>
                <a:spLocks noChangeAspect="1" noChangeArrowheads="1"/>
              </p:cNvSpPr>
              <p:nvPr/>
            </p:nvSpPr>
            <p:spPr bwMode="auto">
              <a:xfrm rot="1027016">
                <a:off x="2024" y="3645"/>
                <a:ext cx="60" cy="19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1" name="Oval 801"/>
              <p:cNvSpPr>
                <a:spLocks noChangeAspect="1" noChangeArrowheads="1"/>
              </p:cNvSpPr>
              <p:nvPr/>
            </p:nvSpPr>
            <p:spPr bwMode="auto">
              <a:xfrm rot="8496028" flipH="1">
                <a:off x="1805" y="3715"/>
                <a:ext cx="187" cy="2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42" name="Text Box 802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1801" y="3743"/>
                <a:ext cx="17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DE6F00"/>
                    </a:solidFill>
                    <a:cs typeface="Arial" charset="0"/>
                  </a:rPr>
                  <a:t>C</a:t>
                </a:r>
              </a:p>
            </p:txBody>
          </p:sp>
          <p:sp>
            <p:nvSpPr>
              <p:cNvPr id="272543" name="Oval 803"/>
              <p:cNvSpPr>
                <a:spLocks noChangeAspect="1" noChangeArrowheads="1"/>
              </p:cNvSpPr>
              <p:nvPr/>
            </p:nvSpPr>
            <p:spPr bwMode="auto">
              <a:xfrm rot="2503298" flipH="1">
                <a:off x="1813" y="3873"/>
                <a:ext cx="68" cy="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72506" name="Group 804"/>
            <p:cNvGrpSpPr>
              <a:grpSpLocks/>
            </p:cNvGrpSpPr>
            <p:nvPr/>
          </p:nvGrpSpPr>
          <p:grpSpPr bwMode="auto">
            <a:xfrm>
              <a:off x="2565" y="3540"/>
              <a:ext cx="750" cy="626"/>
              <a:chOff x="690" y="3548"/>
              <a:chExt cx="750" cy="626"/>
            </a:xfrm>
          </p:grpSpPr>
          <p:sp>
            <p:nvSpPr>
              <p:cNvPr id="272526" name="Freeform 805"/>
              <p:cNvSpPr>
                <a:spLocks noChangeAspect="1"/>
              </p:cNvSpPr>
              <p:nvPr/>
            </p:nvSpPr>
            <p:spPr bwMode="auto">
              <a:xfrm>
                <a:off x="736" y="3548"/>
                <a:ext cx="704" cy="626"/>
              </a:xfrm>
              <a:custGeom>
                <a:avLst/>
                <a:gdLst>
                  <a:gd name="T0" fmla="*/ 73 w 704"/>
                  <a:gd name="T1" fmla="*/ 407 h 626"/>
                  <a:gd name="T2" fmla="*/ 98 w 704"/>
                  <a:gd name="T3" fmla="*/ 585 h 626"/>
                  <a:gd name="T4" fmla="*/ 333 w 704"/>
                  <a:gd name="T5" fmla="*/ 534 h 626"/>
                  <a:gd name="T6" fmla="*/ 347 w 704"/>
                  <a:gd name="T7" fmla="*/ 256 h 626"/>
                  <a:gd name="T8" fmla="*/ 425 w 704"/>
                  <a:gd name="T9" fmla="*/ 39 h 626"/>
                  <a:gd name="T10" fmla="*/ 638 w 704"/>
                  <a:gd name="T11" fmla="*/ 83 h 626"/>
                  <a:gd name="T12" fmla="*/ 609 w 704"/>
                  <a:gd name="T13" fmla="*/ 321 h 626"/>
                  <a:gd name="T14" fmla="*/ 464 w 704"/>
                  <a:gd name="T15" fmla="*/ 463 h 6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04"/>
                  <a:gd name="T25" fmla="*/ 0 h 626"/>
                  <a:gd name="T26" fmla="*/ 704 w 704"/>
                  <a:gd name="T27" fmla="*/ 626 h 6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04" h="626">
                    <a:moveTo>
                      <a:pt x="73" y="407"/>
                    </a:moveTo>
                    <a:cubicBezTo>
                      <a:pt x="0" y="486"/>
                      <a:pt x="33" y="563"/>
                      <a:pt x="98" y="585"/>
                    </a:cubicBezTo>
                    <a:cubicBezTo>
                      <a:pt x="163" y="606"/>
                      <a:pt x="285" y="626"/>
                      <a:pt x="333" y="534"/>
                    </a:cubicBezTo>
                    <a:cubicBezTo>
                      <a:pt x="380" y="443"/>
                      <a:pt x="387" y="348"/>
                      <a:pt x="347" y="256"/>
                    </a:cubicBezTo>
                    <a:cubicBezTo>
                      <a:pt x="307" y="164"/>
                      <a:pt x="355" y="78"/>
                      <a:pt x="425" y="39"/>
                    </a:cubicBezTo>
                    <a:cubicBezTo>
                      <a:pt x="495" y="0"/>
                      <a:pt x="573" y="0"/>
                      <a:pt x="638" y="83"/>
                    </a:cubicBezTo>
                    <a:cubicBezTo>
                      <a:pt x="704" y="166"/>
                      <a:pt x="642" y="275"/>
                      <a:pt x="609" y="321"/>
                    </a:cubicBezTo>
                    <a:cubicBezTo>
                      <a:pt x="575" y="367"/>
                      <a:pt x="550" y="403"/>
                      <a:pt x="464" y="463"/>
                    </a:cubicBezTo>
                  </a:path>
                </a:pathLst>
              </a:custGeom>
              <a:noFill/>
              <a:ln w="57150">
                <a:solidFill>
                  <a:srgbClr val="00898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272527" name="Group 806"/>
              <p:cNvGrpSpPr>
                <a:grpSpLocks/>
              </p:cNvGrpSpPr>
              <p:nvPr/>
            </p:nvGrpSpPr>
            <p:grpSpPr bwMode="auto">
              <a:xfrm>
                <a:off x="690" y="3647"/>
                <a:ext cx="381" cy="339"/>
                <a:chOff x="4437" y="1638"/>
                <a:chExt cx="381" cy="339"/>
              </a:xfrm>
            </p:grpSpPr>
            <p:sp>
              <p:nvSpPr>
                <p:cNvPr id="272528" name="Freeform 807"/>
                <p:cNvSpPr>
                  <a:spLocks noChangeAspect="1"/>
                </p:cNvSpPr>
                <p:nvPr/>
              </p:nvSpPr>
              <p:spPr bwMode="auto">
                <a:xfrm rot="1764853">
                  <a:off x="4515" y="1638"/>
                  <a:ext cx="227" cy="339"/>
                </a:xfrm>
                <a:custGeom>
                  <a:avLst/>
                  <a:gdLst>
                    <a:gd name="T0" fmla="*/ 174 w 218"/>
                    <a:gd name="T1" fmla="*/ 159 h 329"/>
                    <a:gd name="T2" fmla="*/ 19 w 218"/>
                    <a:gd name="T3" fmla="*/ 115 h 329"/>
                    <a:gd name="T4" fmla="*/ 142 w 218"/>
                    <a:gd name="T5" fmla="*/ 0 h 329"/>
                    <a:gd name="T6" fmla="*/ 230 w 218"/>
                    <a:gd name="T7" fmla="*/ 80 h 329"/>
                    <a:gd name="T8" fmla="*/ 244 w 218"/>
                    <a:gd name="T9" fmla="*/ 292 h 329"/>
                    <a:gd name="T10" fmla="*/ 149 w 218"/>
                    <a:gd name="T11" fmla="*/ 366 h 329"/>
                    <a:gd name="T12" fmla="*/ 34 w 218"/>
                    <a:gd name="T13" fmla="*/ 321 h 329"/>
                    <a:gd name="T14" fmla="*/ 12 w 218"/>
                    <a:gd name="T15" fmla="*/ 164 h 329"/>
                    <a:gd name="T16" fmla="*/ 174 w 218"/>
                    <a:gd name="T17" fmla="*/ 159 h 3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8"/>
                    <a:gd name="T28" fmla="*/ 0 h 329"/>
                    <a:gd name="T29" fmla="*/ 218 w 218"/>
                    <a:gd name="T30" fmla="*/ 329 h 3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8" h="329">
                      <a:moveTo>
                        <a:pt x="148" y="141"/>
                      </a:moveTo>
                      <a:cubicBezTo>
                        <a:pt x="135" y="136"/>
                        <a:pt x="0" y="145"/>
                        <a:pt x="15" y="103"/>
                      </a:cubicBezTo>
                      <a:cubicBezTo>
                        <a:pt x="30" y="61"/>
                        <a:pt x="91" y="0"/>
                        <a:pt x="121" y="0"/>
                      </a:cubicBezTo>
                      <a:cubicBezTo>
                        <a:pt x="151" y="0"/>
                        <a:pt x="182" y="28"/>
                        <a:pt x="196" y="72"/>
                      </a:cubicBezTo>
                      <a:cubicBezTo>
                        <a:pt x="211" y="115"/>
                        <a:pt x="218" y="217"/>
                        <a:pt x="207" y="259"/>
                      </a:cubicBezTo>
                      <a:cubicBezTo>
                        <a:pt x="196" y="301"/>
                        <a:pt x="156" y="320"/>
                        <a:pt x="127" y="325"/>
                      </a:cubicBezTo>
                      <a:cubicBezTo>
                        <a:pt x="97" y="329"/>
                        <a:pt x="47" y="312"/>
                        <a:pt x="30" y="285"/>
                      </a:cubicBezTo>
                      <a:cubicBezTo>
                        <a:pt x="13" y="258"/>
                        <a:pt x="8" y="171"/>
                        <a:pt x="12" y="145"/>
                      </a:cubicBezTo>
                      <a:cubicBezTo>
                        <a:pt x="16" y="119"/>
                        <a:pt x="161" y="146"/>
                        <a:pt x="148" y="141"/>
                      </a:cubicBezTo>
                      <a:close/>
                    </a:path>
                  </a:pathLst>
                </a:custGeom>
                <a:solidFill>
                  <a:srgbClr val="00CC99"/>
                </a:solidFill>
                <a:ln w="6350">
                  <a:solidFill>
                    <a:srgbClr val="00898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2529" name="Oval 808"/>
                <p:cNvSpPr>
                  <a:spLocks noChangeAspect="1" noChangeArrowheads="1"/>
                </p:cNvSpPr>
                <p:nvPr/>
              </p:nvSpPr>
              <p:spPr bwMode="auto">
                <a:xfrm rot="-3635147">
                  <a:off x="4501" y="1764"/>
                  <a:ext cx="185" cy="23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6FFFE"/>
                    </a:gs>
                    <a:gs pos="100000">
                      <a:srgbClr val="B7FFFD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2530" name="Oval 809"/>
                <p:cNvSpPr>
                  <a:spLocks noChangeAspect="1" noChangeArrowheads="1"/>
                </p:cNvSpPr>
                <p:nvPr/>
              </p:nvSpPr>
              <p:spPr bwMode="auto">
                <a:xfrm rot="1764853">
                  <a:off x="4596" y="1660"/>
                  <a:ext cx="176" cy="13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004C4A"/>
                    </a:gs>
                    <a:gs pos="100000">
                      <a:srgbClr val="007774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2531" name="Text Box 810"/>
                <p:cNvSpPr txBox="1">
                  <a:spLocks noChangeAspect="1" noChangeArrowheads="1"/>
                </p:cNvSpPr>
                <p:nvPr/>
              </p:nvSpPr>
              <p:spPr bwMode="auto">
                <a:xfrm rot="1764853">
                  <a:off x="4552" y="1659"/>
                  <a:ext cx="266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900" smtClean="0">
                      <a:solidFill>
                        <a:srgbClr val="DDFD69"/>
                      </a:solidFill>
                      <a:cs typeface="Arial" charset="0"/>
                    </a:rPr>
                    <a:t>N</a:t>
                  </a:r>
                </a:p>
              </p:txBody>
            </p:sp>
            <p:sp>
              <p:nvSpPr>
                <p:cNvPr id="272532" name="Oval 811"/>
                <p:cNvSpPr>
                  <a:spLocks noChangeAspect="1" noChangeArrowheads="1"/>
                </p:cNvSpPr>
                <p:nvPr/>
              </p:nvSpPr>
              <p:spPr bwMode="auto">
                <a:xfrm rot="1764853">
                  <a:off x="4508" y="1927"/>
                  <a:ext cx="99" cy="3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004C4A"/>
                    </a:gs>
                    <a:gs pos="100000">
                      <a:srgbClr val="007774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2533" name="Oval 812"/>
                <p:cNvSpPr>
                  <a:spLocks noChangeAspect="1" noChangeArrowheads="1"/>
                </p:cNvSpPr>
                <p:nvPr/>
              </p:nvSpPr>
              <p:spPr bwMode="auto">
                <a:xfrm rot="2168859">
                  <a:off x="4697" y="1671"/>
                  <a:ext cx="59" cy="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004C4A"/>
                    </a:gs>
                    <a:gs pos="100000">
                      <a:srgbClr val="007774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/>
                  <a:endParaRPr lang="es-ES" sz="1800" b="0" smtClean="0">
                    <a:solidFill>
                      <a:srgbClr val="000000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72534" name="Text Box 813"/>
                <p:cNvSpPr txBox="1">
                  <a:spLocks noChangeAspect="1" noChangeArrowheads="1"/>
                </p:cNvSpPr>
                <p:nvPr/>
              </p:nvSpPr>
              <p:spPr bwMode="auto">
                <a:xfrm rot="1764853">
                  <a:off x="4437" y="1801"/>
                  <a:ext cx="322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sz="1000" smtClean="0">
                      <a:solidFill>
                        <a:srgbClr val="007774"/>
                      </a:solidFill>
                      <a:cs typeface="Arial" charset="0"/>
                    </a:rPr>
                    <a:t>C</a:t>
                  </a:r>
                </a:p>
              </p:txBody>
            </p:sp>
          </p:grpSp>
        </p:grpSp>
        <p:sp>
          <p:nvSpPr>
            <p:cNvPr id="272507" name="Oval 814"/>
            <p:cNvSpPr>
              <a:spLocks noChangeArrowheads="1"/>
            </p:cNvSpPr>
            <p:nvPr/>
          </p:nvSpPr>
          <p:spPr bwMode="auto">
            <a:xfrm flipH="1">
              <a:off x="3032" y="3514"/>
              <a:ext cx="163" cy="101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08" name="Oval 815"/>
            <p:cNvSpPr>
              <a:spLocks noChangeArrowheads="1"/>
            </p:cNvSpPr>
            <p:nvPr/>
          </p:nvSpPr>
          <p:spPr bwMode="auto">
            <a:xfrm flipH="1">
              <a:off x="3193" y="3525"/>
              <a:ext cx="184" cy="104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09" name="Oval 816"/>
            <p:cNvSpPr>
              <a:spLocks noChangeArrowheads="1"/>
            </p:cNvSpPr>
            <p:nvPr/>
          </p:nvSpPr>
          <p:spPr bwMode="auto">
            <a:xfrm flipH="1">
              <a:off x="3257" y="3626"/>
              <a:ext cx="183" cy="101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10" name="Oval 817"/>
            <p:cNvSpPr>
              <a:spLocks noChangeArrowheads="1"/>
            </p:cNvSpPr>
            <p:nvPr/>
          </p:nvSpPr>
          <p:spPr bwMode="auto">
            <a:xfrm flipH="1">
              <a:off x="3187" y="3834"/>
              <a:ext cx="183" cy="107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1289</a:t>
              </a:r>
            </a:p>
          </p:txBody>
        </p:sp>
        <p:sp>
          <p:nvSpPr>
            <p:cNvPr id="272511" name="Oval 818"/>
            <p:cNvSpPr>
              <a:spLocks noChangeArrowheads="1"/>
            </p:cNvSpPr>
            <p:nvPr/>
          </p:nvSpPr>
          <p:spPr bwMode="auto">
            <a:xfrm flipH="1">
              <a:off x="3248" y="3731"/>
              <a:ext cx="185" cy="102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12" name="Oval 819"/>
            <p:cNvSpPr>
              <a:spLocks noChangeArrowheads="1"/>
            </p:cNvSpPr>
            <p:nvPr/>
          </p:nvSpPr>
          <p:spPr bwMode="auto">
            <a:xfrm flipH="1">
              <a:off x="3091" y="3932"/>
              <a:ext cx="183" cy="103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1328</a:t>
              </a:r>
            </a:p>
          </p:txBody>
        </p:sp>
        <p:grpSp>
          <p:nvGrpSpPr>
            <p:cNvPr id="272513" name="Group 820"/>
            <p:cNvGrpSpPr>
              <a:grpSpLocks/>
            </p:cNvGrpSpPr>
            <p:nvPr/>
          </p:nvGrpSpPr>
          <p:grpSpPr bwMode="auto">
            <a:xfrm>
              <a:off x="2882" y="3618"/>
              <a:ext cx="370" cy="333"/>
              <a:chOff x="1007" y="3626"/>
              <a:chExt cx="370" cy="333"/>
            </a:xfrm>
          </p:grpSpPr>
          <p:sp>
            <p:nvSpPr>
              <p:cNvPr id="272517" name="Freeform 821"/>
              <p:cNvSpPr>
                <a:spLocks/>
              </p:cNvSpPr>
              <p:nvPr/>
            </p:nvSpPr>
            <p:spPr bwMode="auto">
              <a:xfrm>
                <a:off x="1007" y="3807"/>
                <a:ext cx="150" cy="51"/>
              </a:xfrm>
              <a:custGeom>
                <a:avLst/>
                <a:gdLst>
                  <a:gd name="T0" fmla="*/ 150 w 150"/>
                  <a:gd name="T1" fmla="*/ 0 h 51"/>
                  <a:gd name="T2" fmla="*/ 102 w 150"/>
                  <a:gd name="T3" fmla="*/ 47 h 51"/>
                  <a:gd name="T4" fmla="*/ 0 w 150"/>
                  <a:gd name="T5" fmla="*/ 26 h 51"/>
                  <a:gd name="T6" fmla="*/ 0 60000 65536"/>
                  <a:gd name="T7" fmla="*/ 0 60000 65536"/>
                  <a:gd name="T8" fmla="*/ 0 60000 65536"/>
                  <a:gd name="T9" fmla="*/ 0 w 150"/>
                  <a:gd name="T10" fmla="*/ 0 h 51"/>
                  <a:gd name="T11" fmla="*/ 150 w 150"/>
                  <a:gd name="T12" fmla="*/ 51 h 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0" h="51">
                    <a:moveTo>
                      <a:pt x="150" y="0"/>
                    </a:moveTo>
                    <a:cubicBezTo>
                      <a:pt x="145" y="7"/>
                      <a:pt x="127" y="43"/>
                      <a:pt x="102" y="47"/>
                    </a:cubicBezTo>
                    <a:cubicBezTo>
                      <a:pt x="77" y="51"/>
                      <a:pt x="31" y="36"/>
                      <a:pt x="0" y="26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18" name="Freeform 822"/>
              <p:cNvSpPr>
                <a:spLocks/>
              </p:cNvSpPr>
              <p:nvPr/>
            </p:nvSpPr>
            <p:spPr bwMode="auto">
              <a:xfrm>
                <a:off x="1016" y="3754"/>
                <a:ext cx="136" cy="52"/>
              </a:xfrm>
              <a:custGeom>
                <a:avLst/>
                <a:gdLst>
                  <a:gd name="T0" fmla="*/ 136 w 136"/>
                  <a:gd name="T1" fmla="*/ 52 h 52"/>
                  <a:gd name="T2" fmla="*/ 97 w 136"/>
                  <a:gd name="T3" fmla="*/ 19 h 52"/>
                  <a:gd name="T4" fmla="*/ 0 w 136"/>
                  <a:gd name="T5" fmla="*/ 2 h 52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52"/>
                  <a:gd name="T11" fmla="*/ 136 w 136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52">
                    <a:moveTo>
                      <a:pt x="136" y="52"/>
                    </a:moveTo>
                    <a:cubicBezTo>
                      <a:pt x="135" y="43"/>
                      <a:pt x="118" y="27"/>
                      <a:pt x="97" y="19"/>
                    </a:cubicBezTo>
                    <a:cubicBezTo>
                      <a:pt x="76" y="11"/>
                      <a:pt x="34" y="0"/>
                      <a:pt x="0" y="2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19" name="Freeform 823"/>
              <p:cNvSpPr>
                <a:spLocks/>
              </p:cNvSpPr>
              <p:nvPr/>
            </p:nvSpPr>
            <p:spPr bwMode="auto">
              <a:xfrm>
                <a:off x="1019" y="3690"/>
                <a:ext cx="139" cy="108"/>
              </a:xfrm>
              <a:custGeom>
                <a:avLst/>
                <a:gdLst>
                  <a:gd name="T0" fmla="*/ 139 w 139"/>
                  <a:gd name="T1" fmla="*/ 108 h 108"/>
                  <a:gd name="T2" fmla="*/ 109 w 139"/>
                  <a:gd name="T3" fmla="*/ 32 h 108"/>
                  <a:gd name="T4" fmla="*/ 0 w 139"/>
                  <a:gd name="T5" fmla="*/ 0 h 108"/>
                  <a:gd name="T6" fmla="*/ 0 60000 65536"/>
                  <a:gd name="T7" fmla="*/ 0 60000 65536"/>
                  <a:gd name="T8" fmla="*/ 0 60000 65536"/>
                  <a:gd name="T9" fmla="*/ 0 w 139"/>
                  <a:gd name="T10" fmla="*/ 0 h 108"/>
                  <a:gd name="T11" fmla="*/ 139 w 139"/>
                  <a:gd name="T12" fmla="*/ 108 h 10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9" h="108">
                    <a:moveTo>
                      <a:pt x="139" y="108"/>
                    </a:moveTo>
                    <a:cubicBezTo>
                      <a:pt x="137" y="100"/>
                      <a:pt x="128" y="46"/>
                      <a:pt x="109" y="32"/>
                    </a:cubicBezTo>
                    <a:cubicBezTo>
                      <a:pt x="90" y="18"/>
                      <a:pt x="42" y="2"/>
                      <a:pt x="0" y="0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0" name="Freeform 824"/>
              <p:cNvSpPr>
                <a:spLocks/>
              </p:cNvSpPr>
              <p:nvPr/>
            </p:nvSpPr>
            <p:spPr bwMode="auto">
              <a:xfrm>
                <a:off x="1164" y="3626"/>
                <a:ext cx="132" cy="181"/>
              </a:xfrm>
              <a:custGeom>
                <a:avLst/>
                <a:gdLst>
                  <a:gd name="T0" fmla="*/ 0 w 132"/>
                  <a:gd name="T1" fmla="*/ 174 h 181"/>
                  <a:gd name="T2" fmla="*/ 113 w 132"/>
                  <a:gd name="T3" fmla="*/ 129 h 181"/>
                  <a:gd name="T4" fmla="*/ 111 w 132"/>
                  <a:gd name="T5" fmla="*/ 0 h 181"/>
                  <a:gd name="T6" fmla="*/ 0 60000 65536"/>
                  <a:gd name="T7" fmla="*/ 0 60000 65536"/>
                  <a:gd name="T8" fmla="*/ 0 60000 65536"/>
                  <a:gd name="T9" fmla="*/ 0 w 132"/>
                  <a:gd name="T10" fmla="*/ 0 h 181"/>
                  <a:gd name="T11" fmla="*/ 132 w 132"/>
                  <a:gd name="T12" fmla="*/ 181 h 18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2" h="181">
                    <a:moveTo>
                      <a:pt x="0" y="174"/>
                    </a:moveTo>
                    <a:cubicBezTo>
                      <a:pt x="16" y="181"/>
                      <a:pt x="94" y="161"/>
                      <a:pt x="113" y="129"/>
                    </a:cubicBezTo>
                    <a:cubicBezTo>
                      <a:pt x="132" y="97"/>
                      <a:pt x="132" y="44"/>
                      <a:pt x="111" y="0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1" name="Freeform 825"/>
              <p:cNvSpPr>
                <a:spLocks/>
              </p:cNvSpPr>
              <p:nvPr/>
            </p:nvSpPr>
            <p:spPr bwMode="auto">
              <a:xfrm>
                <a:off x="1166" y="3633"/>
                <a:ext cx="178" cy="177"/>
              </a:xfrm>
              <a:custGeom>
                <a:avLst/>
                <a:gdLst>
                  <a:gd name="T0" fmla="*/ 0 w 178"/>
                  <a:gd name="T1" fmla="*/ 170 h 177"/>
                  <a:gd name="T2" fmla="*/ 141 w 178"/>
                  <a:gd name="T3" fmla="*/ 125 h 177"/>
                  <a:gd name="T4" fmla="*/ 178 w 178"/>
                  <a:gd name="T5" fmla="*/ 0 h 177"/>
                  <a:gd name="T6" fmla="*/ 0 60000 65536"/>
                  <a:gd name="T7" fmla="*/ 0 60000 65536"/>
                  <a:gd name="T8" fmla="*/ 0 60000 65536"/>
                  <a:gd name="T9" fmla="*/ 0 w 178"/>
                  <a:gd name="T10" fmla="*/ 0 h 177"/>
                  <a:gd name="T11" fmla="*/ 178 w 178"/>
                  <a:gd name="T12" fmla="*/ 177 h 1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8" h="177">
                    <a:moveTo>
                      <a:pt x="0" y="170"/>
                    </a:moveTo>
                    <a:cubicBezTo>
                      <a:pt x="16" y="177"/>
                      <a:pt x="110" y="176"/>
                      <a:pt x="141" y="125"/>
                    </a:cubicBezTo>
                    <a:cubicBezTo>
                      <a:pt x="172" y="74"/>
                      <a:pt x="163" y="60"/>
                      <a:pt x="178" y="0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2" name="Freeform 826"/>
              <p:cNvSpPr>
                <a:spLocks/>
              </p:cNvSpPr>
              <p:nvPr/>
            </p:nvSpPr>
            <p:spPr bwMode="auto">
              <a:xfrm>
                <a:off x="1163" y="3710"/>
                <a:ext cx="214" cy="118"/>
              </a:xfrm>
              <a:custGeom>
                <a:avLst/>
                <a:gdLst>
                  <a:gd name="T0" fmla="*/ 0 w 214"/>
                  <a:gd name="T1" fmla="*/ 95 h 118"/>
                  <a:gd name="T2" fmla="*/ 118 w 214"/>
                  <a:gd name="T3" fmla="*/ 103 h 118"/>
                  <a:gd name="T4" fmla="*/ 214 w 214"/>
                  <a:gd name="T5" fmla="*/ 0 h 118"/>
                  <a:gd name="T6" fmla="*/ 0 60000 65536"/>
                  <a:gd name="T7" fmla="*/ 0 60000 65536"/>
                  <a:gd name="T8" fmla="*/ 0 60000 65536"/>
                  <a:gd name="T9" fmla="*/ 0 w 214"/>
                  <a:gd name="T10" fmla="*/ 0 h 118"/>
                  <a:gd name="T11" fmla="*/ 214 w 214"/>
                  <a:gd name="T12" fmla="*/ 118 h 1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4" h="118">
                    <a:moveTo>
                      <a:pt x="0" y="95"/>
                    </a:moveTo>
                    <a:cubicBezTo>
                      <a:pt x="15" y="104"/>
                      <a:pt x="88" y="118"/>
                      <a:pt x="118" y="103"/>
                    </a:cubicBezTo>
                    <a:cubicBezTo>
                      <a:pt x="148" y="88"/>
                      <a:pt x="169" y="52"/>
                      <a:pt x="214" y="0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3" name="Freeform 827"/>
              <p:cNvSpPr>
                <a:spLocks/>
              </p:cNvSpPr>
              <p:nvPr/>
            </p:nvSpPr>
            <p:spPr bwMode="auto">
              <a:xfrm>
                <a:off x="1157" y="3804"/>
                <a:ext cx="202" cy="47"/>
              </a:xfrm>
              <a:custGeom>
                <a:avLst/>
                <a:gdLst>
                  <a:gd name="T0" fmla="*/ 0 w 202"/>
                  <a:gd name="T1" fmla="*/ 0 h 47"/>
                  <a:gd name="T2" fmla="*/ 103 w 202"/>
                  <a:gd name="T3" fmla="*/ 45 h 47"/>
                  <a:gd name="T4" fmla="*/ 202 w 202"/>
                  <a:gd name="T5" fmla="*/ 0 h 47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47"/>
                  <a:gd name="T11" fmla="*/ 202 w 202"/>
                  <a:gd name="T12" fmla="*/ 47 h 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47">
                    <a:moveTo>
                      <a:pt x="0" y="0"/>
                    </a:moveTo>
                    <a:cubicBezTo>
                      <a:pt x="13" y="12"/>
                      <a:pt x="75" y="47"/>
                      <a:pt x="103" y="45"/>
                    </a:cubicBezTo>
                    <a:cubicBezTo>
                      <a:pt x="131" y="43"/>
                      <a:pt x="151" y="33"/>
                      <a:pt x="202" y="0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4" name="Freeform 828"/>
              <p:cNvSpPr>
                <a:spLocks/>
              </p:cNvSpPr>
              <p:nvPr/>
            </p:nvSpPr>
            <p:spPr bwMode="auto">
              <a:xfrm>
                <a:off x="1160" y="3807"/>
                <a:ext cx="142" cy="81"/>
              </a:xfrm>
              <a:custGeom>
                <a:avLst/>
                <a:gdLst>
                  <a:gd name="T0" fmla="*/ 0 w 142"/>
                  <a:gd name="T1" fmla="*/ 0 h 81"/>
                  <a:gd name="T2" fmla="*/ 48 w 142"/>
                  <a:gd name="T3" fmla="*/ 62 h 81"/>
                  <a:gd name="T4" fmla="*/ 142 w 142"/>
                  <a:gd name="T5" fmla="*/ 81 h 81"/>
                  <a:gd name="T6" fmla="*/ 0 60000 65536"/>
                  <a:gd name="T7" fmla="*/ 0 60000 65536"/>
                  <a:gd name="T8" fmla="*/ 0 60000 65536"/>
                  <a:gd name="T9" fmla="*/ 0 w 142"/>
                  <a:gd name="T10" fmla="*/ 0 h 81"/>
                  <a:gd name="T11" fmla="*/ 142 w 142"/>
                  <a:gd name="T12" fmla="*/ 81 h 8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2" h="81">
                    <a:moveTo>
                      <a:pt x="0" y="0"/>
                    </a:moveTo>
                    <a:cubicBezTo>
                      <a:pt x="8" y="10"/>
                      <a:pt x="24" y="49"/>
                      <a:pt x="48" y="62"/>
                    </a:cubicBezTo>
                    <a:cubicBezTo>
                      <a:pt x="72" y="75"/>
                      <a:pt x="123" y="77"/>
                      <a:pt x="142" y="81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525" name="Freeform 829"/>
              <p:cNvSpPr>
                <a:spLocks/>
              </p:cNvSpPr>
              <p:nvPr/>
            </p:nvSpPr>
            <p:spPr bwMode="auto">
              <a:xfrm>
                <a:off x="1160" y="3812"/>
                <a:ext cx="66" cy="147"/>
              </a:xfrm>
              <a:custGeom>
                <a:avLst/>
                <a:gdLst>
                  <a:gd name="T0" fmla="*/ 0 w 66"/>
                  <a:gd name="T1" fmla="*/ 0 h 147"/>
                  <a:gd name="T2" fmla="*/ 15 w 66"/>
                  <a:gd name="T3" fmla="*/ 72 h 147"/>
                  <a:gd name="T4" fmla="*/ 66 w 66"/>
                  <a:gd name="T5" fmla="*/ 147 h 147"/>
                  <a:gd name="T6" fmla="*/ 0 60000 65536"/>
                  <a:gd name="T7" fmla="*/ 0 60000 65536"/>
                  <a:gd name="T8" fmla="*/ 0 60000 65536"/>
                  <a:gd name="T9" fmla="*/ 0 w 66"/>
                  <a:gd name="T10" fmla="*/ 0 h 147"/>
                  <a:gd name="T11" fmla="*/ 66 w 66"/>
                  <a:gd name="T12" fmla="*/ 147 h 1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6" h="147">
                    <a:moveTo>
                      <a:pt x="0" y="0"/>
                    </a:moveTo>
                    <a:cubicBezTo>
                      <a:pt x="3" y="12"/>
                      <a:pt x="4" y="48"/>
                      <a:pt x="15" y="72"/>
                    </a:cubicBezTo>
                    <a:cubicBezTo>
                      <a:pt x="26" y="96"/>
                      <a:pt x="56" y="132"/>
                      <a:pt x="66" y="147"/>
                    </a:cubicBezTo>
                  </a:path>
                </a:pathLst>
              </a:custGeom>
              <a:noFill/>
              <a:ln w="12700">
                <a:solidFill>
                  <a:srgbClr val="CC3300"/>
                </a:solidFill>
                <a:prstDash val="sysDot"/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2514" name="Oval 830"/>
            <p:cNvSpPr>
              <a:spLocks noChangeArrowheads="1"/>
            </p:cNvSpPr>
            <p:nvPr/>
          </p:nvSpPr>
          <p:spPr bwMode="auto">
            <a:xfrm>
              <a:off x="2726" y="3635"/>
              <a:ext cx="167" cy="101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15" name="Oval 831"/>
            <p:cNvSpPr>
              <a:spLocks noChangeArrowheads="1"/>
            </p:cNvSpPr>
            <p:nvPr/>
          </p:nvSpPr>
          <p:spPr bwMode="auto">
            <a:xfrm>
              <a:off x="2720" y="3704"/>
              <a:ext cx="167" cy="101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  <p:sp>
          <p:nvSpPr>
            <p:cNvPr id="272516" name="Oval 832"/>
            <p:cNvSpPr>
              <a:spLocks noChangeArrowheads="1"/>
            </p:cNvSpPr>
            <p:nvPr/>
          </p:nvSpPr>
          <p:spPr bwMode="auto">
            <a:xfrm>
              <a:off x="2714" y="3767"/>
              <a:ext cx="167" cy="101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7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7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?</a:t>
              </a:r>
            </a:p>
          </p:txBody>
        </p:sp>
      </p:grpSp>
      <p:sp>
        <p:nvSpPr>
          <p:cNvPr id="162851" name="AutoShape 833"/>
          <p:cNvSpPr>
            <a:spLocks noChangeArrowheads="1"/>
          </p:cNvSpPr>
          <p:nvPr/>
        </p:nvSpPr>
        <p:spPr bwMode="auto">
          <a:xfrm flipH="1">
            <a:off x="6089650" y="3616325"/>
            <a:ext cx="2903538" cy="3087688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62852" name="Oval 834"/>
          <p:cNvSpPr>
            <a:spLocks noChangeArrowheads="1"/>
          </p:cNvSpPr>
          <p:nvPr/>
        </p:nvSpPr>
        <p:spPr bwMode="auto">
          <a:xfrm>
            <a:off x="7308850" y="5819775"/>
            <a:ext cx="265113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53" name="Oval 835"/>
          <p:cNvSpPr>
            <a:spLocks noChangeArrowheads="1"/>
          </p:cNvSpPr>
          <p:nvPr/>
        </p:nvSpPr>
        <p:spPr bwMode="auto">
          <a:xfrm>
            <a:off x="7342188" y="5868988"/>
            <a:ext cx="26511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54" name="Oval 836"/>
          <p:cNvSpPr>
            <a:spLocks noChangeArrowheads="1"/>
          </p:cNvSpPr>
          <p:nvPr/>
        </p:nvSpPr>
        <p:spPr bwMode="auto">
          <a:xfrm>
            <a:off x="7351713" y="5943600"/>
            <a:ext cx="26511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grpSp>
        <p:nvGrpSpPr>
          <p:cNvPr id="162855" name="Group 837"/>
          <p:cNvGrpSpPr>
            <a:grpSpLocks noChangeAspect="1"/>
          </p:cNvGrpSpPr>
          <p:nvPr/>
        </p:nvGrpSpPr>
        <p:grpSpPr bwMode="auto">
          <a:xfrm>
            <a:off x="7480300" y="5183188"/>
            <a:ext cx="141288" cy="703262"/>
            <a:chOff x="541" y="1115"/>
            <a:chExt cx="99" cy="492"/>
          </a:xfrm>
        </p:grpSpPr>
        <p:sp>
          <p:nvSpPr>
            <p:cNvPr id="272489" name="Freeform 838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2 w 128"/>
                <a:gd name="T1" fmla="*/ 0 h 574"/>
                <a:gd name="T2" fmla="*/ 1 w 128"/>
                <a:gd name="T3" fmla="*/ 3 h 574"/>
                <a:gd name="T4" fmla="*/ 2 w 128"/>
                <a:gd name="T5" fmla="*/ 6 h 574"/>
                <a:gd name="T6" fmla="*/ 0 w 128"/>
                <a:gd name="T7" fmla="*/ 1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90" name="AutoShape 839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2491" name="Freeform 840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9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56" name="Group 841"/>
          <p:cNvGrpSpPr>
            <a:grpSpLocks/>
          </p:cNvGrpSpPr>
          <p:nvPr/>
        </p:nvGrpSpPr>
        <p:grpSpPr bwMode="auto">
          <a:xfrm>
            <a:off x="7078663" y="5627688"/>
            <a:ext cx="1190625" cy="993775"/>
            <a:chOff x="690" y="3548"/>
            <a:chExt cx="750" cy="626"/>
          </a:xfrm>
        </p:grpSpPr>
        <p:sp>
          <p:nvSpPr>
            <p:cNvPr id="272480" name="Freeform 842"/>
            <p:cNvSpPr>
              <a:spLocks noChangeAspect="1"/>
            </p:cNvSpPr>
            <p:nvPr/>
          </p:nvSpPr>
          <p:spPr bwMode="auto">
            <a:xfrm>
              <a:off x="736" y="3548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00898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2481" name="Group 843"/>
            <p:cNvGrpSpPr>
              <a:grpSpLocks/>
            </p:cNvGrpSpPr>
            <p:nvPr/>
          </p:nvGrpSpPr>
          <p:grpSpPr bwMode="auto">
            <a:xfrm>
              <a:off x="690" y="3647"/>
              <a:ext cx="381" cy="339"/>
              <a:chOff x="4437" y="1638"/>
              <a:chExt cx="381" cy="339"/>
            </a:xfrm>
          </p:grpSpPr>
          <p:sp>
            <p:nvSpPr>
              <p:cNvPr id="272482" name="Freeform 844"/>
              <p:cNvSpPr>
                <a:spLocks noChangeAspect="1"/>
              </p:cNvSpPr>
              <p:nvPr/>
            </p:nvSpPr>
            <p:spPr bwMode="auto">
              <a:xfrm rot="1764853">
                <a:off x="4515" y="1638"/>
                <a:ext cx="227" cy="339"/>
              </a:xfrm>
              <a:custGeom>
                <a:avLst/>
                <a:gdLst>
                  <a:gd name="T0" fmla="*/ 174 w 218"/>
                  <a:gd name="T1" fmla="*/ 159 h 329"/>
                  <a:gd name="T2" fmla="*/ 19 w 218"/>
                  <a:gd name="T3" fmla="*/ 115 h 329"/>
                  <a:gd name="T4" fmla="*/ 142 w 218"/>
                  <a:gd name="T5" fmla="*/ 0 h 329"/>
                  <a:gd name="T6" fmla="*/ 230 w 218"/>
                  <a:gd name="T7" fmla="*/ 80 h 329"/>
                  <a:gd name="T8" fmla="*/ 244 w 218"/>
                  <a:gd name="T9" fmla="*/ 292 h 329"/>
                  <a:gd name="T10" fmla="*/ 149 w 218"/>
                  <a:gd name="T11" fmla="*/ 366 h 329"/>
                  <a:gd name="T12" fmla="*/ 34 w 218"/>
                  <a:gd name="T13" fmla="*/ 321 h 329"/>
                  <a:gd name="T14" fmla="*/ 12 w 218"/>
                  <a:gd name="T15" fmla="*/ 164 h 329"/>
                  <a:gd name="T16" fmla="*/ 174 w 218"/>
                  <a:gd name="T17" fmla="*/ 159 h 3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8"/>
                  <a:gd name="T28" fmla="*/ 0 h 329"/>
                  <a:gd name="T29" fmla="*/ 218 w 218"/>
                  <a:gd name="T30" fmla="*/ 329 h 3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8" h="329">
                    <a:moveTo>
                      <a:pt x="148" y="141"/>
                    </a:moveTo>
                    <a:cubicBezTo>
                      <a:pt x="135" y="136"/>
                      <a:pt x="0" y="145"/>
                      <a:pt x="15" y="103"/>
                    </a:cubicBezTo>
                    <a:cubicBezTo>
                      <a:pt x="30" y="61"/>
                      <a:pt x="91" y="0"/>
                      <a:pt x="121" y="0"/>
                    </a:cubicBezTo>
                    <a:cubicBezTo>
                      <a:pt x="151" y="0"/>
                      <a:pt x="182" y="28"/>
                      <a:pt x="196" y="72"/>
                    </a:cubicBezTo>
                    <a:cubicBezTo>
                      <a:pt x="211" y="115"/>
                      <a:pt x="218" y="217"/>
                      <a:pt x="207" y="259"/>
                    </a:cubicBezTo>
                    <a:cubicBezTo>
                      <a:pt x="196" y="301"/>
                      <a:pt x="156" y="320"/>
                      <a:pt x="127" y="325"/>
                    </a:cubicBezTo>
                    <a:cubicBezTo>
                      <a:pt x="97" y="329"/>
                      <a:pt x="47" y="312"/>
                      <a:pt x="30" y="285"/>
                    </a:cubicBezTo>
                    <a:cubicBezTo>
                      <a:pt x="13" y="258"/>
                      <a:pt x="8" y="171"/>
                      <a:pt x="12" y="145"/>
                    </a:cubicBezTo>
                    <a:cubicBezTo>
                      <a:pt x="16" y="119"/>
                      <a:pt x="161" y="146"/>
                      <a:pt x="148" y="141"/>
                    </a:cubicBezTo>
                    <a:close/>
                  </a:path>
                </a:pathLst>
              </a:custGeom>
              <a:solidFill>
                <a:srgbClr val="00CC99"/>
              </a:solidFill>
              <a:ln w="6350">
                <a:solidFill>
                  <a:srgbClr val="00898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483" name="Oval 845"/>
              <p:cNvSpPr>
                <a:spLocks noChangeAspect="1" noChangeArrowheads="1"/>
              </p:cNvSpPr>
              <p:nvPr/>
            </p:nvSpPr>
            <p:spPr bwMode="auto">
              <a:xfrm rot="-3635147">
                <a:off x="4501" y="1764"/>
                <a:ext cx="185" cy="232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484" name="Oval 846"/>
              <p:cNvSpPr>
                <a:spLocks noChangeAspect="1" noChangeArrowheads="1"/>
              </p:cNvSpPr>
              <p:nvPr/>
            </p:nvSpPr>
            <p:spPr bwMode="auto">
              <a:xfrm rot="1764853">
                <a:off x="4596" y="1660"/>
                <a:ext cx="176" cy="133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485" name="Text Box 847"/>
              <p:cNvSpPr txBox="1">
                <a:spLocks noChangeAspect="1" noChangeArrowheads="1"/>
              </p:cNvSpPr>
              <p:nvPr/>
            </p:nvSpPr>
            <p:spPr bwMode="auto">
              <a:xfrm rot="1764853">
                <a:off x="4552" y="1659"/>
                <a:ext cx="26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9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272486" name="Oval 848"/>
              <p:cNvSpPr>
                <a:spLocks noChangeAspect="1" noChangeArrowheads="1"/>
              </p:cNvSpPr>
              <p:nvPr/>
            </p:nvSpPr>
            <p:spPr bwMode="auto">
              <a:xfrm rot="1764853">
                <a:off x="4508" y="1927"/>
                <a:ext cx="99" cy="30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487" name="Oval 849"/>
              <p:cNvSpPr>
                <a:spLocks noChangeAspect="1" noChangeArrowheads="1"/>
              </p:cNvSpPr>
              <p:nvPr/>
            </p:nvSpPr>
            <p:spPr bwMode="auto">
              <a:xfrm rot="2168859">
                <a:off x="4697" y="1671"/>
                <a:ext cx="59" cy="1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2488" name="Text Box 850"/>
              <p:cNvSpPr txBox="1">
                <a:spLocks noChangeAspect="1" noChangeArrowheads="1"/>
              </p:cNvSpPr>
              <p:nvPr/>
            </p:nvSpPr>
            <p:spPr bwMode="auto">
              <a:xfrm rot="1764853">
                <a:off x="4437" y="1801"/>
                <a:ext cx="32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007774"/>
                    </a:solidFill>
                    <a:cs typeface="Arial" charset="0"/>
                  </a:rPr>
                  <a:t>C</a:t>
                </a:r>
              </a:p>
            </p:txBody>
          </p:sp>
        </p:grpSp>
      </p:grpSp>
      <p:sp>
        <p:nvSpPr>
          <p:cNvPr id="162857" name="Oval 851"/>
          <p:cNvSpPr>
            <a:spLocks noChangeArrowheads="1"/>
          </p:cNvSpPr>
          <p:nvPr/>
        </p:nvSpPr>
        <p:spPr bwMode="auto">
          <a:xfrm flipH="1">
            <a:off x="7832725" y="5545138"/>
            <a:ext cx="258763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58" name="Oval 852"/>
          <p:cNvSpPr>
            <a:spLocks noChangeArrowheads="1"/>
          </p:cNvSpPr>
          <p:nvPr/>
        </p:nvSpPr>
        <p:spPr bwMode="auto">
          <a:xfrm flipH="1">
            <a:off x="8075613" y="5603875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59" name="Oval 853"/>
          <p:cNvSpPr>
            <a:spLocks noChangeArrowheads="1"/>
          </p:cNvSpPr>
          <p:nvPr/>
        </p:nvSpPr>
        <p:spPr bwMode="auto">
          <a:xfrm flipH="1">
            <a:off x="8177213" y="5764213"/>
            <a:ext cx="29051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60" name="Oval 854"/>
          <p:cNvSpPr>
            <a:spLocks noChangeArrowheads="1"/>
          </p:cNvSpPr>
          <p:nvPr/>
        </p:nvSpPr>
        <p:spPr bwMode="auto">
          <a:xfrm flipH="1">
            <a:off x="7918450" y="6245225"/>
            <a:ext cx="290513" cy="1698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1328</a:t>
            </a:r>
          </a:p>
        </p:txBody>
      </p:sp>
      <p:sp>
        <p:nvSpPr>
          <p:cNvPr id="162861" name="Oval 855"/>
          <p:cNvSpPr>
            <a:spLocks noChangeArrowheads="1"/>
          </p:cNvSpPr>
          <p:nvPr/>
        </p:nvSpPr>
        <p:spPr bwMode="auto">
          <a:xfrm flipH="1">
            <a:off x="8162925" y="5930900"/>
            <a:ext cx="293688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162862" name="Oval 856"/>
          <p:cNvSpPr>
            <a:spLocks noChangeArrowheads="1"/>
          </p:cNvSpPr>
          <p:nvPr/>
        </p:nvSpPr>
        <p:spPr bwMode="auto">
          <a:xfrm flipH="1">
            <a:off x="8062913" y="6102350"/>
            <a:ext cx="290512" cy="16351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1289</a:t>
            </a:r>
          </a:p>
        </p:txBody>
      </p:sp>
      <p:sp>
        <p:nvSpPr>
          <p:cNvPr id="162863" name="Oval 857"/>
          <p:cNvSpPr>
            <a:spLocks noChangeAspect="1" noChangeArrowheads="1"/>
          </p:cNvSpPr>
          <p:nvPr/>
        </p:nvSpPr>
        <p:spPr bwMode="auto">
          <a:xfrm>
            <a:off x="6159500" y="3676650"/>
            <a:ext cx="374650" cy="369888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5</a:t>
            </a:r>
          </a:p>
        </p:txBody>
      </p:sp>
      <p:sp>
        <p:nvSpPr>
          <p:cNvPr id="162864" name="AutoShape 858"/>
          <p:cNvSpPr>
            <a:spLocks noChangeArrowheads="1"/>
          </p:cNvSpPr>
          <p:nvPr/>
        </p:nvSpPr>
        <p:spPr bwMode="auto">
          <a:xfrm>
            <a:off x="6599238" y="3676650"/>
            <a:ext cx="2011362" cy="165100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dimer extended, asymmetric, active</a:t>
            </a:r>
          </a:p>
        </p:txBody>
      </p:sp>
      <p:sp>
        <p:nvSpPr>
          <p:cNvPr id="162865" name="Oval 859"/>
          <p:cNvSpPr>
            <a:spLocks noChangeArrowheads="1"/>
          </p:cNvSpPr>
          <p:nvPr/>
        </p:nvSpPr>
        <p:spPr bwMode="auto">
          <a:xfrm>
            <a:off x="6915150" y="4240213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9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Nrg</a:t>
            </a:r>
          </a:p>
        </p:txBody>
      </p:sp>
      <p:grpSp>
        <p:nvGrpSpPr>
          <p:cNvPr id="162866" name="Group 860"/>
          <p:cNvGrpSpPr>
            <a:grpSpLocks/>
          </p:cNvGrpSpPr>
          <p:nvPr/>
        </p:nvGrpSpPr>
        <p:grpSpPr bwMode="auto">
          <a:xfrm>
            <a:off x="7634288" y="5178425"/>
            <a:ext cx="327025" cy="661988"/>
            <a:chOff x="4795" y="1265"/>
            <a:chExt cx="206" cy="417"/>
          </a:xfrm>
        </p:grpSpPr>
        <p:sp>
          <p:nvSpPr>
            <p:cNvPr id="272477" name="Freeform 861"/>
            <p:cNvSpPr>
              <a:spLocks noChangeAspect="1"/>
            </p:cNvSpPr>
            <p:nvPr/>
          </p:nvSpPr>
          <p:spPr bwMode="auto">
            <a:xfrm>
              <a:off x="4836" y="1535"/>
              <a:ext cx="165" cy="147"/>
            </a:xfrm>
            <a:custGeom>
              <a:avLst/>
              <a:gdLst>
                <a:gd name="T0" fmla="*/ 0 w 474"/>
                <a:gd name="T1" fmla="*/ 0 h 443"/>
                <a:gd name="T2" fmla="*/ 1 w 474"/>
                <a:gd name="T3" fmla="*/ 3 h 443"/>
                <a:gd name="T4" fmla="*/ 6 w 474"/>
                <a:gd name="T5" fmla="*/ 3 h 443"/>
                <a:gd name="T6" fmla="*/ 6 w 474"/>
                <a:gd name="T7" fmla="*/ 5 h 4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4"/>
                <a:gd name="T13" fmla="*/ 0 h 443"/>
                <a:gd name="T14" fmla="*/ 474 w 474"/>
                <a:gd name="T15" fmla="*/ 443 h 4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4" h="443">
                  <a:moveTo>
                    <a:pt x="4" y="0"/>
                  </a:moveTo>
                  <a:cubicBezTo>
                    <a:pt x="11" y="68"/>
                    <a:pt x="0" y="184"/>
                    <a:pt x="67" y="222"/>
                  </a:cubicBezTo>
                  <a:cubicBezTo>
                    <a:pt x="134" y="260"/>
                    <a:pt x="348" y="190"/>
                    <a:pt x="407" y="227"/>
                  </a:cubicBezTo>
                  <a:cubicBezTo>
                    <a:pt x="474" y="294"/>
                    <a:pt x="432" y="392"/>
                    <a:pt x="422" y="443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8" name="AutoShape 862"/>
            <p:cNvSpPr>
              <a:spLocks noChangeAspect="1" noChangeArrowheads="1"/>
            </p:cNvSpPr>
            <p:nvPr/>
          </p:nvSpPr>
          <p:spPr bwMode="auto">
            <a:xfrm>
              <a:off x="4795" y="1338"/>
              <a:ext cx="89" cy="202"/>
            </a:xfrm>
            <a:prstGeom prst="can">
              <a:avLst>
                <a:gd name="adj" fmla="val 1614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72479" name="Freeform 863"/>
            <p:cNvSpPr>
              <a:spLocks noChangeAspect="1"/>
            </p:cNvSpPr>
            <p:nvPr/>
          </p:nvSpPr>
          <p:spPr bwMode="auto">
            <a:xfrm>
              <a:off x="4839" y="1265"/>
              <a:ext cx="22" cy="82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13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867" name="Group 864"/>
          <p:cNvGrpSpPr>
            <a:grpSpLocks/>
          </p:cNvGrpSpPr>
          <p:nvPr/>
        </p:nvGrpSpPr>
        <p:grpSpPr bwMode="auto">
          <a:xfrm>
            <a:off x="6196013" y="5329238"/>
            <a:ext cx="2703512" cy="247650"/>
            <a:chOff x="151" y="1324"/>
            <a:chExt cx="1703" cy="156"/>
          </a:xfrm>
        </p:grpSpPr>
        <p:sp>
          <p:nvSpPr>
            <p:cNvPr id="163693" name="Line 865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4" name="Line 866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5" name="Line 867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6" name="Oval 868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7" name="Line 869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8" name="Line 870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699" name="Line 871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0" name="Oval 872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1" name="Line 873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2" name="Line 874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3" name="Line 875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4" name="Oval 876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5" name="Line 877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6" name="Line 878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7" name="Line 879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8" name="Oval 880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09" name="Line 881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0" name="Line 882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1" name="Line 883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2" name="Oval 884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3" name="Line 885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4" name="Line 886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5" name="Line 887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6" name="Oval 888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7" name="Line 889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8" name="Line 890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19" name="Line 891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0" name="Oval 892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1" name="Line 893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2" name="Line 894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3" name="Line 895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4" name="Oval 896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5" name="Line 897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6" name="Line 898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7" name="Line 899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8" name="Oval 900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29" name="Line 901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0" name="Line 902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1" name="Line 903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2" name="Oval 904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3" name="Line 905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4" name="Line 906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5" name="Line 907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6" name="Oval 908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7" name="Line 909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8" name="Line 910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39" name="Line 911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0" name="Oval 912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1" name="Line 913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2" name="Line 914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3" name="Line 915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4" name="Oval 916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5" name="Line 917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6" name="Line 918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7" name="Line 919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8" name="Oval 920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49" name="Line 921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0" name="Line 922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1" name="Line 923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2" name="Oval 924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3" name="Line 925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4" name="Line 926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5" name="Line 927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6" name="Oval 928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7" name="Line 929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8" name="Line 930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59" name="Line 931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0" name="Oval 932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1" name="Line 933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2" name="Line 934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3" name="Line 935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4" name="Oval 936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5" name="Line 937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6" name="Line 938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7" name="Line 939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8" name="Oval 940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69" name="Line 941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0" name="Line 942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1" name="Line 943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2" name="Oval 944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3" name="Line 945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4" name="Line 946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5" name="Line 947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6" name="Oval 948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7" name="Line 949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8" name="Line 950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79" name="Line 951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0" name="Oval 952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1" name="Line 953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2" name="Line 954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3" name="Line 955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4" name="Oval 956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5" name="Line 957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6" name="Line 958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7" name="Line 959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8" name="Oval 960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89" name="Line 961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0" name="Line 962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1" name="Line 963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2" name="Oval 964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3" name="Line 965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4" name="Line 966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5" name="Line 967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6" name="Oval 968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7" name="Line 969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8" name="Line 970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799" name="Line 971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0" name="Oval 972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1" name="Line 973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2" name="Line 974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3" name="Line 975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4" name="Oval 976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5" name="Line 977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6" name="Line 978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7" name="Line 979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8" name="Oval 980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09" name="Line 981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0" name="Line 982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1" name="Line 983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2" name="Oval 984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3" name="Line 985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4" name="Line 986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5" name="Line 987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6" name="Oval 988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7" name="Line 989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8" name="Line 990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19" name="Line 991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0" name="Oval 992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1" name="Line 993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2" name="Line 994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3" name="Line 995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4" name="Oval 996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5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6" name="Line 998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7" name="Line 999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8" name="Oval 1000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29" name="Line 1001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0" name="Line 1002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1" name="Line 1003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2" name="Oval 1004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3" name="Line 1005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4" name="Line 1006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5" name="Line 1007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6" name="Oval 1008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7" name="Line 1009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8" name="Line 1010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3839" name="Line 1011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4" name="Oval 1012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5" name="Line 1013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6" name="Line 1014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7" name="Line 1015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8" name="Oval 1016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89" name="Line 1017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0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1" name="Line 1019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2" name="Oval 1020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3" name="Line 1021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4" name="Line 1022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5" name="Line 1023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6" name="Oval 1024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7" name="Line 1025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8" name="Line 1026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399" name="Line 1027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0" name="Oval 1028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1" name="Line 1029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2" name="Line 1030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3" name="Line 1031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4" name="Oval 1032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5" name="Line 1033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6" name="Line 1034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7" name="Line 1035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8" name="Oval 1036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09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0" name="Line 1038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1" name="Line 1039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2" name="Oval 1040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3" name="Line 1041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4" name="Line 1042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5" name="Line 1043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6" name="Oval 1044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7" name="Line 1045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8" name="Line 1046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19" name="Line 1047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0" name="Oval 1048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1" name="Line 1049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2" name="Line 1050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3" name="Line 1051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4" name="Oval 1052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5" name="Line 1053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6" name="Line 1054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7" name="Line 1055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8" name="Oval 1056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29" name="Line 1057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0" name="Line 1058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1" name="Line 1059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2" name="Oval 1060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3" name="Line 1061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4" name="Line 1062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5" name="Line 1063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6" name="Oval 1064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7" name="Line 1065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8" name="Line 1066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39" name="Line 1067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0" name="Oval 1068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1" name="Line 1069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2" name="Line 1070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3" name="Line 1071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4" name="Oval 1072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5" name="Line 1073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6" name="Line 1074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7" name="Line 1075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8" name="Oval 1076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49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0" name="Line 1078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1" name="Line 1079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2" name="Oval 1080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3" name="Line 1081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4" name="Line 1082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5" name="Line 1083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6" name="Oval 1084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7" name="Line 1085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8" name="Line 1086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59" name="Line 1087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0" name="Oval 1088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1" name="Line 1089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2" name="Line 1090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3" name="Line 1091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4" name="Oval 1092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5" name="Line 1093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6" name="Line 1094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7" name="Line 1095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8" name="Oval 1096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69" name="Line 1097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0" name="Line 1098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1" name="Line 1099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2" name="Oval 1100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3" name="Line 1101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4" name="Line 1102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5" name="Line 1103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2476" name="Oval 1104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868" name="AutoShape 1105"/>
          <p:cNvSpPr>
            <a:spLocks noChangeArrowheads="1"/>
          </p:cNvSpPr>
          <p:nvPr/>
        </p:nvSpPr>
        <p:spPr bwMode="auto">
          <a:xfrm>
            <a:off x="7808913" y="6488113"/>
            <a:ext cx="1068387" cy="131762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6C2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2C00"/>
                </a:solidFill>
                <a:ea typeface="ＭＳ Ｐゴシック" charset="0"/>
                <a:cs typeface="Arial" charset="0"/>
              </a:rPr>
              <a:t>auto-phosphorylation</a:t>
            </a:r>
          </a:p>
        </p:txBody>
      </p:sp>
      <p:grpSp>
        <p:nvGrpSpPr>
          <p:cNvPr id="162869" name="Group 1106"/>
          <p:cNvGrpSpPr>
            <a:grpSpLocks/>
          </p:cNvGrpSpPr>
          <p:nvPr/>
        </p:nvGrpSpPr>
        <p:grpSpPr bwMode="auto">
          <a:xfrm>
            <a:off x="246063" y="2163763"/>
            <a:ext cx="4143375" cy="247650"/>
            <a:chOff x="155" y="1363"/>
            <a:chExt cx="2610" cy="156"/>
          </a:xfrm>
        </p:grpSpPr>
        <p:grpSp>
          <p:nvGrpSpPr>
            <p:cNvPr id="163323" name="Group 1107"/>
            <p:cNvGrpSpPr>
              <a:grpSpLocks/>
            </p:cNvGrpSpPr>
            <p:nvPr/>
          </p:nvGrpSpPr>
          <p:grpSpPr bwMode="auto">
            <a:xfrm>
              <a:off x="155" y="1363"/>
              <a:ext cx="1703" cy="156"/>
              <a:chOff x="151" y="1324"/>
              <a:chExt cx="1703" cy="156"/>
            </a:xfrm>
          </p:grpSpPr>
          <p:sp>
            <p:nvSpPr>
              <p:cNvPr id="163453" name="Line 1108"/>
              <p:cNvSpPr>
                <a:spLocks noChangeAspect="1" noChangeShapeType="1"/>
              </p:cNvSpPr>
              <p:nvPr/>
            </p:nvSpPr>
            <p:spPr bwMode="auto">
              <a:xfrm>
                <a:off x="87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4" name="Line 1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5" name="Line 1110"/>
              <p:cNvSpPr>
                <a:spLocks noChangeAspect="1" noChangeShapeType="1"/>
              </p:cNvSpPr>
              <p:nvPr/>
            </p:nvSpPr>
            <p:spPr bwMode="auto">
              <a:xfrm flipV="1">
                <a:off x="84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6" name="Oval 1111"/>
              <p:cNvSpPr>
                <a:spLocks noChangeAspect="1" noChangeArrowheads="1"/>
              </p:cNvSpPr>
              <p:nvPr/>
            </p:nvSpPr>
            <p:spPr bwMode="auto">
              <a:xfrm>
                <a:off x="83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7" name="Line 1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8" name="Line 1113"/>
              <p:cNvSpPr>
                <a:spLocks noChangeAspect="1" noChangeShapeType="1"/>
              </p:cNvSpPr>
              <p:nvPr/>
            </p:nvSpPr>
            <p:spPr bwMode="auto">
              <a:xfrm>
                <a:off x="87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9" name="Line 1114"/>
              <p:cNvSpPr>
                <a:spLocks noChangeAspect="1" noChangeShapeType="1"/>
              </p:cNvSpPr>
              <p:nvPr/>
            </p:nvSpPr>
            <p:spPr bwMode="auto">
              <a:xfrm flipH="1">
                <a:off x="86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0" name="Oval 111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3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1" name="Line 1116"/>
              <p:cNvSpPr>
                <a:spLocks noChangeAspect="1" noChangeShapeType="1"/>
              </p:cNvSpPr>
              <p:nvPr/>
            </p:nvSpPr>
            <p:spPr bwMode="auto">
              <a:xfrm>
                <a:off x="92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2" name="Line 11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3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89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4" name="Oval 1119"/>
              <p:cNvSpPr>
                <a:spLocks noChangeAspect="1" noChangeArrowheads="1"/>
              </p:cNvSpPr>
              <p:nvPr/>
            </p:nvSpPr>
            <p:spPr bwMode="auto">
              <a:xfrm>
                <a:off x="88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5" name="Line 11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6" name="Line 1121"/>
              <p:cNvSpPr>
                <a:spLocks noChangeAspect="1" noChangeShapeType="1"/>
              </p:cNvSpPr>
              <p:nvPr/>
            </p:nvSpPr>
            <p:spPr bwMode="auto">
              <a:xfrm>
                <a:off x="92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7" name="Line 1122"/>
              <p:cNvSpPr>
                <a:spLocks noChangeAspect="1" noChangeShapeType="1"/>
              </p:cNvSpPr>
              <p:nvPr/>
            </p:nvSpPr>
            <p:spPr bwMode="auto">
              <a:xfrm flipH="1">
                <a:off x="92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8" name="Oval 112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8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69" name="Line 1124"/>
              <p:cNvSpPr>
                <a:spLocks noChangeAspect="1" noChangeShapeType="1"/>
              </p:cNvSpPr>
              <p:nvPr/>
            </p:nvSpPr>
            <p:spPr bwMode="auto">
              <a:xfrm>
                <a:off x="104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0" name="Line 11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3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1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101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2" name="Oval 1127"/>
              <p:cNvSpPr>
                <a:spLocks noChangeAspect="1" noChangeArrowheads="1"/>
              </p:cNvSpPr>
              <p:nvPr/>
            </p:nvSpPr>
            <p:spPr bwMode="auto">
              <a:xfrm>
                <a:off x="1002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3" name="Line 112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4" name="Line 1129"/>
              <p:cNvSpPr>
                <a:spLocks noChangeAspect="1" noChangeShapeType="1"/>
              </p:cNvSpPr>
              <p:nvPr/>
            </p:nvSpPr>
            <p:spPr bwMode="auto">
              <a:xfrm>
                <a:off x="104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5" name="Line 1130"/>
              <p:cNvSpPr>
                <a:spLocks noChangeAspect="1" noChangeShapeType="1"/>
              </p:cNvSpPr>
              <p:nvPr/>
            </p:nvSpPr>
            <p:spPr bwMode="auto">
              <a:xfrm flipH="1">
                <a:off x="1038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6" name="Oval 113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02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7" name="Line 1132"/>
              <p:cNvSpPr>
                <a:spLocks noChangeAspect="1" noChangeShapeType="1"/>
              </p:cNvSpPr>
              <p:nvPr/>
            </p:nvSpPr>
            <p:spPr bwMode="auto">
              <a:xfrm>
                <a:off x="115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8" name="Line 1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2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79" name="Line 1134"/>
              <p:cNvSpPr>
                <a:spLocks noChangeAspect="1" noChangeShapeType="1"/>
              </p:cNvSpPr>
              <p:nvPr/>
            </p:nvSpPr>
            <p:spPr bwMode="auto">
              <a:xfrm flipV="1">
                <a:off x="112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0" name="Oval 1135"/>
              <p:cNvSpPr>
                <a:spLocks noChangeAspect="1" noChangeArrowheads="1"/>
              </p:cNvSpPr>
              <p:nvPr/>
            </p:nvSpPr>
            <p:spPr bwMode="auto">
              <a:xfrm>
                <a:off x="111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1" name="Line 1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3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2" name="Line 1137"/>
              <p:cNvSpPr>
                <a:spLocks noChangeAspect="1" noChangeShapeType="1"/>
              </p:cNvSpPr>
              <p:nvPr/>
            </p:nvSpPr>
            <p:spPr bwMode="auto">
              <a:xfrm>
                <a:off x="115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3" name="Line 1138"/>
              <p:cNvSpPr>
                <a:spLocks noChangeAspect="1" noChangeShapeType="1"/>
              </p:cNvSpPr>
              <p:nvPr/>
            </p:nvSpPr>
            <p:spPr bwMode="auto">
              <a:xfrm flipH="1">
                <a:off x="115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4" name="Oval 113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1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5" name="Line 1140"/>
              <p:cNvSpPr>
                <a:spLocks noChangeAspect="1" noChangeShapeType="1"/>
              </p:cNvSpPr>
              <p:nvPr/>
            </p:nvSpPr>
            <p:spPr bwMode="auto">
              <a:xfrm>
                <a:off x="98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6" name="Line 11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5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7" name="Line 1142"/>
              <p:cNvSpPr>
                <a:spLocks noChangeAspect="1" noChangeShapeType="1"/>
              </p:cNvSpPr>
              <p:nvPr/>
            </p:nvSpPr>
            <p:spPr bwMode="auto">
              <a:xfrm flipV="1">
                <a:off x="95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8" name="Oval 1143"/>
              <p:cNvSpPr>
                <a:spLocks noChangeAspect="1" noChangeArrowheads="1"/>
              </p:cNvSpPr>
              <p:nvPr/>
            </p:nvSpPr>
            <p:spPr bwMode="auto">
              <a:xfrm>
                <a:off x="94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89" name="Line 11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6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0" name="Line 1145"/>
              <p:cNvSpPr>
                <a:spLocks noChangeAspect="1" noChangeShapeType="1"/>
              </p:cNvSpPr>
              <p:nvPr/>
            </p:nvSpPr>
            <p:spPr bwMode="auto">
              <a:xfrm>
                <a:off x="984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1" name="Line 1146"/>
              <p:cNvSpPr>
                <a:spLocks noChangeAspect="1" noChangeShapeType="1"/>
              </p:cNvSpPr>
              <p:nvPr/>
            </p:nvSpPr>
            <p:spPr bwMode="auto">
              <a:xfrm flipH="1">
                <a:off x="982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2" name="Oval 114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94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3" name="Line 1148"/>
              <p:cNvSpPr>
                <a:spLocks noChangeAspect="1" noChangeShapeType="1"/>
              </p:cNvSpPr>
              <p:nvPr/>
            </p:nvSpPr>
            <p:spPr bwMode="auto">
              <a:xfrm>
                <a:off x="109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4" name="Line 11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5" name="Line 1150"/>
              <p:cNvSpPr>
                <a:spLocks noChangeAspect="1" noChangeShapeType="1"/>
              </p:cNvSpPr>
              <p:nvPr/>
            </p:nvSpPr>
            <p:spPr bwMode="auto">
              <a:xfrm flipV="1">
                <a:off x="1070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6" name="Oval 1151"/>
              <p:cNvSpPr>
                <a:spLocks noChangeAspect="1" noChangeArrowheads="1"/>
              </p:cNvSpPr>
              <p:nvPr/>
            </p:nvSpPr>
            <p:spPr bwMode="auto">
              <a:xfrm>
                <a:off x="105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7" name="Line 115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8" name="Line 1153"/>
              <p:cNvSpPr>
                <a:spLocks noChangeAspect="1" noChangeShapeType="1"/>
              </p:cNvSpPr>
              <p:nvPr/>
            </p:nvSpPr>
            <p:spPr bwMode="auto">
              <a:xfrm>
                <a:off x="109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99" name="Line 1154"/>
              <p:cNvSpPr>
                <a:spLocks noChangeAspect="1" noChangeShapeType="1"/>
              </p:cNvSpPr>
              <p:nvPr/>
            </p:nvSpPr>
            <p:spPr bwMode="auto">
              <a:xfrm flipH="1">
                <a:off x="109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0" name="Oval 115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5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1" name="Line 1156"/>
              <p:cNvSpPr>
                <a:spLocks noChangeAspect="1" noChangeShapeType="1"/>
              </p:cNvSpPr>
              <p:nvPr/>
            </p:nvSpPr>
            <p:spPr bwMode="auto">
              <a:xfrm>
                <a:off x="121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2" name="Line 1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3" name="Line 1158"/>
              <p:cNvSpPr>
                <a:spLocks noChangeAspect="1" noChangeShapeType="1"/>
              </p:cNvSpPr>
              <p:nvPr/>
            </p:nvSpPr>
            <p:spPr bwMode="auto">
              <a:xfrm flipV="1">
                <a:off x="1182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4" name="Oval 1159"/>
              <p:cNvSpPr>
                <a:spLocks noChangeAspect="1" noChangeArrowheads="1"/>
              </p:cNvSpPr>
              <p:nvPr/>
            </p:nvSpPr>
            <p:spPr bwMode="auto">
              <a:xfrm>
                <a:off x="1173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5" name="Line 11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6" name="Line 1161"/>
              <p:cNvSpPr>
                <a:spLocks noChangeAspect="1" noChangeShapeType="1"/>
              </p:cNvSpPr>
              <p:nvPr/>
            </p:nvSpPr>
            <p:spPr bwMode="auto">
              <a:xfrm>
                <a:off x="1210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7" name="Line 1162"/>
              <p:cNvSpPr>
                <a:spLocks noChangeAspect="1" noChangeShapeType="1"/>
              </p:cNvSpPr>
              <p:nvPr/>
            </p:nvSpPr>
            <p:spPr bwMode="auto">
              <a:xfrm flipH="1">
                <a:off x="120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8" name="Oval 116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73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09" name="Line 1164"/>
              <p:cNvSpPr>
                <a:spLocks noChangeAspect="1" noChangeShapeType="1"/>
              </p:cNvSpPr>
              <p:nvPr/>
            </p:nvSpPr>
            <p:spPr bwMode="auto">
              <a:xfrm>
                <a:off x="132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0" name="Line 11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9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1" name="Line 1166"/>
              <p:cNvSpPr>
                <a:spLocks noChangeAspect="1" noChangeShapeType="1"/>
              </p:cNvSpPr>
              <p:nvPr/>
            </p:nvSpPr>
            <p:spPr bwMode="auto">
              <a:xfrm flipV="1">
                <a:off x="1297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2" name="Oval 1167"/>
              <p:cNvSpPr>
                <a:spLocks noChangeAspect="1" noChangeArrowheads="1"/>
              </p:cNvSpPr>
              <p:nvPr/>
            </p:nvSpPr>
            <p:spPr bwMode="auto">
              <a:xfrm>
                <a:off x="1286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3" name="Line 11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0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4" name="Line 1169"/>
              <p:cNvSpPr>
                <a:spLocks noChangeAspect="1" noChangeShapeType="1"/>
              </p:cNvSpPr>
              <p:nvPr/>
            </p:nvSpPr>
            <p:spPr bwMode="auto">
              <a:xfrm>
                <a:off x="1325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5" name="Line 1170"/>
              <p:cNvSpPr>
                <a:spLocks noChangeAspect="1" noChangeShapeType="1"/>
              </p:cNvSpPr>
              <p:nvPr/>
            </p:nvSpPr>
            <p:spPr bwMode="auto">
              <a:xfrm flipH="1">
                <a:off x="132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6" name="Oval 117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86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7" name="Line 1172"/>
              <p:cNvSpPr>
                <a:spLocks noChangeAspect="1" noChangeShapeType="1"/>
              </p:cNvSpPr>
              <p:nvPr/>
            </p:nvSpPr>
            <p:spPr bwMode="auto">
              <a:xfrm>
                <a:off x="126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8" name="Line 11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19" name="Line 1174"/>
              <p:cNvSpPr>
                <a:spLocks noChangeAspect="1" noChangeShapeType="1"/>
              </p:cNvSpPr>
              <p:nvPr/>
            </p:nvSpPr>
            <p:spPr bwMode="auto">
              <a:xfrm flipV="1">
                <a:off x="123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0" name="Oval 1175"/>
              <p:cNvSpPr>
                <a:spLocks noChangeAspect="1" noChangeArrowheads="1"/>
              </p:cNvSpPr>
              <p:nvPr/>
            </p:nvSpPr>
            <p:spPr bwMode="auto">
              <a:xfrm>
                <a:off x="122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1" name="Line 1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2" name="Line 1177"/>
              <p:cNvSpPr>
                <a:spLocks noChangeAspect="1" noChangeShapeType="1"/>
              </p:cNvSpPr>
              <p:nvPr/>
            </p:nvSpPr>
            <p:spPr bwMode="auto">
              <a:xfrm>
                <a:off x="126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3" name="Line 1178"/>
              <p:cNvSpPr>
                <a:spLocks noChangeAspect="1" noChangeShapeType="1"/>
              </p:cNvSpPr>
              <p:nvPr/>
            </p:nvSpPr>
            <p:spPr bwMode="auto">
              <a:xfrm flipH="1">
                <a:off x="126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4" name="Oval 117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2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5" name="Line 1180"/>
              <p:cNvSpPr>
                <a:spLocks noChangeAspect="1" noChangeShapeType="1"/>
              </p:cNvSpPr>
              <p:nvPr/>
            </p:nvSpPr>
            <p:spPr bwMode="auto">
              <a:xfrm>
                <a:off x="13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6" name="Line 11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7" name="Line 1182"/>
              <p:cNvSpPr>
                <a:spLocks noChangeAspect="1" noChangeShapeType="1"/>
              </p:cNvSpPr>
              <p:nvPr/>
            </p:nvSpPr>
            <p:spPr bwMode="auto">
              <a:xfrm flipV="1">
                <a:off x="1353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8" name="Oval 1183"/>
              <p:cNvSpPr>
                <a:spLocks noChangeAspect="1" noChangeArrowheads="1"/>
              </p:cNvSpPr>
              <p:nvPr/>
            </p:nvSpPr>
            <p:spPr bwMode="auto">
              <a:xfrm>
                <a:off x="134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29" name="Line 11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0" name="Line 1185"/>
              <p:cNvSpPr>
                <a:spLocks noChangeAspect="1" noChangeShapeType="1"/>
              </p:cNvSpPr>
              <p:nvPr/>
            </p:nvSpPr>
            <p:spPr bwMode="auto">
              <a:xfrm>
                <a:off x="138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1" name="Line 1186"/>
              <p:cNvSpPr>
                <a:spLocks noChangeAspect="1" noChangeShapeType="1"/>
              </p:cNvSpPr>
              <p:nvPr/>
            </p:nvSpPr>
            <p:spPr bwMode="auto">
              <a:xfrm flipH="1">
                <a:off x="138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2" name="Oval 118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4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3" name="Line 1188"/>
              <p:cNvSpPr>
                <a:spLocks noChangeAspect="1" noChangeShapeType="1"/>
              </p:cNvSpPr>
              <p:nvPr/>
            </p:nvSpPr>
            <p:spPr bwMode="auto">
              <a:xfrm>
                <a:off x="1439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4" name="Line 11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1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5" name="Line 1190"/>
              <p:cNvSpPr>
                <a:spLocks noChangeAspect="1" noChangeShapeType="1"/>
              </p:cNvSpPr>
              <p:nvPr/>
            </p:nvSpPr>
            <p:spPr bwMode="auto">
              <a:xfrm flipV="1">
                <a:off x="1410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6" name="Oval 1191"/>
              <p:cNvSpPr>
                <a:spLocks noChangeAspect="1" noChangeArrowheads="1"/>
              </p:cNvSpPr>
              <p:nvPr/>
            </p:nvSpPr>
            <p:spPr bwMode="auto">
              <a:xfrm>
                <a:off x="13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7" name="Line 11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8" name="Line 1193"/>
              <p:cNvSpPr>
                <a:spLocks noChangeAspect="1" noChangeShapeType="1"/>
              </p:cNvSpPr>
              <p:nvPr/>
            </p:nvSpPr>
            <p:spPr bwMode="auto">
              <a:xfrm>
                <a:off x="143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39" name="Line 1194"/>
              <p:cNvSpPr>
                <a:spLocks noChangeAspect="1" noChangeShapeType="1"/>
              </p:cNvSpPr>
              <p:nvPr/>
            </p:nvSpPr>
            <p:spPr bwMode="auto">
              <a:xfrm flipH="1">
                <a:off x="14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0" name="Oval 119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1" name="Line 1196"/>
              <p:cNvSpPr>
                <a:spLocks noChangeAspect="1" noChangeShapeType="1"/>
              </p:cNvSpPr>
              <p:nvPr/>
            </p:nvSpPr>
            <p:spPr bwMode="auto">
              <a:xfrm>
                <a:off x="149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2" name="Line 11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6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3" name="Line 1198"/>
              <p:cNvSpPr>
                <a:spLocks noChangeAspect="1" noChangeShapeType="1"/>
              </p:cNvSpPr>
              <p:nvPr/>
            </p:nvSpPr>
            <p:spPr bwMode="auto">
              <a:xfrm flipV="1">
                <a:off x="1468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4" name="Oval 1199"/>
              <p:cNvSpPr>
                <a:spLocks noChangeAspect="1" noChangeArrowheads="1"/>
              </p:cNvSpPr>
              <p:nvPr/>
            </p:nvSpPr>
            <p:spPr bwMode="auto">
              <a:xfrm>
                <a:off x="1457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5" name="Line 1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3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6" name="Line 1201"/>
              <p:cNvSpPr>
                <a:spLocks noChangeAspect="1" noChangeShapeType="1"/>
              </p:cNvSpPr>
              <p:nvPr/>
            </p:nvSpPr>
            <p:spPr bwMode="auto">
              <a:xfrm>
                <a:off x="1496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7" name="Line 1202"/>
              <p:cNvSpPr>
                <a:spLocks noChangeAspect="1" noChangeShapeType="1"/>
              </p:cNvSpPr>
              <p:nvPr/>
            </p:nvSpPr>
            <p:spPr bwMode="auto">
              <a:xfrm flipH="1">
                <a:off x="149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8" name="Oval 120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457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49" name="Line 1204"/>
              <p:cNvSpPr>
                <a:spLocks noChangeAspect="1" noChangeShapeType="1"/>
              </p:cNvSpPr>
              <p:nvPr/>
            </p:nvSpPr>
            <p:spPr bwMode="auto">
              <a:xfrm>
                <a:off x="155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0" name="Line 12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1" name="Line 1206"/>
              <p:cNvSpPr>
                <a:spLocks noChangeAspect="1" noChangeShapeType="1"/>
              </p:cNvSpPr>
              <p:nvPr/>
            </p:nvSpPr>
            <p:spPr bwMode="auto">
              <a:xfrm flipV="1">
                <a:off x="1524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2" name="Oval 1207"/>
              <p:cNvSpPr>
                <a:spLocks noChangeAspect="1" noChangeArrowheads="1"/>
              </p:cNvSpPr>
              <p:nvPr/>
            </p:nvSpPr>
            <p:spPr bwMode="auto">
              <a:xfrm>
                <a:off x="151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3" name="Line 12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4" name="Line 1209"/>
              <p:cNvSpPr>
                <a:spLocks noChangeAspect="1" noChangeShapeType="1"/>
              </p:cNvSpPr>
              <p:nvPr/>
            </p:nvSpPr>
            <p:spPr bwMode="auto">
              <a:xfrm>
                <a:off x="155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5" name="Line 1210"/>
              <p:cNvSpPr>
                <a:spLocks noChangeAspect="1" noChangeShapeType="1"/>
              </p:cNvSpPr>
              <p:nvPr/>
            </p:nvSpPr>
            <p:spPr bwMode="auto">
              <a:xfrm flipH="1">
                <a:off x="155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6" name="Oval 121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7" name="Line 1212"/>
              <p:cNvSpPr>
                <a:spLocks noChangeAspect="1" noChangeShapeType="1"/>
              </p:cNvSpPr>
              <p:nvPr/>
            </p:nvSpPr>
            <p:spPr bwMode="auto">
              <a:xfrm>
                <a:off x="160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8" name="Line 12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59" name="Line 1214"/>
              <p:cNvSpPr>
                <a:spLocks noChangeAspect="1" noChangeShapeType="1"/>
              </p:cNvSpPr>
              <p:nvPr/>
            </p:nvSpPr>
            <p:spPr bwMode="auto">
              <a:xfrm flipV="1">
                <a:off x="157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0" name="Oval 1215"/>
              <p:cNvSpPr>
                <a:spLocks noChangeAspect="1" noChangeArrowheads="1"/>
              </p:cNvSpPr>
              <p:nvPr/>
            </p:nvSpPr>
            <p:spPr bwMode="auto">
              <a:xfrm>
                <a:off x="156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1" name="Line 12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2" name="Line 1217"/>
              <p:cNvSpPr>
                <a:spLocks noChangeAspect="1" noChangeShapeType="1"/>
              </p:cNvSpPr>
              <p:nvPr/>
            </p:nvSpPr>
            <p:spPr bwMode="auto">
              <a:xfrm>
                <a:off x="1607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3" name="Line 1218"/>
              <p:cNvSpPr>
                <a:spLocks noChangeAspect="1" noChangeShapeType="1"/>
              </p:cNvSpPr>
              <p:nvPr/>
            </p:nvSpPr>
            <p:spPr bwMode="auto">
              <a:xfrm flipH="1">
                <a:off x="160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4" name="Oval 121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6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5" name="Line 1220"/>
              <p:cNvSpPr>
                <a:spLocks noChangeAspect="1" noChangeShapeType="1"/>
              </p:cNvSpPr>
              <p:nvPr/>
            </p:nvSpPr>
            <p:spPr bwMode="auto">
              <a:xfrm>
                <a:off x="166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6" name="Line 12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3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7" name="Line 1222"/>
              <p:cNvSpPr>
                <a:spLocks noChangeAspect="1" noChangeShapeType="1"/>
              </p:cNvSpPr>
              <p:nvPr/>
            </p:nvSpPr>
            <p:spPr bwMode="auto">
              <a:xfrm flipV="1">
                <a:off x="163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8" name="Oval 1223"/>
              <p:cNvSpPr>
                <a:spLocks noChangeAspect="1" noChangeArrowheads="1"/>
              </p:cNvSpPr>
              <p:nvPr/>
            </p:nvSpPr>
            <p:spPr bwMode="auto">
              <a:xfrm>
                <a:off x="162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69" name="Line 12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4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0" name="Line 1225"/>
              <p:cNvSpPr>
                <a:spLocks noChangeAspect="1" noChangeShapeType="1"/>
              </p:cNvSpPr>
              <p:nvPr/>
            </p:nvSpPr>
            <p:spPr bwMode="auto">
              <a:xfrm>
                <a:off x="166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1" name="Line 1226"/>
              <p:cNvSpPr>
                <a:spLocks noChangeAspect="1" noChangeShapeType="1"/>
              </p:cNvSpPr>
              <p:nvPr/>
            </p:nvSpPr>
            <p:spPr bwMode="auto">
              <a:xfrm flipH="1">
                <a:off x="166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2" name="Oval 122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2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3" name="Line 1228"/>
              <p:cNvSpPr>
                <a:spLocks noChangeAspect="1" noChangeShapeType="1"/>
              </p:cNvSpPr>
              <p:nvPr/>
            </p:nvSpPr>
            <p:spPr bwMode="auto">
              <a:xfrm>
                <a:off x="19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4" name="Line 12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5" name="Line 1230"/>
              <p:cNvSpPr>
                <a:spLocks noChangeAspect="1" noChangeShapeType="1"/>
              </p:cNvSpPr>
              <p:nvPr/>
            </p:nvSpPr>
            <p:spPr bwMode="auto">
              <a:xfrm flipV="1">
                <a:off x="162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6" name="Oval 1231"/>
              <p:cNvSpPr>
                <a:spLocks noChangeAspect="1" noChangeArrowheads="1"/>
              </p:cNvSpPr>
              <p:nvPr/>
            </p:nvSpPr>
            <p:spPr bwMode="auto">
              <a:xfrm>
                <a:off x="15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7" name="Line 12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8" name="Line 1233"/>
              <p:cNvSpPr>
                <a:spLocks noChangeAspect="1" noChangeShapeType="1"/>
              </p:cNvSpPr>
              <p:nvPr/>
            </p:nvSpPr>
            <p:spPr bwMode="auto">
              <a:xfrm>
                <a:off x="19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79" name="Line 1234"/>
              <p:cNvSpPr>
                <a:spLocks noChangeAspect="1" noChangeShapeType="1"/>
              </p:cNvSpPr>
              <p:nvPr/>
            </p:nvSpPr>
            <p:spPr bwMode="auto">
              <a:xfrm flipH="1">
                <a:off x="18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0" name="Oval 123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1" name="Line 1236"/>
              <p:cNvSpPr>
                <a:spLocks noChangeAspect="1" noChangeShapeType="1"/>
              </p:cNvSpPr>
              <p:nvPr/>
            </p:nvSpPr>
            <p:spPr bwMode="auto">
              <a:xfrm>
                <a:off x="24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2" name="Line 12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3" name="Line 1238"/>
              <p:cNvSpPr>
                <a:spLocks noChangeAspect="1" noChangeShapeType="1"/>
              </p:cNvSpPr>
              <p:nvPr/>
            </p:nvSpPr>
            <p:spPr bwMode="auto">
              <a:xfrm flipV="1">
                <a:off x="218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4" name="Oval 1239"/>
              <p:cNvSpPr>
                <a:spLocks noChangeAspect="1" noChangeArrowheads="1"/>
              </p:cNvSpPr>
              <p:nvPr/>
            </p:nvSpPr>
            <p:spPr bwMode="auto">
              <a:xfrm>
                <a:off x="20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5" name="Line 12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6" name="Line 1241"/>
              <p:cNvSpPr>
                <a:spLocks noChangeAspect="1" noChangeShapeType="1"/>
              </p:cNvSpPr>
              <p:nvPr/>
            </p:nvSpPr>
            <p:spPr bwMode="auto">
              <a:xfrm>
                <a:off x="246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7" name="Line 1242"/>
              <p:cNvSpPr>
                <a:spLocks noChangeAspect="1" noChangeShapeType="1"/>
              </p:cNvSpPr>
              <p:nvPr/>
            </p:nvSpPr>
            <p:spPr bwMode="auto">
              <a:xfrm flipH="1">
                <a:off x="24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8" name="Oval 124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89" name="Line 1244"/>
              <p:cNvSpPr>
                <a:spLocks noChangeAspect="1" noChangeShapeType="1"/>
              </p:cNvSpPr>
              <p:nvPr/>
            </p:nvSpPr>
            <p:spPr bwMode="auto">
              <a:xfrm>
                <a:off x="36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0" name="Line 124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1" name="Line 1246"/>
              <p:cNvSpPr>
                <a:spLocks noChangeAspect="1" noChangeShapeType="1"/>
              </p:cNvSpPr>
              <p:nvPr/>
            </p:nvSpPr>
            <p:spPr bwMode="auto">
              <a:xfrm flipV="1">
                <a:off x="331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2" name="Oval 1247"/>
              <p:cNvSpPr>
                <a:spLocks noChangeAspect="1" noChangeArrowheads="1"/>
              </p:cNvSpPr>
              <p:nvPr/>
            </p:nvSpPr>
            <p:spPr bwMode="auto">
              <a:xfrm>
                <a:off x="32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3" name="Line 12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4" name="Line 1249"/>
              <p:cNvSpPr>
                <a:spLocks noChangeAspect="1" noChangeShapeType="1"/>
              </p:cNvSpPr>
              <p:nvPr/>
            </p:nvSpPr>
            <p:spPr bwMode="auto">
              <a:xfrm>
                <a:off x="359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5" name="Line 1250"/>
              <p:cNvSpPr>
                <a:spLocks noChangeAspect="1" noChangeShapeType="1"/>
              </p:cNvSpPr>
              <p:nvPr/>
            </p:nvSpPr>
            <p:spPr bwMode="auto">
              <a:xfrm flipH="1">
                <a:off x="35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6" name="Oval 125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7" name="Line 1252"/>
              <p:cNvSpPr>
                <a:spLocks noChangeAspect="1" noChangeShapeType="1"/>
              </p:cNvSpPr>
              <p:nvPr/>
            </p:nvSpPr>
            <p:spPr bwMode="auto">
              <a:xfrm>
                <a:off x="47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8" name="Line 125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4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599" name="Line 1254"/>
              <p:cNvSpPr>
                <a:spLocks noChangeAspect="1" noChangeShapeType="1"/>
              </p:cNvSpPr>
              <p:nvPr/>
            </p:nvSpPr>
            <p:spPr bwMode="auto">
              <a:xfrm flipV="1">
                <a:off x="44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0" name="Oval 1255"/>
              <p:cNvSpPr>
                <a:spLocks noChangeAspect="1" noChangeArrowheads="1"/>
              </p:cNvSpPr>
              <p:nvPr/>
            </p:nvSpPr>
            <p:spPr bwMode="auto">
              <a:xfrm>
                <a:off x="435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1" name="Line 12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5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2" name="Line 1257"/>
              <p:cNvSpPr>
                <a:spLocks noChangeAspect="1" noChangeShapeType="1"/>
              </p:cNvSpPr>
              <p:nvPr/>
            </p:nvSpPr>
            <p:spPr bwMode="auto">
              <a:xfrm>
                <a:off x="473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3" name="Line 1258"/>
              <p:cNvSpPr>
                <a:spLocks noChangeAspect="1" noChangeShapeType="1"/>
              </p:cNvSpPr>
              <p:nvPr/>
            </p:nvSpPr>
            <p:spPr bwMode="auto">
              <a:xfrm flipH="1">
                <a:off x="471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4" name="Oval 125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35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5" name="Line 1260"/>
              <p:cNvSpPr>
                <a:spLocks noChangeAspect="1" noChangeShapeType="1"/>
              </p:cNvSpPr>
              <p:nvPr/>
            </p:nvSpPr>
            <p:spPr bwMode="auto">
              <a:xfrm>
                <a:off x="303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6" name="Line 12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5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7" name="Line 1262"/>
              <p:cNvSpPr>
                <a:spLocks noChangeAspect="1" noChangeShapeType="1"/>
              </p:cNvSpPr>
              <p:nvPr/>
            </p:nvSpPr>
            <p:spPr bwMode="auto">
              <a:xfrm flipV="1">
                <a:off x="274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8" name="Oval 1263"/>
              <p:cNvSpPr>
                <a:spLocks noChangeAspect="1" noChangeArrowheads="1"/>
              </p:cNvSpPr>
              <p:nvPr/>
            </p:nvSpPr>
            <p:spPr bwMode="auto">
              <a:xfrm>
                <a:off x="264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09" name="Line 12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8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0" name="Line 1265"/>
              <p:cNvSpPr>
                <a:spLocks noChangeAspect="1" noChangeShapeType="1"/>
              </p:cNvSpPr>
              <p:nvPr/>
            </p:nvSpPr>
            <p:spPr bwMode="auto">
              <a:xfrm>
                <a:off x="302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1" name="Line 1266"/>
              <p:cNvSpPr>
                <a:spLocks noChangeAspect="1" noChangeShapeType="1"/>
              </p:cNvSpPr>
              <p:nvPr/>
            </p:nvSpPr>
            <p:spPr bwMode="auto">
              <a:xfrm flipH="1">
                <a:off x="30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2" name="Oval 126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64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3" name="Line 1268"/>
              <p:cNvSpPr>
                <a:spLocks noChangeAspect="1" noChangeShapeType="1"/>
              </p:cNvSpPr>
              <p:nvPr/>
            </p:nvSpPr>
            <p:spPr bwMode="auto">
              <a:xfrm>
                <a:off x="417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4" name="Line 12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5" name="Line 1270"/>
              <p:cNvSpPr>
                <a:spLocks noChangeAspect="1" noChangeShapeType="1"/>
              </p:cNvSpPr>
              <p:nvPr/>
            </p:nvSpPr>
            <p:spPr bwMode="auto">
              <a:xfrm flipV="1">
                <a:off x="38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6" name="Oval 1271"/>
              <p:cNvSpPr>
                <a:spLocks noChangeAspect="1" noChangeArrowheads="1"/>
              </p:cNvSpPr>
              <p:nvPr/>
            </p:nvSpPr>
            <p:spPr bwMode="auto">
              <a:xfrm>
                <a:off x="37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7" name="Line 12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8" name="Line 1273"/>
              <p:cNvSpPr>
                <a:spLocks noChangeAspect="1" noChangeShapeType="1"/>
              </p:cNvSpPr>
              <p:nvPr/>
            </p:nvSpPr>
            <p:spPr bwMode="auto">
              <a:xfrm>
                <a:off x="41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19" name="Line 1274"/>
              <p:cNvSpPr>
                <a:spLocks noChangeAspect="1" noChangeShapeType="1"/>
              </p:cNvSpPr>
              <p:nvPr/>
            </p:nvSpPr>
            <p:spPr bwMode="auto">
              <a:xfrm flipH="1">
                <a:off x="41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0" name="Oval 127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1" name="Line 1276"/>
              <p:cNvSpPr>
                <a:spLocks noChangeAspect="1" noChangeShapeType="1"/>
              </p:cNvSpPr>
              <p:nvPr/>
            </p:nvSpPr>
            <p:spPr bwMode="auto">
              <a:xfrm>
                <a:off x="53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2" name="Line 12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3" name="Line 1278"/>
              <p:cNvSpPr>
                <a:spLocks noChangeAspect="1" noChangeShapeType="1"/>
              </p:cNvSpPr>
              <p:nvPr/>
            </p:nvSpPr>
            <p:spPr bwMode="auto">
              <a:xfrm flipV="1">
                <a:off x="50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4" name="Oval 1279"/>
              <p:cNvSpPr>
                <a:spLocks noChangeAspect="1" noChangeArrowheads="1"/>
              </p:cNvSpPr>
              <p:nvPr/>
            </p:nvSpPr>
            <p:spPr bwMode="auto">
              <a:xfrm>
                <a:off x="49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5" name="Line 12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6" name="Line 1281"/>
              <p:cNvSpPr>
                <a:spLocks noChangeAspect="1" noChangeShapeType="1"/>
              </p:cNvSpPr>
              <p:nvPr/>
            </p:nvSpPr>
            <p:spPr bwMode="auto">
              <a:xfrm>
                <a:off x="53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7" name="Line 1282"/>
              <p:cNvSpPr>
                <a:spLocks noChangeAspect="1" noChangeShapeType="1"/>
              </p:cNvSpPr>
              <p:nvPr/>
            </p:nvSpPr>
            <p:spPr bwMode="auto">
              <a:xfrm flipH="1">
                <a:off x="52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8" name="Oval 128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9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29" name="Line 1284"/>
              <p:cNvSpPr>
                <a:spLocks noChangeAspect="1" noChangeShapeType="1"/>
              </p:cNvSpPr>
              <p:nvPr/>
            </p:nvSpPr>
            <p:spPr bwMode="auto">
              <a:xfrm>
                <a:off x="64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0" name="Line 12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1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1" name="Line 1286"/>
              <p:cNvSpPr>
                <a:spLocks noChangeAspect="1" noChangeShapeType="1"/>
              </p:cNvSpPr>
              <p:nvPr/>
            </p:nvSpPr>
            <p:spPr bwMode="auto">
              <a:xfrm flipV="1">
                <a:off x="615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2" name="Oval 1287"/>
              <p:cNvSpPr>
                <a:spLocks noChangeAspect="1" noChangeArrowheads="1"/>
              </p:cNvSpPr>
              <p:nvPr/>
            </p:nvSpPr>
            <p:spPr bwMode="auto">
              <a:xfrm>
                <a:off x="606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3" name="Line 12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2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4" name="Line 1289"/>
              <p:cNvSpPr>
                <a:spLocks noChangeAspect="1" noChangeShapeType="1"/>
              </p:cNvSpPr>
              <p:nvPr/>
            </p:nvSpPr>
            <p:spPr bwMode="auto">
              <a:xfrm>
                <a:off x="643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5" name="Line 1290"/>
              <p:cNvSpPr>
                <a:spLocks noChangeAspect="1" noChangeShapeType="1"/>
              </p:cNvSpPr>
              <p:nvPr/>
            </p:nvSpPr>
            <p:spPr bwMode="auto">
              <a:xfrm flipH="1">
                <a:off x="642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6" name="Oval 129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06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7" name="Line 1292"/>
              <p:cNvSpPr>
                <a:spLocks noChangeAspect="1" noChangeShapeType="1"/>
              </p:cNvSpPr>
              <p:nvPr/>
            </p:nvSpPr>
            <p:spPr bwMode="auto">
              <a:xfrm>
                <a:off x="58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8" name="Line 12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0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39" name="Line 1294"/>
              <p:cNvSpPr>
                <a:spLocks noChangeAspect="1" noChangeShapeType="1"/>
              </p:cNvSpPr>
              <p:nvPr/>
            </p:nvSpPr>
            <p:spPr bwMode="auto">
              <a:xfrm flipV="1">
                <a:off x="55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0" name="Oval 1295"/>
              <p:cNvSpPr>
                <a:spLocks noChangeAspect="1" noChangeArrowheads="1"/>
              </p:cNvSpPr>
              <p:nvPr/>
            </p:nvSpPr>
            <p:spPr bwMode="auto">
              <a:xfrm>
                <a:off x="54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1" name="Line 12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2" name="Line 1297"/>
              <p:cNvSpPr>
                <a:spLocks noChangeAspect="1" noChangeShapeType="1"/>
              </p:cNvSpPr>
              <p:nvPr/>
            </p:nvSpPr>
            <p:spPr bwMode="auto">
              <a:xfrm>
                <a:off x="58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3" name="Line 1298"/>
              <p:cNvSpPr>
                <a:spLocks noChangeAspect="1" noChangeShapeType="1"/>
              </p:cNvSpPr>
              <p:nvPr/>
            </p:nvSpPr>
            <p:spPr bwMode="auto">
              <a:xfrm flipH="1">
                <a:off x="58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4" name="Oval 129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54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5" name="Line 1300"/>
              <p:cNvSpPr>
                <a:spLocks noChangeAspect="1" noChangeShapeType="1"/>
              </p:cNvSpPr>
              <p:nvPr/>
            </p:nvSpPr>
            <p:spPr bwMode="auto">
              <a:xfrm>
                <a:off x="70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6" name="Line 13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7" name="Line 1302"/>
              <p:cNvSpPr>
                <a:spLocks noChangeAspect="1" noChangeShapeType="1"/>
              </p:cNvSpPr>
              <p:nvPr/>
            </p:nvSpPr>
            <p:spPr bwMode="auto">
              <a:xfrm flipV="1">
                <a:off x="67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8" name="Oval 1303"/>
              <p:cNvSpPr>
                <a:spLocks noChangeAspect="1" noChangeArrowheads="1"/>
              </p:cNvSpPr>
              <p:nvPr/>
            </p:nvSpPr>
            <p:spPr bwMode="auto">
              <a:xfrm>
                <a:off x="66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49" name="Line 13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0" name="Line 1305"/>
              <p:cNvSpPr>
                <a:spLocks noChangeAspect="1" noChangeShapeType="1"/>
              </p:cNvSpPr>
              <p:nvPr/>
            </p:nvSpPr>
            <p:spPr bwMode="auto">
              <a:xfrm>
                <a:off x="70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1" name="Line 1306"/>
              <p:cNvSpPr>
                <a:spLocks noChangeAspect="1" noChangeShapeType="1"/>
              </p:cNvSpPr>
              <p:nvPr/>
            </p:nvSpPr>
            <p:spPr bwMode="auto">
              <a:xfrm flipH="1">
                <a:off x="699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2" name="Oval 130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6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3" name="Line 1308"/>
              <p:cNvSpPr>
                <a:spLocks noChangeAspect="1" noChangeShapeType="1"/>
              </p:cNvSpPr>
              <p:nvPr/>
            </p:nvSpPr>
            <p:spPr bwMode="auto">
              <a:xfrm>
                <a:off x="75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4" name="Line 13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5" name="Line 1310"/>
              <p:cNvSpPr>
                <a:spLocks noChangeAspect="1" noChangeShapeType="1"/>
              </p:cNvSpPr>
              <p:nvPr/>
            </p:nvSpPr>
            <p:spPr bwMode="auto">
              <a:xfrm flipV="1">
                <a:off x="72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6" name="Oval 1311"/>
              <p:cNvSpPr>
                <a:spLocks noChangeAspect="1" noChangeArrowheads="1"/>
              </p:cNvSpPr>
              <p:nvPr/>
            </p:nvSpPr>
            <p:spPr bwMode="auto">
              <a:xfrm>
                <a:off x="71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7" name="Line 13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8" name="Line 1313"/>
              <p:cNvSpPr>
                <a:spLocks noChangeAspect="1" noChangeShapeType="1"/>
              </p:cNvSpPr>
              <p:nvPr/>
            </p:nvSpPr>
            <p:spPr bwMode="auto">
              <a:xfrm>
                <a:off x="75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59" name="Line 1314"/>
              <p:cNvSpPr>
                <a:spLocks noChangeAspect="1" noChangeShapeType="1"/>
              </p:cNvSpPr>
              <p:nvPr/>
            </p:nvSpPr>
            <p:spPr bwMode="auto">
              <a:xfrm flipH="1">
                <a:off x="75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0" name="Oval 131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1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1" name="Line 1316"/>
              <p:cNvSpPr>
                <a:spLocks noChangeAspect="1" noChangeShapeType="1"/>
              </p:cNvSpPr>
              <p:nvPr/>
            </p:nvSpPr>
            <p:spPr bwMode="auto">
              <a:xfrm>
                <a:off x="81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2" name="Line 13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8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3" name="Line 1318"/>
              <p:cNvSpPr>
                <a:spLocks noChangeAspect="1" noChangeShapeType="1"/>
              </p:cNvSpPr>
              <p:nvPr/>
            </p:nvSpPr>
            <p:spPr bwMode="auto">
              <a:xfrm flipV="1">
                <a:off x="786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4" name="Oval 1319"/>
              <p:cNvSpPr>
                <a:spLocks noChangeAspect="1" noChangeArrowheads="1"/>
              </p:cNvSpPr>
              <p:nvPr/>
            </p:nvSpPr>
            <p:spPr bwMode="auto">
              <a:xfrm>
                <a:off x="777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5" name="Line 13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9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6" name="Line 1321"/>
              <p:cNvSpPr>
                <a:spLocks noChangeAspect="1" noChangeShapeType="1"/>
              </p:cNvSpPr>
              <p:nvPr/>
            </p:nvSpPr>
            <p:spPr bwMode="auto">
              <a:xfrm>
                <a:off x="81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7" name="Line 1322"/>
              <p:cNvSpPr>
                <a:spLocks noChangeAspect="1" noChangeShapeType="1"/>
              </p:cNvSpPr>
              <p:nvPr/>
            </p:nvSpPr>
            <p:spPr bwMode="auto">
              <a:xfrm flipH="1">
                <a:off x="81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8" name="Oval 132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77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69" name="Line 1324"/>
              <p:cNvSpPr>
                <a:spLocks noChangeAspect="1" noChangeShapeType="1"/>
              </p:cNvSpPr>
              <p:nvPr/>
            </p:nvSpPr>
            <p:spPr bwMode="auto">
              <a:xfrm>
                <a:off x="17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0" name="Line 13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1" name="Line 1326"/>
              <p:cNvSpPr>
                <a:spLocks noChangeAspect="1" noChangeShapeType="1"/>
              </p:cNvSpPr>
              <p:nvPr/>
            </p:nvSpPr>
            <p:spPr bwMode="auto">
              <a:xfrm flipV="1">
                <a:off x="1753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2" name="Oval 1327"/>
              <p:cNvSpPr>
                <a:spLocks noChangeAspect="1" noChangeArrowheads="1"/>
              </p:cNvSpPr>
              <p:nvPr/>
            </p:nvSpPr>
            <p:spPr bwMode="auto">
              <a:xfrm>
                <a:off x="1742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3" name="Line 132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4" name="Line 1329"/>
              <p:cNvSpPr>
                <a:spLocks noChangeAspect="1" noChangeShapeType="1"/>
              </p:cNvSpPr>
              <p:nvPr/>
            </p:nvSpPr>
            <p:spPr bwMode="auto">
              <a:xfrm>
                <a:off x="1781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5" name="Line 1330"/>
              <p:cNvSpPr>
                <a:spLocks noChangeAspect="1" noChangeShapeType="1"/>
              </p:cNvSpPr>
              <p:nvPr/>
            </p:nvSpPr>
            <p:spPr bwMode="auto">
              <a:xfrm flipH="1">
                <a:off x="177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6" name="Oval 133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42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7" name="Line 1332"/>
              <p:cNvSpPr>
                <a:spLocks noChangeAspect="1" noChangeShapeType="1"/>
              </p:cNvSpPr>
              <p:nvPr/>
            </p:nvSpPr>
            <p:spPr bwMode="auto">
              <a:xfrm>
                <a:off x="172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8" name="Line 13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9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79" name="Line 1334"/>
              <p:cNvSpPr>
                <a:spLocks noChangeAspect="1" noChangeShapeType="1"/>
              </p:cNvSpPr>
              <p:nvPr/>
            </p:nvSpPr>
            <p:spPr bwMode="auto">
              <a:xfrm flipV="1">
                <a:off x="169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0" name="Oval 1335"/>
              <p:cNvSpPr>
                <a:spLocks noChangeAspect="1" noChangeArrowheads="1"/>
              </p:cNvSpPr>
              <p:nvPr/>
            </p:nvSpPr>
            <p:spPr bwMode="auto">
              <a:xfrm>
                <a:off x="168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1" name="Line 13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0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2" name="Line 1337"/>
              <p:cNvSpPr>
                <a:spLocks noChangeAspect="1" noChangeShapeType="1"/>
              </p:cNvSpPr>
              <p:nvPr/>
            </p:nvSpPr>
            <p:spPr bwMode="auto">
              <a:xfrm>
                <a:off x="1723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3" name="Line 1338"/>
              <p:cNvSpPr>
                <a:spLocks noChangeAspect="1" noChangeShapeType="1"/>
              </p:cNvSpPr>
              <p:nvPr/>
            </p:nvSpPr>
            <p:spPr bwMode="auto">
              <a:xfrm flipH="1">
                <a:off x="172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4" name="Oval 133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8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5" name="Line 1340"/>
              <p:cNvSpPr>
                <a:spLocks noChangeAspect="1" noChangeShapeType="1"/>
              </p:cNvSpPr>
              <p:nvPr/>
            </p:nvSpPr>
            <p:spPr bwMode="auto">
              <a:xfrm>
                <a:off x="183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6" name="Line 13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7" name="Line 1342"/>
              <p:cNvSpPr>
                <a:spLocks noChangeAspect="1" noChangeShapeType="1"/>
              </p:cNvSpPr>
              <p:nvPr/>
            </p:nvSpPr>
            <p:spPr bwMode="auto">
              <a:xfrm flipV="1">
                <a:off x="1809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8" name="Oval 1343"/>
              <p:cNvSpPr>
                <a:spLocks noChangeAspect="1" noChangeArrowheads="1"/>
              </p:cNvSpPr>
              <p:nvPr/>
            </p:nvSpPr>
            <p:spPr bwMode="auto">
              <a:xfrm>
                <a:off x="17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89" name="Line 13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90" name="Line 1345"/>
              <p:cNvSpPr>
                <a:spLocks noChangeAspect="1" noChangeShapeType="1"/>
              </p:cNvSpPr>
              <p:nvPr/>
            </p:nvSpPr>
            <p:spPr bwMode="auto">
              <a:xfrm>
                <a:off x="1837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91" name="Line 1346"/>
              <p:cNvSpPr>
                <a:spLocks noChangeAspect="1" noChangeShapeType="1"/>
              </p:cNvSpPr>
              <p:nvPr/>
            </p:nvSpPr>
            <p:spPr bwMode="auto">
              <a:xfrm flipH="1">
                <a:off x="18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692" name="Oval 134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3324" name="Group 1348"/>
            <p:cNvGrpSpPr>
              <a:grpSpLocks/>
            </p:cNvGrpSpPr>
            <p:nvPr/>
          </p:nvGrpSpPr>
          <p:grpSpPr bwMode="auto">
            <a:xfrm>
              <a:off x="1860" y="1363"/>
              <a:ext cx="905" cy="156"/>
              <a:chOff x="1860" y="1363"/>
              <a:chExt cx="905" cy="156"/>
            </a:xfrm>
          </p:grpSpPr>
          <p:sp>
            <p:nvSpPr>
              <p:cNvPr id="163325" name="Line 1349"/>
              <p:cNvSpPr>
                <a:spLocks noChangeAspect="1" noChangeShapeType="1"/>
              </p:cNvSpPr>
              <p:nvPr/>
            </p:nvSpPr>
            <p:spPr bwMode="auto">
              <a:xfrm>
                <a:off x="2580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6" name="Line 13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2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7" name="Line 1351"/>
              <p:cNvSpPr>
                <a:spLocks noChangeAspect="1" noChangeShapeType="1"/>
              </p:cNvSpPr>
              <p:nvPr/>
            </p:nvSpPr>
            <p:spPr bwMode="auto">
              <a:xfrm flipV="1">
                <a:off x="255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8" name="Oval 1352"/>
              <p:cNvSpPr>
                <a:spLocks noChangeAspect="1" noChangeArrowheads="1"/>
              </p:cNvSpPr>
              <p:nvPr/>
            </p:nvSpPr>
            <p:spPr bwMode="auto">
              <a:xfrm>
                <a:off x="2541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9" name="Line 135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0" name="Line 1354"/>
              <p:cNvSpPr>
                <a:spLocks noChangeAspect="1" noChangeShapeType="1"/>
              </p:cNvSpPr>
              <p:nvPr/>
            </p:nvSpPr>
            <p:spPr bwMode="auto">
              <a:xfrm>
                <a:off x="2579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1" name="Line 1355"/>
              <p:cNvSpPr>
                <a:spLocks noChangeAspect="1" noChangeShapeType="1"/>
              </p:cNvSpPr>
              <p:nvPr/>
            </p:nvSpPr>
            <p:spPr bwMode="auto">
              <a:xfrm flipH="1">
                <a:off x="257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2" name="Oval 135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541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3" name="Line 1357"/>
              <p:cNvSpPr>
                <a:spLocks noChangeAspect="1" noChangeShapeType="1"/>
              </p:cNvSpPr>
              <p:nvPr/>
            </p:nvSpPr>
            <p:spPr bwMode="auto">
              <a:xfrm>
                <a:off x="2637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4" name="Line 13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09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5" name="Line 1359"/>
              <p:cNvSpPr>
                <a:spLocks noChangeAspect="1" noChangeShapeType="1"/>
              </p:cNvSpPr>
              <p:nvPr/>
            </p:nvSpPr>
            <p:spPr bwMode="auto">
              <a:xfrm flipV="1">
                <a:off x="260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6" name="Oval 1360"/>
              <p:cNvSpPr>
                <a:spLocks noChangeAspect="1" noChangeArrowheads="1"/>
              </p:cNvSpPr>
              <p:nvPr/>
            </p:nvSpPr>
            <p:spPr bwMode="auto">
              <a:xfrm>
                <a:off x="2597" y="1363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7" name="Line 13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8" name="Line 1362"/>
              <p:cNvSpPr>
                <a:spLocks noChangeAspect="1" noChangeShapeType="1"/>
              </p:cNvSpPr>
              <p:nvPr/>
            </p:nvSpPr>
            <p:spPr bwMode="auto">
              <a:xfrm>
                <a:off x="2636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39" name="Line 1363"/>
              <p:cNvSpPr>
                <a:spLocks noChangeAspect="1" noChangeShapeType="1"/>
              </p:cNvSpPr>
              <p:nvPr/>
            </p:nvSpPr>
            <p:spPr bwMode="auto">
              <a:xfrm flipH="1">
                <a:off x="263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0" name="Oval 136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597" y="146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1" name="Line 1365"/>
              <p:cNvSpPr>
                <a:spLocks noChangeAspect="1" noChangeShapeType="1"/>
              </p:cNvSpPr>
              <p:nvPr/>
            </p:nvSpPr>
            <p:spPr bwMode="auto">
              <a:xfrm>
                <a:off x="2750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2" name="Line 13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22" y="1427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3" name="Line 1367"/>
              <p:cNvSpPr>
                <a:spLocks noChangeAspect="1" noChangeShapeType="1"/>
              </p:cNvSpPr>
              <p:nvPr/>
            </p:nvSpPr>
            <p:spPr bwMode="auto">
              <a:xfrm flipV="1">
                <a:off x="272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4" name="Oval 1368"/>
              <p:cNvSpPr>
                <a:spLocks noChangeAspect="1" noChangeArrowheads="1"/>
              </p:cNvSpPr>
              <p:nvPr/>
            </p:nvSpPr>
            <p:spPr bwMode="auto">
              <a:xfrm>
                <a:off x="2711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5" name="Line 13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27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6" name="Line 1370"/>
              <p:cNvSpPr>
                <a:spLocks noChangeAspect="1" noChangeShapeType="1"/>
              </p:cNvSpPr>
              <p:nvPr/>
            </p:nvSpPr>
            <p:spPr bwMode="auto">
              <a:xfrm>
                <a:off x="2749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7" name="Line 1371"/>
              <p:cNvSpPr>
                <a:spLocks noChangeAspect="1" noChangeShapeType="1"/>
              </p:cNvSpPr>
              <p:nvPr/>
            </p:nvSpPr>
            <p:spPr bwMode="auto">
              <a:xfrm flipH="1">
                <a:off x="2747" y="1455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8" name="Oval 137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711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49" name="Line 1373"/>
              <p:cNvSpPr>
                <a:spLocks noChangeAspect="1" noChangeShapeType="1"/>
              </p:cNvSpPr>
              <p:nvPr/>
            </p:nvSpPr>
            <p:spPr bwMode="auto">
              <a:xfrm>
                <a:off x="2693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0" name="Line 13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66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1" name="Line 1375"/>
              <p:cNvSpPr>
                <a:spLocks noChangeAspect="1" noChangeShapeType="1"/>
              </p:cNvSpPr>
              <p:nvPr/>
            </p:nvSpPr>
            <p:spPr bwMode="auto">
              <a:xfrm flipV="1">
                <a:off x="266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2" name="Oval 1376"/>
              <p:cNvSpPr>
                <a:spLocks noChangeAspect="1" noChangeArrowheads="1"/>
              </p:cNvSpPr>
              <p:nvPr/>
            </p:nvSpPr>
            <p:spPr bwMode="auto">
              <a:xfrm>
                <a:off x="2654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3" name="Line 13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0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4" name="Line 1378"/>
              <p:cNvSpPr>
                <a:spLocks noChangeAspect="1" noChangeShapeType="1"/>
              </p:cNvSpPr>
              <p:nvPr/>
            </p:nvSpPr>
            <p:spPr bwMode="auto">
              <a:xfrm>
                <a:off x="2693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5" name="Line 1379"/>
              <p:cNvSpPr>
                <a:spLocks noChangeAspect="1" noChangeShapeType="1"/>
              </p:cNvSpPr>
              <p:nvPr/>
            </p:nvSpPr>
            <p:spPr bwMode="auto">
              <a:xfrm flipH="1">
                <a:off x="2691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6" name="Oval 138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654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7" name="Line 1381"/>
              <p:cNvSpPr>
                <a:spLocks noChangeAspect="1" noChangeShapeType="1"/>
              </p:cNvSpPr>
              <p:nvPr/>
            </p:nvSpPr>
            <p:spPr bwMode="auto">
              <a:xfrm>
                <a:off x="189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8" name="Line 13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7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59" name="Line 1383"/>
              <p:cNvSpPr>
                <a:spLocks noChangeAspect="1" noChangeShapeType="1"/>
              </p:cNvSpPr>
              <p:nvPr/>
            </p:nvSpPr>
            <p:spPr bwMode="auto">
              <a:xfrm flipV="1">
                <a:off x="1871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0" name="Oval 1384"/>
              <p:cNvSpPr>
                <a:spLocks noChangeAspect="1" noChangeArrowheads="1"/>
              </p:cNvSpPr>
              <p:nvPr/>
            </p:nvSpPr>
            <p:spPr bwMode="auto">
              <a:xfrm>
                <a:off x="186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1" name="Line 13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76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2" name="Line 1386"/>
              <p:cNvSpPr>
                <a:spLocks noChangeAspect="1" noChangeShapeType="1"/>
              </p:cNvSpPr>
              <p:nvPr/>
            </p:nvSpPr>
            <p:spPr bwMode="auto">
              <a:xfrm>
                <a:off x="1899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3" name="Line 1387"/>
              <p:cNvSpPr>
                <a:spLocks noChangeAspect="1" noChangeShapeType="1"/>
              </p:cNvSpPr>
              <p:nvPr/>
            </p:nvSpPr>
            <p:spPr bwMode="auto">
              <a:xfrm flipH="1">
                <a:off x="189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4" name="Oval 138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86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5" name="Line 1389"/>
              <p:cNvSpPr>
                <a:spLocks noChangeAspect="1" noChangeShapeType="1"/>
              </p:cNvSpPr>
              <p:nvPr/>
            </p:nvSpPr>
            <p:spPr bwMode="auto">
              <a:xfrm>
                <a:off x="1955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6" name="Line 13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28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7" name="Line 1391"/>
              <p:cNvSpPr>
                <a:spLocks noChangeAspect="1" noChangeShapeType="1"/>
              </p:cNvSpPr>
              <p:nvPr/>
            </p:nvSpPr>
            <p:spPr bwMode="auto">
              <a:xfrm flipV="1">
                <a:off x="192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8" name="Oval 1392"/>
              <p:cNvSpPr>
                <a:spLocks noChangeAspect="1" noChangeArrowheads="1"/>
              </p:cNvSpPr>
              <p:nvPr/>
            </p:nvSpPr>
            <p:spPr bwMode="auto">
              <a:xfrm>
                <a:off x="1917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69" name="Line 13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3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0" name="Line 1394"/>
              <p:cNvSpPr>
                <a:spLocks noChangeAspect="1" noChangeShapeType="1"/>
              </p:cNvSpPr>
              <p:nvPr/>
            </p:nvSpPr>
            <p:spPr bwMode="auto">
              <a:xfrm>
                <a:off x="1955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1" name="Line 1395"/>
              <p:cNvSpPr>
                <a:spLocks noChangeAspect="1" noChangeShapeType="1"/>
              </p:cNvSpPr>
              <p:nvPr/>
            </p:nvSpPr>
            <p:spPr bwMode="auto">
              <a:xfrm flipH="1">
                <a:off x="195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2" name="Oval 139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917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3" name="Line 1397"/>
              <p:cNvSpPr>
                <a:spLocks noChangeAspect="1" noChangeShapeType="1"/>
              </p:cNvSpPr>
              <p:nvPr/>
            </p:nvSpPr>
            <p:spPr bwMode="auto">
              <a:xfrm>
                <a:off x="206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4" name="Line 13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04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5" name="Line 1399"/>
              <p:cNvSpPr>
                <a:spLocks noChangeAspect="1" noChangeShapeType="1"/>
              </p:cNvSpPr>
              <p:nvPr/>
            </p:nvSpPr>
            <p:spPr bwMode="auto">
              <a:xfrm flipV="1">
                <a:off x="204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6" name="Oval 1400"/>
              <p:cNvSpPr>
                <a:spLocks noChangeAspect="1" noChangeArrowheads="1"/>
              </p:cNvSpPr>
              <p:nvPr/>
            </p:nvSpPr>
            <p:spPr bwMode="auto">
              <a:xfrm>
                <a:off x="203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7" name="Line 14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045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8" name="Line 1402"/>
              <p:cNvSpPr>
                <a:spLocks noChangeAspect="1" noChangeShapeType="1"/>
              </p:cNvSpPr>
              <p:nvPr/>
            </p:nvSpPr>
            <p:spPr bwMode="auto">
              <a:xfrm>
                <a:off x="2068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79" name="Line 1403"/>
              <p:cNvSpPr>
                <a:spLocks noChangeAspect="1" noChangeShapeType="1"/>
              </p:cNvSpPr>
              <p:nvPr/>
            </p:nvSpPr>
            <p:spPr bwMode="auto">
              <a:xfrm flipH="1">
                <a:off x="2066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0" name="Oval 140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3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1" name="Line 1405"/>
              <p:cNvSpPr>
                <a:spLocks noChangeAspect="1" noChangeShapeType="1"/>
              </p:cNvSpPr>
              <p:nvPr/>
            </p:nvSpPr>
            <p:spPr bwMode="auto">
              <a:xfrm>
                <a:off x="2183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2" name="Line 14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5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3" name="Line 1407"/>
              <p:cNvSpPr>
                <a:spLocks noChangeAspect="1" noChangeShapeType="1"/>
              </p:cNvSpPr>
              <p:nvPr/>
            </p:nvSpPr>
            <p:spPr bwMode="auto">
              <a:xfrm flipV="1">
                <a:off x="215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4" name="Oval 1408"/>
              <p:cNvSpPr>
                <a:spLocks noChangeAspect="1" noChangeArrowheads="1"/>
              </p:cNvSpPr>
              <p:nvPr/>
            </p:nvSpPr>
            <p:spPr bwMode="auto">
              <a:xfrm>
                <a:off x="2144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5" name="Line 14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60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6" name="Line 1410"/>
              <p:cNvSpPr>
                <a:spLocks noChangeAspect="1" noChangeShapeType="1"/>
              </p:cNvSpPr>
              <p:nvPr/>
            </p:nvSpPr>
            <p:spPr bwMode="auto">
              <a:xfrm>
                <a:off x="2182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7" name="Line 1411"/>
              <p:cNvSpPr>
                <a:spLocks noChangeAspect="1" noChangeShapeType="1"/>
              </p:cNvSpPr>
              <p:nvPr/>
            </p:nvSpPr>
            <p:spPr bwMode="auto">
              <a:xfrm flipH="1">
                <a:off x="2180" y="1455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8" name="Oval 141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144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89" name="Line 1413"/>
              <p:cNvSpPr>
                <a:spLocks noChangeAspect="1" noChangeShapeType="1"/>
              </p:cNvSpPr>
              <p:nvPr/>
            </p:nvSpPr>
            <p:spPr bwMode="auto">
              <a:xfrm>
                <a:off x="2012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0" name="Line 14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84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1" name="Line 1415"/>
              <p:cNvSpPr>
                <a:spLocks noChangeAspect="1" noChangeShapeType="1"/>
              </p:cNvSpPr>
              <p:nvPr/>
            </p:nvSpPr>
            <p:spPr bwMode="auto">
              <a:xfrm flipV="1">
                <a:off x="198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2" name="Oval 1416"/>
              <p:cNvSpPr>
                <a:spLocks noChangeAspect="1" noChangeArrowheads="1"/>
              </p:cNvSpPr>
              <p:nvPr/>
            </p:nvSpPr>
            <p:spPr bwMode="auto">
              <a:xfrm>
                <a:off x="1973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3" name="Line 14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90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4" name="Line 1418"/>
              <p:cNvSpPr>
                <a:spLocks noChangeAspect="1" noChangeShapeType="1"/>
              </p:cNvSpPr>
              <p:nvPr/>
            </p:nvSpPr>
            <p:spPr bwMode="auto">
              <a:xfrm>
                <a:off x="2011" y="1444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5" name="Line 1419"/>
              <p:cNvSpPr>
                <a:spLocks noChangeAspect="1" noChangeShapeType="1"/>
              </p:cNvSpPr>
              <p:nvPr/>
            </p:nvSpPr>
            <p:spPr bwMode="auto">
              <a:xfrm flipH="1">
                <a:off x="2010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6" name="Oval 142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973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7" name="Line 1421"/>
              <p:cNvSpPr>
                <a:spLocks noChangeAspect="1" noChangeShapeType="1"/>
              </p:cNvSpPr>
              <p:nvPr/>
            </p:nvSpPr>
            <p:spPr bwMode="auto">
              <a:xfrm>
                <a:off x="2126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8" name="Line 14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099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99" name="Line 1423"/>
              <p:cNvSpPr>
                <a:spLocks noChangeAspect="1" noChangeShapeType="1"/>
              </p:cNvSpPr>
              <p:nvPr/>
            </p:nvSpPr>
            <p:spPr bwMode="auto">
              <a:xfrm flipV="1">
                <a:off x="209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0" name="Oval 1424"/>
              <p:cNvSpPr>
                <a:spLocks noChangeAspect="1" noChangeArrowheads="1"/>
              </p:cNvSpPr>
              <p:nvPr/>
            </p:nvSpPr>
            <p:spPr bwMode="auto">
              <a:xfrm>
                <a:off x="2087" y="1363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1" name="Line 14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0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2" name="Line 1426"/>
              <p:cNvSpPr>
                <a:spLocks noChangeAspect="1" noChangeShapeType="1"/>
              </p:cNvSpPr>
              <p:nvPr/>
            </p:nvSpPr>
            <p:spPr bwMode="auto">
              <a:xfrm>
                <a:off x="2126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3" name="Line 1427"/>
              <p:cNvSpPr>
                <a:spLocks noChangeAspect="1" noChangeShapeType="1"/>
              </p:cNvSpPr>
              <p:nvPr/>
            </p:nvSpPr>
            <p:spPr bwMode="auto">
              <a:xfrm flipH="1">
                <a:off x="212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4" name="Oval 142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87" y="146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5" name="Line 1429"/>
              <p:cNvSpPr>
                <a:spLocks noChangeAspect="1" noChangeShapeType="1"/>
              </p:cNvSpPr>
              <p:nvPr/>
            </p:nvSpPr>
            <p:spPr bwMode="auto">
              <a:xfrm>
                <a:off x="2240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6" name="Line 143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12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7" name="Line 1431"/>
              <p:cNvSpPr>
                <a:spLocks noChangeAspect="1" noChangeShapeType="1"/>
              </p:cNvSpPr>
              <p:nvPr/>
            </p:nvSpPr>
            <p:spPr bwMode="auto">
              <a:xfrm flipV="1">
                <a:off x="221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8" name="Oval 1432"/>
              <p:cNvSpPr>
                <a:spLocks noChangeAspect="1" noChangeArrowheads="1"/>
              </p:cNvSpPr>
              <p:nvPr/>
            </p:nvSpPr>
            <p:spPr bwMode="auto">
              <a:xfrm>
                <a:off x="220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09" name="Line 14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16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0" name="Line 1434"/>
              <p:cNvSpPr>
                <a:spLocks noChangeAspect="1" noChangeShapeType="1"/>
              </p:cNvSpPr>
              <p:nvPr/>
            </p:nvSpPr>
            <p:spPr bwMode="auto">
              <a:xfrm>
                <a:off x="2239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1" name="Line 1435"/>
              <p:cNvSpPr>
                <a:spLocks noChangeAspect="1" noChangeShapeType="1"/>
              </p:cNvSpPr>
              <p:nvPr/>
            </p:nvSpPr>
            <p:spPr bwMode="auto">
              <a:xfrm flipH="1">
                <a:off x="223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2" name="Oval 143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20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3" name="Line 1437"/>
              <p:cNvSpPr>
                <a:spLocks noChangeAspect="1" noChangeShapeType="1"/>
              </p:cNvSpPr>
              <p:nvPr/>
            </p:nvSpPr>
            <p:spPr bwMode="auto">
              <a:xfrm>
                <a:off x="2353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4" name="Line 14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25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5" name="Line 1439"/>
              <p:cNvSpPr>
                <a:spLocks noChangeAspect="1" noChangeShapeType="1"/>
              </p:cNvSpPr>
              <p:nvPr/>
            </p:nvSpPr>
            <p:spPr bwMode="auto">
              <a:xfrm flipV="1">
                <a:off x="2324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6" name="Oval 1440"/>
              <p:cNvSpPr>
                <a:spLocks noChangeAspect="1" noChangeArrowheads="1"/>
              </p:cNvSpPr>
              <p:nvPr/>
            </p:nvSpPr>
            <p:spPr bwMode="auto">
              <a:xfrm>
                <a:off x="2315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7" name="Line 14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31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8" name="Line 1442"/>
              <p:cNvSpPr>
                <a:spLocks noChangeAspect="1" noChangeShapeType="1"/>
              </p:cNvSpPr>
              <p:nvPr/>
            </p:nvSpPr>
            <p:spPr bwMode="auto">
              <a:xfrm>
                <a:off x="2352" y="1444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19" name="Line 1443"/>
              <p:cNvSpPr>
                <a:spLocks noChangeAspect="1" noChangeShapeType="1"/>
              </p:cNvSpPr>
              <p:nvPr/>
            </p:nvSpPr>
            <p:spPr bwMode="auto">
              <a:xfrm flipH="1">
                <a:off x="2351" y="1455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0" name="Oval 144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315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1" name="Line 1445"/>
              <p:cNvSpPr>
                <a:spLocks noChangeAspect="1" noChangeShapeType="1"/>
              </p:cNvSpPr>
              <p:nvPr/>
            </p:nvSpPr>
            <p:spPr bwMode="auto">
              <a:xfrm>
                <a:off x="2297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2" name="Line 14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69" y="1427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3" name="Line 1447"/>
              <p:cNvSpPr>
                <a:spLocks noChangeAspect="1" noChangeShapeType="1"/>
              </p:cNvSpPr>
              <p:nvPr/>
            </p:nvSpPr>
            <p:spPr bwMode="auto">
              <a:xfrm flipV="1">
                <a:off x="226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4" name="Oval 1448"/>
              <p:cNvSpPr>
                <a:spLocks noChangeAspect="1" noChangeArrowheads="1"/>
              </p:cNvSpPr>
              <p:nvPr/>
            </p:nvSpPr>
            <p:spPr bwMode="auto">
              <a:xfrm>
                <a:off x="2257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5" name="Line 14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7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6" name="Line 1450"/>
              <p:cNvSpPr>
                <a:spLocks noChangeAspect="1" noChangeShapeType="1"/>
              </p:cNvSpPr>
              <p:nvPr/>
            </p:nvSpPr>
            <p:spPr bwMode="auto">
              <a:xfrm>
                <a:off x="2296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7" name="Line 1451"/>
              <p:cNvSpPr>
                <a:spLocks noChangeAspect="1" noChangeShapeType="1"/>
              </p:cNvSpPr>
              <p:nvPr/>
            </p:nvSpPr>
            <p:spPr bwMode="auto">
              <a:xfrm flipH="1">
                <a:off x="229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8" name="Oval 145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257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29" name="Line 1453"/>
              <p:cNvSpPr>
                <a:spLocks noChangeAspect="1" noChangeShapeType="1"/>
              </p:cNvSpPr>
              <p:nvPr/>
            </p:nvSpPr>
            <p:spPr bwMode="auto">
              <a:xfrm>
                <a:off x="2410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0" name="Line 14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2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1" name="Line 1455"/>
              <p:cNvSpPr>
                <a:spLocks noChangeAspect="1" noChangeShapeType="1"/>
              </p:cNvSpPr>
              <p:nvPr/>
            </p:nvSpPr>
            <p:spPr bwMode="auto">
              <a:xfrm flipV="1">
                <a:off x="238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2" name="Oval 1456"/>
              <p:cNvSpPr>
                <a:spLocks noChangeAspect="1" noChangeArrowheads="1"/>
              </p:cNvSpPr>
              <p:nvPr/>
            </p:nvSpPr>
            <p:spPr bwMode="auto">
              <a:xfrm>
                <a:off x="2371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3" name="Line 14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4" name="Line 1458"/>
              <p:cNvSpPr>
                <a:spLocks noChangeAspect="1" noChangeShapeType="1"/>
              </p:cNvSpPr>
              <p:nvPr/>
            </p:nvSpPr>
            <p:spPr bwMode="auto">
              <a:xfrm>
                <a:off x="2409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5" name="Line 1459"/>
              <p:cNvSpPr>
                <a:spLocks noChangeAspect="1" noChangeShapeType="1"/>
              </p:cNvSpPr>
              <p:nvPr/>
            </p:nvSpPr>
            <p:spPr bwMode="auto">
              <a:xfrm flipH="1">
                <a:off x="2408" y="1455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6" name="Oval 146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371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7" name="Line 1461"/>
              <p:cNvSpPr>
                <a:spLocks noChangeAspect="1" noChangeShapeType="1"/>
              </p:cNvSpPr>
              <p:nvPr/>
            </p:nvSpPr>
            <p:spPr bwMode="auto">
              <a:xfrm>
                <a:off x="2467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8" name="Line 14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39" name="Line 1463"/>
              <p:cNvSpPr>
                <a:spLocks noChangeAspect="1" noChangeShapeType="1"/>
              </p:cNvSpPr>
              <p:nvPr/>
            </p:nvSpPr>
            <p:spPr bwMode="auto">
              <a:xfrm flipV="1">
                <a:off x="243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0" name="Oval 1464"/>
              <p:cNvSpPr>
                <a:spLocks noChangeAspect="1" noChangeArrowheads="1"/>
              </p:cNvSpPr>
              <p:nvPr/>
            </p:nvSpPr>
            <p:spPr bwMode="auto">
              <a:xfrm>
                <a:off x="2428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1" name="Line 14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2" name="Line 1466"/>
              <p:cNvSpPr>
                <a:spLocks noChangeAspect="1" noChangeShapeType="1"/>
              </p:cNvSpPr>
              <p:nvPr/>
            </p:nvSpPr>
            <p:spPr bwMode="auto">
              <a:xfrm>
                <a:off x="2466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3" name="Line 1467"/>
              <p:cNvSpPr>
                <a:spLocks noChangeAspect="1" noChangeShapeType="1"/>
              </p:cNvSpPr>
              <p:nvPr/>
            </p:nvSpPr>
            <p:spPr bwMode="auto">
              <a:xfrm flipH="1">
                <a:off x="246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4" name="Oval 146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428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5" name="Line 1469"/>
              <p:cNvSpPr>
                <a:spLocks noChangeAspect="1" noChangeShapeType="1"/>
              </p:cNvSpPr>
              <p:nvPr/>
            </p:nvSpPr>
            <p:spPr bwMode="auto">
              <a:xfrm>
                <a:off x="2524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6" name="Line 147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6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7" name="Line 1471"/>
              <p:cNvSpPr>
                <a:spLocks noChangeAspect="1" noChangeShapeType="1"/>
              </p:cNvSpPr>
              <p:nvPr/>
            </p:nvSpPr>
            <p:spPr bwMode="auto">
              <a:xfrm flipV="1">
                <a:off x="2495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8" name="Oval 1472"/>
              <p:cNvSpPr>
                <a:spLocks noChangeAspect="1" noChangeArrowheads="1"/>
              </p:cNvSpPr>
              <p:nvPr/>
            </p:nvSpPr>
            <p:spPr bwMode="auto">
              <a:xfrm>
                <a:off x="2486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49" name="Line 14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01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0" name="Line 1474"/>
              <p:cNvSpPr>
                <a:spLocks noChangeAspect="1" noChangeShapeType="1"/>
              </p:cNvSpPr>
              <p:nvPr/>
            </p:nvSpPr>
            <p:spPr bwMode="auto">
              <a:xfrm>
                <a:off x="2523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1" name="Line 1475"/>
              <p:cNvSpPr>
                <a:spLocks noChangeAspect="1" noChangeShapeType="1"/>
              </p:cNvSpPr>
              <p:nvPr/>
            </p:nvSpPr>
            <p:spPr bwMode="auto">
              <a:xfrm flipH="1">
                <a:off x="2522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452" name="Oval 147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486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2870" name="Group 1477"/>
          <p:cNvGrpSpPr>
            <a:grpSpLocks/>
          </p:cNvGrpSpPr>
          <p:nvPr/>
        </p:nvGrpSpPr>
        <p:grpSpPr bwMode="auto">
          <a:xfrm>
            <a:off x="4716463" y="2163763"/>
            <a:ext cx="4149725" cy="247650"/>
            <a:chOff x="2996" y="1363"/>
            <a:chExt cx="2614" cy="156"/>
          </a:xfrm>
        </p:grpSpPr>
        <p:grpSp>
          <p:nvGrpSpPr>
            <p:cNvPr id="162953" name="Group 1478"/>
            <p:cNvGrpSpPr>
              <a:grpSpLocks/>
            </p:cNvGrpSpPr>
            <p:nvPr/>
          </p:nvGrpSpPr>
          <p:grpSpPr bwMode="auto">
            <a:xfrm>
              <a:off x="3907" y="1363"/>
              <a:ext cx="1703" cy="156"/>
              <a:chOff x="151" y="1324"/>
              <a:chExt cx="1703" cy="156"/>
            </a:xfrm>
          </p:grpSpPr>
          <p:sp>
            <p:nvSpPr>
              <p:cNvPr id="163083" name="Line 1479"/>
              <p:cNvSpPr>
                <a:spLocks noChangeAspect="1" noChangeShapeType="1"/>
              </p:cNvSpPr>
              <p:nvPr/>
            </p:nvSpPr>
            <p:spPr bwMode="auto">
              <a:xfrm>
                <a:off x="87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4" name="Line 14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5" name="Line 1481"/>
              <p:cNvSpPr>
                <a:spLocks noChangeAspect="1" noChangeShapeType="1"/>
              </p:cNvSpPr>
              <p:nvPr/>
            </p:nvSpPr>
            <p:spPr bwMode="auto">
              <a:xfrm flipV="1">
                <a:off x="84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6" name="Oval 1482"/>
              <p:cNvSpPr>
                <a:spLocks noChangeAspect="1" noChangeArrowheads="1"/>
              </p:cNvSpPr>
              <p:nvPr/>
            </p:nvSpPr>
            <p:spPr bwMode="auto">
              <a:xfrm>
                <a:off x="83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7" name="Line 14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4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8" name="Line 1484"/>
              <p:cNvSpPr>
                <a:spLocks noChangeAspect="1" noChangeShapeType="1"/>
              </p:cNvSpPr>
              <p:nvPr/>
            </p:nvSpPr>
            <p:spPr bwMode="auto">
              <a:xfrm>
                <a:off x="87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9" name="Line 1485"/>
              <p:cNvSpPr>
                <a:spLocks noChangeAspect="1" noChangeShapeType="1"/>
              </p:cNvSpPr>
              <p:nvPr/>
            </p:nvSpPr>
            <p:spPr bwMode="auto">
              <a:xfrm flipH="1">
                <a:off x="86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0" name="Oval 148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3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1" name="Line 1487"/>
              <p:cNvSpPr>
                <a:spLocks noChangeAspect="1" noChangeShapeType="1"/>
              </p:cNvSpPr>
              <p:nvPr/>
            </p:nvSpPr>
            <p:spPr bwMode="auto">
              <a:xfrm>
                <a:off x="92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2" name="Line 14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3" name="Line 1489"/>
              <p:cNvSpPr>
                <a:spLocks noChangeAspect="1" noChangeShapeType="1"/>
              </p:cNvSpPr>
              <p:nvPr/>
            </p:nvSpPr>
            <p:spPr bwMode="auto">
              <a:xfrm flipV="1">
                <a:off x="89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4" name="Oval 1490"/>
              <p:cNvSpPr>
                <a:spLocks noChangeAspect="1" noChangeArrowheads="1"/>
              </p:cNvSpPr>
              <p:nvPr/>
            </p:nvSpPr>
            <p:spPr bwMode="auto">
              <a:xfrm>
                <a:off x="88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5" name="Line 14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0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6" name="Line 1492"/>
              <p:cNvSpPr>
                <a:spLocks noChangeAspect="1" noChangeShapeType="1"/>
              </p:cNvSpPr>
              <p:nvPr/>
            </p:nvSpPr>
            <p:spPr bwMode="auto">
              <a:xfrm>
                <a:off x="92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7" name="Line 1493"/>
              <p:cNvSpPr>
                <a:spLocks noChangeAspect="1" noChangeShapeType="1"/>
              </p:cNvSpPr>
              <p:nvPr/>
            </p:nvSpPr>
            <p:spPr bwMode="auto">
              <a:xfrm flipH="1">
                <a:off x="92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8" name="Oval 149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88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99" name="Line 1495"/>
              <p:cNvSpPr>
                <a:spLocks noChangeAspect="1" noChangeShapeType="1"/>
              </p:cNvSpPr>
              <p:nvPr/>
            </p:nvSpPr>
            <p:spPr bwMode="auto">
              <a:xfrm>
                <a:off x="104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0" name="Line 14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3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1" name="Line 1497"/>
              <p:cNvSpPr>
                <a:spLocks noChangeAspect="1" noChangeShapeType="1"/>
              </p:cNvSpPr>
              <p:nvPr/>
            </p:nvSpPr>
            <p:spPr bwMode="auto">
              <a:xfrm flipV="1">
                <a:off x="101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2" name="Oval 1498"/>
              <p:cNvSpPr>
                <a:spLocks noChangeAspect="1" noChangeArrowheads="1"/>
              </p:cNvSpPr>
              <p:nvPr/>
            </p:nvSpPr>
            <p:spPr bwMode="auto">
              <a:xfrm>
                <a:off x="1002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3" name="Line 14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1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4" name="Line 1500"/>
              <p:cNvSpPr>
                <a:spLocks noChangeAspect="1" noChangeShapeType="1"/>
              </p:cNvSpPr>
              <p:nvPr/>
            </p:nvSpPr>
            <p:spPr bwMode="auto">
              <a:xfrm>
                <a:off x="104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5" name="Line 1501"/>
              <p:cNvSpPr>
                <a:spLocks noChangeAspect="1" noChangeShapeType="1"/>
              </p:cNvSpPr>
              <p:nvPr/>
            </p:nvSpPr>
            <p:spPr bwMode="auto">
              <a:xfrm flipH="1">
                <a:off x="1038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6" name="Oval 150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02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7" name="Line 1503"/>
              <p:cNvSpPr>
                <a:spLocks noChangeAspect="1" noChangeShapeType="1"/>
              </p:cNvSpPr>
              <p:nvPr/>
            </p:nvSpPr>
            <p:spPr bwMode="auto">
              <a:xfrm>
                <a:off x="115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8" name="Line 15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2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09" name="Line 1505"/>
              <p:cNvSpPr>
                <a:spLocks noChangeAspect="1" noChangeShapeType="1"/>
              </p:cNvSpPr>
              <p:nvPr/>
            </p:nvSpPr>
            <p:spPr bwMode="auto">
              <a:xfrm flipV="1">
                <a:off x="112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0" name="Oval 1506"/>
              <p:cNvSpPr>
                <a:spLocks noChangeAspect="1" noChangeArrowheads="1"/>
              </p:cNvSpPr>
              <p:nvPr/>
            </p:nvSpPr>
            <p:spPr bwMode="auto">
              <a:xfrm>
                <a:off x="111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1" name="Line 15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3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2" name="Line 1508"/>
              <p:cNvSpPr>
                <a:spLocks noChangeAspect="1" noChangeShapeType="1"/>
              </p:cNvSpPr>
              <p:nvPr/>
            </p:nvSpPr>
            <p:spPr bwMode="auto">
              <a:xfrm>
                <a:off x="115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3" name="Line 1509"/>
              <p:cNvSpPr>
                <a:spLocks noChangeAspect="1" noChangeShapeType="1"/>
              </p:cNvSpPr>
              <p:nvPr/>
            </p:nvSpPr>
            <p:spPr bwMode="auto">
              <a:xfrm flipH="1">
                <a:off x="115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4" name="Oval 151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1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5" name="Line 1511"/>
              <p:cNvSpPr>
                <a:spLocks noChangeAspect="1" noChangeShapeType="1"/>
              </p:cNvSpPr>
              <p:nvPr/>
            </p:nvSpPr>
            <p:spPr bwMode="auto">
              <a:xfrm>
                <a:off x="98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6" name="Line 15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5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7" name="Line 1513"/>
              <p:cNvSpPr>
                <a:spLocks noChangeAspect="1" noChangeShapeType="1"/>
              </p:cNvSpPr>
              <p:nvPr/>
            </p:nvSpPr>
            <p:spPr bwMode="auto">
              <a:xfrm flipV="1">
                <a:off x="95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8" name="Oval 1514"/>
              <p:cNvSpPr>
                <a:spLocks noChangeAspect="1" noChangeArrowheads="1"/>
              </p:cNvSpPr>
              <p:nvPr/>
            </p:nvSpPr>
            <p:spPr bwMode="auto">
              <a:xfrm>
                <a:off x="94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19" name="Line 15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6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0" name="Line 1516"/>
              <p:cNvSpPr>
                <a:spLocks noChangeAspect="1" noChangeShapeType="1"/>
              </p:cNvSpPr>
              <p:nvPr/>
            </p:nvSpPr>
            <p:spPr bwMode="auto">
              <a:xfrm>
                <a:off x="984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1" name="Line 1517"/>
              <p:cNvSpPr>
                <a:spLocks noChangeAspect="1" noChangeShapeType="1"/>
              </p:cNvSpPr>
              <p:nvPr/>
            </p:nvSpPr>
            <p:spPr bwMode="auto">
              <a:xfrm flipH="1">
                <a:off x="982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2" name="Oval 151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94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3" name="Line 1519"/>
              <p:cNvSpPr>
                <a:spLocks noChangeAspect="1" noChangeShapeType="1"/>
              </p:cNvSpPr>
              <p:nvPr/>
            </p:nvSpPr>
            <p:spPr bwMode="auto">
              <a:xfrm>
                <a:off x="109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4" name="Line 15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5" name="Line 1521"/>
              <p:cNvSpPr>
                <a:spLocks noChangeAspect="1" noChangeShapeType="1"/>
              </p:cNvSpPr>
              <p:nvPr/>
            </p:nvSpPr>
            <p:spPr bwMode="auto">
              <a:xfrm flipV="1">
                <a:off x="1070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6" name="Oval 1522"/>
              <p:cNvSpPr>
                <a:spLocks noChangeAspect="1" noChangeArrowheads="1"/>
              </p:cNvSpPr>
              <p:nvPr/>
            </p:nvSpPr>
            <p:spPr bwMode="auto">
              <a:xfrm>
                <a:off x="105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7" name="Line 15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07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8" name="Line 1524"/>
              <p:cNvSpPr>
                <a:spLocks noChangeAspect="1" noChangeShapeType="1"/>
              </p:cNvSpPr>
              <p:nvPr/>
            </p:nvSpPr>
            <p:spPr bwMode="auto">
              <a:xfrm>
                <a:off x="109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29" name="Line 1525"/>
              <p:cNvSpPr>
                <a:spLocks noChangeAspect="1" noChangeShapeType="1"/>
              </p:cNvSpPr>
              <p:nvPr/>
            </p:nvSpPr>
            <p:spPr bwMode="auto">
              <a:xfrm flipH="1">
                <a:off x="109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0" name="Oval 152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05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1" name="Line 1527"/>
              <p:cNvSpPr>
                <a:spLocks noChangeAspect="1" noChangeShapeType="1"/>
              </p:cNvSpPr>
              <p:nvPr/>
            </p:nvSpPr>
            <p:spPr bwMode="auto">
              <a:xfrm>
                <a:off x="121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2" name="Line 152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3" name="Line 1529"/>
              <p:cNvSpPr>
                <a:spLocks noChangeAspect="1" noChangeShapeType="1"/>
              </p:cNvSpPr>
              <p:nvPr/>
            </p:nvSpPr>
            <p:spPr bwMode="auto">
              <a:xfrm flipV="1">
                <a:off x="1182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4" name="Oval 1530"/>
              <p:cNvSpPr>
                <a:spLocks noChangeAspect="1" noChangeArrowheads="1"/>
              </p:cNvSpPr>
              <p:nvPr/>
            </p:nvSpPr>
            <p:spPr bwMode="auto">
              <a:xfrm>
                <a:off x="1173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5" name="Line 153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6" name="Line 1532"/>
              <p:cNvSpPr>
                <a:spLocks noChangeAspect="1" noChangeShapeType="1"/>
              </p:cNvSpPr>
              <p:nvPr/>
            </p:nvSpPr>
            <p:spPr bwMode="auto">
              <a:xfrm>
                <a:off x="1210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7" name="Line 1533"/>
              <p:cNvSpPr>
                <a:spLocks noChangeAspect="1" noChangeShapeType="1"/>
              </p:cNvSpPr>
              <p:nvPr/>
            </p:nvSpPr>
            <p:spPr bwMode="auto">
              <a:xfrm flipH="1">
                <a:off x="120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8" name="Oval 153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173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39" name="Line 1535"/>
              <p:cNvSpPr>
                <a:spLocks noChangeAspect="1" noChangeShapeType="1"/>
              </p:cNvSpPr>
              <p:nvPr/>
            </p:nvSpPr>
            <p:spPr bwMode="auto">
              <a:xfrm>
                <a:off x="132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0" name="Line 15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9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1" name="Line 1537"/>
              <p:cNvSpPr>
                <a:spLocks noChangeAspect="1" noChangeShapeType="1"/>
              </p:cNvSpPr>
              <p:nvPr/>
            </p:nvSpPr>
            <p:spPr bwMode="auto">
              <a:xfrm flipV="1">
                <a:off x="1297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2" name="Oval 1538"/>
              <p:cNvSpPr>
                <a:spLocks noChangeAspect="1" noChangeArrowheads="1"/>
              </p:cNvSpPr>
              <p:nvPr/>
            </p:nvSpPr>
            <p:spPr bwMode="auto">
              <a:xfrm>
                <a:off x="1286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3" name="Line 15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0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4" name="Line 1540"/>
              <p:cNvSpPr>
                <a:spLocks noChangeAspect="1" noChangeShapeType="1"/>
              </p:cNvSpPr>
              <p:nvPr/>
            </p:nvSpPr>
            <p:spPr bwMode="auto">
              <a:xfrm>
                <a:off x="1325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5" name="Line 1541"/>
              <p:cNvSpPr>
                <a:spLocks noChangeAspect="1" noChangeShapeType="1"/>
              </p:cNvSpPr>
              <p:nvPr/>
            </p:nvSpPr>
            <p:spPr bwMode="auto">
              <a:xfrm flipH="1">
                <a:off x="132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6" name="Oval 154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86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7" name="Line 1543"/>
              <p:cNvSpPr>
                <a:spLocks noChangeAspect="1" noChangeShapeType="1"/>
              </p:cNvSpPr>
              <p:nvPr/>
            </p:nvSpPr>
            <p:spPr bwMode="auto">
              <a:xfrm>
                <a:off x="126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8" name="Line 15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49" name="Line 1545"/>
              <p:cNvSpPr>
                <a:spLocks noChangeAspect="1" noChangeShapeType="1"/>
              </p:cNvSpPr>
              <p:nvPr/>
            </p:nvSpPr>
            <p:spPr bwMode="auto">
              <a:xfrm flipV="1">
                <a:off x="123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0" name="Oval 1546"/>
              <p:cNvSpPr>
                <a:spLocks noChangeAspect="1" noChangeArrowheads="1"/>
              </p:cNvSpPr>
              <p:nvPr/>
            </p:nvSpPr>
            <p:spPr bwMode="auto">
              <a:xfrm>
                <a:off x="122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1" name="Line 15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4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2" name="Line 1548"/>
              <p:cNvSpPr>
                <a:spLocks noChangeAspect="1" noChangeShapeType="1"/>
              </p:cNvSpPr>
              <p:nvPr/>
            </p:nvSpPr>
            <p:spPr bwMode="auto">
              <a:xfrm>
                <a:off x="126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3" name="Line 1549"/>
              <p:cNvSpPr>
                <a:spLocks noChangeAspect="1" noChangeShapeType="1"/>
              </p:cNvSpPr>
              <p:nvPr/>
            </p:nvSpPr>
            <p:spPr bwMode="auto">
              <a:xfrm flipH="1">
                <a:off x="126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4" name="Oval 155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2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5" name="Line 1551"/>
              <p:cNvSpPr>
                <a:spLocks noChangeAspect="1" noChangeShapeType="1"/>
              </p:cNvSpPr>
              <p:nvPr/>
            </p:nvSpPr>
            <p:spPr bwMode="auto">
              <a:xfrm>
                <a:off x="13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6" name="Line 155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7" name="Line 1553"/>
              <p:cNvSpPr>
                <a:spLocks noChangeAspect="1" noChangeShapeType="1"/>
              </p:cNvSpPr>
              <p:nvPr/>
            </p:nvSpPr>
            <p:spPr bwMode="auto">
              <a:xfrm flipV="1">
                <a:off x="1353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8" name="Oval 1554"/>
              <p:cNvSpPr>
                <a:spLocks noChangeAspect="1" noChangeArrowheads="1"/>
              </p:cNvSpPr>
              <p:nvPr/>
            </p:nvSpPr>
            <p:spPr bwMode="auto">
              <a:xfrm>
                <a:off x="134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59" name="Line 15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35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0" name="Line 1556"/>
              <p:cNvSpPr>
                <a:spLocks noChangeAspect="1" noChangeShapeType="1"/>
              </p:cNvSpPr>
              <p:nvPr/>
            </p:nvSpPr>
            <p:spPr bwMode="auto">
              <a:xfrm>
                <a:off x="138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1" name="Line 1557"/>
              <p:cNvSpPr>
                <a:spLocks noChangeAspect="1" noChangeShapeType="1"/>
              </p:cNvSpPr>
              <p:nvPr/>
            </p:nvSpPr>
            <p:spPr bwMode="auto">
              <a:xfrm flipH="1">
                <a:off x="138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2" name="Oval 155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4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3" name="Line 1559"/>
              <p:cNvSpPr>
                <a:spLocks noChangeAspect="1" noChangeShapeType="1"/>
              </p:cNvSpPr>
              <p:nvPr/>
            </p:nvSpPr>
            <p:spPr bwMode="auto">
              <a:xfrm>
                <a:off x="1439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4" name="Line 15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1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5" name="Line 1561"/>
              <p:cNvSpPr>
                <a:spLocks noChangeAspect="1" noChangeShapeType="1"/>
              </p:cNvSpPr>
              <p:nvPr/>
            </p:nvSpPr>
            <p:spPr bwMode="auto">
              <a:xfrm flipV="1">
                <a:off x="1410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6" name="Oval 1562"/>
              <p:cNvSpPr>
                <a:spLocks noChangeAspect="1" noChangeArrowheads="1"/>
              </p:cNvSpPr>
              <p:nvPr/>
            </p:nvSpPr>
            <p:spPr bwMode="auto">
              <a:xfrm>
                <a:off x="13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7" name="Line 15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1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8" name="Line 1564"/>
              <p:cNvSpPr>
                <a:spLocks noChangeAspect="1" noChangeShapeType="1"/>
              </p:cNvSpPr>
              <p:nvPr/>
            </p:nvSpPr>
            <p:spPr bwMode="auto">
              <a:xfrm>
                <a:off x="1438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69" name="Line 1565"/>
              <p:cNvSpPr>
                <a:spLocks noChangeAspect="1" noChangeShapeType="1"/>
              </p:cNvSpPr>
              <p:nvPr/>
            </p:nvSpPr>
            <p:spPr bwMode="auto">
              <a:xfrm flipH="1">
                <a:off x="14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0" name="Oval 156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3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1" name="Line 1567"/>
              <p:cNvSpPr>
                <a:spLocks noChangeAspect="1" noChangeShapeType="1"/>
              </p:cNvSpPr>
              <p:nvPr/>
            </p:nvSpPr>
            <p:spPr bwMode="auto">
              <a:xfrm>
                <a:off x="149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2" name="Line 15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68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3" name="Line 1569"/>
              <p:cNvSpPr>
                <a:spLocks noChangeAspect="1" noChangeShapeType="1"/>
              </p:cNvSpPr>
              <p:nvPr/>
            </p:nvSpPr>
            <p:spPr bwMode="auto">
              <a:xfrm flipV="1">
                <a:off x="1468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4" name="Oval 1570"/>
              <p:cNvSpPr>
                <a:spLocks noChangeAspect="1" noChangeArrowheads="1"/>
              </p:cNvSpPr>
              <p:nvPr/>
            </p:nvSpPr>
            <p:spPr bwMode="auto">
              <a:xfrm>
                <a:off x="1457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5" name="Line 15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3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6" name="Line 1572"/>
              <p:cNvSpPr>
                <a:spLocks noChangeAspect="1" noChangeShapeType="1"/>
              </p:cNvSpPr>
              <p:nvPr/>
            </p:nvSpPr>
            <p:spPr bwMode="auto">
              <a:xfrm>
                <a:off x="1496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7" name="Line 1573"/>
              <p:cNvSpPr>
                <a:spLocks noChangeAspect="1" noChangeShapeType="1"/>
              </p:cNvSpPr>
              <p:nvPr/>
            </p:nvSpPr>
            <p:spPr bwMode="auto">
              <a:xfrm flipH="1">
                <a:off x="149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8" name="Oval 157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457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79" name="Line 1575"/>
              <p:cNvSpPr>
                <a:spLocks noChangeAspect="1" noChangeShapeType="1"/>
              </p:cNvSpPr>
              <p:nvPr/>
            </p:nvSpPr>
            <p:spPr bwMode="auto">
              <a:xfrm>
                <a:off x="155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0" name="Line 15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1" name="Line 1577"/>
              <p:cNvSpPr>
                <a:spLocks noChangeAspect="1" noChangeShapeType="1"/>
              </p:cNvSpPr>
              <p:nvPr/>
            </p:nvSpPr>
            <p:spPr bwMode="auto">
              <a:xfrm flipV="1">
                <a:off x="1524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2" name="Oval 1578"/>
              <p:cNvSpPr>
                <a:spLocks noChangeAspect="1" noChangeArrowheads="1"/>
              </p:cNvSpPr>
              <p:nvPr/>
            </p:nvSpPr>
            <p:spPr bwMode="auto">
              <a:xfrm>
                <a:off x="1513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3" name="Line 15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29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4" name="Line 1580"/>
              <p:cNvSpPr>
                <a:spLocks noChangeAspect="1" noChangeShapeType="1"/>
              </p:cNvSpPr>
              <p:nvPr/>
            </p:nvSpPr>
            <p:spPr bwMode="auto">
              <a:xfrm>
                <a:off x="1551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5" name="Line 1581"/>
              <p:cNvSpPr>
                <a:spLocks noChangeAspect="1" noChangeShapeType="1"/>
              </p:cNvSpPr>
              <p:nvPr/>
            </p:nvSpPr>
            <p:spPr bwMode="auto">
              <a:xfrm flipH="1">
                <a:off x="155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6" name="Oval 158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3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7" name="Line 1583"/>
              <p:cNvSpPr>
                <a:spLocks noChangeAspect="1" noChangeShapeType="1"/>
              </p:cNvSpPr>
              <p:nvPr/>
            </p:nvSpPr>
            <p:spPr bwMode="auto">
              <a:xfrm>
                <a:off x="160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8" name="Line 15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89" name="Line 1585"/>
              <p:cNvSpPr>
                <a:spLocks noChangeAspect="1" noChangeShapeType="1"/>
              </p:cNvSpPr>
              <p:nvPr/>
            </p:nvSpPr>
            <p:spPr bwMode="auto">
              <a:xfrm flipV="1">
                <a:off x="157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0" name="Oval 1586"/>
              <p:cNvSpPr>
                <a:spLocks noChangeAspect="1" noChangeArrowheads="1"/>
              </p:cNvSpPr>
              <p:nvPr/>
            </p:nvSpPr>
            <p:spPr bwMode="auto">
              <a:xfrm>
                <a:off x="156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1" name="Line 15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58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2" name="Line 1588"/>
              <p:cNvSpPr>
                <a:spLocks noChangeAspect="1" noChangeShapeType="1"/>
              </p:cNvSpPr>
              <p:nvPr/>
            </p:nvSpPr>
            <p:spPr bwMode="auto">
              <a:xfrm>
                <a:off x="1607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3" name="Line 1589"/>
              <p:cNvSpPr>
                <a:spLocks noChangeAspect="1" noChangeShapeType="1"/>
              </p:cNvSpPr>
              <p:nvPr/>
            </p:nvSpPr>
            <p:spPr bwMode="auto">
              <a:xfrm flipH="1">
                <a:off x="160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4" name="Oval 159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6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5" name="Line 1591"/>
              <p:cNvSpPr>
                <a:spLocks noChangeAspect="1" noChangeShapeType="1"/>
              </p:cNvSpPr>
              <p:nvPr/>
            </p:nvSpPr>
            <p:spPr bwMode="auto">
              <a:xfrm>
                <a:off x="166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6" name="Line 15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3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7" name="Line 1593"/>
              <p:cNvSpPr>
                <a:spLocks noChangeAspect="1" noChangeShapeType="1"/>
              </p:cNvSpPr>
              <p:nvPr/>
            </p:nvSpPr>
            <p:spPr bwMode="auto">
              <a:xfrm flipV="1">
                <a:off x="1636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8" name="Oval 1594"/>
              <p:cNvSpPr>
                <a:spLocks noChangeAspect="1" noChangeArrowheads="1"/>
              </p:cNvSpPr>
              <p:nvPr/>
            </p:nvSpPr>
            <p:spPr bwMode="auto">
              <a:xfrm>
                <a:off x="1626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199" name="Line 15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4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0" name="Line 1596"/>
              <p:cNvSpPr>
                <a:spLocks noChangeAspect="1" noChangeShapeType="1"/>
              </p:cNvSpPr>
              <p:nvPr/>
            </p:nvSpPr>
            <p:spPr bwMode="auto">
              <a:xfrm>
                <a:off x="166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1" name="Line 1597"/>
              <p:cNvSpPr>
                <a:spLocks noChangeAspect="1" noChangeShapeType="1"/>
              </p:cNvSpPr>
              <p:nvPr/>
            </p:nvSpPr>
            <p:spPr bwMode="auto">
              <a:xfrm flipH="1">
                <a:off x="1663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2" name="Oval 159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26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3" name="Line 1599"/>
              <p:cNvSpPr>
                <a:spLocks noChangeAspect="1" noChangeShapeType="1"/>
              </p:cNvSpPr>
              <p:nvPr/>
            </p:nvSpPr>
            <p:spPr bwMode="auto">
              <a:xfrm>
                <a:off x="19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4" name="Line 16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5" name="Line 1601"/>
              <p:cNvSpPr>
                <a:spLocks noChangeAspect="1" noChangeShapeType="1"/>
              </p:cNvSpPr>
              <p:nvPr/>
            </p:nvSpPr>
            <p:spPr bwMode="auto">
              <a:xfrm flipV="1">
                <a:off x="162" y="1377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6" name="Oval 1602"/>
              <p:cNvSpPr>
                <a:spLocks noChangeAspect="1" noChangeArrowheads="1"/>
              </p:cNvSpPr>
              <p:nvPr/>
            </p:nvSpPr>
            <p:spPr bwMode="auto">
              <a:xfrm>
                <a:off x="15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7" name="Line 16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8" name="Line 1604"/>
              <p:cNvSpPr>
                <a:spLocks noChangeAspect="1" noChangeShapeType="1"/>
              </p:cNvSpPr>
              <p:nvPr/>
            </p:nvSpPr>
            <p:spPr bwMode="auto">
              <a:xfrm>
                <a:off x="19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09" name="Line 1605"/>
              <p:cNvSpPr>
                <a:spLocks noChangeAspect="1" noChangeShapeType="1"/>
              </p:cNvSpPr>
              <p:nvPr/>
            </p:nvSpPr>
            <p:spPr bwMode="auto">
              <a:xfrm flipH="1">
                <a:off x="18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0" name="Oval 160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5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1" name="Line 1607"/>
              <p:cNvSpPr>
                <a:spLocks noChangeAspect="1" noChangeShapeType="1"/>
              </p:cNvSpPr>
              <p:nvPr/>
            </p:nvSpPr>
            <p:spPr bwMode="auto">
              <a:xfrm>
                <a:off x="246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2" name="Line 16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3" name="Line 1609"/>
              <p:cNvSpPr>
                <a:spLocks noChangeAspect="1" noChangeShapeType="1"/>
              </p:cNvSpPr>
              <p:nvPr/>
            </p:nvSpPr>
            <p:spPr bwMode="auto">
              <a:xfrm flipV="1">
                <a:off x="218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4" name="Oval 1610"/>
              <p:cNvSpPr>
                <a:spLocks noChangeAspect="1" noChangeArrowheads="1"/>
              </p:cNvSpPr>
              <p:nvPr/>
            </p:nvSpPr>
            <p:spPr bwMode="auto">
              <a:xfrm>
                <a:off x="20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5" name="Line 16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6" name="Line 1612"/>
              <p:cNvSpPr>
                <a:spLocks noChangeAspect="1" noChangeShapeType="1"/>
              </p:cNvSpPr>
              <p:nvPr/>
            </p:nvSpPr>
            <p:spPr bwMode="auto">
              <a:xfrm>
                <a:off x="246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7" name="Line 1613"/>
              <p:cNvSpPr>
                <a:spLocks noChangeAspect="1" noChangeShapeType="1"/>
              </p:cNvSpPr>
              <p:nvPr/>
            </p:nvSpPr>
            <p:spPr bwMode="auto">
              <a:xfrm flipH="1">
                <a:off x="24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8" name="Oval 161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0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19" name="Line 1615"/>
              <p:cNvSpPr>
                <a:spLocks noChangeAspect="1" noChangeShapeType="1"/>
              </p:cNvSpPr>
              <p:nvPr/>
            </p:nvSpPr>
            <p:spPr bwMode="auto">
              <a:xfrm>
                <a:off x="360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0" name="Line 16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2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1" name="Line 1617"/>
              <p:cNvSpPr>
                <a:spLocks noChangeAspect="1" noChangeShapeType="1"/>
              </p:cNvSpPr>
              <p:nvPr/>
            </p:nvSpPr>
            <p:spPr bwMode="auto">
              <a:xfrm flipV="1">
                <a:off x="331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2" name="Oval 1618"/>
              <p:cNvSpPr>
                <a:spLocks noChangeAspect="1" noChangeArrowheads="1"/>
              </p:cNvSpPr>
              <p:nvPr/>
            </p:nvSpPr>
            <p:spPr bwMode="auto">
              <a:xfrm>
                <a:off x="32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3" name="Line 16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4" name="Line 1620"/>
              <p:cNvSpPr>
                <a:spLocks noChangeAspect="1" noChangeShapeType="1"/>
              </p:cNvSpPr>
              <p:nvPr/>
            </p:nvSpPr>
            <p:spPr bwMode="auto">
              <a:xfrm>
                <a:off x="359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5" name="Line 1621"/>
              <p:cNvSpPr>
                <a:spLocks noChangeAspect="1" noChangeShapeType="1"/>
              </p:cNvSpPr>
              <p:nvPr/>
            </p:nvSpPr>
            <p:spPr bwMode="auto">
              <a:xfrm flipH="1">
                <a:off x="35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6" name="Oval 162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7" name="Line 1623"/>
              <p:cNvSpPr>
                <a:spLocks noChangeAspect="1" noChangeShapeType="1"/>
              </p:cNvSpPr>
              <p:nvPr/>
            </p:nvSpPr>
            <p:spPr bwMode="auto">
              <a:xfrm>
                <a:off x="47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8" name="Line 16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4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29" name="Line 1625"/>
              <p:cNvSpPr>
                <a:spLocks noChangeAspect="1" noChangeShapeType="1"/>
              </p:cNvSpPr>
              <p:nvPr/>
            </p:nvSpPr>
            <p:spPr bwMode="auto">
              <a:xfrm flipV="1">
                <a:off x="44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0" name="Oval 1626"/>
              <p:cNvSpPr>
                <a:spLocks noChangeAspect="1" noChangeArrowheads="1"/>
              </p:cNvSpPr>
              <p:nvPr/>
            </p:nvSpPr>
            <p:spPr bwMode="auto">
              <a:xfrm>
                <a:off x="435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1" name="Line 162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5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2" name="Line 1628"/>
              <p:cNvSpPr>
                <a:spLocks noChangeAspect="1" noChangeShapeType="1"/>
              </p:cNvSpPr>
              <p:nvPr/>
            </p:nvSpPr>
            <p:spPr bwMode="auto">
              <a:xfrm>
                <a:off x="473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3" name="Line 1629"/>
              <p:cNvSpPr>
                <a:spLocks noChangeAspect="1" noChangeShapeType="1"/>
              </p:cNvSpPr>
              <p:nvPr/>
            </p:nvSpPr>
            <p:spPr bwMode="auto">
              <a:xfrm flipH="1">
                <a:off x="471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4" name="Oval 163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35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5" name="Line 1631"/>
              <p:cNvSpPr>
                <a:spLocks noChangeAspect="1" noChangeShapeType="1"/>
              </p:cNvSpPr>
              <p:nvPr/>
            </p:nvSpPr>
            <p:spPr bwMode="auto">
              <a:xfrm>
                <a:off x="303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6" name="Line 1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5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7" name="Line 1633"/>
              <p:cNvSpPr>
                <a:spLocks noChangeAspect="1" noChangeShapeType="1"/>
              </p:cNvSpPr>
              <p:nvPr/>
            </p:nvSpPr>
            <p:spPr bwMode="auto">
              <a:xfrm flipV="1">
                <a:off x="274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8" name="Oval 1634"/>
              <p:cNvSpPr>
                <a:spLocks noChangeAspect="1" noChangeArrowheads="1"/>
              </p:cNvSpPr>
              <p:nvPr/>
            </p:nvSpPr>
            <p:spPr bwMode="auto">
              <a:xfrm>
                <a:off x="264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39" name="Line 16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8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0" name="Line 1636"/>
              <p:cNvSpPr>
                <a:spLocks noChangeAspect="1" noChangeShapeType="1"/>
              </p:cNvSpPr>
              <p:nvPr/>
            </p:nvSpPr>
            <p:spPr bwMode="auto">
              <a:xfrm>
                <a:off x="302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1" name="Line 1637"/>
              <p:cNvSpPr>
                <a:spLocks noChangeAspect="1" noChangeShapeType="1"/>
              </p:cNvSpPr>
              <p:nvPr/>
            </p:nvSpPr>
            <p:spPr bwMode="auto">
              <a:xfrm flipH="1">
                <a:off x="30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2" name="Oval 163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64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3" name="Line 1639"/>
              <p:cNvSpPr>
                <a:spLocks noChangeAspect="1" noChangeShapeType="1"/>
              </p:cNvSpPr>
              <p:nvPr/>
            </p:nvSpPr>
            <p:spPr bwMode="auto">
              <a:xfrm>
                <a:off x="417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4" name="Line 16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5" name="Line 1641"/>
              <p:cNvSpPr>
                <a:spLocks noChangeAspect="1" noChangeShapeType="1"/>
              </p:cNvSpPr>
              <p:nvPr/>
            </p:nvSpPr>
            <p:spPr bwMode="auto">
              <a:xfrm flipV="1">
                <a:off x="38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6" name="Oval 1642"/>
              <p:cNvSpPr>
                <a:spLocks noChangeAspect="1" noChangeArrowheads="1"/>
              </p:cNvSpPr>
              <p:nvPr/>
            </p:nvSpPr>
            <p:spPr bwMode="auto">
              <a:xfrm>
                <a:off x="378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7" name="Line 16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8" name="Line 1644"/>
              <p:cNvSpPr>
                <a:spLocks noChangeAspect="1" noChangeShapeType="1"/>
              </p:cNvSpPr>
              <p:nvPr/>
            </p:nvSpPr>
            <p:spPr bwMode="auto">
              <a:xfrm>
                <a:off x="41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49" name="Line 1645"/>
              <p:cNvSpPr>
                <a:spLocks noChangeAspect="1" noChangeShapeType="1"/>
              </p:cNvSpPr>
              <p:nvPr/>
            </p:nvSpPr>
            <p:spPr bwMode="auto">
              <a:xfrm flipH="1">
                <a:off x="41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0" name="Oval 164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8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1" name="Line 1647"/>
              <p:cNvSpPr>
                <a:spLocks noChangeAspect="1" noChangeShapeType="1"/>
              </p:cNvSpPr>
              <p:nvPr/>
            </p:nvSpPr>
            <p:spPr bwMode="auto">
              <a:xfrm>
                <a:off x="53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2" name="Line 16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3" name="Line 1649"/>
              <p:cNvSpPr>
                <a:spLocks noChangeAspect="1" noChangeShapeType="1"/>
              </p:cNvSpPr>
              <p:nvPr/>
            </p:nvSpPr>
            <p:spPr bwMode="auto">
              <a:xfrm flipV="1">
                <a:off x="50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4" name="Oval 1650"/>
              <p:cNvSpPr>
                <a:spLocks noChangeAspect="1" noChangeArrowheads="1"/>
              </p:cNvSpPr>
              <p:nvPr/>
            </p:nvSpPr>
            <p:spPr bwMode="auto">
              <a:xfrm>
                <a:off x="491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5" name="Line 16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7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6" name="Line 1652"/>
              <p:cNvSpPr>
                <a:spLocks noChangeAspect="1" noChangeShapeType="1"/>
              </p:cNvSpPr>
              <p:nvPr/>
            </p:nvSpPr>
            <p:spPr bwMode="auto">
              <a:xfrm>
                <a:off x="530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7" name="Line 1653"/>
              <p:cNvSpPr>
                <a:spLocks noChangeAspect="1" noChangeShapeType="1"/>
              </p:cNvSpPr>
              <p:nvPr/>
            </p:nvSpPr>
            <p:spPr bwMode="auto">
              <a:xfrm flipH="1">
                <a:off x="52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8" name="Oval 165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491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59" name="Line 1655"/>
              <p:cNvSpPr>
                <a:spLocks noChangeAspect="1" noChangeShapeType="1"/>
              </p:cNvSpPr>
              <p:nvPr/>
            </p:nvSpPr>
            <p:spPr bwMode="auto">
              <a:xfrm>
                <a:off x="64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0" name="Line 16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1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1" name="Line 1657"/>
              <p:cNvSpPr>
                <a:spLocks noChangeAspect="1" noChangeShapeType="1"/>
              </p:cNvSpPr>
              <p:nvPr/>
            </p:nvSpPr>
            <p:spPr bwMode="auto">
              <a:xfrm flipV="1">
                <a:off x="615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2" name="Oval 1658"/>
              <p:cNvSpPr>
                <a:spLocks noChangeAspect="1" noChangeArrowheads="1"/>
              </p:cNvSpPr>
              <p:nvPr/>
            </p:nvSpPr>
            <p:spPr bwMode="auto">
              <a:xfrm>
                <a:off x="606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3" name="Line 16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2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4" name="Line 1660"/>
              <p:cNvSpPr>
                <a:spLocks noChangeAspect="1" noChangeShapeType="1"/>
              </p:cNvSpPr>
              <p:nvPr/>
            </p:nvSpPr>
            <p:spPr bwMode="auto">
              <a:xfrm>
                <a:off x="643" y="1405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5" name="Line 1661"/>
              <p:cNvSpPr>
                <a:spLocks noChangeAspect="1" noChangeShapeType="1"/>
              </p:cNvSpPr>
              <p:nvPr/>
            </p:nvSpPr>
            <p:spPr bwMode="auto">
              <a:xfrm flipH="1">
                <a:off x="642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6" name="Oval 166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06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7" name="Line 1663"/>
              <p:cNvSpPr>
                <a:spLocks noChangeAspect="1" noChangeShapeType="1"/>
              </p:cNvSpPr>
              <p:nvPr/>
            </p:nvSpPr>
            <p:spPr bwMode="auto">
              <a:xfrm>
                <a:off x="58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8" name="Line 1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0" y="1388"/>
                <a:ext cx="7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69" name="Line 1665"/>
              <p:cNvSpPr>
                <a:spLocks noChangeAspect="1" noChangeShapeType="1"/>
              </p:cNvSpPr>
              <p:nvPr/>
            </p:nvSpPr>
            <p:spPr bwMode="auto">
              <a:xfrm flipV="1">
                <a:off x="55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0" name="Oval 1666"/>
              <p:cNvSpPr>
                <a:spLocks noChangeAspect="1" noChangeArrowheads="1"/>
              </p:cNvSpPr>
              <p:nvPr/>
            </p:nvSpPr>
            <p:spPr bwMode="auto">
              <a:xfrm>
                <a:off x="548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1" name="Line 1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2" name="Line 1668"/>
              <p:cNvSpPr>
                <a:spLocks noChangeAspect="1" noChangeShapeType="1"/>
              </p:cNvSpPr>
              <p:nvPr/>
            </p:nvSpPr>
            <p:spPr bwMode="auto">
              <a:xfrm>
                <a:off x="58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3" name="Line 1669"/>
              <p:cNvSpPr>
                <a:spLocks noChangeAspect="1" noChangeShapeType="1"/>
              </p:cNvSpPr>
              <p:nvPr/>
            </p:nvSpPr>
            <p:spPr bwMode="auto">
              <a:xfrm flipH="1">
                <a:off x="58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4" name="Oval 167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548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5" name="Line 1671"/>
              <p:cNvSpPr>
                <a:spLocks noChangeAspect="1" noChangeShapeType="1"/>
              </p:cNvSpPr>
              <p:nvPr/>
            </p:nvSpPr>
            <p:spPr bwMode="auto">
              <a:xfrm>
                <a:off x="701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6" name="Line 16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3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7" name="Line 1673"/>
              <p:cNvSpPr>
                <a:spLocks noChangeAspect="1" noChangeShapeType="1"/>
              </p:cNvSpPr>
              <p:nvPr/>
            </p:nvSpPr>
            <p:spPr bwMode="auto">
              <a:xfrm flipV="1">
                <a:off x="672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8" name="Oval 1674"/>
              <p:cNvSpPr>
                <a:spLocks noChangeAspect="1" noChangeArrowheads="1"/>
              </p:cNvSpPr>
              <p:nvPr/>
            </p:nvSpPr>
            <p:spPr bwMode="auto">
              <a:xfrm>
                <a:off x="662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79" name="Line 16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7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0" name="Line 1676"/>
              <p:cNvSpPr>
                <a:spLocks noChangeAspect="1" noChangeShapeType="1"/>
              </p:cNvSpPr>
              <p:nvPr/>
            </p:nvSpPr>
            <p:spPr bwMode="auto">
              <a:xfrm>
                <a:off x="700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1" name="Line 1677"/>
              <p:cNvSpPr>
                <a:spLocks noChangeAspect="1" noChangeShapeType="1"/>
              </p:cNvSpPr>
              <p:nvPr/>
            </p:nvSpPr>
            <p:spPr bwMode="auto">
              <a:xfrm flipH="1">
                <a:off x="699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2" name="Oval 167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62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3" name="Line 1679"/>
              <p:cNvSpPr>
                <a:spLocks noChangeAspect="1" noChangeShapeType="1"/>
              </p:cNvSpPr>
              <p:nvPr/>
            </p:nvSpPr>
            <p:spPr bwMode="auto">
              <a:xfrm>
                <a:off x="75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4" name="Line 16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5" name="Line 1681"/>
              <p:cNvSpPr>
                <a:spLocks noChangeAspect="1" noChangeShapeType="1"/>
              </p:cNvSpPr>
              <p:nvPr/>
            </p:nvSpPr>
            <p:spPr bwMode="auto">
              <a:xfrm flipV="1">
                <a:off x="729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6" name="Oval 1682"/>
              <p:cNvSpPr>
                <a:spLocks noChangeAspect="1" noChangeArrowheads="1"/>
              </p:cNvSpPr>
              <p:nvPr/>
            </p:nvSpPr>
            <p:spPr bwMode="auto">
              <a:xfrm>
                <a:off x="71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7" name="Line 16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4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8" name="Line 1684"/>
              <p:cNvSpPr>
                <a:spLocks noChangeAspect="1" noChangeShapeType="1"/>
              </p:cNvSpPr>
              <p:nvPr/>
            </p:nvSpPr>
            <p:spPr bwMode="auto">
              <a:xfrm>
                <a:off x="757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89" name="Line 1685"/>
              <p:cNvSpPr>
                <a:spLocks noChangeAspect="1" noChangeShapeType="1"/>
              </p:cNvSpPr>
              <p:nvPr/>
            </p:nvSpPr>
            <p:spPr bwMode="auto">
              <a:xfrm flipH="1">
                <a:off x="755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0" name="Oval 168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1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1" name="Line 1687"/>
              <p:cNvSpPr>
                <a:spLocks noChangeAspect="1" noChangeShapeType="1"/>
              </p:cNvSpPr>
              <p:nvPr/>
            </p:nvSpPr>
            <p:spPr bwMode="auto">
              <a:xfrm>
                <a:off x="815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2" name="Line 16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87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3" name="Line 1689"/>
              <p:cNvSpPr>
                <a:spLocks noChangeAspect="1" noChangeShapeType="1"/>
              </p:cNvSpPr>
              <p:nvPr/>
            </p:nvSpPr>
            <p:spPr bwMode="auto">
              <a:xfrm flipV="1">
                <a:off x="786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4" name="Oval 1690"/>
              <p:cNvSpPr>
                <a:spLocks noChangeAspect="1" noChangeArrowheads="1"/>
              </p:cNvSpPr>
              <p:nvPr/>
            </p:nvSpPr>
            <p:spPr bwMode="auto">
              <a:xfrm>
                <a:off x="777" y="132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5" name="Line 1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92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6" name="Line 1692"/>
              <p:cNvSpPr>
                <a:spLocks noChangeAspect="1" noChangeShapeType="1"/>
              </p:cNvSpPr>
              <p:nvPr/>
            </p:nvSpPr>
            <p:spPr bwMode="auto">
              <a:xfrm>
                <a:off x="814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7" name="Line 1693"/>
              <p:cNvSpPr>
                <a:spLocks noChangeAspect="1" noChangeShapeType="1"/>
              </p:cNvSpPr>
              <p:nvPr/>
            </p:nvSpPr>
            <p:spPr bwMode="auto">
              <a:xfrm flipH="1">
                <a:off x="813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8" name="Oval 169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777" y="1425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299" name="Line 1695"/>
              <p:cNvSpPr>
                <a:spLocks noChangeAspect="1" noChangeShapeType="1"/>
              </p:cNvSpPr>
              <p:nvPr/>
            </p:nvSpPr>
            <p:spPr bwMode="auto">
              <a:xfrm>
                <a:off x="1782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0" name="Line 16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4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1" name="Line 1697"/>
              <p:cNvSpPr>
                <a:spLocks noChangeAspect="1" noChangeShapeType="1"/>
              </p:cNvSpPr>
              <p:nvPr/>
            </p:nvSpPr>
            <p:spPr bwMode="auto">
              <a:xfrm flipV="1">
                <a:off x="1753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2" name="Oval 1698"/>
              <p:cNvSpPr>
                <a:spLocks noChangeAspect="1" noChangeArrowheads="1"/>
              </p:cNvSpPr>
              <p:nvPr/>
            </p:nvSpPr>
            <p:spPr bwMode="auto">
              <a:xfrm>
                <a:off x="1742" y="132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3" name="Line 16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58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4" name="Line 1700"/>
              <p:cNvSpPr>
                <a:spLocks noChangeAspect="1" noChangeShapeType="1"/>
              </p:cNvSpPr>
              <p:nvPr/>
            </p:nvSpPr>
            <p:spPr bwMode="auto">
              <a:xfrm>
                <a:off x="1781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5" name="Line 1701"/>
              <p:cNvSpPr>
                <a:spLocks noChangeAspect="1" noChangeShapeType="1"/>
              </p:cNvSpPr>
              <p:nvPr/>
            </p:nvSpPr>
            <p:spPr bwMode="auto">
              <a:xfrm flipH="1">
                <a:off x="1779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6" name="Oval 1702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42" y="1425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7" name="Line 1703"/>
              <p:cNvSpPr>
                <a:spLocks noChangeAspect="1" noChangeShapeType="1"/>
              </p:cNvSpPr>
              <p:nvPr/>
            </p:nvSpPr>
            <p:spPr bwMode="auto">
              <a:xfrm>
                <a:off x="1724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8" name="Line 17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96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09" name="Line 1705"/>
              <p:cNvSpPr>
                <a:spLocks noChangeAspect="1" noChangeShapeType="1"/>
              </p:cNvSpPr>
              <p:nvPr/>
            </p:nvSpPr>
            <p:spPr bwMode="auto">
              <a:xfrm flipV="1">
                <a:off x="1695" y="1377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0" name="Oval 1706"/>
              <p:cNvSpPr>
                <a:spLocks noChangeAspect="1" noChangeArrowheads="1"/>
              </p:cNvSpPr>
              <p:nvPr/>
            </p:nvSpPr>
            <p:spPr bwMode="auto">
              <a:xfrm>
                <a:off x="1685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1" name="Line 17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01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2" name="Line 1708"/>
              <p:cNvSpPr>
                <a:spLocks noChangeAspect="1" noChangeShapeType="1"/>
              </p:cNvSpPr>
              <p:nvPr/>
            </p:nvSpPr>
            <p:spPr bwMode="auto">
              <a:xfrm>
                <a:off x="1723" y="1405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3" name="Line 1709"/>
              <p:cNvSpPr>
                <a:spLocks noChangeAspect="1" noChangeShapeType="1"/>
              </p:cNvSpPr>
              <p:nvPr/>
            </p:nvSpPr>
            <p:spPr bwMode="auto">
              <a:xfrm flipH="1">
                <a:off x="172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4" name="Oval 171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685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5" name="Line 1711"/>
              <p:cNvSpPr>
                <a:spLocks noChangeAspect="1" noChangeShapeType="1"/>
              </p:cNvSpPr>
              <p:nvPr/>
            </p:nvSpPr>
            <p:spPr bwMode="auto">
              <a:xfrm>
                <a:off x="1838" y="1375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6" name="Line 17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0" y="1388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7" name="Line 1713"/>
              <p:cNvSpPr>
                <a:spLocks noChangeAspect="1" noChangeShapeType="1"/>
              </p:cNvSpPr>
              <p:nvPr/>
            </p:nvSpPr>
            <p:spPr bwMode="auto">
              <a:xfrm flipV="1">
                <a:off x="1809" y="1377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8" name="Oval 1714"/>
              <p:cNvSpPr>
                <a:spLocks noChangeAspect="1" noChangeArrowheads="1"/>
              </p:cNvSpPr>
              <p:nvPr/>
            </p:nvSpPr>
            <p:spPr bwMode="auto">
              <a:xfrm>
                <a:off x="1799" y="132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19" name="Line 1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5" y="1402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0" name="Line 1716"/>
              <p:cNvSpPr>
                <a:spLocks noChangeAspect="1" noChangeShapeType="1"/>
              </p:cNvSpPr>
              <p:nvPr/>
            </p:nvSpPr>
            <p:spPr bwMode="auto">
              <a:xfrm>
                <a:off x="1837" y="1405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1" name="Line 1717"/>
              <p:cNvSpPr>
                <a:spLocks noChangeAspect="1" noChangeShapeType="1"/>
              </p:cNvSpPr>
              <p:nvPr/>
            </p:nvSpPr>
            <p:spPr bwMode="auto">
              <a:xfrm flipH="1">
                <a:off x="183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322" name="Oval 1718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799" y="1425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954" name="Group 1719"/>
            <p:cNvGrpSpPr>
              <a:grpSpLocks/>
            </p:cNvGrpSpPr>
            <p:nvPr/>
          </p:nvGrpSpPr>
          <p:grpSpPr bwMode="auto">
            <a:xfrm>
              <a:off x="2996" y="1363"/>
              <a:ext cx="909" cy="156"/>
              <a:chOff x="2996" y="1363"/>
              <a:chExt cx="909" cy="156"/>
            </a:xfrm>
          </p:grpSpPr>
          <p:sp>
            <p:nvSpPr>
              <p:cNvPr id="162955" name="Line 1720"/>
              <p:cNvSpPr>
                <a:spLocks noChangeAspect="1" noChangeShapeType="1"/>
              </p:cNvSpPr>
              <p:nvPr/>
            </p:nvSpPr>
            <p:spPr bwMode="auto">
              <a:xfrm>
                <a:off x="3206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56" name="Line 17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78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57" name="Line 1722"/>
              <p:cNvSpPr>
                <a:spLocks noChangeAspect="1" noChangeShapeType="1"/>
              </p:cNvSpPr>
              <p:nvPr/>
            </p:nvSpPr>
            <p:spPr bwMode="auto">
              <a:xfrm flipV="1">
                <a:off x="317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58" name="Oval 1723"/>
              <p:cNvSpPr>
                <a:spLocks noChangeAspect="1" noChangeArrowheads="1"/>
              </p:cNvSpPr>
              <p:nvPr/>
            </p:nvSpPr>
            <p:spPr bwMode="auto">
              <a:xfrm>
                <a:off x="3167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59" name="Line 17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8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0" name="Line 1725"/>
              <p:cNvSpPr>
                <a:spLocks noChangeAspect="1" noChangeShapeType="1"/>
              </p:cNvSpPr>
              <p:nvPr/>
            </p:nvSpPr>
            <p:spPr bwMode="auto">
              <a:xfrm>
                <a:off x="3205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1" name="Line 1726"/>
              <p:cNvSpPr>
                <a:spLocks noChangeAspect="1" noChangeShapeType="1"/>
              </p:cNvSpPr>
              <p:nvPr/>
            </p:nvSpPr>
            <p:spPr bwMode="auto">
              <a:xfrm flipH="1">
                <a:off x="3204" y="1455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2" name="Oval 172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167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3" name="Line 1728"/>
              <p:cNvSpPr>
                <a:spLocks noChangeAspect="1" noChangeShapeType="1"/>
              </p:cNvSpPr>
              <p:nvPr/>
            </p:nvSpPr>
            <p:spPr bwMode="auto">
              <a:xfrm>
                <a:off x="314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4" name="Line 17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2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5" name="Line 1730"/>
              <p:cNvSpPr>
                <a:spLocks noChangeAspect="1" noChangeShapeType="1"/>
              </p:cNvSpPr>
              <p:nvPr/>
            </p:nvSpPr>
            <p:spPr bwMode="auto">
              <a:xfrm flipV="1">
                <a:off x="3121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6" name="Oval 1731"/>
              <p:cNvSpPr>
                <a:spLocks noChangeAspect="1" noChangeArrowheads="1"/>
              </p:cNvSpPr>
              <p:nvPr/>
            </p:nvSpPr>
            <p:spPr bwMode="auto">
              <a:xfrm>
                <a:off x="311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7" name="Line 17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26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8" name="Line 1733"/>
              <p:cNvSpPr>
                <a:spLocks noChangeAspect="1" noChangeShapeType="1"/>
              </p:cNvSpPr>
              <p:nvPr/>
            </p:nvSpPr>
            <p:spPr bwMode="auto">
              <a:xfrm>
                <a:off x="3149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69" name="Line 1734"/>
              <p:cNvSpPr>
                <a:spLocks noChangeAspect="1" noChangeShapeType="1"/>
              </p:cNvSpPr>
              <p:nvPr/>
            </p:nvSpPr>
            <p:spPr bwMode="auto">
              <a:xfrm flipH="1">
                <a:off x="314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0" name="Oval 173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11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1" name="Line 1736"/>
              <p:cNvSpPr>
                <a:spLocks noChangeAspect="1" noChangeShapeType="1"/>
              </p:cNvSpPr>
              <p:nvPr/>
            </p:nvSpPr>
            <p:spPr bwMode="auto">
              <a:xfrm>
                <a:off x="3262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2" name="Line 17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34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3" name="Line 1738"/>
              <p:cNvSpPr>
                <a:spLocks noChangeAspect="1" noChangeShapeType="1"/>
              </p:cNvSpPr>
              <p:nvPr/>
            </p:nvSpPr>
            <p:spPr bwMode="auto">
              <a:xfrm flipV="1">
                <a:off x="3233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4" name="Oval 1739"/>
              <p:cNvSpPr>
                <a:spLocks noChangeAspect="1" noChangeArrowheads="1"/>
              </p:cNvSpPr>
              <p:nvPr/>
            </p:nvSpPr>
            <p:spPr bwMode="auto">
              <a:xfrm>
                <a:off x="3224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5" name="Line 1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39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6" name="Line 1741"/>
              <p:cNvSpPr>
                <a:spLocks noChangeAspect="1" noChangeShapeType="1"/>
              </p:cNvSpPr>
              <p:nvPr/>
            </p:nvSpPr>
            <p:spPr bwMode="auto">
              <a:xfrm>
                <a:off x="3261" y="1444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7" name="Line 1742"/>
              <p:cNvSpPr>
                <a:spLocks noChangeAspect="1" noChangeShapeType="1"/>
              </p:cNvSpPr>
              <p:nvPr/>
            </p:nvSpPr>
            <p:spPr bwMode="auto">
              <a:xfrm flipH="1">
                <a:off x="3260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8" name="Oval 174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24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79" name="Line 1744"/>
              <p:cNvSpPr>
                <a:spLocks noChangeAspect="1" noChangeShapeType="1"/>
              </p:cNvSpPr>
              <p:nvPr/>
            </p:nvSpPr>
            <p:spPr bwMode="auto">
              <a:xfrm>
                <a:off x="3377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0" name="Line 174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49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1" name="Line 1746"/>
              <p:cNvSpPr>
                <a:spLocks noChangeAspect="1" noChangeShapeType="1"/>
              </p:cNvSpPr>
              <p:nvPr/>
            </p:nvSpPr>
            <p:spPr bwMode="auto">
              <a:xfrm flipV="1">
                <a:off x="3348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2" name="Oval 1747"/>
              <p:cNvSpPr>
                <a:spLocks noChangeAspect="1" noChangeArrowheads="1"/>
              </p:cNvSpPr>
              <p:nvPr/>
            </p:nvSpPr>
            <p:spPr bwMode="auto">
              <a:xfrm>
                <a:off x="3337" y="1363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3" name="Line 17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5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4" name="Line 1749"/>
              <p:cNvSpPr>
                <a:spLocks noChangeAspect="1" noChangeShapeType="1"/>
              </p:cNvSpPr>
              <p:nvPr/>
            </p:nvSpPr>
            <p:spPr bwMode="auto">
              <a:xfrm>
                <a:off x="3376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5" name="Line 1750"/>
              <p:cNvSpPr>
                <a:spLocks noChangeAspect="1" noChangeShapeType="1"/>
              </p:cNvSpPr>
              <p:nvPr/>
            </p:nvSpPr>
            <p:spPr bwMode="auto">
              <a:xfrm flipH="1">
                <a:off x="3374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6" name="Oval 175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337" y="146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7" name="Line 1752"/>
              <p:cNvSpPr>
                <a:spLocks noChangeAspect="1" noChangeShapeType="1"/>
              </p:cNvSpPr>
              <p:nvPr/>
            </p:nvSpPr>
            <p:spPr bwMode="auto">
              <a:xfrm>
                <a:off x="331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8" name="Line 175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9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89" name="Line 1754"/>
              <p:cNvSpPr>
                <a:spLocks noChangeAspect="1" noChangeShapeType="1"/>
              </p:cNvSpPr>
              <p:nvPr/>
            </p:nvSpPr>
            <p:spPr bwMode="auto">
              <a:xfrm flipV="1">
                <a:off x="329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0" name="Oval 1755"/>
              <p:cNvSpPr>
                <a:spLocks noChangeAspect="1" noChangeArrowheads="1"/>
              </p:cNvSpPr>
              <p:nvPr/>
            </p:nvSpPr>
            <p:spPr bwMode="auto">
              <a:xfrm>
                <a:off x="328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1" name="Line 17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96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2" name="Line 1757"/>
              <p:cNvSpPr>
                <a:spLocks noChangeAspect="1" noChangeShapeType="1"/>
              </p:cNvSpPr>
              <p:nvPr/>
            </p:nvSpPr>
            <p:spPr bwMode="auto">
              <a:xfrm>
                <a:off x="3318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3" name="Line 1758"/>
              <p:cNvSpPr>
                <a:spLocks noChangeAspect="1" noChangeShapeType="1"/>
              </p:cNvSpPr>
              <p:nvPr/>
            </p:nvSpPr>
            <p:spPr bwMode="auto">
              <a:xfrm flipH="1">
                <a:off x="3316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4" name="Oval 175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28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5" name="Line 1760"/>
              <p:cNvSpPr>
                <a:spLocks noChangeAspect="1" noChangeShapeType="1"/>
              </p:cNvSpPr>
              <p:nvPr/>
            </p:nvSpPr>
            <p:spPr bwMode="auto">
              <a:xfrm>
                <a:off x="3433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6" name="Line 1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5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7" name="Line 1762"/>
              <p:cNvSpPr>
                <a:spLocks noChangeAspect="1" noChangeShapeType="1"/>
              </p:cNvSpPr>
              <p:nvPr/>
            </p:nvSpPr>
            <p:spPr bwMode="auto">
              <a:xfrm flipV="1">
                <a:off x="3404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8" name="Oval 1763"/>
              <p:cNvSpPr>
                <a:spLocks noChangeAspect="1" noChangeArrowheads="1"/>
              </p:cNvSpPr>
              <p:nvPr/>
            </p:nvSpPr>
            <p:spPr bwMode="auto">
              <a:xfrm>
                <a:off x="3394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99" name="Line 17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10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0" name="Line 1765"/>
              <p:cNvSpPr>
                <a:spLocks noChangeAspect="1" noChangeShapeType="1"/>
              </p:cNvSpPr>
              <p:nvPr/>
            </p:nvSpPr>
            <p:spPr bwMode="auto">
              <a:xfrm>
                <a:off x="3432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1" name="Line 1766"/>
              <p:cNvSpPr>
                <a:spLocks noChangeAspect="1" noChangeShapeType="1"/>
              </p:cNvSpPr>
              <p:nvPr/>
            </p:nvSpPr>
            <p:spPr bwMode="auto">
              <a:xfrm flipH="1">
                <a:off x="3431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2" name="Oval 176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394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3" name="Line 1768"/>
              <p:cNvSpPr>
                <a:spLocks noChangeAspect="1" noChangeShapeType="1"/>
              </p:cNvSpPr>
              <p:nvPr/>
            </p:nvSpPr>
            <p:spPr bwMode="auto">
              <a:xfrm>
                <a:off x="3490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4" name="Line 17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62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5" name="Line 1770"/>
              <p:cNvSpPr>
                <a:spLocks noChangeAspect="1" noChangeShapeType="1"/>
              </p:cNvSpPr>
              <p:nvPr/>
            </p:nvSpPr>
            <p:spPr bwMode="auto">
              <a:xfrm flipV="1">
                <a:off x="3461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6" name="Oval 1771"/>
              <p:cNvSpPr>
                <a:spLocks noChangeAspect="1" noChangeArrowheads="1"/>
              </p:cNvSpPr>
              <p:nvPr/>
            </p:nvSpPr>
            <p:spPr bwMode="auto">
              <a:xfrm>
                <a:off x="345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7" name="Line 17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67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8" name="Line 1773"/>
              <p:cNvSpPr>
                <a:spLocks noChangeAspect="1" noChangeShapeType="1"/>
              </p:cNvSpPr>
              <p:nvPr/>
            </p:nvSpPr>
            <p:spPr bwMode="auto">
              <a:xfrm>
                <a:off x="3489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09" name="Line 1774"/>
              <p:cNvSpPr>
                <a:spLocks noChangeAspect="1" noChangeShapeType="1"/>
              </p:cNvSpPr>
              <p:nvPr/>
            </p:nvSpPr>
            <p:spPr bwMode="auto">
              <a:xfrm flipH="1">
                <a:off x="348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0" name="Oval 177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45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1" name="Line 1776"/>
              <p:cNvSpPr>
                <a:spLocks noChangeAspect="1" noChangeShapeType="1"/>
              </p:cNvSpPr>
              <p:nvPr/>
            </p:nvSpPr>
            <p:spPr bwMode="auto">
              <a:xfrm>
                <a:off x="3547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2" name="Line 17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19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3" name="Line 1778"/>
              <p:cNvSpPr>
                <a:spLocks noChangeAspect="1" noChangeShapeType="1"/>
              </p:cNvSpPr>
              <p:nvPr/>
            </p:nvSpPr>
            <p:spPr bwMode="auto">
              <a:xfrm flipV="1">
                <a:off x="3519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4" name="Oval 1779"/>
              <p:cNvSpPr>
                <a:spLocks noChangeAspect="1" noChangeArrowheads="1"/>
              </p:cNvSpPr>
              <p:nvPr/>
            </p:nvSpPr>
            <p:spPr bwMode="auto">
              <a:xfrm>
                <a:off x="3508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5" name="Line 1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24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6" name="Line 1781"/>
              <p:cNvSpPr>
                <a:spLocks noChangeAspect="1" noChangeShapeType="1"/>
              </p:cNvSpPr>
              <p:nvPr/>
            </p:nvSpPr>
            <p:spPr bwMode="auto">
              <a:xfrm>
                <a:off x="3547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7" name="Line 1782"/>
              <p:cNvSpPr>
                <a:spLocks noChangeAspect="1" noChangeShapeType="1"/>
              </p:cNvSpPr>
              <p:nvPr/>
            </p:nvSpPr>
            <p:spPr bwMode="auto">
              <a:xfrm flipH="1">
                <a:off x="3545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8" name="Oval 178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508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19" name="Line 1784"/>
              <p:cNvSpPr>
                <a:spLocks noChangeAspect="1" noChangeShapeType="1"/>
              </p:cNvSpPr>
              <p:nvPr/>
            </p:nvSpPr>
            <p:spPr bwMode="auto">
              <a:xfrm>
                <a:off x="3602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0" name="Line 17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75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1" name="Line 1786"/>
              <p:cNvSpPr>
                <a:spLocks noChangeAspect="1" noChangeShapeType="1"/>
              </p:cNvSpPr>
              <p:nvPr/>
            </p:nvSpPr>
            <p:spPr bwMode="auto">
              <a:xfrm flipV="1">
                <a:off x="3575" y="1416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2" name="Oval 1787"/>
              <p:cNvSpPr>
                <a:spLocks noChangeAspect="1" noChangeArrowheads="1"/>
              </p:cNvSpPr>
              <p:nvPr/>
            </p:nvSpPr>
            <p:spPr bwMode="auto">
              <a:xfrm>
                <a:off x="3564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3" name="Line 17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80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4" name="Line 1789"/>
              <p:cNvSpPr>
                <a:spLocks noChangeAspect="1" noChangeShapeType="1"/>
              </p:cNvSpPr>
              <p:nvPr/>
            </p:nvSpPr>
            <p:spPr bwMode="auto">
              <a:xfrm>
                <a:off x="3602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5" name="Line 1790"/>
              <p:cNvSpPr>
                <a:spLocks noChangeAspect="1" noChangeShapeType="1"/>
              </p:cNvSpPr>
              <p:nvPr/>
            </p:nvSpPr>
            <p:spPr bwMode="auto">
              <a:xfrm flipH="1">
                <a:off x="3601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6" name="Oval 179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564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7" name="Line 1792"/>
              <p:cNvSpPr>
                <a:spLocks noChangeAspect="1" noChangeShapeType="1"/>
              </p:cNvSpPr>
              <p:nvPr/>
            </p:nvSpPr>
            <p:spPr bwMode="auto">
              <a:xfrm>
                <a:off x="365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8" name="Line 17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63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29" name="Line 1794"/>
              <p:cNvSpPr>
                <a:spLocks noChangeAspect="1" noChangeShapeType="1"/>
              </p:cNvSpPr>
              <p:nvPr/>
            </p:nvSpPr>
            <p:spPr bwMode="auto">
              <a:xfrm flipV="1">
                <a:off x="3630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0" name="Oval 1795"/>
              <p:cNvSpPr>
                <a:spLocks noChangeAspect="1" noChangeArrowheads="1"/>
              </p:cNvSpPr>
              <p:nvPr/>
            </p:nvSpPr>
            <p:spPr bwMode="auto">
              <a:xfrm>
                <a:off x="362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1" name="Line 17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637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2" name="Line 1797"/>
              <p:cNvSpPr>
                <a:spLocks noChangeAspect="1" noChangeShapeType="1"/>
              </p:cNvSpPr>
              <p:nvPr/>
            </p:nvSpPr>
            <p:spPr bwMode="auto">
              <a:xfrm>
                <a:off x="3658" y="1444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3" name="Line 1798"/>
              <p:cNvSpPr>
                <a:spLocks noChangeAspect="1" noChangeShapeType="1"/>
              </p:cNvSpPr>
              <p:nvPr/>
            </p:nvSpPr>
            <p:spPr bwMode="auto">
              <a:xfrm flipH="1">
                <a:off x="365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4" name="Oval 179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62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5" name="Line 1800"/>
              <p:cNvSpPr>
                <a:spLocks noChangeAspect="1" noChangeShapeType="1"/>
              </p:cNvSpPr>
              <p:nvPr/>
            </p:nvSpPr>
            <p:spPr bwMode="auto">
              <a:xfrm>
                <a:off x="3716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6" name="Line 18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688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7" name="Line 1802"/>
              <p:cNvSpPr>
                <a:spLocks noChangeAspect="1" noChangeShapeType="1"/>
              </p:cNvSpPr>
              <p:nvPr/>
            </p:nvSpPr>
            <p:spPr bwMode="auto">
              <a:xfrm flipV="1">
                <a:off x="3687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8" name="Oval 1803"/>
              <p:cNvSpPr>
                <a:spLocks noChangeAspect="1" noChangeArrowheads="1"/>
              </p:cNvSpPr>
              <p:nvPr/>
            </p:nvSpPr>
            <p:spPr bwMode="auto">
              <a:xfrm>
                <a:off x="3677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39" name="Line 1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693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0" name="Line 1805"/>
              <p:cNvSpPr>
                <a:spLocks noChangeAspect="1" noChangeShapeType="1"/>
              </p:cNvSpPr>
              <p:nvPr/>
            </p:nvSpPr>
            <p:spPr bwMode="auto">
              <a:xfrm>
                <a:off x="3715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1" name="Line 1806"/>
              <p:cNvSpPr>
                <a:spLocks noChangeAspect="1" noChangeShapeType="1"/>
              </p:cNvSpPr>
              <p:nvPr/>
            </p:nvSpPr>
            <p:spPr bwMode="auto">
              <a:xfrm flipH="1">
                <a:off x="3714" y="1455"/>
                <a:ext cx="7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2" name="Oval 180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677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3" name="Line 1808"/>
              <p:cNvSpPr>
                <a:spLocks noChangeAspect="1" noChangeShapeType="1"/>
              </p:cNvSpPr>
              <p:nvPr/>
            </p:nvSpPr>
            <p:spPr bwMode="auto">
              <a:xfrm>
                <a:off x="3833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4" name="Line 18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805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5" name="Line 1810"/>
              <p:cNvSpPr>
                <a:spLocks noChangeAspect="1" noChangeShapeType="1"/>
              </p:cNvSpPr>
              <p:nvPr/>
            </p:nvSpPr>
            <p:spPr bwMode="auto">
              <a:xfrm flipV="1">
                <a:off x="3804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6" name="Oval 1811"/>
              <p:cNvSpPr>
                <a:spLocks noChangeAspect="1" noChangeArrowheads="1"/>
              </p:cNvSpPr>
              <p:nvPr/>
            </p:nvSpPr>
            <p:spPr bwMode="auto">
              <a:xfrm>
                <a:off x="3793" y="1363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7" name="Line 18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809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8" name="Line 1813"/>
              <p:cNvSpPr>
                <a:spLocks noChangeAspect="1" noChangeShapeType="1"/>
              </p:cNvSpPr>
              <p:nvPr/>
            </p:nvSpPr>
            <p:spPr bwMode="auto">
              <a:xfrm>
                <a:off x="3832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49" name="Line 1814"/>
              <p:cNvSpPr>
                <a:spLocks noChangeAspect="1" noChangeShapeType="1"/>
              </p:cNvSpPr>
              <p:nvPr/>
            </p:nvSpPr>
            <p:spPr bwMode="auto">
              <a:xfrm flipH="1">
                <a:off x="3830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0" name="Oval 1815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93" y="1464"/>
                <a:ext cx="56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1" name="Line 1816"/>
              <p:cNvSpPr>
                <a:spLocks noChangeAspect="1" noChangeShapeType="1"/>
              </p:cNvSpPr>
              <p:nvPr/>
            </p:nvSpPr>
            <p:spPr bwMode="auto">
              <a:xfrm>
                <a:off x="3775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2" name="Line 18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747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3" name="Line 1818"/>
              <p:cNvSpPr>
                <a:spLocks noChangeAspect="1" noChangeShapeType="1"/>
              </p:cNvSpPr>
              <p:nvPr/>
            </p:nvSpPr>
            <p:spPr bwMode="auto">
              <a:xfrm flipV="1">
                <a:off x="3746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4" name="Oval 1819"/>
              <p:cNvSpPr>
                <a:spLocks noChangeAspect="1" noChangeArrowheads="1"/>
              </p:cNvSpPr>
              <p:nvPr/>
            </p:nvSpPr>
            <p:spPr bwMode="auto">
              <a:xfrm>
                <a:off x="3736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5" name="Line 18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752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6" name="Line 1821"/>
              <p:cNvSpPr>
                <a:spLocks noChangeAspect="1" noChangeShapeType="1"/>
              </p:cNvSpPr>
              <p:nvPr/>
            </p:nvSpPr>
            <p:spPr bwMode="auto">
              <a:xfrm>
                <a:off x="3774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7" name="Line 1822"/>
              <p:cNvSpPr>
                <a:spLocks noChangeAspect="1" noChangeShapeType="1"/>
              </p:cNvSpPr>
              <p:nvPr/>
            </p:nvSpPr>
            <p:spPr bwMode="auto">
              <a:xfrm flipH="1">
                <a:off x="3772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8" name="Oval 1823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736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59" name="Line 1824"/>
              <p:cNvSpPr>
                <a:spLocks noChangeAspect="1" noChangeShapeType="1"/>
              </p:cNvSpPr>
              <p:nvPr/>
            </p:nvSpPr>
            <p:spPr bwMode="auto">
              <a:xfrm>
                <a:off x="3889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0" name="Line 18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861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1" name="Line 1826"/>
              <p:cNvSpPr>
                <a:spLocks noChangeAspect="1" noChangeShapeType="1"/>
              </p:cNvSpPr>
              <p:nvPr/>
            </p:nvSpPr>
            <p:spPr bwMode="auto">
              <a:xfrm flipV="1">
                <a:off x="3860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2" name="Oval 1827"/>
              <p:cNvSpPr>
                <a:spLocks noChangeAspect="1" noChangeArrowheads="1"/>
              </p:cNvSpPr>
              <p:nvPr/>
            </p:nvSpPr>
            <p:spPr bwMode="auto">
              <a:xfrm>
                <a:off x="3850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3" name="Line 182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866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4" name="Line 1829"/>
              <p:cNvSpPr>
                <a:spLocks noChangeAspect="1" noChangeShapeType="1"/>
              </p:cNvSpPr>
              <p:nvPr/>
            </p:nvSpPr>
            <p:spPr bwMode="auto">
              <a:xfrm>
                <a:off x="3888" y="1444"/>
                <a:ext cx="6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5" name="Line 1830"/>
              <p:cNvSpPr>
                <a:spLocks noChangeAspect="1" noChangeShapeType="1"/>
              </p:cNvSpPr>
              <p:nvPr/>
            </p:nvSpPr>
            <p:spPr bwMode="auto">
              <a:xfrm flipH="1">
                <a:off x="3887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6" name="Oval 183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850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7" name="Line 1832"/>
              <p:cNvSpPr>
                <a:spLocks noChangeAspect="1" noChangeShapeType="1"/>
              </p:cNvSpPr>
              <p:nvPr/>
            </p:nvSpPr>
            <p:spPr bwMode="auto">
              <a:xfrm>
                <a:off x="3034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8" name="Line 18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06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69" name="Line 1834"/>
              <p:cNvSpPr>
                <a:spLocks noChangeAspect="1" noChangeShapeType="1"/>
              </p:cNvSpPr>
              <p:nvPr/>
            </p:nvSpPr>
            <p:spPr bwMode="auto">
              <a:xfrm flipV="1">
                <a:off x="3005" y="1416"/>
                <a:ext cx="9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0" name="Oval 1835"/>
              <p:cNvSpPr>
                <a:spLocks noChangeAspect="1" noChangeArrowheads="1"/>
              </p:cNvSpPr>
              <p:nvPr/>
            </p:nvSpPr>
            <p:spPr bwMode="auto">
              <a:xfrm>
                <a:off x="2996" y="1363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1" name="Line 18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11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2" name="Line 1837"/>
              <p:cNvSpPr>
                <a:spLocks noChangeAspect="1" noChangeShapeType="1"/>
              </p:cNvSpPr>
              <p:nvPr/>
            </p:nvSpPr>
            <p:spPr bwMode="auto">
              <a:xfrm>
                <a:off x="3033" y="1444"/>
                <a:ext cx="7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3" name="Line 1838"/>
              <p:cNvSpPr>
                <a:spLocks noChangeAspect="1" noChangeShapeType="1"/>
              </p:cNvSpPr>
              <p:nvPr/>
            </p:nvSpPr>
            <p:spPr bwMode="auto">
              <a:xfrm flipH="1">
                <a:off x="3032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4" name="Oval 1839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996" y="1464"/>
                <a:ext cx="54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5" name="Line 1840"/>
              <p:cNvSpPr>
                <a:spLocks noChangeAspect="1" noChangeShapeType="1"/>
              </p:cNvSpPr>
              <p:nvPr/>
            </p:nvSpPr>
            <p:spPr bwMode="auto">
              <a:xfrm>
                <a:off x="3091" y="1414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6" name="Line 18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63" y="1427"/>
                <a:ext cx="8" cy="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7" name="Line 1842"/>
              <p:cNvSpPr>
                <a:spLocks noChangeAspect="1" noChangeShapeType="1"/>
              </p:cNvSpPr>
              <p:nvPr/>
            </p:nvSpPr>
            <p:spPr bwMode="auto">
              <a:xfrm flipV="1">
                <a:off x="3062" y="1416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8" name="Oval 1843"/>
              <p:cNvSpPr>
                <a:spLocks noChangeAspect="1" noChangeArrowheads="1"/>
              </p:cNvSpPr>
              <p:nvPr/>
            </p:nvSpPr>
            <p:spPr bwMode="auto">
              <a:xfrm>
                <a:off x="3052" y="1363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79" name="Line 18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68" y="1441"/>
                <a:ext cx="0" cy="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0" name="Line 1845"/>
              <p:cNvSpPr>
                <a:spLocks noChangeAspect="1" noChangeShapeType="1"/>
              </p:cNvSpPr>
              <p:nvPr/>
            </p:nvSpPr>
            <p:spPr bwMode="auto">
              <a:xfrm>
                <a:off x="3090" y="1444"/>
                <a:ext cx="5" cy="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1" name="Line 1846"/>
              <p:cNvSpPr>
                <a:spLocks noChangeAspect="1" noChangeShapeType="1"/>
              </p:cNvSpPr>
              <p:nvPr/>
            </p:nvSpPr>
            <p:spPr bwMode="auto">
              <a:xfrm flipH="1">
                <a:off x="3088" y="1455"/>
                <a:ext cx="8" cy="11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3082" name="Oval 1847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3052" y="1464"/>
                <a:ext cx="55" cy="55"/>
              </a:xfrm>
              <a:prstGeom prst="ellipse">
                <a:avLst/>
              </a:prstGeom>
              <a:gradFill rotWithShape="1">
                <a:gsLst>
                  <a:gs pos="0">
                    <a:srgbClr val="FFF4E1"/>
                  </a:gs>
                  <a:gs pos="100000">
                    <a:srgbClr val="7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2871" name="Oval 1848"/>
          <p:cNvSpPr>
            <a:spLocks noChangeArrowheads="1"/>
          </p:cNvSpPr>
          <p:nvPr/>
        </p:nvSpPr>
        <p:spPr bwMode="auto">
          <a:xfrm>
            <a:off x="8655050" y="127000"/>
            <a:ext cx="320675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1248</a:t>
            </a:r>
          </a:p>
        </p:txBody>
      </p:sp>
      <p:sp>
        <p:nvSpPr>
          <p:cNvPr id="162872" name="Text Box 1849"/>
          <p:cNvSpPr txBox="1">
            <a:spLocks noChangeArrowheads="1"/>
          </p:cNvSpPr>
          <p:nvPr/>
        </p:nvSpPr>
        <p:spPr bwMode="auto">
          <a:xfrm>
            <a:off x="7458075" y="111125"/>
            <a:ext cx="121126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>
                <a:solidFill>
                  <a:srgbClr val="000000"/>
                </a:solidFill>
                <a:cs typeface="Arial" charset="0"/>
              </a:rPr>
              <a:t>Autophosphorylation</a:t>
            </a:r>
          </a:p>
        </p:txBody>
      </p:sp>
      <p:grpSp>
        <p:nvGrpSpPr>
          <p:cNvPr id="162873" name="Group 1850"/>
          <p:cNvGrpSpPr>
            <a:grpSpLocks/>
          </p:cNvGrpSpPr>
          <p:nvPr/>
        </p:nvGrpSpPr>
        <p:grpSpPr bwMode="auto">
          <a:xfrm flipH="1">
            <a:off x="6838950" y="4011613"/>
            <a:ext cx="968375" cy="1201737"/>
            <a:chOff x="4693" y="2527"/>
            <a:chExt cx="610" cy="757"/>
          </a:xfrm>
        </p:grpSpPr>
        <p:sp>
          <p:nvSpPr>
            <p:cNvPr id="162933" name="Freeform 1851"/>
            <p:cNvSpPr>
              <a:spLocks noChangeAspect="1"/>
            </p:cNvSpPr>
            <p:nvPr/>
          </p:nvSpPr>
          <p:spPr bwMode="auto">
            <a:xfrm flipH="1">
              <a:off x="4710" y="2527"/>
              <a:ext cx="552" cy="757"/>
            </a:xfrm>
            <a:custGeom>
              <a:avLst/>
              <a:gdLst>
                <a:gd name="T0" fmla="*/ 0 w 2002"/>
                <a:gd name="T1" fmla="*/ 3 h 2742"/>
                <a:gd name="T2" fmla="*/ 1 w 2002"/>
                <a:gd name="T3" fmla="*/ 1 h 2742"/>
                <a:gd name="T4" fmla="*/ 3 w 2002"/>
                <a:gd name="T5" fmla="*/ 0 h 2742"/>
                <a:gd name="T6" fmla="*/ 5 w 2002"/>
                <a:gd name="T7" fmla="*/ 1 h 2742"/>
                <a:gd name="T8" fmla="*/ 6 w 2002"/>
                <a:gd name="T9" fmla="*/ 1 h 2742"/>
                <a:gd name="T10" fmla="*/ 7 w 2002"/>
                <a:gd name="T11" fmla="*/ 1 h 2742"/>
                <a:gd name="T12" fmla="*/ 8 w 2002"/>
                <a:gd name="T13" fmla="*/ 0 h 2742"/>
                <a:gd name="T14" fmla="*/ 9 w 2002"/>
                <a:gd name="T15" fmla="*/ 1 h 2742"/>
                <a:gd name="T16" fmla="*/ 9 w 2002"/>
                <a:gd name="T17" fmla="*/ 3 h 2742"/>
                <a:gd name="T18" fmla="*/ 12 w 2002"/>
                <a:gd name="T19" fmla="*/ 4 h 2742"/>
                <a:gd name="T20" fmla="*/ 9 w 2002"/>
                <a:gd name="T21" fmla="*/ 5 h 2742"/>
                <a:gd name="T22" fmla="*/ 9 w 2002"/>
                <a:gd name="T23" fmla="*/ 7 h 2742"/>
                <a:gd name="T24" fmla="*/ 8 w 2002"/>
                <a:gd name="T25" fmla="*/ 7 h 2742"/>
                <a:gd name="T26" fmla="*/ 7 w 2002"/>
                <a:gd name="T27" fmla="*/ 8 h 2742"/>
                <a:gd name="T28" fmla="*/ 6 w 2002"/>
                <a:gd name="T29" fmla="*/ 8 h 2742"/>
                <a:gd name="T30" fmla="*/ 6 w 2002"/>
                <a:gd name="T31" fmla="*/ 9 h 2742"/>
                <a:gd name="T32" fmla="*/ 4 w 2002"/>
                <a:gd name="T33" fmla="*/ 9 h 2742"/>
                <a:gd name="T34" fmla="*/ 4 w 2002"/>
                <a:gd name="T35" fmla="*/ 10 h 2742"/>
                <a:gd name="T36" fmla="*/ 6 w 2002"/>
                <a:gd name="T37" fmla="*/ 10 h 2742"/>
                <a:gd name="T38" fmla="*/ 8 w 2002"/>
                <a:gd name="T39" fmla="*/ 12 h 2742"/>
                <a:gd name="T40" fmla="*/ 9 w 2002"/>
                <a:gd name="T41" fmla="*/ 12 h 2742"/>
                <a:gd name="T42" fmla="*/ 9 w 2002"/>
                <a:gd name="T43" fmla="*/ 13 h 2742"/>
                <a:gd name="T44" fmla="*/ 9 w 2002"/>
                <a:gd name="T45" fmla="*/ 15 h 2742"/>
                <a:gd name="T46" fmla="*/ 7 w 2002"/>
                <a:gd name="T47" fmla="*/ 15 h 2742"/>
                <a:gd name="T48" fmla="*/ 4 w 2002"/>
                <a:gd name="T49" fmla="*/ 12 h 2742"/>
                <a:gd name="T50" fmla="*/ 3 w 2002"/>
                <a:gd name="T51" fmla="*/ 10 h 2742"/>
                <a:gd name="T52" fmla="*/ 3 w 2002"/>
                <a:gd name="T53" fmla="*/ 10 h 2742"/>
                <a:gd name="T54" fmla="*/ 1 w 2002"/>
                <a:gd name="T55" fmla="*/ 9 h 2742"/>
                <a:gd name="T56" fmla="*/ 1 w 2002"/>
                <a:gd name="T57" fmla="*/ 7 h 2742"/>
                <a:gd name="T58" fmla="*/ 3 w 2002"/>
                <a:gd name="T59" fmla="*/ 7 h 2742"/>
                <a:gd name="T60" fmla="*/ 3 w 2002"/>
                <a:gd name="T61" fmla="*/ 6 h 2742"/>
                <a:gd name="T62" fmla="*/ 5 w 2002"/>
                <a:gd name="T63" fmla="*/ 6 h 2742"/>
                <a:gd name="T64" fmla="*/ 6 w 2002"/>
                <a:gd name="T65" fmla="*/ 7 h 2742"/>
                <a:gd name="T66" fmla="*/ 7 w 2002"/>
                <a:gd name="T67" fmla="*/ 7 h 2742"/>
                <a:gd name="T68" fmla="*/ 7 w 2002"/>
                <a:gd name="T69" fmla="*/ 7 h 2742"/>
                <a:gd name="T70" fmla="*/ 6 w 2002"/>
                <a:gd name="T71" fmla="*/ 6 h 2742"/>
                <a:gd name="T72" fmla="*/ 6 w 2002"/>
                <a:gd name="T73" fmla="*/ 2 h 2742"/>
                <a:gd name="T74" fmla="*/ 6 w 2002"/>
                <a:gd name="T75" fmla="*/ 1 h 2742"/>
                <a:gd name="T76" fmla="*/ 6 w 2002"/>
                <a:gd name="T77" fmla="*/ 2 h 2742"/>
                <a:gd name="T78" fmla="*/ 5 w 2002"/>
                <a:gd name="T79" fmla="*/ 4 h 2742"/>
                <a:gd name="T80" fmla="*/ 3 w 2002"/>
                <a:gd name="T81" fmla="*/ 4 h 2742"/>
                <a:gd name="T82" fmla="*/ 2 w 2002"/>
                <a:gd name="T83" fmla="*/ 3 h 2742"/>
                <a:gd name="T84" fmla="*/ 1 w 2002"/>
                <a:gd name="T85" fmla="*/ 4 h 2742"/>
                <a:gd name="T86" fmla="*/ 0 w 2002"/>
                <a:gd name="T87" fmla="*/ 3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solidFill>
              <a:srgbClr val="00CC99"/>
            </a:solidFill>
            <a:ln w="6350">
              <a:solidFill>
                <a:srgbClr val="00898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4" name="Oval 1852"/>
            <p:cNvSpPr>
              <a:spLocks noChangeAspect="1" noChangeArrowheads="1"/>
            </p:cNvSpPr>
            <p:nvPr/>
          </p:nvSpPr>
          <p:spPr bwMode="auto">
            <a:xfrm flipH="1">
              <a:off x="4794" y="2548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5" name="Oval 1853"/>
            <p:cNvSpPr>
              <a:spLocks noChangeAspect="1" noChangeArrowheads="1"/>
            </p:cNvSpPr>
            <p:nvPr/>
          </p:nvSpPr>
          <p:spPr bwMode="auto">
            <a:xfrm flipH="1">
              <a:off x="4839" y="2538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6" name="Oval 1854"/>
            <p:cNvSpPr>
              <a:spLocks noChangeAspect="1" noChangeArrowheads="1"/>
            </p:cNvSpPr>
            <p:nvPr/>
          </p:nvSpPr>
          <p:spPr bwMode="auto">
            <a:xfrm rot="892190" flipH="1">
              <a:off x="4832" y="2859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7" name="Oval 1855"/>
            <p:cNvSpPr>
              <a:spLocks noChangeAspect="1" noChangeArrowheads="1"/>
            </p:cNvSpPr>
            <p:nvPr/>
          </p:nvSpPr>
          <p:spPr bwMode="auto">
            <a:xfrm flipH="1">
              <a:off x="4714" y="2703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8" name="Oval 1856"/>
            <p:cNvSpPr>
              <a:spLocks noChangeAspect="1" noChangeArrowheads="1"/>
            </p:cNvSpPr>
            <p:nvPr/>
          </p:nvSpPr>
          <p:spPr bwMode="auto">
            <a:xfrm rot="21363078" flipH="1">
              <a:off x="5025" y="2531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39" name="Oval 1857"/>
            <p:cNvSpPr>
              <a:spLocks noChangeAspect="1" noChangeArrowheads="1"/>
            </p:cNvSpPr>
            <p:nvPr/>
          </p:nvSpPr>
          <p:spPr bwMode="auto">
            <a:xfrm rot="6521748" flipH="1">
              <a:off x="4990" y="2722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0" name="Oval 1858"/>
            <p:cNvSpPr>
              <a:spLocks noChangeAspect="1" noChangeArrowheads="1"/>
            </p:cNvSpPr>
            <p:nvPr/>
          </p:nvSpPr>
          <p:spPr bwMode="auto">
            <a:xfrm rot="2816801" flipH="1">
              <a:off x="4853" y="2914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1" name="Oval 1859"/>
            <p:cNvSpPr>
              <a:spLocks noChangeAspect="1" noChangeArrowheads="1"/>
            </p:cNvSpPr>
            <p:nvPr/>
          </p:nvSpPr>
          <p:spPr bwMode="auto">
            <a:xfrm flipH="1">
              <a:off x="4816" y="3238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2" name="Oval 1860"/>
            <p:cNvSpPr>
              <a:spLocks noChangeAspect="1" noChangeArrowheads="1"/>
            </p:cNvSpPr>
            <p:nvPr/>
          </p:nvSpPr>
          <p:spPr bwMode="auto">
            <a:xfrm flipH="1">
              <a:off x="4984" y="2974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3" name="Oval 1861"/>
            <p:cNvSpPr>
              <a:spLocks noChangeAspect="1" noChangeArrowheads="1"/>
            </p:cNvSpPr>
            <p:nvPr/>
          </p:nvSpPr>
          <p:spPr bwMode="auto">
            <a:xfrm rot="2279924" flipH="1">
              <a:off x="4896" y="2887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4" name="Oval 1862"/>
            <p:cNvSpPr>
              <a:spLocks noChangeAspect="1" noChangeArrowheads="1"/>
            </p:cNvSpPr>
            <p:nvPr/>
          </p:nvSpPr>
          <p:spPr bwMode="auto">
            <a:xfrm rot="971840" flipH="1">
              <a:off x="4973" y="2923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5" name="Oval 1863"/>
            <p:cNvSpPr>
              <a:spLocks noChangeAspect="1" noChangeArrowheads="1"/>
            </p:cNvSpPr>
            <p:nvPr/>
          </p:nvSpPr>
          <p:spPr bwMode="auto">
            <a:xfrm rot="21301815" flipH="1">
              <a:off x="4989" y="2794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004C4A"/>
                </a:gs>
                <a:gs pos="100000">
                  <a:srgbClr val="007774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60" name="AutoShape 1864"/>
            <p:cNvSpPr>
              <a:spLocks noChangeAspect="1" noChangeArrowheads="1"/>
            </p:cNvSpPr>
            <p:nvPr/>
          </p:nvSpPr>
          <p:spPr bwMode="auto">
            <a:xfrm rot="16200000" flipH="1">
              <a:off x="5132" y="2614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61" name="AutoShape 1865"/>
            <p:cNvSpPr>
              <a:spLocks noChangeAspect="1" noChangeArrowheads="1"/>
            </p:cNvSpPr>
            <p:nvPr/>
          </p:nvSpPr>
          <p:spPr bwMode="auto">
            <a:xfrm rot="6918623" flipH="1">
              <a:off x="5088" y="2817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8" name="Oval 1866"/>
            <p:cNvSpPr>
              <a:spLocks noChangeAspect="1" noChangeArrowheads="1"/>
            </p:cNvSpPr>
            <p:nvPr/>
          </p:nvSpPr>
          <p:spPr bwMode="auto">
            <a:xfrm rot="6002483" flipH="1">
              <a:off x="5048" y="2431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D6FFFE"/>
                </a:gs>
                <a:gs pos="100000">
                  <a:srgbClr val="B7FFF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49" name="Text Box 1867"/>
            <p:cNvSpPr txBox="1">
              <a:spLocks noChangeAspect="1" noChangeArrowheads="1"/>
            </p:cNvSpPr>
            <p:nvPr/>
          </p:nvSpPr>
          <p:spPr bwMode="auto">
            <a:xfrm>
              <a:off x="4693" y="264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162950" name="Text Box 1868"/>
            <p:cNvSpPr txBox="1">
              <a:spLocks noChangeAspect="1" noChangeArrowheads="1"/>
            </p:cNvSpPr>
            <p:nvPr/>
          </p:nvSpPr>
          <p:spPr bwMode="auto">
            <a:xfrm>
              <a:off x="4848" y="281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162951" name="Text Box 1869"/>
            <p:cNvSpPr txBox="1">
              <a:spLocks noChangeAspect="1" noChangeArrowheads="1"/>
            </p:cNvSpPr>
            <p:nvPr/>
          </p:nvSpPr>
          <p:spPr bwMode="auto">
            <a:xfrm>
              <a:off x="4737" y="3065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162952" name="Text Box 1870"/>
            <p:cNvSpPr txBox="1">
              <a:spLocks noChangeAspect="1" noChangeArrowheads="1"/>
            </p:cNvSpPr>
            <p:nvPr/>
          </p:nvSpPr>
          <p:spPr bwMode="auto">
            <a:xfrm>
              <a:off x="4919" y="2537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grpSp>
        <p:nvGrpSpPr>
          <p:cNvPr id="162874" name="Group 1871"/>
          <p:cNvGrpSpPr>
            <a:grpSpLocks/>
          </p:cNvGrpSpPr>
          <p:nvPr/>
        </p:nvGrpSpPr>
        <p:grpSpPr bwMode="auto">
          <a:xfrm>
            <a:off x="7278688" y="4006850"/>
            <a:ext cx="1163637" cy="1212850"/>
            <a:chOff x="2661" y="529"/>
            <a:chExt cx="733" cy="764"/>
          </a:xfrm>
        </p:grpSpPr>
        <p:sp>
          <p:nvSpPr>
            <p:cNvPr id="162907" name="Freeform 1872"/>
            <p:cNvSpPr>
              <a:spLocks noChangeAspect="1"/>
            </p:cNvSpPr>
            <p:nvPr/>
          </p:nvSpPr>
          <p:spPr bwMode="auto">
            <a:xfrm flipH="1">
              <a:off x="2778" y="529"/>
              <a:ext cx="566" cy="764"/>
            </a:xfrm>
            <a:custGeom>
              <a:avLst/>
              <a:gdLst>
                <a:gd name="T0" fmla="*/ 0 w 2002"/>
                <a:gd name="T1" fmla="*/ 5 h 2703"/>
                <a:gd name="T2" fmla="*/ 1 w 2002"/>
                <a:gd name="T3" fmla="*/ 2 h 2703"/>
                <a:gd name="T4" fmla="*/ 4 w 2002"/>
                <a:gd name="T5" fmla="*/ 0 h 2703"/>
                <a:gd name="T6" fmla="*/ 5 w 2002"/>
                <a:gd name="T7" fmla="*/ 1 h 2703"/>
                <a:gd name="T8" fmla="*/ 7 w 2002"/>
                <a:gd name="T9" fmla="*/ 0 h 2703"/>
                <a:gd name="T10" fmla="*/ 7 w 2002"/>
                <a:gd name="T11" fmla="*/ 1 h 2703"/>
                <a:gd name="T12" fmla="*/ 9 w 2002"/>
                <a:gd name="T13" fmla="*/ 0 h 2703"/>
                <a:gd name="T14" fmla="*/ 10 w 2002"/>
                <a:gd name="T15" fmla="*/ 1 h 2703"/>
                <a:gd name="T16" fmla="*/ 10 w 2002"/>
                <a:gd name="T17" fmla="*/ 3 h 2703"/>
                <a:gd name="T18" fmla="*/ 13 w 2002"/>
                <a:gd name="T19" fmla="*/ 4 h 2703"/>
                <a:gd name="T20" fmla="*/ 10 w 2002"/>
                <a:gd name="T21" fmla="*/ 5 h 2703"/>
                <a:gd name="T22" fmla="*/ 10 w 2002"/>
                <a:gd name="T23" fmla="*/ 8 h 2703"/>
                <a:gd name="T24" fmla="*/ 8 w 2002"/>
                <a:gd name="T25" fmla="*/ 8 h 2703"/>
                <a:gd name="T26" fmla="*/ 8 w 2002"/>
                <a:gd name="T27" fmla="*/ 9 h 2703"/>
                <a:gd name="T28" fmla="*/ 7 w 2002"/>
                <a:gd name="T29" fmla="*/ 9 h 2703"/>
                <a:gd name="T30" fmla="*/ 6 w 2002"/>
                <a:gd name="T31" fmla="*/ 10 h 2703"/>
                <a:gd name="T32" fmla="*/ 5 w 2002"/>
                <a:gd name="T33" fmla="*/ 10 h 2703"/>
                <a:gd name="T34" fmla="*/ 5 w 2002"/>
                <a:gd name="T35" fmla="*/ 10 h 2703"/>
                <a:gd name="T36" fmla="*/ 6 w 2002"/>
                <a:gd name="T37" fmla="*/ 10 h 2703"/>
                <a:gd name="T38" fmla="*/ 9 w 2002"/>
                <a:gd name="T39" fmla="*/ 13 h 2703"/>
                <a:gd name="T40" fmla="*/ 10 w 2002"/>
                <a:gd name="T41" fmla="*/ 12 h 2703"/>
                <a:gd name="T42" fmla="*/ 10 w 2002"/>
                <a:gd name="T43" fmla="*/ 14 h 2703"/>
                <a:gd name="T44" fmla="*/ 10 w 2002"/>
                <a:gd name="T45" fmla="*/ 17 h 2703"/>
                <a:gd name="T46" fmla="*/ 8 w 2002"/>
                <a:gd name="T47" fmla="*/ 16 h 2703"/>
                <a:gd name="T48" fmla="*/ 4 w 2002"/>
                <a:gd name="T49" fmla="*/ 13 h 2703"/>
                <a:gd name="T50" fmla="*/ 4 w 2002"/>
                <a:gd name="T51" fmla="*/ 11 h 2703"/>
                <a:gd name="T52" fmla="*/ 3 w 2002"/>
                <a:gd name="T53" fmla="*/ 10 h 2703"/>
                <a:gd name="T54" fmla="*/ 1 w 2002"/>
                <a:gd name="T55" fmla="*/ 9 h 2703"/>
                <a:gd name="T56" fmla="*/ 2 w 2002"/>
                <a:gd name="T57" fmla="*/ 7 h 2703"/>
                <a:gd name="T58" fmla="*/ 5 w 2002"/>
                <a:gd name="T59" fmla="*/ 6 h 2703"/>
                <a:gd name="T60" fmla="*/ 7 w 2002"/>
                <a:gd name="T61" fmla="*/ 8 h 2703"/>
                <a:gd name="T62" fmla="*/ 7 w 2002"/>
                <a:gd name="T63" fmla="*/ 8 h 2703"/>
                <a:gd name="T64" fmla="*/ 7 w 2002"/>
                <a:gd name="T65" fmla="*/ 8 h 2703"/>
                <a:gd name="T66" fmla="*/ 7 w 2002"/>
                <a:gd name="T67" fmla="*/ 7 h 2703"/>
                <a:gd name="T68" fmla="*/ 7 w 2002"/>
                <a:gd name="T69" fmla="*/ 2 h 2703"/>
                <a:gd name="T70" fmla="*/ 7 w 2002"/>
                <a:gd name="T71" fmla="*/ 1 h 2703"/>
                <a:gd name="T72" fmla="*/ 6 w 2002"/>
                <a:gd name="T73" fmla="*/ 2 h 2703"/>
                <a:gd name="T74" fmla="*/ 6 w 2002"/>
                <a:gd name="T75" fmla="*/ 3 h 2703"/>
                <a:gd name="T76" fmla="*/ 3 w 2002"/>
                <a:gd name="T77" fmla="*/ 6 h 2703"/>
                <a:gd name="T78" fmla="*/ 0 w 2002"/>
                <a:gd name="T79" fmla="*/ 5 h 27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02"/>
                <a:gd name="T121" fmla="*/ 0 h 2703"/>
                <a:gd name="T122" fmla="*/ 2002 w 2002"/>
                <a:gd name="T123" fmla="*/ 2703 h 27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02" h="2703">
                  <a:moveTo>
                    <a:pt x="10" y="702"/>
                  </a:moveTo>
                  <a:cubicBezTo>
                    <a:pt x="0" y="550"/>
                    <a:pt x="121" y="464"/>
                    <a:pt x="242" y="313"/>
                  </a:cubicBezTo>
                  <a:cubicBezTo>
                    <a:pt x="363" y="162"/>
                    <a:pt x="484" y="81"/>
                    <a:pt x="586" y="65"/>
                  </a:cubicBezTo>
                  <a:cubicBezTo>
                    <a:pt x="688" y="49"/>
                    <a:pt x="778" y="40"/>
                    <a:pt x="844" y="106"/>
                  </a:cubicBezTo>
                  <a:cubicBezTo>
                    <a:pt x="910" y="172"/>
                    <a:pt x="942" y="66"/>
                    <a:pt x="1015" y="60"/>
                  </a:cubicBezTo>
                  <a:cubicBezTo>
                    <a:pt x="1088" y="54"/>
                    <a:pt x="1107" y="141"/>
                    <a:pt x="1142" y="91"/>
                  </a:cubicBezTo>
                  <a:cubicBezTo>
                    <a:pt x="1177" y="41"/>
                    <a:pt x="1223" y="0"/>
                    <a:pt x="1354" y="0"/>
                  </a:cubicBezTo>
                  <a:cubicBezTo>
                    <a:pt x="1485" y="0"/>
                    <a:pt x="1561" y="73"/>
                    <a:pt x="1576" y="177"/>
                  </a:cubicBezTo>
                  <a:cubicBezTo>
                    <a:pt x="1591" y="281"/>
                    <a:pt x="1591" y="419"/>
                    <a:pt x="1596" y="525"/>
                  </a:cubicBezTo>
                  <a:cubicBezTo>
                    <a:pt x="1601" y="631"/>
                    <a:pt x="2002" y="565"/>
                    <a:pt x="1996" y="646"/>
                  </a:cubicBezTo>
                  <a:cubicBezTo>
                    <a:pt x="1990" y="727"/>
                    <a:pt x="1606" y="652"/>
                    <a:pt x="1606" y="778"/>
                  </a:cubicBezTo>
                  <a:cubicBezTo>
                    <a:pt x="1606" y="904"/>
                    <a:pt x="1622" y="1126"/>
                    <a:pt x="1541" y="1197"/>
                  </a:cubicBezTo>
                  <a:cubicBezTo>
                    <a:pt x="1460" y="1268"/>
                    <a:pt x="1389" y="1263"/>
                    <a:pt x="1334" y="1258"/>
                  </a:cubicBezTo>
                  <a:cubicBezTo>
                    <a:pt x="1279" y="1253"/>
                    <a:pt x="1283" y="1338"/>
                    <a:pt x="1220" y="1360"/>
                  </a:cubicBezTo>
                  <a:cubicBezTo>
                    <a:pt x="1157" y="1382"/>
                    <a:pt x="1090" y="1364"/>
                    <a:pt x="1065" y="1408"/>
                  </a:cubicBezTo>
                  <a:cubicBezTo>
                    <a:pt x="1040" y="1452"/>
                    <a:pt x="1021" y="1469"/>
                    <a:pt x="951" y="1516"/>
                  </a:cubicBezTo>
                  <a:cubicBezTo>
                    <a:pt x="881" y="1563"/>
                    <a:pt x="748" y="1578"/>
                    <a:pt x="698" y="1588"/>
                  </a:cubicBezTo>
                  <a:cubicBezTo>
                    <a:pt x="648" y="1598"/>
                    <a:pt x="660" y="1648"/>
                    <a:pt x="714" y="1639"/>
                  </a:cubicBezTo>
                  <a:cubicBezTo>
                    <a:pt x="768" y="1630"/>
                    <a:pt x="867" y="1535"/>
                    <a:pt x="990" y="1627"/>
                  </a:cubicBezTo>
                  <a:cubicBezTo>
                    <a:pt x="1113" y="1719"/>
                    <a:pt x="1319" y="1926"/>
                    <a:pt x="1389" y="1990"/>
                  </a:cubicBezTo>
                  <a:cubicBezTo>
                    <a:pt x="1459" y="2054"/>
                    <a:pt x="1546" y="1889"/>
                    <a:pt x="1596" y="1940"/>
                  </a:cubicBezTo>
                  <a:cubicBezTo>
                    <a:pt x="1646" y="1991"/>
                    <a:pt x="1455" y="2061"/>
                    <a:pt x="1571" y="2172"/>
                  </a:cubicBezTo>
                  <a:cubicBezTo>
                    <a:pt x="1687" y="2283"/>
                    <a:pt x="1764" y="2471"/>
                    <a:pt x="1632" y="2587"/>
                  </a:cubicBezTo>
                  <a:cubicBezTo>
                    <a:pt x="1500" y="2703"/>
                    <a:pt x="1384" y="2652"/>
                    <a:pt x="1258" y="2571"/>
                  </a:cubicBezTo>
                  <a:cubicBezTo>
                    <a:pt x="1132" y="2490"/>
                    <a:pt x="753" y="2101"/>
                    <a:pt x="667" y="2000"/>
                  </a:cubicBezTo>
                  <a:cubicBezTo>
                    <a:pt x="581" y="1899"/>
                    <a:pt x="561" y="1839"/>
                    <a:pt x="596" y="1768"/>
                  </a:cubicBezTo>
                  <a:cubicBezTo>
                    <a:pt x="631" y="1697"/>
                    <a:pt x="575" y="1619"/>
                    <a:pt x="495" y="1629"/>
                  </a:cubicBezTo>
                  <a:cubicBezTo>
                    <a:pt x="415" y="1639"/>
                    <a:pt x="263" y="1632"/>
                    <a:pt x="192" y="1470"/>
                  </a:cubicBezTo>
                  <a:cubicBezTo>
                    <a:pt x="121" y="1308"/>
                    <a:pt x="162" y="1127"/>
                    <a:pt x="283" y="1056"/>
                  </a:cubicBezTo>
                  <a:cubicBezTo>
                    <a:pt x="404" y="985"/>
                    <a:pt x="705" y="919"/>
                    <a:pt x="843" y="929"/>
                  </a:cubicBezTo>
                  <a:cubicBezTo>
                    <a:pt x="981" y="939"/>
                    <a:pt x="1085" y="1083"/>
                    <a:pt x="1091" y="1197"/>
                  </a:cubicBezTo>
                  <a:cubicBezTo>
                    <a:pt x="1097" y="1311"/>
                    <a:pt x="1128" y="1268"/>
                    <a:pt x="1147" y="1258"/>
                  </a:cubicBezTo>
                  <a:cubicBezTo>
                    <a:pt x="1166" y="1248"/>
                    <a:pt x="1184" y="1232"/>
                    <a:pt x="1162" y="1207"/>
                  </a:cubicBezTo>
                  <a:cubicBezTo>
                    <a:pt x="1140" y="1182"/>
                    <a:pt x="1118" y="1190"/>
                    <a:pt x="1096" y="1076"/>
                  </a:cubicBezTo>
                  <a:cubicBezTo>
                    <a:pt x="1074" y="962"/>
                    <a:pt x="1078" y="367"/>
                    <a:pt x="1081" y="288"/>
                  </a:cubicBezTo>
                  <a:cubicBezTo>
                    <a:pt x="1084" y="209"/>
                    <a:pt x="1055" y="204"/>
                    <a:pt x="1030" y="207"/>
                  </a:cubicBezTo>
                  <a:cubicBezTo>
                    <a:pt x="1005" y="210"/>
                    <a:pt x="940" y="196"/>
                    <a:pt x="975" y="257"/>
                  </a:cubicBezTo>
                  <a:cubicBezTo>
                    <a:pt x="1010" y="318"/>
                    <a:pt x="1011" y="404"/>
                    <a:pt x="955" y="510"/>
                  </a:cubicBezTo>
                  <a:cubicBezTo>
                    <a:pt x="899" y="616"/>
                    <a:pt x="621" y="934"/>
                    <a:pt x="404" y="990"/>
                  </a:cubicBezTo>
                  <a:cubicBezTo>
                    <a:pt x="187" y="1046"/>
                    <a:pt x="20" y="854"/>
                    <a:pt x="10" y="70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B547"/>
                </a:gs>
                <a:gs pos="100000">
                  <a:srgbClr val="FFB950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08" name="Oval 1873"/>
            <p:cNvSpPr>
              <a:spLocks noChangeAspect="1" noChangeArrowheads="1"/>
            </p:cNvSpPr>
            <p:nvPr/>
          </p:nvSpPr>
          <p:spPr bwMode="auto">
            <a:xfrm flipH="1">
              <a:off x="2864" y="540"/>
              <a:ext cx="196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09" name="Oval 1874"/>
            <p:cNvSpPr>
              <a:spLocks noChangeAspect="1" noChangeArrowheads="1"/>
            </p:cNvSpPr>
            <p:nvPr/>
          </p:nvSpPr>
          <p:spPr bwMode="auto">
            <a:xfrm rot="1104180" flipH="1">
              <a:off x="2941" y="529"/>
              <a:ext cx="88" cy="3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0" name="Oval 1875"/>
            <p:cNvSpPr>
              <a:spLocks noChangeAspect="1" noChangeArrowheads="1"/>
            </p:cNvSpPr>
            <p:nvPr/>
          </p:nvSpPr>
          <p:spPr bwMode="auto">
            <a:xfrm rot="1391729" flipH="1">
              <a:off x="2901" y="854"/>
              <a:ext cx="60" cy="27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1" name="Oval 1876"/>
            <p:cNvSpPr>
              <a:spLocks noChangeAspect="1" noChangeArrowheads="1"/>
            </p:cNvSpPr>
            <p:nvPr/>
          </p:nvSpPr>
          <p:spPr bwMode="auto">
            <a:xfrm flipH="1">
              <a:off x="2783" y="698"/>
              <a:ext cx="93" cy="2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2" name="Oval 1877"/>
            <p:cNvSpPr>
              <a:spLocks noChangeAspect="1" noChangeArrowheads="1"/>
            </p:cNvSpPr>
            <p:nvPr/>
          </p:nvSpPr>
          <p:spPr bwMode="auto">
            <a:xfrm rot="6466062" flipH="1">
              <a:off x="3054" y="737"/>
              <a:ext cx="172" cy="3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3" name="Oval 1878"/>
            <p:cNvSpPr>
              <a:spLocks noChangeAspect="1" noChangeArrowheads="1"/>
            </p:cNvSpPr>
            <p:nvPr/>
          </p:nvSpPr>
          <p:spPr bwMode="auto">
            <a:xfrm rot="2816801" flipH="1">
              <a:off x="2924" y="914"/>
              <a:ext cx="207" cy="41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4" name="Oval 1879"/>
            <p:cNvSpPr>
              <a:spLocks noChangeAspect="1" noChangeArrowheads="1"/>
            </p:cNvSpPr>
            <p:nvPr/>
          </p:nvSpPr>
          <p:spPr bwMode="auto">
            <a:xfrm flipH="1">
              <a:off x="2886" y="1246"/>
              <a:ext cx="88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5" name="Oval 1880"/>
            <p:cNvSpPr>
              <a:spLocks noChangeAspect="1" noChangeArrowheads="1"/>
            </p:cNvSpPr>
            <p:nvPr/>
          </p:nvSpPr>
          <p:spPr bwMode="auto">
            <a:xfrm flipH="1">
              <a:off x="3059" y="975"/>
              <a:ext cx="77" cy="3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6" name="Oval 1881"/>
            <p:cNvSpPr>
              <a:spLocks noChangeAspect="1" noChangeArrowheads="1"/>
            </p:cNvSpPr>
            <p:nvPr/>
          </p:nvSpPr>
          <p:spPr bwMode="auto">
            <a:xfrm rot="21354863" flipH="1">
              <a:off x="3207" y="964"/>
              <a:ext cx="52" cy="2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7" name="Oval 1882"/>
            <p:cNvSpPr>
              <a:spLocks noChangeAspect="1" noChangeArrowheads="1"/>
            </p:cNvSpPr>
            <p:nvPr/>
          </p:nvSpPr>
          <p:spPr bwMode="auto">
            <a:xfrm rot="2279924" flipH="1">
              <a:off x="2968" y="886"/>
              <a:ext cx="57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8" name="Oval 1883"/>
            <p:cNvSpPr>
              <a:spLocks noChangeAspect="1" noChangeArrowheads="1"/>
            </p:cNvSpPr>
            <p:nvPr/>
          </p:nvSpPr>
          <p:spPr bwMode="auto">
            <a:xfrm rot="971840" flipH="1">
              <a:off x="3073" y="947"/>
              <a:ext cx="58" cy="1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19" name="Oval 1884"/>
            <p:cNvSpPr>
              <a:spLocks noChangeAspect="1" noChangeArrowheads="1"/>
            </p:cNvSpPr>
            <p:nvPr/>
          </p:nvSpPr>
          <p:spPr bwMode="auto">
            <a:xfrm rot="20634442" flipH="1">
              <a:off x="3058" y="790"/>
              <a:ext cx="79" cy="33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20" name="Text Box 1885"/>
            <p:cNvSpPr txBox="1">
              <a:spLocks noChangeAspect="1" noChangeArrowheads="1"/>
            </p:cNvSpPr>
            <p:nvPr/>
          </p:nvSpPr>
          <p:spPr bwMode="auto">
            <a:xfrm flipH="1">
              <a:off x="2790" y="637"/>
              <a:ext cx="35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E6F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162921" name="Text Box 1886"/>
            <p:cNvSpPr txBox="1">
              <a:spLocks noChangeAspect="1" noChangeArrowheads="1"/>
            </p:cNvSpPr>
            <p:nvPr/>
          </p:nvSpPr>
          <p:spPr bwMode="auto">
            <a:xfrm flipH="1">
              <a:off x="2976" y="830"/>
              <a:ext cx="32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162922" name="Text Box 1887"/>
            <p:cNvSpPr txBox="1">
              <a:spLocks noChangeAspect="1" noChangeArrowheads="1"/>
            </p:cNvSpPr>
            <p:nvPr/>
          </p:nvSpPr>
          <p:spPr bwMode="auto">
            <a:xfrm flipH="1">
              <a:off x="2810" y="1065"/>
              <a:ext cx="40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E6F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5984" name="Oval 1888"/>
            <p:cNvSpPr>
              <a:spLocks noChangeAspect="1" noChangeArrowheads="1"/>
            </p:cNvSpPr>
            <p:nvPr/>
          </p:nvSpPr>
          <p:spPr bwMode="auto">
            <a:xfrm rot="921177" flipH="1">
              <a:off x="3160" y="806"/>
              <a:ext cx="137" cy="75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endParaRPr lang="es-ES" sz="1800" b="0" smtClean="0">
                <a:solidFill>
                  <a:srgbClr val="000000"/>
                </a:solidFill>
              </a:endParaRPr>
            </a:p>
          </p:txBody>
        </p:sp>
        <p:sp>
          <p:nvSpPr>
            <p:cNvPr id="162926" name="Oval 1889"/>
            <p:cNvSpPr>
              <a:spLocks noChangeAspect="1" noChangeArrowheads="1"/>
            </p:cNvSpPr>
            <p:nvPr/>
          </p:nvSpPr>
          <p:spPr bwMode="auto">
            <a:xfrm rot="8049584" flipH="1">
              <a:off x="3095" y="452"/>
              <a:ext cx="186" cy="413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27" name="Oval 1890"/>
            <p:cNvSpPr>
              <a:spLocks noChangeAspect="1" noChangeArrowheads="1"/>
            </p:cNvSpPr>
            <p:nvPr/>
          </p:nvSpPr>
          <p:spPr bwMode="auto">
            <a:xfrm rot="607679" flipH="1">
              <a:off x="3128" y="545"/>
              <a:ext cx="97" cy="32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928" name="Text Box 1891"/>
            <p:cNvSpPr txBox="1">
              <a:spLocks noChangeAspect="1" noChangeArrowheads="1"/>
            </p:cNvSpPr>
            <p:nvPr/>
          </p:nvSpPr>
          <p:spPr bwMode="auto">
            <a:xfrm flipH="1">
              <a:off x="3045" y="585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E6F00"/>
                  </a:solidFill>
                  <a:cs typeface="Arial" charset="0"/>
                </a:rPr>
                <a:t>L1</a:t>
              </a:r>
            </a:p>
          </p:txBody>
        </p:sp>
        <p:sp>
          <p:nvSpPr>
            <p:cNvPr id="162929" name="Text Box 1892"/>
            <p:cNvSpPr txBox="1">
              <a:spLocks noChangeAspect="1" noChangeArrowheads="1"/>
            </p:cNvSpPr>
            <p:nvPr/>
          </p:nvSpPr>
          <p:spPr bwMode="auto">
            <a:xfrm flipH="1">
              <a:off x="2661" y="658"/>
              <a:ext cx="605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lnSpc>
                  <a:spcPct val="65000"/>
                </a:lnSpc>
                <a:spcBef>
                  <a:spcPct val="50000"/>
                </a:spcBef>
              </a:pPr>
              <a:endParaRPr lang="es-ES" sz="1000" smtClean="0">
                <a:solidFill>
                  <a:srgbClr val="2A2900"/>
                </a:solidFill>
                <a:latin typeface="Arial Narrow" charset="0"/>
                <a:cs typeface="Arial" charset="0"/>
              </a:endParaRPr>
            </a:p>
          </p:txBody>
        </p:sp>
        <p:sp>
          <p:nvSpPr>
            <p:cNvPr id="5989" name="Oval 1893"/>
            <p:cNvSpPr>
              <a:spLocks noChangeAspect="1" noChangeArrowheads="1"/>
            </p:cNvSpPr>
            <p:nvPr/>
          </p:nvSpPr>
          <p:spPr bwMode="auto">
            <a:xfrm rot="938467" flipH="1">
              <a:off x="3168" y="738"/>
              <a:ext cx="141" cy="77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s-ES" sz="1600" b="0" smtClean="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62875" name="Oval 1894"/>
          <p:cNvSpPr>
            <a:spLocks noChangeAspect="1" noChangeArrowheads="1"/>
          </p:cNvSpPr>
          <p:nvPr/>
        </p:nvSpPr>
        <p:spPr bwMode="auto">
          <a:xfrm rot="-8835330">
            <a:off x="7426325" y="5576888"/>
            <a:ext cx="923925" cy="1023937"/>
          </a:xfrm>
          <a:prstGeom prst="ellipse">
            <a:avLst/>
          </a:prstGeom>
          <a:gradFill rotWithShape="1">
            <a:gsLst>
              <a:gs pos="0">
                <a:srgbClr val="EAB86F"/>
              </a:gs>
              <a:gs pos="100000">
                <a:srgbClr val="DA82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876" name="Group 1895"/>
          <p:cNvGrpSpPr>
            <a:grpSpLocks/>
          </p:cNvGrpSpPr>
          <p:nvPr/>
        </p:nvGrpSpPr>
        <p:grpSpPr bwMode="auto">
          <a:xfrm>
            <a:off x="7212013" y="5692775"/>
            <a:ext cx="838200" cy="822325"/>
            <a:chOff x="4543" y="3588"/>
            <a:chExt cx="528" cy="518"/>
          </a:xfrm>
        </p:grpSpPr>
        <p:sp>
          <p:nvSpPr>
            <p:cNvPr id="162896" name="Freeform 1896"/>
            <p:cNvSpPr>
              <a:spLocks noChangeAspect="1"/>
            </p:cNvSpPr>
            <p:nvPr/>
          </p:nvSpPr>
          <p:spPr bwMode="auto">
            <a:xfrm>
              <a:off x="4543" y="3588"/>
              <a:ext cx="285" cy="518"/>
            </a:xfrm>
            <a:custGeom>
              <a:avLst/>
              <a:gdLst>
                <a:gd name="T0" fmla="*/ 242 w 285"/>
                <a:gd name="T1" fmla="*/ 329 h 518"/>
                <a:gd name="T2" fmla="*/ 102 w 285"/>
                <a:gd name="T3" fmla="*/ 472 h 518"/>
                <a:gd name="T4" fmla="*/ 221 w 285"/>
                <a:gd name="T5" fmla="*/ 265 h 518"/>
                <a:gd name="T6" fmla="*/ 218 w 285"/>
                <a:gd name="T7" fmla="*/ 39 h 518"/>
                <a:gd name="T8" fmla="*/ 12 w 285"/>
                <a:gd name="T9" fmla="*/ 105 h 5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5"/>
                <a:gd name="T16" fmla="*/ 0 h 518"/>
                <a:gd name="T17" fmla="*/ 285 w 285"/>
                <a:gd name="T18" fmla="*/ 518 h 5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5" h="518">
                  <a:moveTo>
                    <a:pt x="242" y="329"/>
                  </a:moveTo>
                  <a:cubicBezTo>
                    <a:pt x="199" y="395"/>
                    <a:pt x="205" y="518"/>
                    <a:pt x="102" y="472"/>
                  </a:cubicBezTo>
                  <a:cubicBezTo>
                    <a:pt x="0" y="426"/>
                    <a:pt x="191" y="311"/>
                    <a:pt x="221" y="265"/>
                  </a:cubicBezTo>
                  <a:cubicBezTo>
                    <a:pt x="252" y="220"/>
                    <a:pt x="285" y="78"/>
                    <a:pt x="218" y="39"/>
                  </a:cubicBezTo>
                  <a:cubicBezTo>
                    <a:pt x="151" y="0"/>
                    <a:pt x="59" y="33"/>
                    <a:pt x="12" y="105"/>
                  </a:cubicBezTo>
                </a:path>
              </a:pathLst>
            </a:custGeom>
            <a:noFill/>
            <a:ln w="5715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897" name="Group 1897"/>
            <p:cNvGrpSpPr>
              <a:grpSpLocks/>
            </p:cNvGrpSpPr>
            <p:nvPr/>
          </p:nvGrpSpPr>
          <p:grpSpPr bwMode="auto">
            <a:xfrm>
              <a:off x="4723" y="3631"/>
              <a:ext cx="348" cy="351"/>
              <a:chOff x="1787" y="3599"/>
              <a:chExt cx="348" cy="351"/>
            </a:xfrm>
          </p:grpSpPr>
          <p:sp>
            <p:nvSpPr>
              <p:cNvPr id="162898" name="Freeform 1898"/>
              <p:cNvSpPr>
                <a:spLocks noChangeAspect="1"/>
              </p:cNvSpPr>
              <p:nvPr/>
            </p:nvSpPr>
            <p:spPr bwMode="auto">
              <a:xfrm rot="3096028" flipH="1">
                <a:off x="1853" y="3603"/>
                <a:ext cx="215" cy="348"/>
              </a:xfrm>
              <a:custGeom>
                <a:avLst/>
                <a:gdLst>
                  <a:gd name="T0" fmla="*/ 0 w 1338"/>
                  <a:gd name="T1" fmla="*/ 0 h 2176"/>
                  <a:gd name="T2" fmla="*/ 0 w 1338"/>
                  <a:gd name="T3" fmla="*/ 0 h 2176"/>
                  <a:gd name="T4" fmla="*/ 0 w 1338"/>
                  <a:gd name="T5" fmla="*/ 0 h 2176"/>
                  <a:gd name="T6" fmla="*/ 1 w 1338"/>
                  <a:gd name="T7" fmla="*/ 0 h 2176"/>
                  <a:gd name="T8" fmla="*/ 1 w 1338"/>
                  <a:gd name="T9" fmla="*/ 1 h 2176"/>
                  <a:gd name="T10" fmla="*/ 0 w 1338"/>
                  <a:gd name="T11" fmla="*/ 1 h 2176"/>
                  <a:gd name="T12" fmla="*/ 0 w 1338"/>
                  <a:gd name="T13" fmla="*/ 1 h 2176"/>
                  <a:gd name="T14" fmla="*/ 0 w 1338"/>
                  <a:gd name="T15" fmla="*/ 1 h 2176"/>
                  <a:gd name="T16" fmla="*/ 0 w 1338"/>
                  <a:gd name="T17" fmla="*/ 1 h 2176"/>
                  <a:gd name="T18" fmla="*/ 0 w 1338"/>
                  <a:gd name="T19" fmla="*/ 1 h 2176"/>
                  <a:gd name="T20" fmla="*/ 1 w 1338"/>
                  <a:gd name="T21" fmla="*/ 1 h 2176"/>
                  <a:gd name="T22" fmla="*/ 1 w 1338"/>
                  <a:gd name="T23" fmla="*/ 0 h 2176"/>
                  <a:gd name="T24" fmla="*/ 0 w 1338"/>
                  <a:gd name="T25" fmla="*/ 0 h 2176"/>
                  <a:gd name="T26" fmla="*/ 0 w 1338"/>
                  <a:gd name="T27" fmla="*/ 0 h 2176"/>
                  <a:gd name="T28" fmla="*/ 0 w 1338"/>
                  <a:gd name="T29" fmla="*/ 0 h 21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38"/>
                  <a:gd name="T46" fmla="*/ 0 h 2176"/>
                  <a:gd name="T47" fmla="*/ 1338 w 1338"/>
                  <a:gd name="T48" fmla="*/ 2176 h 217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38" h="2176">
                    <a:moveTo>
                      <a:pt x="184" y="695"/>
                    </a:moveTo>
                    <a:cubicBezTo>
                      <a:pt x="75" y="644"/>
                      <a:pt x="24" y="534"/>
                      <a:pt x="133" y="374"/>
                    </a:cubicBezTo>
                    <a:cubicBezTo>
                      <a:pt x="242" y="214"/>
                      <a:pt x="414" y="0"/>
                      <a:pt x="665" y="2"/>
                    </a:cubicBezTo>
                    <a:cubicBezTo>
                      <a:pt x="916" y="4"/>
                      <a:pt x="1101" y="201"/>
                      <a:pt x="1196" y="484"/>
                    </a:cubicBezTo>
                    <a:cubicBezTo>
                      <a:pt x="1291" y="767"/>
                      <a:pt x="1338" y="1442"/>
                      <a:pt x="1265" y="1717"/>
                    </a:cubicBezTo>
                    <a:cubicBezTo>
                      <a:pt x="1192" y="1992"/>
                      <a:pt x="934" y="2118"/>
                      <a:pt x="742" y="2147"/>
                    </a:cubicBezTo>
                    <a:cubicBezTo>
                      <a:pt x="550" y="2176"/>
                      <a:pt x="218" y="2063"/>
                      <a:pt x="109" y="1886"/>
                    </a:cubicBezTo>
                    <a:cubicBezTo>
                      <a:pt x="0" y="1709"/>
                      <a:pt x="14" y="1441"/>
                      <a:pt x="33" y="1287"/>
                    </a:cubicBezTo>
                    <a:cubicBezTo>
                      <a:pt x="52" y="1133"/>
                      <a:pt x="97" y="1080"/>
                      <a:pt x="199" y="1109"/>
                    </a:cubicBezTo>
                    <a:cubicBezTo>
                      <a:pt x="301" y="1138"/>
                      <a:pt x="338" y="1219"/>
                      <a:pt x="433" y="1234"/>
                    </a:cubicBezTo>
                    <a:cubicBezTo>
                      <a:pt x="528" y="1249"/>
                      <a:pt x="863" y="1251"/>
                      <a:pt x="936" y="1192"/>
                    </a:cubicBezTo>
                    <a:cubicBezTo>
                      <a:pt x="1009" y="1133"/>
                      <a:pt x="1045" y="950"/>
                      <a:pt x="1008" y="819"/>
                    </a:cubicBezTo>
                    <a:cubicBezTo>
                      <a:pt x="971" y="688"/>
                      <a:pt x="911" y="651"/>
                      <a:pt x="818" y="615"/>
                    </a:cubicBezTo>
                    <a:cubicBezTo>
                      <a:pt x="725" y="579"/>
                      <a:pt x="535" y="581"/>
                      <a:pt x="439" y="608"/>
                    </a:cubicBezTo>
                    <a:cubicBezTo>
                      <a:pt x="343" y="635"/>
                      <a:pt x="293" y="746"/>
                      <a:pt x="184" y="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B547"/>
                  </a:gs>
                  <a:gs pos="100000">
                    <a:srgbClr val="FFB950"/>
                  </a:gs>
                </a:gsLst>
                <a:path path="rect">
                  <a:fillToRect l="50000" t="50000" r="50000" b="50000"/>
                </a:path>
              </a:gradFill>
              <a:ln w="3175">
                <a:solidFill>
                  <a:srgbClr val="6C2C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899" name="Oval 1899"/>
              <p:cNvSpPr>
                <a:spLocks noChangeAspect="1" noChangeArrowheads="1"/>
              </p:cNvSpPr>
              <p:nvPr/>
            </p:nvSpPr>
            <p:spPr bwMode="auto">
              <a:xfrm rot="7109780" flipH="1">
                <a:off x="2037" y="3743"/>
                <a:ext cx="71" cy="66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00" name="Oval 1900"/>
              <p:cNvSpPr>
                <a:spLocks noChangeAspect="1" noChangeArrowheads="1"/>
              </p:cNvSpPr>
              <p:nvPr/>
            </p:nvSpPr>
            <p:spPr bwMode="auto">
              <a:xfrm rot="3096028" flipH="1">
                <a:off x="1974" y="3636"/>
                <a:ext cx="163" cy="1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01" name="Text Box 1901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1956" y="3624"/>
                <a:ext cx="204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162902" name="Oval 1902"/>
              <p:cNvSpPr>
                <a:spLocks noChangeAspect="1" noChangeArrowheads="1"/>
              </p:cNvSpPr>
              <p:nvPr/>
            </p:nvSpPr>
            <p:spPr bwMode="auto">
              <a:xfrm rot="6694865" flipH="1">
                <a:off x="1950" y="3801"/>
                <a:ext cx="62" cy="98"/>
              </a:xfrm>
              <a:prstGeom prst="ellipse">
                <a:avLst/>
              </a:prstGeom>
              <a:gradFill rotWithShape="1">
                <a:gsLst>
                  <a:gs pos="0">
                    <a:srgbClr val="FFD495"/>
                  </a:gs>
                  <a:gs pos="100000">
                    <a:srgbClr val="FFB343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03" name="Oval 1903"/>
              <p:cNvSpPr>
                <a:spLocks noChangeAspect="1" noChangeArrowheads="1"/>
              </p:cNvSpPr>
              <p:nvPr/>
            </p:nvSpPr>
            <p:spPr bwMode="auto">
              <a:xfrm rot="1027016">
                <a:off x="2024" y="3645"/>
                <a:ext cx="60" cy="19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04" name="Oval 1904"/>
              <p:cNvSpPr>
                <a:spLocks noChangeAspect="1" noChangeArrowheads="1"/>
              </p:cNvSpPr>
              <p:nvPr/>
            </p:nvSpPr>
            <p:spPr bwMode="auto">
              <a:xfrm rot="8496028" flipH="1">
                <a:off x="1805" y="3715"/>
                <a:ext cx="187" cy="235"/>
              </a:xfrm>
              <a:prstGeom prst="ellipse">
                <a:avLst/>
              </a:prstGeom>
              <a:gradFill rotWithShape="1">
                <a:gsLst>
                  <a:gs pos="0">
                    <a:srgbClr val="FFF4E3"/>
                  </a:gs>
                  <a:gs pos="100000">
                    <a:srgbClr val="FFEBC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905" name="Text Box 1905"/>
              <p:cNvSpPr txBox="1">
                <a:spLocks noChangeAspect="1" noChangeArrowheads="1"/>
              </p:cNvSpPr>
              <p:nvPr/>
            </p:nvSpPr>
            <p:spPr bwMode="auto">
              <a:xfrm rot="3096028" flipH="1">
                <a:off x="1801" y="3743"/>
                <a:ext cx="17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DE6F00"/>
                    </a:solidFill>
                    <a:cs typeface="Arial" charset="0"/>
                  </a:rPr>
                  <a:t>C</a:t>
                </a:r>
              </a:p>
            </p:txBody>
          </p:sp>
          <p:sp>
            <p:nvSpPr>
              <p:cNvPr id="162906" name="Oval 1906"/>
              <p:cNvSpPr>
                <a:spLocks noChangeAspect="1" noChangeArrowheads="1"/>
              </p:cNvSpPr>
              <p:nvPr/>
            </p:nvSpPr>
            <p:spPr bwMode="auto">
              <a:xfrm rot="2503298" flipH="1">
                <a:off x="1813" y="3873"/>
                <a:ext cx="68" cy="23"/>
              </a:xfrm>
              <a:prstGeom prst="ellipse">
                <a:avLst/>
              </a:prstGeom>
              <a:gradFill rotWithShape="1">
                <a:gsLst>
                  <a:gs pos="0">
                    <a:srgbClr val="955900"/>
                  </a:gs>
                  <a:gs pos="100000">
                    <a:srgbClr val="FF99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2877" name="Oval 1907"/>
          <p:cNvSpPr>
            <a:spLocks noChangeArrowheads="1"/>
          </p:cNvSpPr>
          <p:nvPr/>
        </p:nvSpPr>
        <p:spPr bwMode="auto">
          <a:xfrm flipH="1">
            <a:off x="7258050" y="6070600"/>
            <a:ext cx="285750" cy="16827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Y1023</a:t>
            </a:r>
          </a:p>
        </p:txBody>
      </p:sp>
      <p:sp>
        <p:nvSpPr>
          <p:cNvPr id="162878" name="Oval 1908"/>
          <p:cNvSpPr>
            <a:spLocks noChangeArrowheads="1"/>
          </p:cNvSpPr>
          <p:nvPr/>
        </p:nvSpPr>
        <p:spPr bwMode="auto">
          <a:xfrm flipH="1">
            <a:off x="7108825" y="6216650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Y?</a:t>
            </a:r>
          </a:p>
        </p:txBody>
      </p:sp>
      <p:sp>
        <p:nvSpPr>
          <p:cNvPr id="162879" name="Oval 1909"/>
          <p:cNvSpPr>
            <a:spLocks noChangeArrowheads="1"/>
          </p:cNvSpPr>
          <p:nvPr/>
        </p:nvSpPr>
        <p:spPr bwMode="auto">
          <a:xfrm flipH="1">
            <a:off x="7626350" y="5902325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Y?</a:t>
            </a:r>
          </a:p>
        </p:txBody>
      </p:sp>
      <p:sp>
        <p:nvSpPr>
          <p:cNvPr id="162880" name="Oval 1910"/>
          <p:cNvSpPr>
            <a:spLocks noChangeArrowheads="1"/>
          </p:cNvSpPr>
          <p:nvPr/>
        </p:nvSpPr>
        <p:spPr bwMode="auto">
          <a:xfrm flipH="1">
            <a:off x="7478713" y="5811838"/>
            <a:ext cx="293687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Y1139</a:t>
            </a:r>
          </a:p>
        </p:txBody>
      </p:sp>
      <p:sp>
        <p:nvSpPr>
          <p:cNvPr id="162881" name="Oval 1911"/>
          <p:cNvSpPr>
            <a:spLocks noChangeArrowheads="1"/>
          </p:cNvSpPr>
          <p:nvPr/>
        </p:nvSpPr>
        <p:spPr bwMode="auto">
          <a:xfrm>
            <a:off x="7761288" y="5826125"/>
            <a:ext cx="26511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Y877</a:t>
            </a:r>
          </a:p>
        </p:txBody>
      </p:sp>
      <p:sp>
        <p:nvSpPr>
          <p:cNvPr id="162882" name="Oval 1912"/>
          <p:cNvSpPr>
            <a:spLocks noChangeArrowheads="1"/>
          </p:cNvSpPr>
          <p:nvPr/>
        </p:nvSpPr>
        <p:spPr bwMode="auto">
          <a:xfrm flipH="1">
            <a:off x="7448550" y="5707063"/>
            <a:ext cx="290513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Y?</a:t>
            </a:r>
          </a:p>
        </p:txBody>
      </p:sp>
      <p:sp>
        <p:nvSpPr>
          <p:cNvPr id="162883" name="Oval 1913"/>
          <p:cNvSpPr>
            <a:spLocks noChangeArrowheads="1"/>
          </p:cNvSpPr>
          <p:nvPr/>
        </p:nvSpPr>
        <p:spPr bwMode="auto">
          <a:xfrm flipH="1">
            <a:off x="7327900" y="5622925"/>
            <a:ext cx="295275" cy="1698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Y1221</a:t>
            </a:r>
          </a:p>
        </p:txBody>
      </p:sp>
      <p:sp>
        <p:nvSpPr>
          <p:cNvPr id="162884" name="Oval 1914"/>
          <p:cNvSpPr>
            <a:spLocks noChangeArrowheads="1"/>
          </p:cNvSpPr>
          <p:nvPr/>
        </p:nvSpPr>
        <p:spPr bwMode="auto">
          <a:xfrm flipH="1">
            <a:off x="7204075" y="5613400"/>
            <a:ext cx="295275" cy="1698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Y1222</a:t>
            </a:r>
          </a:p>
        </p:txBody>
      </p:sp>
      <p:sp>
        <p:nvSpPr>
          <p:cNvPr id="162885" name="Oval 1915"/>
          <p:cNvSpPr>
            <a:spLocks noChangeArrowheads="1"/>
          </p:cNvSpPr>
          <p:nvPr/>
        </p:nvSpPr>
        <p:spPr bwMode="auto">
          <a:xfrm flipH="1">
            <a:off x="7050088" y="5681663"/>
            <a:ext cx="293687" cy="1666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100000">
                <a:srgbClr val="006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Y1248</a:t>
            </a:r>
          </a:p>
        </p:txBody>
      </p:sp>
      <p:sp>
        <p:nvSpPr>
          <p:cNvPr id="162886" name="Freeform 1916"/>
          <p:cNvSpPr>
            <a:spLocks/>
          </p:cNvSpPr>
          <p:nvPr/>
        </p:nvSpPr>
        <p:spPr bwMode="auto">
          <a:xfrm>
            <a:off x="7623175" y="5868988"/>
            <a:ext cx="195263" cy="220662"/>
          </a:xfrm>
          <a:custGeom>
            <a:avLst/>
            <a:gdLst>
              <a:gd name="T0" fmla="*/ 2147483647 w 296"/>
              <a:gd name="T1" fmla="*/ 2147483647 h 201"/>
              <a:gd name="T2" fmla="*/ 2147483647 w 296"/>
              <a:gd name="T3" fmla="*/ 2147483647 h 201"/>
              <a:gd name="T4" fmla="*/ 0 w 296"/>
              <a:gd name="T5" fmla="*/ 0 h 201"/>
              <a:gd name="T6" fmla="*/ 0 60000 65536"/>
              <a:gd name="T7" fmla="*/ 0 60000 65536"/>
              <a:gd name="T8" fmla="*/ 0 60000 65536"/>
              <a:gd name="T9" fmla="*/ 0 w 296"/>
              <a:gd name="T10" fmla="*/ 0 h 201"/>
              <a:gd name="T11" fmla="*/ 296 w 296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6" h="201">
                <a:moveTo>
                  <a:pt x="296" y="201"/>
                </a:moveTo>
                <a:cubicBezTo>
                  <a:pt x="219" y="195"/>
                  <a:pt x="96" y="163"/>
                  <a:pt x="56" y="136"/>
                </a:cubicBezTo>
                <a:cubicBezTo>
                  <a:pt x="16" y="109"/>
                  <a:pt x="23" y="72"/>
                  <a:pt x="0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887" name="Group 1917"/>
          <p:cNvGrpSpPr>
            <a:grpSpLocks/>
          </p:cNvGrpSpPr>
          <p:nvPr/>
        </p:nvGrpSpPr>
        <p:grpSpPr bwMode="auto">
          <a:xfrm>
            <a:off x="7259638" y="5788025"/>
            <a:ext cx="779462" cy="519113"/>
            <a:chOff x="4573" y="3646"/>
            <a:chExt cx="491" cy="327"/>
          </a:xfrm>
        </p:grpSpPr>
        <p:sp>
          <p:nvSpPr>
            <p:cNvPr id="162888" name="Freeform 1918"/>
            <p:cNvSpPr>
              <a:spLocks/>
            </p:cNvSpPr>
            <p:nvPr/>
          </p:nvSpPr>
          <p:spPr bwMode="auto">
            <a:xfrm>
              <a:off x="4945" y="3764"/>
              <a:ext cx="119" cy="129"/>
            </a:xfrm>
            <a:custGeom>
              <a:avLst/>
              <a:gdLst>
                <a:gd name="T0" fmla="*/ 0 w 119"/>
                <a:gd name="T1" fmla="*/ 84 h 129"/>
                <a:gd name="T2" fmla="*/ 81 w 119"/>
                <a:gd name="T3" fmla="*/ 114 h 129"/>
                <a:gd name="T4" fmla="*/ 89 w 119"/>
                <a:gd name="T5" fmla="*/ 0 h 129"/>
                <a:gd name="T6" fmla="*/ 0 60000 65536"/>
                <a:gd name="T7" fmla="*/ 0 60000 65536"/>
                <a:gd name="T8" fmla="*/ 0 60000 65536"/>
                <a:gd name="T9" fmla="*/ 0 w 119"/>
                <a:gd name="T10" fmla="*/ 0 h 129"/>
                <a:gd name="T11" fmla="*/ 119 w 119"/>
                <a:gd name="T12" fmla="*/ 129 h 1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9" h="129">
                  <a:moveTo>
                    <a:pt x="0" y="84"/>
                  </a:moveTo>
                  <a:cubicBezTo>
                    <a:pt x="23" y="107"/>
                    <a:pt x="61" y="129"/>
                    <a:pt x="81" y="114"/>
                  </a:cubicBezTo>
                  <a:cubicBezTo>
                    <a:pt x="101" y="98"/>
                    <a:pt x="119" y="24"/>
                    <a:pt x="89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89" name="Freeform 1919"/>
            <p:cNvSpPr>
              <a:spLocks/>
            </p:cNvSpPr>
            <p:nvPr/>
          </p:nvSpPr>
          <p:spPr bwMode="auto">
            <a:xfrm rot="10800000" flipH="1">
              <a:off x="4758" y="3847"/>
              <a:ext cx="184" cy="37"/>
            </a:xfrm>
            <a:custGeom>
              <a:avLst/>
              <a:gdLst>
                <a:gd name="T0" fmla="*/ 456 w 136"/>
                <a:gd name="T1" fmla="*/ 14 h 52"/>
                <a:gd name="T2" fmla="*/ 323 w 136"/>
                <a:gd name="T3" fmla="*/ 5 h 52"/>
                <a:gd name="T4" fmla="*/ 0 w 136"/>
                <a:gd name="T5" fmla="*/ 1 h 52"/>
                <a:gd name="T6" fmla="*/ 0 60000 65536"/>
                <a:gd name="T7" fmla="*/ 0 60000 65536"/>
                <a:gd name="T8" fmla="*/ 0 60000 65536"/>
                <a:gd name="T9" fmla="*/ 0 w 136"/>
                <a:gd name="T10" fmla="*/ 0 h 52"/>
                <a:gd name="T11" fmla="*/ 136 w 136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6" h="52">
                  <a:moveTo>
                    <a:pt x="136" y="52"/>
                  </a:moveTo>
                  <a:cubicBezTo>
                    <a:pt x="135" y="43"/>
                    <a:pt x="118" y="27"/>
                    <a:pt x="97" y="19"/>
                  </a:cubicBezTo>
                  <a:cubicBezTo>
                    <a:pt x="76" y="11"/>
                    <a:pt x="34" y="0"/>
                    <a:pt x="0" y="2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0" name="Freeform 1920"/>
            <p:cNvSpPr>
              <a:spLocks/>
            </p:cNvSpPr>
            <p:nvPr/>
          </p:nvSpPr>
          <p:spPr bwMode="auto">
            <a:xfrm rot="10800000" flipH="1">
              <a:off x="4669" y="3844"/>
              <a:ext cx="274" cy="129"/>
            </a:xfrm>
            <a:custGeom>
              <a:avLst/>
              <a:gdLst>
                <a:gd name="T0" fmla="*/ 2097 w 139"/>
                <a:gd name="T1" fmla="*/ 220 h 108"/>
                <a:gd name="T2" fmla="*/ 1648 w 139"/>
                <a:gd name="T3" fmla="*/ 65 h 108"/>
                <a:gd name="T4" fmla="*/ 0 w 139"/>
                <a:gd name="T5" fmla="*/ 0 h 108"/>
                <a:gd name="T6" fmla="*/ 0 60000 65536"/>
                <a:gd name="T7" fmla="*/ 0 60000 65536"/>
                <a:gd name="T8" fmla="*/ 0 60000 65536"/>
                <a:gd name="T9" fmla="*/ 0 w 139"/>
                <a:gd name="T10" fmla="*/ 0 h 108"/>
                <a:gd name="T11" fmla="*/ 139 w 139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08">
                  <a:moveTo>
                    <a:pt x="139" y="108"/>
                  </a:moveTo>
                  <a:cubicBezTo>
                    <a:pt x="137" y="100"/>
                    <a:pt x="128" y="46"/>
                    <a:pt x="109" y="32"/>
                  </a:cubicBezTo>
                  <a:cubicBezTo>
                    <a:pt x="90" y="18"/>
                    <a:pt x="42" y="2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1" name="Freeform 1921"/>
            <p:cNvSpPr>
              <a:spLocks/>
            </p:cNvSpPr>
            <p:nvPr/>
          </p:nvSpPr>
          <p:spPr bwMode="auto">
            <a:xfrm>
              <a:off x="4573" y="3688"/>
              <a:ext cx="371" cy="169"/>
            </a:xfrm>
            <a:custGeom>
              <a:avLst/>
              <a:gdLst>
                <a:gd name="T0" fmla="*/ 371 w 371"/>
                <a:gd name="T1" fmla="*/ 160 h 169"/>
                <a:gd name="T2" fmla="*/ 134 w 371"/>
                <a:gd name="T3" fmla="*/ 130 h 169"/>
                <a:gd name="T4" fmla="*/ 0 w 371"/>
                <a:gd name="T5" fmla="*/ 0 h 169"/>
                <a:gd name="T6" fmla="*/ 0 60000 65536"/>
                <a:gd name="T7" fmla="*/ 0 60000 65536"/>
                <a:gd name="T8" fmla="*/ 0 60000 65536"/>
                <a:gd name="T9" fmla="*/ 0 w 371"/>
                <a:gd name="T10" fmla="*/ 0 h 169"/>
                <a:gd name="T11" fmla="*/ 371 w 371"/>
                <a:gd name="T12" fmla="*/ 169 h 1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1" h="169">
                  <a:moveTo>
                    <a:pt x="371" y="160"/>
                  </a:moveTo>
                  <a:cubicBezTo>
                    <a:pt x="257" y="169"/>
                    <a:pt x="204" y="159"/>
                    <a:pt x="134" y="130"/>
                  </a:cubicBezTo>
                  <a:cubicBezTo>
                    <a:pt x="64" y="100"/>
                    <a:pt x="59" y="94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2" name="Freeform 1922"/>
            <p:cNvSpPr>
              <a:spLocks/>
            </p:cNvSpPr>
            <p:nvPr/>
          </p:nvSpPr>
          <p:spPr bwMode="auto">
            <a:xfrm>
              <a:off x="4945" y="3804"/>
              <a:ext cx="72" cy="73"/>
            </a:xfrm>
            <a:custGeom>
              <a:avLst/>
              <a:gdLst>
                <a:gd name="T0" fmla="*/ 0 w 72"/>
                <a:gd name="T1" fmla="*/ 43 h 73"/>
                <a:gd name="T2" fmla="*/ 69 w 72"/>
                <a:gd name="T3" fmla="*/ 48 h 73"/>
                <a:gd name="T4" fmla="*/ 35 w 72"/>
                <a:gd name="T5" fmla="*/ 0 h 73"/>
                <a:gd name="T6" fmla="*/ 0 60000 65536"/>
                <a:gd name="T7" fmla="*/ 0 60000 65536"/>
                <a:gd name="T8" fmla="*/ 0 60000 65536"/>
                <a:gd name="T9" fmla="*/ 0 w 72"/>
                <a:gd name="T10" fmla="*/ 0 h 73"/>
                <a:gd name="T11" fmla="*/ 72 w 72"/>
                <a:gd name="T12" fmla="*/ 73 h 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" h="73">
                  <a:moveTo>
                    <a:pt x="0" y="43"/>
                  </a:moveTo>
                  <a:cubicBezTo>
                    <a:pt x="35" y="50"/>
                    <a:pt x="66" y="73"/>
                    <a:pt x="69" y="48"/>
                  </a:cubicBezTo>
                  <a:cubicBezTo>
                    <a:pt x="72" y="23"/>
                    <a:pt x="58" y="27"/>
                    <a:pt x="35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3" name="Freeform 1923"/>
            <p:cNvSpPr>
              <a:spLocks/>
            </p:cNvSpPr>
            <p:nvPr/>
          </p:nvSpPr>
          <p:spPr bwMode="auto">
            <a:xfrm>
              <a:off x="4645" y="3646"/>
              <a:ext cx="296" cy="201"/>
            </a:xfrm>
            <a:custGeom>
              <a:avLst/>
              <a:gdLst>
                <a:gd name="T0" fmla="*/ 296 w 296"/>
                <a:gd name="T1" fmla="*/ 201 h 201"/>
                <a:gd name="T2" fmla="*/ 56 w 296"/>
                <a:gd name="T3" fmla="*/ 136 h 201"/>
                <a:gd name="T4" fmla="*/ 0 w 296"/>
                <a:gd name="T5" fmla="*/ 0 h 201"/>
                <a:gd name="T6" fmla="*/ 0 60000 65536"/>
                <a:gd name="T7" fmla="*/ 0 60000 65536"/>
                <a:gd name="T8" fmla="*/ 0 60000 65536"/>
                <a:gd name="T9" fmla="*/ 0 w 296"/>
                <a:gd name="T10" fmla="*/ 0 h 201"/>
                <a:gd name="T11" fmla="*/ 296 w 296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96" h="201">
                  <a:moveTo>
                    <a:pt x="296" y="201"/>
                  </a:moveTo>
                  <a:cubicBezTo>
                    <a:pt x="219" y="195"/>
                    <a:pt x="96" y="163"/>
                    <a:pt x="56" y="136"/>
                  </a:cubicBezTo>
                  <a:cubicBezTo>
                    <a:pt x="16" y="109"/>
                    <a:pt x="23" y="72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4" name="Freeform 1924"/>
            <p:cNvSpPr>
              <a:spLocks/>
            </p:cNvSpPr>
            <p:nvPr/>
          </p:nvSpPr>
          <p:spPr bwMode="auto">
            <a:xfrm>
              <a:off x="4717" y="3648"/>
              <a:ext cx="226" cy="196"/>
            </a:xfrm>
            <a:custGeom>
              <a:avLst/>
              <a:gdLst>
                <a:gd name="T0" fmla="*/ 101 w 296"/>
                <a:gd name="T1" fmla="*/ 181 h 201"/>
                <a:gd name="T2" fmla="*/ 19 w 296"/>
                <a:gd name="T3" fmla="*/ 124 h 201"/>
                <a:gd name="T4" fmla="*/ 0 w 296"/>
                <a:gd name="T5" fmla="*/ 0 h 201"/>
                <a:gd name="T6" fmla="*/ 0 60000 65536"/>
                <a:gd name="T7" fmla="*/ 0 60000 65536"/>
                <a:gd name="T8" fmla="*/ 0 60000 65536"/>
                <a:gd name="T9" fmla="*/ 0 w 296"/>
                <a:gd name="T10" fmla="*/ 0 h 201"/>
                <a:gd name="T11" fmla="*/ 296 w 296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96" h="201">
                  <a:moveTo>
                    <a:pt x="296" y="201"/>
                  </a:moveTo>
                  <a:cubicBezTo>
                    <a:pt x="219" y="195"/>
                    <a:pt x="96" y="163"/>
                    <a:pt x="56" y="136"/>
                  </a:cubicBezTo>
                  <a:cubicBezTo>
                    <a:pt x="16" y="109"/>
                    <a:pt x="23" y="72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95" name="Freeform 1925"/>
            <p:cNvSpPr>
              <a:spLocks/>
            </p:cNvSpPr>
            <p:nvPr/>
          </p:nvSpPr>
          <p:spPr bwMode="auto">
            <a:xfrm>
              <a:off x="4856" y="3762"/>
              <a:ext cx="81" cy="81"/>
            </a:xfrm>
            <a:custGeom>
              <a:avLst/>
              <a:gdLst>
                <a:gd name="T0" fmla="*/ 81 w 81"/>
                <a:gd name="T1" fmla="*/ 81 h 81"/>
                <a:gd name="T2" fmla="*/ 56 w 81"/>
                <a:gd name="T3" fmla="*/ 46 h 81"/>
                <a:gd name="T4" fmla="*/ 0 w 81"/>
                <a:gd name="T5" fmla="*/ 0 h 81"/>
                <a:gd name="T6" fmla="*/ 0 60000 65536"/>
                <a:gd name="T7" fmla="*/ 0 60000 65536"/>
                <a:gd name="T8" fmla="*/ 0 60000 65536"/>
                <a:gd name="T9" fmla="*/ 0 w 81"/>
                <a:gd name="T10" fmla="*/ 0 h 81"/>
                <a:gd name="T11" fmla="*/ 81 w 81"/>
                <a:gd name="T12" fmla="*/ 81 h 8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" h="81">
                  <a:moveTo>
                    <a:pt x="81" y="81"/>
                  </a:moveTo>
                  <a:cubicBezTo>
                    <a:pt x="76" y="62"/>
                    <a:pt x="76" y="60"/>
                    <a:pt x="56" y="46"/>
                  </a:cubicBezTo>
                  <a:cubicBezTo>
                    <a:pt x="36" y="32"/>
                    <a:pt x="24" y="26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42012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Oval 5"/>
          <p:cNvSpPr>
            <a:spLocks noChangeArrowheads="1"/>
          </p:cNvSpPr>
          <p:nvPr/>
        </p:nvSpPr>
        <p:spPr bwMode="auto">
          <a:xfrm>
            <a:off x="5270500" y="1190625"/>
            <a:ext cx="903288" cy="928688"/>
          </a:xfrm>
          <a:prstGeom prst="ellipse">
            <a:avLst/>
          </a:prstGeom>
          <a:gradFill rotWithShape="1">
            <a:gsLst>
              <a:gs pos="0">
                <a:srgbClr val="EA3800"/>
              </a:gs>
              <a:gs pos="100000">
                <a:srgbClr val="F9C6B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054" name="Oval 6"/>
          <p:cNvSpPr>
            <a:spLocks noChangeArrowheads="1"/>
          </p:cNvSpPr>
          <p:nvPr/>
        </p:nvSpPr>
        <p:spPr bwMode="auto">
          <a:xfrm>
            <a:off x="3497263" y="1336675"/>
            <a:ext cx="838200" cy="766763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tint val="28627"/>
                  <a:invGamma/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 w="1905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4868" name="Group 8"/>
          <p:cNvGrpSpPr>
            <a:grpSpLocks/>
          </p:cNvGrpSpPr>
          <p:nvPr/>
        </p:nvGrpSpPr>
        <p:grpSpPr bwMode="auto">
          <a:xfrm>
            <a:off x="652463" y="2846388"/>
            <a:ext cx="7569200" cy="109537"/>
            <a:chOff x="504" y="1933"/>
            <a:chExt cx="4768" cy="69"/>
          </a:xfrm>
        </p:grpSpPr>
        <p:sp>
          <p:nvSpPr>
            <p:cNvPr id="165822" name="Oval 9"/>
            <p:cNvSpPr>
              <a:spLocks noChangeAspect="1" noChangeArrowheads="1"/>
            </p:cNvSpPr>
            <p:nvPr/>
          </p:nvSpPr>
          <p:spPr bwMode="auto">
            <a:xfrm>
              <a:off x="135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3" name="Oval 10"/>
            <p:cNvSpPr>
              <a:spLocks noChangeAspect="1" noChangeArrowheads="1"/>
            </p:cNvSpPr>
            <p:nvPr/>
          </p:nvSpPr>
          <p:spPr bwMode="auto">
            <a:xfrm>
              <a:off x="142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4" name="Oval 11"/>
            <p:cNvSpPr>
              <a:spLocks noChangeAspect="1" noChangeArrowheads="1"/>
            </p:cNvSpPr>
            <p:nvPr/>
          </p:nvSpPr>
          <p:spPr bwMode="auto">
            <a:xfrm>
              <a:off x="157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5" name="Oval 12"/>
            <p:cNvSpPr>
              <a:spLocks noChangeAspect="1" noChangeArrowheads="1"/>
            </p:cNvSpPr>
            <p:nvPr/>
          </p:nvSpPr>
          <p:spPr bwMode="auto">
            <a:xfrm>
              <a:off x="171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6" name="Oval 13"/>
            <p:cNvSpPr>
              <a:spLocks noChangeAspect="1" noChangeArrowheads="1"/>
            </p:cNvSpPr>
            <p:nvPr/>
          </p:nvSpPr>
          <p:spPr bwMode="auto">
            <a:xfrm>
              <a:off x="150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7" name="Oval 14"/>
            <p:cNvSpPr>
              <a:spLocks noChangeAspect="1" noChangeArrowheads="1"/>
            </p:cNvSpPr>
            <p:nvPr/>
          </p:nvSpPr>
          <p:spPr bwMode="auto">
            <a:xfrm>
              <a:off x="164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8" name="Oval 15"/>
            <p:cNvSpPr>
              <a:spLocks noChangeAspect="1" noChangeArrowheads="1"/>
            </p:cNvSpPr>
            <p:nvPr/>
          </p:nvSpPr>
          <p:spPr bwMode="auto">
            <a:xfrm>
              <a:off x="178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9" name="Oval 16"/>
            <p:cNvSpPr>
              <a:spLocks noChangeAspect="1" noChangeArrowheads="1"/>
            </p:cNvSpPr>
            <p:nvPr/>
          </p:nvSpPr>
          <p:spPr bwMode="auto">
            <a:xfrm>
              <a:off x="192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0" name="Oval 17"/>
            <p:cNvSpPr>
              <a:spLocks noChangeAspect="1" noChangeArrowheads="1"/>
            </p:cNvSpPr>
            <p:nvPr/>
          </p:nvSpPr>
          <p:spPr bwMode="auto">
            <a:xfrm>
              <a:off x="185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1" name="Oval 18"/>
            <p:cNvSpPr>
              <a:spLocks noChangeAspect="1" noChangeArrowheads="1"/>
            </p:cNvSpPr>
            <p:nvPr/>
          </p:nvSpPr>
          <p:spPr bwMode="auto">
            <a:xfrm>
              <a:off x="199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2" name="Oval 19"/>
            <p:cNvSpPr>
              <a:spLocks noChangeAspect="1" noChangeArrowheads="1"/>
            </p:cNvSpPr>
            <p:nvPr/>
          </p:nvSpPr>
          <p:spPr bwMode="auto">
            <a:xfrm>
              <a:off x="207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3" name="Oval 20"/>
            <p:cNvSpPr>
              <a:spLocks noChangeAspect="1" noChangeArrowheads="1"/>
            </p:cNvSpPr>
            <p:nvPr/>
          </p:nvSpPr>
          <p:spPr bwMode="auto">
            <a:xfrm>
              <a:off x="214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4" name="Oval 21"/>
            <p:cNvSpPr>
              <a:spLocks noChangeAspect="1" noChangeArrowheads="1"/>
            </p:cNvSpPr>
            <p:nvPr/>
          </p:nvSpPr>
          <p:spPr bwMode="auto">
            <a:xfrm>
              <a:off x="221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5" name="Oval 22"/>
            <p:cNvSpPr>
              <a:spLocks noChangeAspect="1" noChangeArrowheads="1"/>
            </p:cNvSpPr>
            <p:nvPr/>
          </p:nvSpPr>
          <p:spPr bwMode="auto">
            <a:xfrm>
              <a:off x="228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6" name="Oval 23"/>
            <p:cNvSpPr>
              <a:spLocks noChangeAspect="1" noChangeArrowheads="1"/>
            </p:cNvSpPr>
            <p:nvPr/>
          </p:nvSpPr>
          <p:spPr bwMode="auto">
            <a:xfrm>
              <a:off x="242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7" name="Oval 24"/>
            <p:cNvSpPr>
              <a:spLocks noChangeAspect="1" noChangeArrowheads="1"/>
            </p:cNvSpPr>
            <p:nvPr/>
          </p:nvSpPr>
          <p:spPr bwMode="auto">
            <a:xfrm>
              <a:off x="256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8" name="Oval 25"/>
            <p:cNvSpPr>
              <a:spLocks noChangeAspect="1" noChangeArrowheads="1"/>
            </p:cNvSpPr>
            <p:nvPr/>
          </p:nvSpPr>
          <p:spPr bwMode="auto">
            <a:xfrm>
              <a:off x="235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39" name="Oval 26"/>
            <p:cNvSpPr>
              <a:spLocks noChangeAspect="1" noChangeArrowheads="1"/>
            </p:cNvSpPr>
            <p:nvPr/>
          </p:nvSpPr>
          <p:spPr bwMode="auto">
            <a:xfrm>
              <a:off x="249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0" name="Oval 27"/>
            <p:cNvSpPr>
              <a:spLocks noChangeAspect="1" noChangeArrowheads="1"/>
            </p:cNvSpPr>
            <p:nvPr/>
          </p:nvSpPr>
          <p:spPr bwMode="auto">
            <a:xfrm>
              <a:off x="263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1" name="Oval 28"/>
            <p:cNvSpPr>
              <a:spLocks noChangeAspect="1" noChangeArrowheads="1"/>
            </p:cNvSpPr>
            <p:nvPr/>
          </p:nvSpPr>
          <p:spPr bwMode="auto">
            <a:xfrm>
              <a:off x="278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2" name="Oval 29"/>
            <p:cNvSpPr>
              <a:spLocks noChangeAspect="1" noChangeArrowheads="1"/>
            </p:cNvSpPr>
            <p:nvPr/>
          </p:nvSpPr>
          <p:spPr bwMode="auto">
            <a:xfrm>
              <a:off x="271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3" name="Oval 30"/>
            <p:cNvSpPr>
              <a:spLocks noChangeAspect="1" noChangeArrowheads="1"/>
            </p:cNvSpPr>
            <p:nvPr/>
          </p:nvSpPr>
          <p:spPr bwMode="auto">
            <a:xfrm>
              <a:off x="285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4" name="Oval 31"/>
            <p:cNvSpPr>
              <a:spLocks noChangeAspect="1" noChangeArrowheads="1"/>
            </p:cNvSpPr>
            <p:nvPr/>
          </p:nvSpPr>
          <p:spPr bwMode="auto">
            <a:xfrm>
              <a:off x="292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5" name="Oval 32"/>
            <p:cNvSpPr>
              <a:spLocks noChangeAspect="1" noChangeArrowheads="1"/>
            </p:cNvSpPr>
            <p:nvPr/>
          </p:nvSpPr>
          <p:spPr bwMode="auto">
            <a:xfrm>
              <a:off x="299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6" name="Oval 33"/>
            <p:cNvSpPr>
              <a:spLocks noChangeAspect="1" noChangeArrowheads="1"/>
            </p:cNvSpPr>
            <p:nvPr/>
          </p:nvSpPr>
          <p:spPr bwMode="auto">
            <a:xfrm>
              <a:off x="306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7" name="Oval 34"/>
            <p:cNvSpPr>
              <a:spLocks noChangeAspect="1" noChangeArrowheads="1"/>
            </p:cNvSpPr>
            <p:nvPr/>
          </p:nvSpPr>
          <p:spPr bwMode="auto">
            <a:xfrm>
              <a:off x="313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8" name="Oval 35"/>
            <p:cNvSpPr>
              <a:spLocks noChangeAspect="1" noChangeArrowheads="1"/>
            </p:cNvSpPr>
            <p:nvPr/>
          </p:nvSpPr>
          <p:spPr bwMode="auto">
            <a:xfrm>
              <a:off x="328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49" name="Oval 36"/>
            <p:cNvSpPr>
              <a:spLocks noChangeAspect="1" noChangeArrowheads="1"/>
            </p:cNvSpPr>
            <p:nvPr/>
          </p:nvSpPr>
          <p:spPr bwMode="auto">
            <a:xfrm>
              <a:off x="342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0" name="Oval 37"/>
            <p:cNvSpPr>
              <a:spLocks noChangeAspect="1" noChangeArrowheads="1"/>
            </p:cNvSpPr>
            <p:nvPr/>
          </p:nvSpPr>
          <p:spPr bwMode="auto">
            <a:xfrm>
              <a:off x="320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1" name="Oval 38"/>
            <p:cNvSpPr>
              <a:spLocks noChangeAspect="1" noChangeArrowheads="1"/>
            </p:cNvSpPr>
            <p:nvPr/>
          </p:nvSpPr>
          <p:spPr bwMode="auto">
            <a:xfrm>
              <a:off x="335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2" name="Oval 39"/>
            <p:cNvSpPr>
              <a:spLocks noChangeAspect="1" noChangeArrowheads="1"/>
            </p:cNvSpPr>
            <p:nvPr/>
          </p:nvSpPr>
          <p:spPr bwMode="auto">
            <a:xfrm>
              <a:off x="349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3" name="Oval 40"/>
            <p:cNvSpPr>
              <a:spLocks noChangeAspect="1" noChangeArrowheads="1"/>
            </p:cNvSpPr>
            <p:nvPr/>
          </p:nvSpPr>
          <p:spPr bwMode="auto">
            <a:xfrm>
              <a:off x="363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4" name="Oval 41"/>
            <p:cNvSpPr>
              <a:spLocks noChangeAspect="1" noChangeArrowheads="1"/>
            </p:cNvSpPr>
            <p:nvPr/>
          </p:nvSpPr>
          <p:spPr bwMode="auto">
            <a:xfrm>
              <a:off x="356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5" name="Oval 42"/>
            <p:cNvSpPr>
              <a:spLocks noChangeAspect="1" noChangeArrowheads="1"/>
            </p:cNvSpPr>
            <p:nvPr/>
          </p:nvSpPr>
          <p:spPr bwMode="auto">
            <a:xfrm>
              <a:off x="370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6" name="Oval 43"/>
            <p:cNvSpPr>
              <a:spLocks noChangeAspect="1" noChangeArrowheads="1"/>
            </p:cNvSpPr>
            <p:nvPr/>
          </p:nvSpPr>
          <p:spPr bwMode="auto">
            <a:xfrm>
              <a:off x="377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7" name="Oval 44"/>
            <p:cNvSpPr>
              <a:spLocks noChangeAspect="1" noChangeArrowheads="1"/>
            </p:cNvSpPr>
            <p:nvPr/>
          </p:nvSpPr>
          <p:spPr bwMode="auto">
            <a:xfrm>
              <a:off x="385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8" name="Oval 45"/>
            <p:cNvSpPr>
              <a:spLocks noChangeAspect="1" noChangeArrowheads="1"/>
            </p:cNvSpPr>
            <p:nvPr/>
          </p:nvSpPr>
          <p:spPr bwMode="auto">
            <a:xfrm flipH="1">
              <a:off x="470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59" name="Oval 46"/>
            <p:cNvSpPr>
              <a:spLocks noChangeAspect="1" noChangeArrowheads="1"/>
            </p:cNvSpPr>
            <p:nvPr/>
          </p:nvSpPr>
          <p:spPr bwMode="auto">
            <a:xfrm flipH="1">
              <a:off x="463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0" name="Oval 47"/>
            <p:cNvSpPr>
              <a:spLocks noChangeAspect="1" noChangeArrowheads="1"/>
            </p:cNvSpPr>
            <p:nvPr/>
          </p:nvSpPr>
          <p:spPr bwMode="auto">
            <a:xfrm flipH="1">
              <a:off x="449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1" name="Oval 48"/>
            <p:cNvSpPr>
              <a:spLocks noChangeAspect="1" noChangeArrowheads="1"/>
            </p:cNvSpPr>
            <p:nvPr/>
          </p:nvSpPr>
          <p:spPr bwMode="auto">
            <a:xfrm flipH="1">
              <a:off x="434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2" name="Oval 49"/>
            <p:cNvSpPr>
              <a:spLocks noChangeAspect="1" noChangeArrowheads="1"/>
            </p:cNvSpPr>
            <p:nvPr/>
          </p:nvSpPr>
          <p:spPr bwMode="auto">
            <a:xfrm flipH="1">
              <a:off x="456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3" name="Oval 50"/>
            <p:cNvSpPr>
              <a:spLocks noChangeAspect="1" noChangeArrowheads="1"/>
            </p:cNvSpPr>
            <p:nvPr/>
          </p:nvSpPr>
          <p:spPr bwMode="auto">
            <a:xfrm flipH="1">
              <a:off x="442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4" name="Oval 51"/>
            <p:cNvSpPr>
              <a:spLocks noChangeAspect="1" noChangeArrowheads="1"/>
            </p:cNvSpPr>
            <p:nvPr/>
          </p:nvSpPr>
          <p:spPr bwMode="auto">
            <a:xfrm flipH="1">
              <a:off x="427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5" name="Oval 52"/>
            <p:cNvSpPr>
              <a:spLocks noChangeAspect="1" noChangeArrowheads="1"/>
            </p:cNvSpPr>
            <p:nvPr/>
          </p:nvSpPr>
          <p:spPr bwMode="auto">
            <a:xfrm flipH="1">
              <a:off x="413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6" name="Oval 53"/>
            <p:cNvSpPr>
              <a:spLocks noChangeAspect="1" noChangeArrowheads="1"/>
            </p:cNvSpPr>
            <p:nvPr/>
          </p:nvSpPr>
          <p:spPr bwMode="auto">
            <a:xfrm flipH="1">
              <a:off x="420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7" name="Oval 54"/>
            <p:cNvSpPr>
              <a:spLocks noChangeAspect="1" noChangeArrowheads="1"/>
            </p:cNvSpPr>
            <p:nvPr/>
          </p:nvSpPr>
          <p:spPr bwMode="auto">
            <a:xfrm flipH="1">
              <a:off x="406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8" name="Oval 55"/>
            <p:cNvSpPr>
              <a:spLocks noChangeAspect="1" noChangeArrowheads="1"/>
            </p:cNvSpPr>
            <p:nvPr/>
          </p:nvSpPr>
          <p:spPr bwMode="auto">
            <a:xfrm flipH="1">
              <a:off x="399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69" name="Oval 56"/>
            <p:cNvSpPr>
              <a:spLocks noChangeAspect="1" noChangeArrowheads="1"/>
            </p:cNvSpPr>
            <p:nvPr/>
          </p:nvSpPr>
          <p:spPr bwMode="auto">
            <a:xfrm flipH="1">
              <a:off x="392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0" name="Oval 57"/>
            <p:cNvSpPr>
              <a:spLocks noChangeAspect="1" noChangeArrowheads="1"/>
            </p:cNvSpPr>
            <p:nvPr/>
          </p:nvSpPr>
          <p:spPr bwMode="auto">
            <a:xfrm>
              <a:off x="50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1" name="Oval 58"/>
            <p:cNvSpPr>
              <a:spLocks noChangeAspect="1" noChangeArrowheads="1"/>
            </p:cNvSpPr>
            <p:nvPr/>
          </p:nvSpPr>
          <p:spPr bwMode="auto">
            <a:xfrm>
              <a:off x="57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2" name="Oval 59"/>
            <p:cNvSpPr>
              <a:spLocks noChangeAspect="1" noChangeArrowheads="1"/>
            </p:cNvSpPr>
            <p:nvPr/>
          </p:nvSpPr>
          <p:spPr bwMode="auto">
            <a:xfrm>
              <a:off x="71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3" name="Oval 60"/>
            <p:cNvSpPr>
              <a:spLocks noChangeAspect="1" noChangeArrowheads="1"/>
            </p:cNvSpPr>
            <p:nvPr/>
          </p:nvSpPr>
          <p:spPr bwMode="auto">
            <a:xfrm>
              <a:off x="86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4" name="Oval 61"/>
            <p:cNvSpPr>
              <a:spLocks noChangeAspect="1" noChangeArrowheads="1"/>
            </p:cNvSpPr>
            <p:nvPr/>
          </p:nvSpPr>
          <p:spPr bwMode="auto">
            <a:xfrm>
              <a:off x="64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5" name="Oval 62"/>
            <p:cNvSpPr>
              <a:spLocks noChangeAspect="1" noChangeArrowheads="1"/>
            </p:cNvSpPr>
            <p:nvPr/>
          </p:nvSpPr>
          <p:spPr bwMode="auto">
            <a:xfrm>
              <a:off x="78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6" name="Oval 63"/>
            <p:cNvSpPr>
              <a:spLocks noChangeAspect="1" noChangeArrowheads="1"/>
            </p:cNvSpPr>
            <p:nvPr/>
          </p:nvSpPr>
          <p:spPr bwMode="auto">
            <a:xfrm>
              <a:off x="93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7" name="Oval 64"/>
            <p:cNvSpPr>
              <a:spLocks noChangeAspect="1" noChangeArrowheads="1"/>
            </p:cNvSpPr>
            <p:nvPr/>
          </p:nvSpPr>
          <p:spPr bwMode="auto">
            <a:xfrm>
              <a:off x="107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8" name="Oval 65"/>
            <p:cNvSpPr>
              <a:spLocks noChangeAspect="1" noChangeArrowheads="1"/>
            </p:cNvSpPr>
            <p:nvPr/>
          </p:nvSpPr>
          <p:spPr bwMode="auto">
            <a:xfrm>
              <a:off x="100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79" name="Oval 66"/>
            <p:cNvSpPr>
              <a:spLocks noChangeAspect="1" noChangeArrowheads="1"/>
            </p:cNvSpPr>
            <p:nvPr/>
          </p:nvSpPr>
          <p:spPr bwMode="auto">
            <a:xfrm>
              <a:off x="114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0" name="Oval 67"/>
            <p:cNvSpPr>
              <a:spLocks noChangeAspect="1" noChangeArrowheads="1"/>
            </p:cNvSpPr>
            <p:nvPr/>
          </p:nvSpPr>
          <p:spPr bwMode="auto">
            <a:xfrm>
              <a:off x="121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1" name="Oval 68"/>
            <p:cNvSpPr>
              <a:spLocks noChangeAspect="1" noChangeArrowheads="1"/>
            </p:cNvSpPr>
            <p:nvPr/>
          </p:nvSpPr>
          <p:spPr bwMode="auto">
            <a:xfrm>
              <a:off x="128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2" name="Oval 69"/>
            <p:cNvSpPr>
              <a:spLocks noChangeAspect="1" noChangeArrowheads="1"/>
            </p:cNvSpPr>
            <p:nvPr/>
          </p:nvSpPr>
          <p:spPr bwMode="auto">
            <a:xfrm>
              <a:off x="477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3" name="Oval 70"/>
            <p:cNvSpPr>
              <a:spLocks noChangeAspect="1" noChangeArrowheads="1"/>
            </p:cNvSpPr>
            <p:nvPr/>
          </p:nvSpPr>
          <p:spPr bwMode="auto">
            <a:xfrm>
              <a:off x="484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4" name="Oval 71"/>
            <p:cNvSpPr>
              <a:spLocks noChangeAspect="1" noChangeArrowheads="1"/>
            </p:cNvSpPr>
            <p:nvPr/>
          </p:nvSpPr>
          <p:spPr bwMode="auto">
            <a:xfrm>
              <a:off x="498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5" name="Oval 72"/>
            <p:cNvSpPr>
              <a:spLocks noChangeAspect="1" noChangeArrowheads="1"/>
            </p:cNvSpPr>
            <p:nvPr/>
          </p:nvSpPr>
          <p:spPr bwMode="auto">
            <a:xfrm>
              <a:off x="513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6" name="Oval 73"/>
            <p:cNvSpPr>
              <a:spLocks noChangeAspect="1" noChangeArrowheads="1"/>
            </p:cNvSpPr>
            <p:nvPr/>
          </p:nvSpPr>
          <p:spPr bwMode="auto">
            <a:xfrm>
              <a:off x="491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87" name="Oval 74"/>
            <p:cNvSpPr>
              <a:spLocks noChangeAspect="1" noChangeArrowheads="1"/>
            </p:cNvSpPr>
            <p:nvPr/>
          </p:nvSpPr>
          <p:spPr bwMode="auto">
            <a:xfrm>
              <a:off x="506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408" name="Oval 75"/>
            <p:cNvSpPr>
              <a:spLocks noChangeAspect="1" noChangeArrowheads="1"/>
            </p:cNvSpPr>
            <p:nvPr/>
          </p:nvSpPr>
          <p:spPr bwMode="auto">
            <a:xfrm>
              <a:off x="520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4869" name="Group 76"/>
          <p:cNvGrpSpPr>
            <a:grpSpLocks/>
          </p:cNvGrpSpPr>
          <p:nvPr/>
        </p:nvGrpSpPr>
        <p:grpSpPr bwMode="auto">
          <a:xfrm>
            <a:off x="596900" y="2876550"/>
            <a:ext cx="7681913" cy="109538"/>
            <a:chOff x="391" y="1820"/>
            <a:chExt cx="4839" cy="69"/>
          </a:xfrm>
        </p:grpSpPr>
        <p:sp>
          <p:nvSpPr>
            <p:cNvPr id="165754" name="Oval 77"/>
            <p:cNvSpPr>
              <a:spLocks noChangeAspect="1" noChangeArrowheads="1"/>
            </p:cNvSpPr>
            <p:nvPr/>
          </p:nvSpPr>
          <p:spPr bwMode="auto">
            <a:xfrm>
              <a:off x="124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5" name="Oval 78"/>
            <p:cNvSpPr>
              <a:spLocks noChangeAspect="1" noChangeArrowheads="1"/>
            </p:cNvSpPr>
            <p:nvPr/>
          </p:nvSpPr>
          <p:spPr bwMode="auto">
            <a:xfrm>
              <a:off x="131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6" name="Oval 79"/>
            <p:cNvSpPr>
              <a:spLocks noChangeAspect="1" noChangeArrowheads="1"/>
            </p:cNvSpPr>
            <p:nvPr/>
          </p:nvSpPr>
          <p:spPr bwMode="auto">
            <a:xfrm>
              <a:off x="145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7" name="Oval 80"/>
            <p:cNvSpPr>
              <a:spLocks noChangeAspect="1" noChangeArrowheads="1"/>
            </p:cNvSpPr>
            <p:nvPr/>
          </p:nvSpPr>
          <p:spPr bwMode="auto">
            <a:xfrm>
              <a:off x="160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8" name="Oval 81"/>
            <p:cNvSpPr>
              <a:spLocks noChangeAspect="1" noChangeArrowheads="1"/>
            </p:cNvSpPr>
            <p:nvPr/>
          </p:nvSpPr>
          <p:spPr bwMode="auto">
            <a:xfrm>
              <a:off x="138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9" name="Oval 82"/>
            <p:cNvSpPr>
              <a:spLocks noChangeAspect="1" noChangeArrowheads="1"/>
            </p:cNvSpPr>
            <p:nvPr/>
          </p:nvSpPr>
          <p:spPr bwMode="auto">
            <a:xfrm>
              <a:off x="153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0" name="Oval 83"/>
            <p:cNvSpPr>
              <a:spLocks noChangeAspect="1" noChangeArrowheads="1"/>
            </p:cNvSpPr>
            <p:nvPr/>
          </p:nvSpPr>
          <p:spPr bwMode="auto">
            <a:xfrm>
              <a:off x="167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1" name="Oval 84"/>
            <p:cNvSpPr>
              <a:spLocks noChangeAspect="1" noChangeArrowheads="1"/>
            </p:cNvSpPr>
            <p:nvPr/>
          </p:nvSpPr>
          <p:spPr bwMode="auto">
            <a:xfrm>
              <a:off x="181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2" name="Oval 85"/>
            <p:cNvSpPr>
              <a:spLocks noChangeAspect="1" noChangeArrowheads="1"/>
            </p:cNvSpPr>
            <p:nvPr/>
          </p:nvSpPr>
          <p:spPr bwMode="auto">
            <a:xfrm>
              <a:off x="174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3" name="Oval 86"/>
            <p:cNvSpPr>
              <a:spLocks noChangeAspect="1" noChangeArrowheads="1"/>
            </p:cNvSpPr>
            <p:nvPr/>
          </p:nvSpPr>
          <p:spPr bwMode="auto">
            <a:xfrm>
              <a:off x="188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4" name="Oval 87"/>
            <p:cNvSpPr>
              <a:spLocks noChangeAspect="1" noChangeArrowheads="1"/>
            </p:cNvSpPr>
            <p:nvPr/>
          </p:nvSpPr>
          <p:spPr bwMode="auto">
            <a:xfrm>
              <a:off x="195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5" name="Oval 88"/>
            <p:cNvSpPr>
              <a:spLocks noChangeAspect="1" noChangeArrowheads="1"/>
            </p:cNvSpPr>
            <p:nvPr/>
          </p:nvSpPr>
          <p:spPr bwMode="auto">
            <a:xfrm>
              <a:off x="202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6" name="Oval 89"/>
            <p:cNvSpPr>
              <a:spLocks noChangeAspect="1" noChangeArrowheads="1"/>
            </p:cNvSpPr>
            <p:nvPr/>
          </p:nvSpPr>
          <p:spPr bwMode="auto">
            <a:xfrm>
              <a:off x="209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7" name="Oval 90"/>
            <p:cNvSpPr>
              <a:spLocks noChangeAspect="1" noChangeArrowheads="1"/>
            </p:cNvSpPr>
            <p:nvPr/>
          </p:nvSpPr>
          <p:spPr bwMode="auto">
            <a:xfrm>
              <a:off x="217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8" name="Oval 91"/>
            <p:cNvSpPr>
              <a:spLocks noChangeAspect="1" noChangeArrowheads="1"/>
            </p:cNvSpPr>
            <p:nvPr/>
          </p:nvSpPr>
          <p:spPr bwMode="auto">
            <a:xfrm>
              <a:off x="231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69" name="Oval 92"/>
            <p:cNvSpPr>
              <a:spLocks noChangeAspect="1" noChangeArrowheads="1"/>
            </p:cNvSpPr>
            <p:nvPr/>
          </p:nvSpPr>
          <p:spPr bwMode="auto">
            <a:xfrm>
              <a:off x="245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0" name="Oval 93"/>
            <p:cNvSpPr>
              <a:spLocks noChangeAspect="1" noChangeArrowheads="1"/>
            </p:cNvSpPr>
            <p:nvPr/>
          </p:nvSpPr>
          <p:spPr bwMode="auto">
            <a:xfrm>
              <a:off x="224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1" name="Oval 94"/>
            <p:cNvSpPr>
              <a:spLocks noChangeAspect="1" noChangeArrowheads="1"/>
            </p:cNvSpPr>
            <p:nvPr/>
          </p:nvSpPr>
          <p:spPr bwMode="auto">
            <a:xfrm>
              <a:off x="238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2" name="Oval 95"/>
            <p:cNvSpPr>
              <a:spLocks noChangeAspect="1" noChangeArrowheads="1"/>
            </p:cNvSpPr>
            <p:nvPr/>
          </p:nvSpPr>
          <p:spPr bwMode="auto">
            <a:xfrm>
              <a:off x="252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3" name="Oval 96"/>
            <p:cNvSpPr>
              <a:spLocks noChangeAspect="1" noChangeArrowheads="1"/>
            </p:cNvSpPr>
            <p:nvPr/>
          </p:nvSpPr>
          <p:spPr bwMode="auto">
            <a:xfrm>
              <a:off x="266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4" name="Oval 97"/>
            <p:cNvSpPr>
              <a:spLocks noChangeAspect="1" noChangeArrowheads="1"/>
            </p:cNvSpPr>
            <p:nvPr/>
          </p:nvSpPr>
          <p:spPr bwMode="auto">
            <a:xfrm>
              <a:off x="259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5" name="Oval 98"/>
            <p:cNvSpPr>
              <a:spLocks noChangeAspect="1" noChangeArrowheads="1"/>
            </p:cNvSpPr>
            <p:nvPr/>
          </p:nvSpPr>
          <p:spPr bwMode="auto">
            <a:xfrm>
              <a:off x="274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6" name="Oval 99"/>
            <p:cNvSpPr>
              <a:spLocks noChangeAspect="1" noChangeArrowheads="1"/>
            </p:cNvSpPr>
            <p:nvPr/>
          </p:nvSpPr>
          <p:spPr bwMode="auto">
            <a:xfrm>
              <a:off x="281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7" name="Oval 100"/>
            <p:cNvSpPr>
              <a:spLocks noChangeAspect="1" noChangeArrowheads="1"/>
            </p:cNvSpPr>
            <p:nvPr/>
          </p:nvSpPr>
          <p:spPr bwMode="auto">
            <a:xfrm>
              <a:off x="288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8" name="Oval 101"/>
            <p:cNvSpPr>
              <a:spLocks noChangeAspect="1" noChangeArrowheads="1"/>
            </p:cNvSpPr>
            <p:nvPr/>
          </p:nvSpPr>
          <p:spPr bwMode="auto">
            <a:xfrm>
              <a:off x="295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79" name="Oval 102"/>
            <p:cNvSpPr>
              <a:spLocks noChangeAspect="1" noChangeArrowheads="1"/>
            </p:cNvSpPr>
            <p:nvPr/>
          </p:nvSpPr>
          <p:spPr bwMode="auto">
            <a:xfrm>
              <a:off x="302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0" name="Oval 103"/>
            <p:cNvSpPr>
              <a:spLocks noChangeAspect="1" noChangeArrowheads="1"/>
            </p:cNvSpPr>
            <p:nvPr/>
          </p:nvSpPr>
          <p:spPr bwMode="auto">
            <a:xfrm>
              <a:off x="316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1" name="Oval 104"/>
            <p:cNvSpPr>
              <a:spLocks noChangeAspect="1" noChangeArrowheads="1"/>
            </p:cNvSpPr>
            <p:nvPr/>
          </p:nvSpPr>
          <p:spPr bwMode="auto">
            <a:xfrm>
              <a:off x="331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2" name="Oval 105"/>
            <p:cNvSpPr>
              <a:spLocks noChangeAspect="1" noChangeArrowheads="1"/>
            </p:cNvSpPr>
            <p:nvPr/>
          </p:nvSpPr>
          <p:spPr bwMode="auto">
            <a:xfrm>
              <a:off x="309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3" name="Oval 106"/>
            <p:cNvSpPr>
              <a:spLocks noChangeAspect="1" noChangeArrowheads="1"/>
            </p:cNvSpPr>
            <p:nvPr/>
          </p:nvSpPr>
          <p:spPr bwMode="auto">
            <a:xfrm>
              <a:off x="323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4" name="Oval 107"/>
            <p:cNvSpPr>
              <a:spLocks noChangeAspect="1" noChangeArrowheads="1"/>
            </p:cNvSpPr>
            <p:nvPr/>
          </p:nvSpPr>
          <p:spPr bwMode="auto">
            <a:xfrm>
              <a:off x="338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5" name="Oval 108"/>
            <p:cNvSpPr>
              <a:spLocks noChangeAspect="1" noChangeArrowheads="1"/>
            </p:cNvSpPr>
            <p:nvPr/>
          </p:nvSpPr>
          <p:spPr bwMode="auto">
            <a:xfrm>
              <a:off x="352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6" name="Oval 109"/>
            <p:cNvSpPr>
              <a:spLocks noChangeAspect="1" noChangeArrowheads="1"/>
            </p:cNvSpPr>
            <p:nvPr/>
          </p:nvSpPr>
          <p:spPr bwMode="auto">
            <a:xfrm>
              <a:off x="345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7" name="Oval 110"/>
            <p:cNvSpPr>
              <a:spLocks noChangeAspect="1" noChangeArrowheads="1"/>
            </p:cNvSpPr>
            <p:nvPr/>
          </p:nvSpPr>
          <p:spPr bwMode="auto">
            <a:xfrm>
              <a:off x="359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8" name="Oval 111"/>
            <p:cNvSpPr>
              <a:spLocks noChangeAspect="1" noChangeArrowheads="1"/>
            </p:cNvSpPr>
            <p:nvPr/>
          </p:nvSpPr>
          <p:spPr bwMode="auto">
            <a:xfrm>
              <a:off x="366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89" name="Oval 112"/>
            <p:cNvSpPr>
              <a:spLocks noChangeAspect="1" noChangeArrowheads="1"/>
            </p:cNvSpPr>
            <p:nvPr/>
          </p:nvSpPr>
          <p:spPr bwMode="auto">
            <a:xfrm>
              <a:off x="373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0" name="Oval 113"/>
            <p:cNvSpPr>
              <a:spLocks noChangeAspect="1" noChangeArrowheads="1"/>
            </p:cNvSpPr>
            <p:nvPr/>
          </p:nvSpPr>
          <p:spPr bwMode="auto">
            <a:xfrm flipH="1">
              <a:off x="459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1" name="Oval 114"/>
            <p:cNvSpPr>
              <a:spLocks noChangeAspect="1" noChangeArrowheads="1"/>
            </p:cNvSpPr>
            <p:nvPr/>
          </p:nvSpPr>
          <p:spPr bwMode="auto">
            <a:xfrm flipH="1">
              <a:off x="452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2" name="Oval 115"/>
            <p:cNvSpPr>
              <a:spLocks noChangeAspect="1" noChangeArrowheads="1"/>
            </p:cNvSpPr>
            <p:nvPr/>
          </p:nvSpPr>
          <p:spPr bwMode="auto">
            <a:xfrm flipH="1">
              <a:off x="437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3" name="Oval 116"/>
            <p:cNvSpPr>
              <a:spLocks noChangeAspect="1" noChangeArrowheads="1"/>
            </p:cNvSpPr>
            <p:nvPr/>
          </p:nvSpPr>
          <p:spPr bwMode="auto">
            <a:xfrm flipH="1">
              <a:off x="423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4" name="Oval 117"/>
            <p:cNvSpPr>
              <a:spLocks noChangeAspect="1" noChangeArrowheads="1"/>
            </p:cNvSpPr>
            <p:nvPr/>
          </p:nvSpPr>
          <p:spPr bwMode="auto">
            <a:xfrm flipH="1">
              <a:off x="445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5" name="Oval 118"/>
            <p:cNvSpPr>
              <a:spLocks noChangeAspect="1" noChangeArrowheads="1"/>
            </p:cNvSpPr>
            <p:nvPr/>
          </p:nvSpPr>
          <p:spPr bwMode="auto">
            <a:xfrm flipH="1">
              <a:off x="430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6" name="Oval 119"/>
            <p:cNvSpPr>
              <a:spLocks noChangeAspect="1" noChangeArrowheads="1"/>
            </p:cNvSpPr>
            <p:nvPr/>
          </p:nvSpPr>
          <p:spPr bwMode="auto">
            <a:xfrm flipH="1">
              <a:off x="416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7" name="Oval 120"/>
            <p:cNvSpPr>
              <a:spLocks noChangeAspect="1" noChangeArrowheads="1"/>
            </p:cNvSpPr>
            <p:nvPr/>
          </p:nvSpPr>
          <p:spPr bwMode="auto">
            <a:xfrm flipH="1">
              <a:off x="402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8" name="Oval 121"/>
            <p:cNvSpPr>
              <a:spLocks noChangeAspect="1" noChangeArrowheads="1"/>
            </p:cNvSpPr>
            <p:nvPr/>
          </p:nvSpPr>
          <p:spPr bwMode="auto">
            <a:xfrm flipH="1">
              <a:off x="409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99" name="Oval 122"/>
            <p:cNvSpPr>
              <a:spLocks noChangeAspect="1" noChangeArrowheads="1"/>
            </p:cNvSpPr>
            <p:nvPr/>
          </p:nvSpPr>
          <p:spPr bwMode="auto">
            <a:xfrm flipH="1">
              <a:off x="395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0" name="Oval 123"/>
            <p:cNvSpPr>
              <a:spLocks noChangeAspect="1" noChangeArrowheads="1"/>
            </p:cNvSpPr>
            <p:nvPr/>
          </p:nvSpPr>
          <p:spPr bwMode="auto">
            <a:xfrm flipH="1">
              <a:off x="388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1" name="Oval 124"/>
            <p:cNvSpPr>
              <a:spLocks noChangeAspect="1" noChangeArrowheads="1"/>
            </p:cNvSpPr>
            <p:nvPr/>
          </p:nvSpPr>
          <p:spPr bwMode="auto">
            <a:xfrm flipH="1">
              <a:off x="380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2" name="Oval 125"/>
            <p:cNvSpPr>
              <a:spLocks noChangeAspect="1" noChangeArrowheads="1"/>
            </p:cNvSpPr>
            <p:nvPr/>
          </p:nvSpPr>
          <p:spPr bwMode="auto">
            <a:xfrm>
              <a:off x="39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3" name="Oval 126"/>
            <p:cNvSpPr>
              <a:spLocks noChangeAspect="1" noChangeArrowheads="1"/>
            </p:cNvSpPr>
            <p:nvPr/>
          </p:nvSpPr>
          <p:spPr bwMode="auto">
            <a:xfrm>
              <a:off x="46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4" name="Oval 127"/>
            <p:cNvSpPr>
              <a:spLocks noChangeAspect="1" noChangeArrowheads="1"/>
            </p:cNvSpPr>
            <p:nvPr/>
          </p:nvSpPr>
          <p:spPr bwMode="auto">
            <a:xfrm>
              <a:off x="60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5" name="Oval 128"/>
            <p:cNvSpPr>
              <a:spLocks noChangeAspect="1" noChangeArrowheads="1"/>
            </p:cNvSpPr>
            <p:nvPr/>
          </p:nvSpPr>
          <p:spPr bwMode="auto">
            <a:xfrm>
              <a:off x="74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6" name="Oval 129"/>
            <p:cNvSpPr>
              <a:spLocks noChangeAspect="1" noChangeArrowheads="1"/>
            </p:cNvSpPr>
            <p:nvPr/>
          </p:nvSpPr>
          <p:spPr bwMode="auto">
            <a:xfrm>
              <a:off x="53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7" name="Oval 130"/>
            <p:cNvSpPr>
              <a:spLocks noChangeAspect="1" noChangeArrowheads="1"/>
            </p:cNvSpPr>
            <p:nvPr/>
          </p:nvSpPr>
          <p:spPr bwMode="auto">
            <a:xfrm>
              <a:off x="67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8" name="Oval 131"/>
            <p:cNvSpPr>
              <a:spLocks noChangeAspect="1" noChangeArrowheads="1"/>
            </p:cNvSpPr>
            <p:nvPr/>
          </p:nvSpPr>
          <p:spPr bwMode="auto">
            <a:xfrm>
              <a:off x="81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09" name="Oval 132"/>
            <p:cNvSpPr>
              <a:spLocks noChangeAspect="1" noChangeArrowheads="1"/>
            </p:cNvSpPr>
            <p:nvPr/>
          </p:nvSpPr>
          <p:spPr bwMode="auto">
            <a:xfrm>
              <a:off x="96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0" name="Oval 133"/>
            <p:cNvSpPr>
              <a:spLocks noChangeAspect="1" noChangeArrowheads="1"/>
            </p:cNvSpPr>
            <p:nvPr/>
          </p:nvSpPr>
          <p:spPr bwMode="auto">
            <a:xfrm>
              <a:off x="88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1" name="Oval 134"/>
            <p:cNvSpPr>
              <a:spLocks noChangeAspect="1" noChangeArrowheads="1"/>
            </p:cNvSpPr>
            <p:nvPr/>
          </p:nvSpPr>
          <p:spPr bwMode="auto">
            <a:xfrm>
              <a:off x="103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2" name="Oval 135"/>
            <p:cNvSpPr>
              <a:spLocks noChangeAspect="1" noChangeArrowheads="1"/>
            </p:cNvSpPr>
            <p:nvPr/>
          </p:nvSpPr>
          <p:spPr bwMode="auto">
            <a:xfrm>
              <a:off x="110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3" name="Oval 136"/>
            <p:cNvSpPr>
              <a:spLocks noChangeAspect="1" noChangeArrowheads="1"/>
            </p:cNvSpPr>
            <p:nvPr/>
          </p:nvSpPr>
          <p:spPr bwMode="auto">
            <a:xfrm>
              <a:off x="117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4" name="Oval 137"/>
            <p:cNvSpPr>
              <a:spLocks noChangeAspect="1" noChangeArrowheads="1"/>
            </p:cNvSpPr>
            <p:nvPr/>
          </p:nvSpPr>
          <p:spPr bwMode="auto">
            <a:xfrm>
              <a:off x="466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5" name="Oval 138"/>
            <p:cNvSpPr>
              <a:spLocks noChangeAspect="1" noChangeArrowheads="1"/>
            </p:cNvSpPr>
            <p:nvPr/>
          </p:nvSpPr>
          <p:spPr bwMode="auto">
            <a:xfrm>
              <a:off x="473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6" name="Oval 139"/>
            <p:cNvSpPr>
              <a:spLocks noChangeAspect="1" noChangeArrowheads="1"/>
            </p:cNvSpPr>
            <p:nvPr/>
          </p:nvSpPr>
          <p:spPr bwMode="auto">
            <a:xfrm>
              <a:off x="487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7" name="Oval 140"/>
            <p:cNvSpPr>
              <a:spLocks noChangeAspect="1" noChangeArrowheads="1"/>
            </p:cNvSpPr>
            <p:nvPr/>
          </p:nvSpPr>
          <p:spPr bwMode="auto">
            <a:xfrm>
              <a:off x="501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8" name="Oval 141"/>
            <p:cNvSpPr>
              <a:spLocks noChangeAspect="1" noChangeArrowheads="1"/>
            </p:cNvSpPr>
            <p:nvPr/>
          </p:nvSpPr>
          <p:spPr bwMode="auto">
            <a:xfrm>
              <a:off x="480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19" name="Oval 142"/>
            <p:cNvSpPr>
              <a:spLocks noChangeAspect="1" noChangeArrowheads="1"/>
            </p:cNvSpPr>
            <p:nvPr/>
          </p:nvSpPr>
          <p:spPr bwMode="auto">
            <a:xfrm>
              <a:off x="494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0" name="Oval 143"/>
            <p:cNvSpPr>
              <a:spLocks noChangeAspect="1" noChangeArrowheads="1"/>
            </p:cNvSpPr>
            <p:nvPr/>
          </p:nvSpPr>
          <p:spPr bwMode="auto">
            <a:xfrm>
              <a:off x="509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821" name="Oval 144"/>
            <p:cNvSpPr>
              <a:spLocks noChangeAspect="1" noChangeArrowheads="1"/>
            </p:cNvSpPr>
            <p:nvPr/>
          </p:nvSpPr>
          <p:spPr bwMode="auto">
            <a:xfrm>
              <a:off x="516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4870" name="Group 145"/>
          <p:cNvGrpSpPr>
            <a:grpSpLocks/>
          </p:cNvGrpSpPr>
          <p:nvPr/>
        </p:nvGrpSpPr>
        <p:grpSpPr bwMode="auto">
          <a:xfrm>
            <a:off x="542925" y="2908300"/>
            <a:ext cx="7796213" cy="109538"/>
            <a:chOff x="393" y="1954"/>
            <a:chExt cx="4911" cy="69"/>
          </a:xfrm>
        </p:grpSpPr>
        <p:sp>
          <p:nvSpPr>
            <p:cNvPr id="165685" name="Oval 146"/>
            <p:cNvSpPr>
              <a:spLocks noChangeAspect="1" noChangeArrowheads="1"/>
            </p:cNvSpPr>
            <p:nvPr/>
          </p:nvSpPr>
          <p:spPr bwMode="auto">
            <a:xfrm>
              <a:off x="124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86" name="Oval 147"/>
            <p:cNvSpPr>
              <a:spLocks noChangeAspect="1" noChangeArrowheads="1"/>
            </p:cNvSpPr>
            <p:nvPr/>
          </p:nvSpPr>
          <p:spPr bwMode="auto">
            <a:xfrm>
              <a:off x="131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87" name="Oval 148"/>
            <p:cNvSpPr>
              <a:spLocks noChangeAspect="1" noChangeArrowheads="1"/>
            </p:cNvSpPr>
            <p:nvPr/>
          </p:nvSpPr>
          <p:spPr bwMode="auto">
            <a:xfrm>
              <a:off x="146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88" name="Oval 149"/>
            <p:cNvSpPr>
              <a:spLocks noChangeAspect="1" noChangeArrowheads="1"/>
            </p:cNvSpPr>
            <p:nvPr/>
          </p:nvSpPr>
          <p:spPr bwMode="auto">
            <a:xfrm>
              <a:off x="160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89" name="Oval 150"/>
            <p:cNvSpPr>
              <a:spLocks noChangeAspect="1" noChangeArrowheads="1"/>
            </p:cNvSpPr>
            <p:nvPr/>
          </p:nvSpPr>
          <p:spPr bwMode="auto">
            <a:xfrm>
              <a:off x="138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0" name="Oval 151"/>
            <p:cNvSpPr>
              <a:spLocks noChangeAspect="1" noChangeArrowheads="1"/>
            </p:cNvSpPr>
            <p:nvPr/>
          </p:nvSpPr>
          <p:spPr bwMode="auto">
            <a:xfrm>
              <a:off x="153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1" name="Oval 152"/>
            <p:cNvSpPr>
              <a:spLocks noChangeAspect="1" noChangeArrowheads="1"/>
            </p:cNvSpPr>
            <p:nvPr/>
          </p:nvSpPr>
          <p:spPr bwMode="auto">
            <a:xfrm>
              <a:off x="167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2" name="Oval 153"/>
            <p:cNvSpPr>
              <a:spLocks noChangeAspect="1" noChangeArrowheads="1"/>
            </p:cNvSpPr>
            <p:nvPr/>
          </p:nvSpPr>
          <p:spPr bwMode="auto">
            <a:xfrm>
              <a:off x="181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3" name="Oval 154"/>
            <p:cNvSpPr>
              <a:spLocks noChangeAspect="1" noChangeArrowheads="1"/>
            </p:cNvSpPr>
            <p:nvPr/>
          </p:nvSpPr>
          <p:spPr bwMode="auto">
            <a:xfrm>
              <a:off x="174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4" name="Oval 155"/>
            <p:cNvSpPr>
              <a:spLocks noChangeAspect="1" noChangeArrowheads="1"/>
            </p:cNvSpPr>
            <p:nvPr/>
          </p:nvSpPr>
          <p:spPr bwMode="auto">
            <a:xfrm>
              <a:off x="188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5" name="Oval 156"/>
            <p:cNvSpPr>
              <a:spLocks noChangeAspect="1" noChangeArrowheads="1"/>
            </p:cNvSpPr>
            <p:nvPr/>
          </p:nvSpPr>
          <p:spPr bwMode="auto">
            <a:xfrm>
              <a:off x="195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6" name="Oval 157"/>
            <p:cNvSpPr>
              <a:spLocks noChangeAspect="1" noChangeArrowheads="1"/>
            </p:cNvSpPr>
            <p:nvPr/>
          </p:nvSpPr>
          <p:spPr bwMode="auto">
            <a:xfrm>
              <a:off x="203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7" name="Oval 158"/>
            <p:cNvSpPr>
              <a:spLocks noChangeAspect="1" noChangeArrowheads="1"/>
            </p:cNvSpPr>
            <p:nvPr/>
          </p:nvSpPr>
          <p:spPr bwMode="auto">
            <a:xfrm>
              <a:off x="210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8" name="Oval 159"/>
            <p:cNvSpPr>
              <a:spLocks noChangeAspect="1" noChangeArrowheads="1"/>
            </p:cNvSpPr>
            <p:nvPr/>
          </p:nvSpPr>
          <p:spPr bwMode="auto">
            <a:xfrm>
              <a:off x="217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99" name="Oval 160"/>
            <p:cNvSpPr>
              <a:spLocks noChangeAspect="1" noChangeArrowheads="1"/>
            </p:cNvSpPr>
            <p:nvPr/>
          </p:nvSpPr>
          <p:spPr bwMode="auto">
            <a:xfrm>
              <a:off x="231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0" name="Oval 161"/>
            <p:cNvSpPr>
              <a:spLocks noChangeAspect="1" noChangeArrowheads="1"/>
            </p:cNvSpPr>
            <p:nvPr/>
          </p:nvSpPr>
          <p:spPr bwMode="auto">
            <a:xfrm>
              <a:off x="245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1" name="Oval 162"/>
            <p:cNvSpPr>
              <a:spLocks noChangeAspect="1" noChangeArrowheads="1"/>
            </p:cNvSpPr>
            <p:nvPr/>
          </p:nvSpPr>
          <p:spPr bwMode="auto">
            <a:xfrm>
              <a:off x="224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2" name="Oval 163"/>
            <p:cNvSpPr>
              <a:spLocks noChangeAspect="1" noChangeArrowheads="1"/>
            </p:cNvSpPr>
            <p:nvPr/>
          </p:nvSpPr>
          <p:spPr bwMode="auto">
            <a:xfrm>
              <a:off x="238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3" name="Oval 164"/>
            <p:cNvSpPr>
              <a:spLocks noChangeAspect="1" noChangeArrowheads="1"/>
            </p:cNvSpPr>
            <p:nvPr/>
          </p:nvSpPr>
          <p:spPr bwMode="auto">
            <a:xfrm>
              <a:off x="252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4" name="Oval 165"/>
            <p:cNvSpPr>
              <a:spLocks noChangeAspect="1" noChangeArrowheads="1"/>
            </p:cNvSpPr>
            <p:nvPr/>
          </p:nvSpPr>
          <p:spPr bwMode="auto">
            <a:xfrm>
              <a:off x="267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5" name="Oval 166"/>
            <p:cNvSpPr>
              <a:spLocks noChangeAspect="1" noChangeArrowheads="1"/>
            </p:cNvSpPr>
            <p:nvPr/>
          </p:nvSpPr>
          <p:spPr bwMode="auto">
            <a:xfrm>
              <a:off x="259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6" name="Oval 167"/>
            <p:cNvSpPr>
              <a:spLocks noChangeAspect="1" noChangeArrowheads="1"/>
            </p:cNvSpPr>
            <p:nvPr/>
          </p:nvSpPr>
          <p:spPr bwMode="auto">
            <a:xfrm>
              <a:off x="274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7" name="Oval 168"/>
            <p:cNvSpPr>
              <a:spLocks noChangeAspect="1" noChangeArrowheads="1"/>
            </p:cNvSpPr>
            <p:nvPr/>
          </p:nvSpPr>
          <p:spPr bwMode="auto">
            <a:xfrm>
              <a:off x="281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8" name="Oval 169"/>
            <p:cNvSpPr>
              <a:spLocks noChangeAspect="1" noChangeArrowheads="1"/>
            </p:cNvSpPr>
            <p:nvPr/>
          </p:nvSpPr>
          <p:spPr bwMode="auto">
            <a:xfrm>
              <a:off x="288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09" name="Oval 170"/>
            <p:cNvSpPr>
              <a:spLocks noChangeAspect="1" noChangeArrowheads="1"/>
            </p:cNvSpPr>
            <p:nvPr/>
          </p:nvSpPr>
          <p:spPr bwMode="auto">
            <a:xfrm>
              <a:off x="295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0" name="Oval 171"/>
            <p:cNvSpPr>
              <a:spLocks noChangeAspect="1" noChangeArrowheads="1"/>
            </p:cNvSpPr>
            <p:nvPr/>
          </p:nvSpPr>
          <p:spPr bwMode="auto">
            <a:xfrm>
              <a:off x="302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1" name="Oval 172"/>
            <p:cNvSpPr>
              <a:spLocks noChangeAspect="1" noChangeArrowheads="1"/>
            </p:cNvSpPr>
            <p:nvPr/>
          </p:nvSpPr>
          <p:spPr bwMode="auto">
            <a:xfrm>
              <a:off x="316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2" name="Oval 173"/>
            <p:cNvSpPr>
              <a:spLocks noChangeAspect="1" noChangeArrowheads="1"/>
            </p:cNvSpPr>
            <p:nvPr/>
          </p:nvSpPr>
          <p:spPr bwMode="auto">
            <a:xfrm>
              <a:off x="331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3" name="Oval 174"/>
            <p:cNvSpPr>
              <a:spLocks noChangeAspect="1" noChangeArrowheads="1"/>
            </p:cNvSpPr>
            <p:nvPr/>
          </p:nvSpPr>
          <p:spPr bwMode="auto">
            <a:xfrm>
              <a:off x="309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4" name="Oval 175"/>
            <p:cNvSpPr>
              <a:spLocks noChangeAspect="1" noChangeArrowheads="1"/>
            </p:cNvSpPr>
            <p:nvPr/>
          </p:nvSpPr>
          <p:spPr bwMode="auto">
            <a:xfrm>
              <a:off x="324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5" name="Oval 176"/>
            <p:cNvSpPr>
              <a:spLocks noChangeAspect="1" noChangeArrowheads="1"/>
            </p:cNvSpPr>
            <p:nvPr/>
          </p:nvSpPr>
          <p:spPr bwMode="auto">
            <a:xfrm>
              <a:off x="338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6" name="Oval 177"/>
            <p:cNvSpPr>
              <a:spLocks noChangeAspect="1" noChangeArrowheads="1"/>
            </p:cNvSpPr>
            <p:nvPr/>
          </p:nvSpPr>
          <p:spPr bwMode="auto">
            <a:xfrm>
              <a:off x="352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7" name="Oval 178"/>
            <p:cNvSpPr>
              <a:spLocks noChangeAspect="1" noChangeArrowheads="1"/>
            </p:cNvSpPr>
            <p:nvPr/>
          </p:nvSpPr>
          <p:spPr bwMode="auto">
            <a:xfrm>
              <a:off x="345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8" name="Oval 179"/>
            <p:cNvSpPr>
              <a:spLocks noChangeAspect="1" noChangeArrowheads="1"/>
            </p:cNvSpPr>
            <p:nvPr/>
          </p:nvSpPr>
          <p:spPr bwMode="auto">
            <a:xfrm>
              <a:off x="359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19" name="Oval 180"/>
            <p:cNvSpPr>
              <a:spLocks noChangeAspect="1" noChangeArrowheads="1"/>
            </p:cNvSpPr>
            <p:nvPr/>
          </p:nvSpPr>
          <p:spPr bwMode="auto">
            <a:xfrm>
              <a:off x="366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0" name="Oval 181"/>
            <p:cNvSpPr>
              <a:spLocks noChangeAspect="1" noChangeArrowheads="1"/>
            </p:cNvSpPr>
            <p:nvPr/>
          </p:nvSpPr>
          <p:spPr bwMode="auto">
            <a:xfrm>
              <a:off x="374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1" name="Oval 182"/>
            <p:cNvSpPr>
              <a:spLocks noChangeAspect="1" noChangeArrowheads="1"/>
            </p:cNvSpPr>
            <p:nvPr/>
          </p:nvSpPr>
          <p:spPr bwMode="auto">
            <a:xfrm flipH="1">
              <a:off x="459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2" name="Oval 183"/>
            <p:cNvSpPr>
              <a:spLocks noChangeAspect="1" noChangeArrowheads="1"/>
            </p:cNvSpPr>
            <p:nvPr/>
          </p:nvSpPr>
          <p:spPr bwMode="auto">
            <a:xfrm flipH="1">
              <a:off x="452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3" name="Oval 184"/>
            <p:cNvSpPr>
              <a:spLocks noChangeAspect="1" noChangeArrowheads="1"/>
            </p:cNvSpPr>
            <p:nvPr/>
          </p:nvSpPr>
          <p:spPr bwMode="auto">
            <a:xfrm flipH="1">
              <a:off x="438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4" name="Oval 185"/>
            <p:cNvSpPr>
              <a:spLocks noChangeAspect="1" noChangeArrowheads="1"/>
            </p:cNvSpPr>
            <p:nvPr/>
          </p:nvSpPr>
          <p:spPr bwMode="auto">
            <a:xfrm flipH="1">
              <a:off x="423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5" name="Oval 186"/>
            <p:cNvSpPr>
              <a:spLocks noChangeAspect="1" noChangeArrowheads="1"/>
            </p:cNvSpPr>
            <p:nvPr/>
          </p:nvSpPr>
          <p:spPr bwMode="auto">
            <a:xfrm flipH="1">
              <a:off x="445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6" name="Oval 187"/>
            <p:cNvSpPr>
              <a:spLocks noChangeAspect="1" noChangeArrowheads="1"/>
            </p:cNvSpPr>
            <p:nvPr/>
          </p:nvSpPr>
          <p:spPr bwMode="auto">
            <a:xfrm flipH="1">
              <a:off x="430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7" name="Oval 188"/>
            <p:cNvSpPr>
              <a:spLocks noChangeAspect="1" noChangeArrowheads="1"/>
            </p:cNvSpPr>
            <p:nvPr/>
          </p:nvSpPr>
          <p:spPr bwMode="auto">
            <a:xfrm flipH="1">
              <a:off x="416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8" name="Oval 189"/>
            <p:cNvSpPr>
              <a:spLocks noChangeAspect="1" noChangeArrowheads="1"/>
            </p:cNvSpPr>
            <p:nvPr/>
          </p:nvSpPr>
          <p:spPr bwMode="auto">
            <a:xfrm flipH="1">
              <a:off x="402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29" name="Oval 190"/>
            <p:cNvSpPr>
              <a:spLocks noChangeAspect="1" noChangeArrowheads="1"/>
            </p:cNvSpPr>
            <p:nvPr/>
          </p:nvSpPr>
          <p:spPr bwMode="auto">
            <a:xfrm flipH="1">
              <a:off x="409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0" name="Oval 191"/>
            <p:cNvSpPr>
              <a:spLocks noChangeAspect="1" noChangeArrowheads="1"/>
            </p:cNvSpPr>
            <p:nvPr/>
          </p:nvSpPr>
          <p:spPr bwMode="auto">
            <a:xfrm flipH="1">
              <a:off x="395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1" name="Oval 192"/>
            <p:cNvSpPr>
              <a:spLocks noChangeAspect="1" noChangeArrowheads="1"/>
            </p:cNvSpPr>
            <p:nvPr/>
          </p:nvSpPr>
          <p:spPr bwMode="auto">
            <a:xfrm flipH="1">
              <a:off x="388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2" name="Oval 193"/>
            <p:cNvSpPr>
              <a:spLocks noChangeAspect="1" noChangeArrowheads="1"/>
            </p:cNvSpPr>
            <p:nvPr/>
          </p:nvSpPr>
          <p:spPr bwMode="auto">
            <a:xfrm flipH="1">
              <a:off x="381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3" name="Oval 194"/>
            <p:cNvSpPr>
              <a:spLocks noChangeAspect="1" noChangeArrowheads="1"/>
            </p:cNvSpPr>
            <p:nvPr/>
          </p:nvSpPr>
          <p:spPr bwMode="auto">
            <a:xfrm>
              <a:off x="39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4" name="Oval 195"/>
            <p:cNvSpPr>
              <a:spLocks noChangeAspect="1" noChangeArrowheads="1"/>
            </p:cNvSpPr>
            <p:nvPr/>
          </p:nvSpPr>
          <p:spPr bwMode="auto">
            <a:xfrm>
              <a:off x="46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5" name="Oval 196"/>
            <p:cNvSpPr>
              <a:spLocks noChangeAspect="1" noChangeArrowheads="1"/>
            </p:cNvSpPr>
            <p:nvPr/>
          </p:nvSpPr>
          <p:spPr bwMode="auto">
            <a:xfrm>
              <a:off x="60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6" name="Oval 197"/>
            <p:cNvSpPr>
              <a:spLocks noChangeAspect="1" noChangeArrowheads="1"/>
            </p:cNvSpPr>
            <p:nvPr/>
          </p:nvSpPr>
          <p:spPr bwMode="auto">
            <a:xfrm>
              <a:off x="74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7" name="Oval 198"/>
            <p:cNvSpPr>
              <a:spLocks noChangeAspect="1" noChangeArrowheads="1"/>
            </p:cNvSpPr>
            <p:nvPr/>
          </p:nvSpPr>
          <p:spPr bwMode="auto">
            <a:xfrm>
              <a:off x="53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8" name="Oval 199"/>
            <p:cNvSpPr>
              <a:spLocks noChangeAspect="1" noChangeArrowheads="1"/>
            </p:cNvSpPr>
            <p:nvPr/>
          </p:nvSpPr>
          <p:spPr bwMode="auto">
            <a:xfrm>
              <a:off x="67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39" name="Oval 200"/>
            <p:cNvSpPr>
              <a:spLocks noChangeAspect="1" noChangeArrowheads="1"/>
            </p:cNvSpPr>
            <p:nvPr/>
          </p:nvSpPr>
          <p:spPr bwMode="auto">
            <a:xfrm>
              <a:off x="82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0" name="Oval 201"/>
            <p:cNvSpPr>
              <a:spLocks noChangeAspect="1" noChangeArrowheads="1"/>
            </p:cNvSpPr>
            <p:nvPr/>
          </p:nvSpPr>
          <p:spPr bwMode="auto">
            <a:xfrm>
              <a:off x="96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1" name="Oval 202"/>
            <p:cNvSpPr>
              <a:spLocks noChangeAspect="1" noChangeArrowheads="1"/>
            </p:cNvSpPr>
            <p:nvPr/>
          </p:nvSpPr>
          <p:spPr bwMode="auto">
            <a:xfrm>
              <a:off x="89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2" name="Oval 203"/>
            <p:cNvSpPr>
              <a:spLocks noChangeAspect="1" noChangeArrowheads="1"/>
            </p:cNvSpPr>
            <p:nvPr/>
          </p:nvSpPr>
          <p:spPr bwMode="auto">
            <a:xfrm>
              <a:off x="103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3" name="Oval 204"/>
            <p:cNvSpPr>
              <a:spLocks noChangeAspect="1" noChangeArrowheads="1"/>
            </p:cNvSpPr>
            <p:nvPr/>
          </p:nvSpPr>
          <p:spPr bwMode="auto">
            <a:xfrm>
              <a:off x="110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4" name="Oval 205"/>
            <p:cNvSpPr>
              <a:spLocks noChangeAspect="1" noChangeArrowheads="1"/>
            </p:cNvSpPr>
            <p:nvPr/>
          </p:nvSpPr>
          <p:spPr bwMode="auto">
            <a:xfrm>
              <a:off x="117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5" name="Oval 206"/>
            <p:cNvSpPr>
              <a:spLocks noChangeAspect="1" noChangeArrowheads="1"/>
            </p:cNvSpPr>
            <p:nvPr/>
          </p:nvSpPr>
          <p:spPr bwMode="auto">
            <a:xfrm>
              <a:off x="466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6" name="Oval 207"/>
            <p:cNvSpPr>
              <a:spLocks noChangeAspect="1" noChangeArrowheads="1"/>
            </p:cNvSpPr>
            <p:nvPr/>
          </p:nvSpPr>
          <p:spPr bwMode="auto">
            <a:xfrm>
              <a:off x="473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7" name="Oval 208"/>
            <p:cNvSpPr>
              <a:spLocks noChangeAspect="1" noChangeArrowheads="1"/>
            </p:cNvSpPr>
            <p:nvPr/>
          </p:nvSpPr>
          <p:spPr bwMode="auto">
            <a:xfrm>
              <a:off x="487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8" name="Oval 209"/>
            <p:cNvSpPr>
              <a:spLocks noChangeAspect="1" noChangeArrowheads="1"/>
            </p:cNvSpPr>
            <p:nvPr/>
          </p:nvSpPr>
          <p:spPr bwMode="auto">
            <a:xfrm>
              <a:off x="502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49" name="Oval 210"/>
            <p:cNvSpPr>
              <a:spLocks noChangeAspect="1" noChangeArrowheads="1"/>
            </p:cNvSpPr>
            <p:nvPr/>
          </p:nvSpPr>
          <p:spPr bwMode="auto">
            <a:xfrm>
              <a:off x="480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0" name="Oval 211"/>
            <p:cNvSpPr>
              <a:spLocks noChangeAspect="1" noChangeArrowheads="1"/>
            </p:cNvSpPr>
            <p:nvPr/>
          </p:nvSpPr>
          <p:spPr bwMode="auto">
            <a:xfrm>
              <a:off x="495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1" name="Oval 212"/>
            <p:cNvSpPr>
              <a:spLocks noChangeAspect="1" noChangeArrowheads="1"/>
            </p:cNvSpPr>
            <p:nvPr/>
          </p:nvSpPr>
          <p:spPr bwMode="auto">
            <a:xfrm>
              <a:off x="509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2" name="Oval 213"/>
            <p:cNvSpPr>
              <a:spLocks noChangeAspect="1" noChangeArrowheads="1"/>
            </p:cNvSpPr>
            <p:nvPr/>
          </p:nvSpPr>
          <p:spPr bwMode="auto">
            <a:xfrm>
              <a:off x="523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753" name="Oval 214"/>
            <p:cNvSpPr>
              <a:spLocks noChangeAspect="1" noChangeArrowheads="1"/>
            </p:cNvSpPr>
            <p:nvPr/>
          </p:nvSpPr>
          <p:spPr bwMode="auto">
            <a:xfrm>
              <a:off x="516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4871" name="Text Box 215"/>
          <p:cNvSpPr txBox="1">
            <a:spLocks noChangeArrowheads="1"/>
          </p:cNvSpPr>
          <p:nvPr/>
        </p:nvSpPr>
        <p:spPr bwMode="auto">
          <a:xfrm>
            <a:off x="4106863" y="461963"/>
            <a:ext cx="15621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smtClean="0">
                <a:solidFill>
                  <a:srgbClr val="000000"/>
                </a:solidFill>
                <a:cs typeface="Arial" charset="0"/>
              </a:rPr>
              <a:t>Her2/Her3</a:t>
            </a:r>
            <a:br>
              <a:rPr lang="en-US" sz="1400" smtClean="0">
                <a:solidFill>
                  <a:srgbClr val="000000"/>
                </a:solidFill>
                <a:cs typeface="Arial" charset="0"/>
              </a:rPr>
            </a:br>
            <a:r>
              <a:rPr lang="en-US" sz="1200" smtClean="0">
                <a:solidFill>
                  <a:srgbClr val="000000"/>
                </a:solidFill>
                <a:cs typeface="Arial" charset="0"/>
              </a:rPr>
              <a:t>Active heterodimer</a:t>
            </a:r>
          </a:p>
        </p:txBody>
      </p:sp>
      <p:grpSp>
        <p:nvGrpSpPr>
          <p:cNvPr id="164872" name="Group 219"/>
          <p:cNvGrpSpPr>
            <a:grpSpLocks/>
          </p:cNvGrpSpPr>
          <p:nvPr/>
        </p:nvGrpSpPr>
        <p:grpSpPr bwMode="auto">
          <a:xfrm>
            <a:off x="2870200" y="2914650"/>
            <a:ext cx="1970088" cy="2005013"/>
            <a:chOff x="3088" y="1736"/>
            <a:chExt cx="1241" cy="1263"/>
          </a:xfrm>
        </p:grpSpPr>
        <p:sp>
          <p:nvSpPr>
            <p:cNvPr id="165676" name="Freeform 220"/>
            <p:cNvSpPr>
              <a:spLocks/>
            </p:cNvSpPr>
            <p:nvPr/>
          </p:nvSpPr>
          <p:spPr bwMode="auto">
            <a:xfrm>
              <a:off x="3593" y="2556"/>
              <a:ext cx="124" cy="329"/>
            </a:xfrm>
            <a:custGeom>
              <a:avLst/>
              <a:gdLst>
                <a:gd name="T0" fmla="*/ 56 w 162"/>
                <a:gd name="T1" fmla="*/ 0 h 329"/>
                <a:gd name="T2" fmla="*/ 2 w 162"/>
                <a:gd name="T3" fmla="*/ 121 h 329"/>
                <a:gd name="T4" fmla="*/ 44 w 162"/>
                <a:gd name="T5" fmla="*/ 249 h 329"/>
                <a:gd name="T6" fmla="*/ 8 w 162"/>
                <a:gd name="T7" fmla="*/ 329 h 3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329"/>
                <a:gd name="T14" fmla="*/ 162 w 162"/>
                <a:gd name="T15" fmla="*/ 329 h 3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329">
                  <a:moveTo>
                    <a:pt x="162" y="0"/>
                  </a:moveTo>
                  <a:cubicBezTo>
                    <a:pt x="135" y="20"/>
                    <a:pt x="0" y="53"/>
                    <a:pt x="3" y="121"/>
                  </a:cubicBezTo>
                  <a:cubicBezTo>
                    <a:pt x="6" y="189"/>
                    <a:pt x="116" y="172"/>
                    <a:pt x="128" y="249"/>
                  </a:cubicBezTo>
                  <a:cubicBezTo>
                    <a:pt x="140" y="326"/>
                    <a:pt x="44" y="312"/>
                    <a:pt x="22" y="329"/>
                  </a:cubicBezTo>
                </a:path>
              </a:pathLst>
            </a:custGeom>
            <a:noFill/>
            <a:ln w="762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77" name="Freeform 221"/>
            <p:cNvSpPr>
              <a:spLocks/>
            </p:cNvSpPr>
            <p:nvPr/>
          </p:nvSpPr>
          <p:spPr bwMode="auto">
            <a:xfrm>
              <a:off x="3829" y="2006"/>
              <a:ext cx="427" cy="248"/>
            </a:xfrm>
            <a:custGeom>
              <a:avLst/>
              <a:gdLst>
                <a:gd name="T0" fmla="*/ 403 w 427"/>
                <a:gd name="T1" fmla="*/ 111 h 248"/>
                <a:gd name="T2" fmla="*/ 365 w 427"/>
                <a:gd name="T3" fmla="*/ 172 h 248"/>
                <a:gd name="T4" fmla="*/ 29 w 427"/>
                <a:gd name="T5" fmla="*/ 124 h 248"/>
                <a:gd name="T6" fmla="*/ 77 w 427"/>
                <a:gd name="T7" fmla="*/ 235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7"/>
                <a:gd name="T13" fmla="*/ 0 h 248"/>
                <a:gd name="T14" fmla="*/ 427 w 427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7" h="248">
                  <a:moveTo>
                    <a:pt x="403" y="111"/>
                  </a:moveTo>
                  <a:cubicBezTo>
                    <a:pt x="397" y="121"/>
                    <a:pt x="427" y="170"/>
                    <a:pt x="365" y="172"/>
                  </a:cubicBezTo>
                  <a:cubicBezTo>
                    <a:pt x="303" y="174"/>
                    <a:pt x="58" y="0"/>
                    <a:pt x="29" y="124"/>
                  </a:cubicBezTo>
                  <a:cubicBezTo>
                    <a:pt x="0" y="248"/>
                    <a:pt x="67" y="212"/>
                    <a:pt x="77" y="235"/>
                  </a:cubicBezTo>
                </a:path>
              </a:pathLst>
            </a:custGeom>
            <a:noFill/>
            <a:ln w="762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78" name="Freeform 222"/>
            <p:cNvSpPr>
              <a:spLocks/>
            </p:cNvSpPr>
            <p:nvPr/>
          </p:nvSpPr>
          <p:spPr bwMode="auto">
            <a:xfrm>
              <a:off x="4061" y="2376"/>
              <a:ext cx="96" cy="185"/>
            </a:xfrm>
            <a:custGeom>
              <a:avLst/>
              <a:gdLst>
                <a:gd name="T0" fmla="*/ 34 w 96"/>
                <a:gd name="T1" fmla="*/ 0 h 185"/>
                <a:gd name="T2" fmla="*/ 93 w 96"/>
                <a:gd name="T3" fmla="*/ 82 h 185"/>
                <a:gd name="T4" fmla="*/ 38 w 96"/>
                <a:gd name="T5" fmla="*/ 169 h 185"/>
                <a:gd name="T6" fmla="*/ 0 w 96"/>
                <a:gd name="T7" fmla="*/ 178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5"/>
                <a:gd name="T14" fmla="*/ 96 w 96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5">
                  <a:moveTo>
                    <a:pt x="34" y="0"/>
                  </a:moveTo>
                  <a:cubicBezTo>
                    <a:pt x="44" y="14"/>
                    <a:pt x="92" y="54"/>
                    <a:pt x="93" y="82"/>
                  </a:cubicBezTo>
                  <a:cubicBezTo>
                    <a:pt x="96" y="106"/>
                    <a:pt x="53" y="153"/>
                    <a:pt x="38" y="169"/>
                  </a:cubicBezTo>
                  <a:cubicBezTo>
                    <a:pt x="23" y="185"/>
                    <a:pt x="8" y="176"/>
                    <a:pt x="0" y="178"/>
                  </a:cubicBezTo>
                </a:path>
              </a:pathLst>
            </a:custGeom>
            <a:noFill/>
            <a:ln w="762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79" name="Oval 223"/>
            <p:cNvSpPr>
              <a:spLocks noChangeAspect="1" noChangeArrowheads="1"/>
            </p:cNvSpPr>
            <p:nvPr/>
          </p:nvSpPr>
          <p:spPr bwMode="auto">
            <a:xfrm rot="1920323" flipH="1">
              <a:off x="3840" y="2195"/>
              <a:ext cx="311" cy="220"/>
            </a:xfrm>
            <a:prstGeom prst="ellipse">
              <a:avLst/>
            </a:prstGeom>
            <a:gradFill rotWithShape="1">
              <a:gsLst>
                <a:gs pos="0">
                  <a:srgbClr val="766544"/>
                </a:gs>
                <a:gs pos="50000">
                  <a:srgbClr val="FFDB93"/>
                </a:gs>
                <a:gs pos="100000">
                  <a:srgbClr val="766544"/>
                </a:gs>
              </a:gsLst>
              <a:lin ang="5400000" scaled="1"/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N-Lobe</a:t>
              </a:r>
            </a:p>
          </p:txBody>
        </p:sp>
        <p:sp>
          <p:nvSpPr>
            <p:cNvPr id="165680" name="AutoShape 224"/>
            <p:cNvSpPr>
              <a:spLocks noChangeArrowheads="1"/>
            </p:cNvSpPr>
            <p:nvPr/>
          </p:nvSpPr>
          <p:spPr bwMode="auto">
            <a:xfrm flipH="1">
              <a:off x="3690" y="2433"/>
              <a:ext cx="403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66544"/>
                </a:gs>
                <a:gs pos="50000">
                  <a:srgbClr val="FFDB93"/>
                </a:gs>
                <a:gs pos="100000">
                  <a:srgbClr val="766544"/>
                </a:gs>
              </a:gsLst>
              <a:lin ang="5400000" scaled="1"/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C-Lobe</a:t>
              </a:r>
            </a:p>
          </p:txBody>
        </p:sp>
        <p:sp>
          <p:nvSpPr>
            <p:cNvPr id="165681" name="AutoShape 225"/>
            <p:cNvSpPr>
              <a:spLocks noChangeArrowheads="1"/>
            </p:cNvSpPr>
            <p:nvPr/>
          </p:nvSpPr>
          <p:spPr bwMode="auto">
            <a:xfrm>
              <a:off x="4178" y="1736"/>
              <a:ext cx="146" cy="413"/>
            </a:xfrm>
            <a:prstGeom prst="can">
              <a:avLst>
                <a:gd name="adj" fmla="val 13777"/>
              </a:avLst>
            </a:prstGeom>
            <a:gradFill rotWithShape="1">
              <a:gsLst>
                <a:gs pos="0">
                  <a:srgbClr val="767663"/>
                </a:gs>
                <a:gs pos="50000">
                  <a:srgbClr val="FFFFD6"/>
                </a:gs>
                <a:gs pos="100000">
                  <a:srgbClr val="767663"/>
                </a:gs>
              </a:gsLst>
              <a:lin ang="0" scaled="1"/>
            </a:gradFill>
            <a:ln w="3175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z="1000" smtClean="0">
                <a:solidFill>
                  <a:srgbClr val="9900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165682" name="AutoShape 226"/>
            <p:cNvSpPr>
              <a:spLocks noChangeAspect="1" noChangeArrowheads="1"/>
            </p:cNvSpPr>
            <p:nvPr/>
          </p:nvSpPr>
          <p:spPr bwMode="auto">
            <a:xfrm>
              <a:off x="4172" y="1988"/>
              <a:ext cx="157" cy="10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82"/>
                </a:gs>
                <a:gs pos="14999">
                  <a:srgbClr val="66008F"/>
                </a:gs>
                <a:gs pos="32500">
                  <a:srgbClr val="BA0066"/>
                </a:gs>
                <a:gs pos="45000">
                  <a:srgbClr val="FF0000"/>
                </a:gs>
                <a:gs pos="50000">
                  <a:srgbClr val="FF8200"/>
                </a:gs>
                <a:gs pos="55000">
                  <a:srgbClr val="FF0000"/>
                </a:gs>
                <a:gs pos="67500">
                  <a:srgbClr val="BA0066"/>
                </a:gs>
                <a:gs pos="85001">
                  <a:srgbClr val="66008F"/>
                </a:gs>
                <a:gs pos="100000">
                  <a:srgbClr val="00008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JM</a:t>
              </a:r>
            </a:p>
          </p:txBody>
        </p:sp>
        <p:sp>
          <p:nvSpPr>
            <p:cNvPr id="165683" name="AutoShape 227"/>
            <p:cNvSpPr>
              <a:spLocks noChangeArrowheads="1"/>
            </p:cNvSpPr>
            <p:nvPr/>
          </p:nvSpPr>
          <p:spPr bwMode="auto">
            <a:xfrm rot="-5772228">
              <a:off x="3311" y="2623"/>
              <a:ext cx="164" cy="587"/>
            </a:xfrm>
            <a:prstGeom prst="can">
              <a:avLst>
                <a:gd name="adj" fmla="val 21724"/>
              </a:avLst>
            </a:prstGeom>
            <a:gradFill rotWithShape="1">
              <a:gsLst>
                <a:gs pos="0">
                  <a:srgbClr val="766544"/>
                </a:gs>
                <a:gs pos="50000">
                  <a:srgbClr val="FFDB93"/>
                </a:gs>
                <a:gs pos="100000">
                  <a:srgbClr val="766544"/>
                </a:gs>
              </a:gsLst>
              <a:lin ang="0" scaled="1"/>
            </a:gradFill>
            <a:ln w="3175">
              <a:solidFill>
                <a:srgbClr val="D66B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1200" smtClean="0">
                <a:solidFill>
                  <a:srgbClr val="D66B00"/>
                </a:solidFill>
                <a:ea typeface="ＭＳ Ｐゴシック" charset="0"/>
                <a:cs typeface="Arial" charset="0"/>
              </a:endParaRPr>
            </a:p>
            <a:p>
              <a:endParaRPr lang="en-US" sz="1200" smtClean="0">
                <a:solidFill>
                  <a:srgbClr val="D66B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165684" name="Text Box 228"/>
            <p:cNvSpPr txBox="1">
              <a:spLocks noChangeArrowheads="1"/>
            </p:cNvSpPr>
            <p:nvPr/>
          </p:nvSpPr>
          <p:spPr bwMode="auto">
            <a:xfrm rot="-360000">
              <a:off x="3088" y="2824"/>
              <a:ext cx="62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7E3F00"/>
                  </a:solidFill>
                  <a:cs typeface="Arial" charset="0"/>
                </a:rPr>
                <a:t>C-terminus</a:t>
              </a:r>
            </a:p>
          </p:txBody>
        </p:sp>
      </p:grpSp>
      <p:sp>
        <p:nvSpPr>
          <p:cNvPr id="164873" name="AutoShape 230"/>
          <p:cNvSpPr>
            <a:spLocks/>
          </p:cNvSpPr>
          <p:nvPr/>
        </p:nvSpPr>
        <p:spPr bwMode="auto">
          <a:xfrm rot="5400000">
            <a:off x="4789487" y="3224213"/>
            <a:ext cx="188913" cy="3944938"/>
          </a:xfrm>
          <a:prstGeom prst="rightBracket">
            <a:avLst>
              <a:gd name="adj" fmla="val 174019"/>
            </a:avLst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64874" name="AutoShape 232"/>
          <p:cNvSpPr>
            <a:spLocks noChangeArrowheads="1"/>
          </p:cNvSpPr>
          <p:nvPr/>
        </p:nvSpPr>
        <p:spPr bwMode="auto">
          <a:xfrm>
            <a:off x="4818063" y="5451475"/>
            <a:ext cx="369887" cy="712788"/>
          </a:xfrm>
          <a:prstGeom prst="downArrow">
            <a:avLst>
              <a:gd name="adj1" fmla="val 50000"/>
              <a:gd name="adj2" fmla="val 48176"/>
            </a:avLst>
          </a:prstGeom>
          <a:solidFill>
            <a:srgbClr val="FF0000"/>
          </a:solidFill>
          <a:ln w="19050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4875" name="Group 236"/>
          <p:cNvGrpSpPr>
            <a:grpSpLocks/>
          </p:cNvGrpSpPr>
          <p:nvPr/>
        </p:nvGrpSpPr>
        <p:grpSpPr bwMode="auto">
          <a:xfrm>
            <a:off x="4822825" y="2908300"/>
            <a:ext cx="2035175" cy="1995488"/>
            <a:chOff x="4309" y="1732"/>
            <a:chExt cx="1282" cy="1257"/>
          </a:xfrm>
        </p:grpSpPr>
        <p:sp>
          <p:nvSpPr>
            <p:cNvPr id="165667" name="Freeform 237"/>
            <p:cNvSpPr>
              <a:spLocks/>
            </p:cNvSpPr>
            <p:nvPr/>
          </p:nvSpPr>
          <p:spPr bwMode="auto">
            <a:xfrm flipH="1">
              <a:off x="4921" y="2552"/>
              <a:ext cx="124" cy="329"/>
            </a:xfrm>
            <a:custGeom>
              <a:avLst/>
              <a:gdLst>
                <a:gd name="T0" fmla="*/ 56 w 162"/>
                <a:gd name="T1" fmla="*/ 0 h 329"/>
                <a:gd name="T2" fmla="*/ 2 w 162"/>
                <a:gd name="T3" fmla="*/ 121 h 329"/>
                <a:gd name="T4" fmla="*/ 44 w 162"/>
                <a:gd name="T5" fmla="*/ 249 h 329"/>
                <a:gd name="T6" fmla="*/ 8 w 162"/>
                <a:gd name="T7" fmla="*/ 329 h 3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329"/>
                <a:gd name="T14" fmla="*/ 162 w 162"/>
                <a:gd name="T15" fmla="*/ 329 h 3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329">
                  <a:moveTo>
                    <a:pt x="162" y="0"/>
                  </a:moveTo>
                  <a:cubicBezTo>
                    <a:pt x="135" y="20"/>
                    <a:pt x="0" y="53"/>
                    <a:pt x="3" y="121"/>
                  </a:cubicBezTo>
                  <a:cubicBezTo>
                    <a:pt x="6" y="189"/>
                    <a:pt x="116" y="172"/>
                    <a:pt x="128" y="249"/>
                  </a:cubicBezTo>
                  <a:cubicBezTo>
                    <a:pt x="140" y="326"/>
                    <a:pt x="44" y="312"/>
                    <a:pt x="22" y="329"/>
                  </a:cubicBezTo>
                </a:path>
              </a:pathLst>
            </a:custGeom>
            <a:noFill/>
            <a:ln w="76200">
              <a:solidFill>
                <a:srgbClr val="00777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8" name="Freeform 238"/>
            <p:cNvSpPr>
              <a:spLocks/>
            </p:cNvSpPr>
            <p:nvPr/>
          </p:nvSpPr>
          <p:spPr bwMode="auto">
            <a:xfrm flipH="1">
              <a:off x="4382" y="2002"/>
              <a:ext cx="427" cy="248"/>
            </a:xfrm>
            <a:custGeom>
              <a:avLst/>
              <a:gdLst>
                <a:gd name="T0" fmla="*/ 403 w 427"/>
                <a:gd name="T1" fmla="*/ 111 h 248"/>
                <a:gd name="T2" fmla="*/ 365 w 427"/>
                <a:gd name="T3" fmla="*/ 172 h 248"/>
                <a:gd name="T4" fmla="*/ 29 w 427"/>
                <a:gd name="T5" fmla="*/ 124 h 248"/>
                <a:gd name="T6" fmla="*/ 77 w 427"/>
                <a:gd name="T7" fmla="*/ 235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7"/>
                <a:gd name="T13" fmla="*/ 0 h 248"/>
                <a:gd name="T14" fmla="*/ 427 w 427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7" h="248">
                  <a:moveTo>
                    <a:pt x="403" y="111"/>
                  </a:moveTo>
                  <a:cubicBezTo>
                    <a:pt x="397" y="121"/>
                    <a:pt x="427" y="170"/>
                    <a:pt x="365" y="172"/>
                  </a:cubicBezTo>
                  <a:cubicBezTo>
                    <a:pt x="303" y="174"/>
                    <a:pt x="58" y="0"/>
                    <a:pt x="29" y="124"/>
                  </a:cubicBezTo>
                  <a:cubicBezTo>
                    <a:pt x="0" y="248"/>
                    <a:pt x="67" y="212"/>
                    <a:pt x="77" y="235"/>
                  </a:cubicBezTo>
                </a:path>
              </a:pathLst>
            </a:custGeom>
            <a:noFill/>
            <a:ln w="76200">
              <a:solidFill>
                <a:srgbClr val="00777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9" name="Freeform 239"/>
            <p:cNvSpPr>
              <a:spLocks/>
            </p:cNvSpPr>
            <p:nvPr/>
          </p:nvSpPr>
          <p:spPr bwMode="auto">
            <a:xfrm flipH="1">
              <a:off x="4481" y="2372"/>
              <a:ext cx="96" cy="185"/>
            </a:xfrm>
            <a:custGeom>
              <a:avLst/>
              <a:gdLst>
                <a:gd name="T0" fmla="*/ 34 w 96"/>
                <a:gd name="T1" fmla="*/ 0 h 185"/>
                <a:gd name="T2" fmla="*/ 93 w 96"/>
                <a:gd name="T3" fmla="*/ 82 h 185"/>
                <a:gd name="T4" fmla="*/ 38 w 96"/>
                <a:gd name="T5" fmla="*/ 169 h 185"/>
                <a:gd name="T6" fmla="*/ 0 w 96"/>
                <a:gd name="T7" fmla="*/ 178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5"/>
                <a:gd name="T14" fmla="*/ 96 w 96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5">
                  <a:moveTo>
                    <a:pt x="34" y="0"/>
                  </a:moveTo>
                  <a:cubicBezTo>
                    <a:pt x="44" y="14"/>
                    <a:pt x="92" y="54"/>
                    <a:pt x="93" y="82"/>
                  </a:cubicBezTo>
                  <a:cubicBezTo>
                    <a:pt x="96" y="106"/>
                    <a:pt x="53" y="153"/>
                    <a:pt x="38" y="169"/>
                  </a:cubicBezTo>
                  <a:cubicBezTo>
                    <a:pt x="23" y="185"/>
                    <a:pt x="8" y="176"/>
                    <a:pt x="0" y="178"/>
                  </a:cubicBezTo>
                </a:path>
              </a:pathLst>
            </a:custGeom>
            <a:noFill/>
            <a:ln w="76200">
              <a:solidFill>
                <a:srgbClr val="00777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70" name="Oval 240"/>
            <p:cNvSpPr>
              <a:spLocks noChangeAspect="1" noChangeArrowheads="1"/>
            </p:cNvSpPr>
            <p:nvPr/>
          </p:nvSpPr>
          <p:spPr bwMode="auto">
            <a:xfrm rot="-1920323">
              <a:off x="4487" y="2191"/>
              <a:ext cx="311" cy="220"/>
            </a:xfrm>
            <a:prstGeom prst="ellipse">
              <a:avLst/>
            </a:prstGeom>
            <a:gradFill rotWithShape="1">
              <a:gsLst>
                <a:gs pos="0">
                  <a:srgbClr val="5E7676"/>
                </a:gs>
                <a:gs pos="50000">
                  <a:srgbClr val="CCFFFF"/>
                </a:gs>
                <a:gs pos="100000">
                  <a:srgbClr val="5E7676"/>
                </a:gs>
              </a:gsLst>
              <a:lin ang="5400000" scaled="1"/>
            </a:gradFill>
            <a:ln w="3175">
              <a:solidFill>
                <a:srgbClr val="007774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N-Lobe</a:t>
              </a:r>
            </a:p>
          </p:txBody>
        </p:sp>
        <p:sp>
          <p:nvSpPr>
            <p:cNvPr id="165671" name="AutoShape 241"/>
            <p:cNvSpPr>
              <a:spLocks noChangeArrowheads="1"/>
            </p:cNvSpPr>
            <p:nvPr/>
          </p:nvSpPr>
          <p:spPr bwMode="auto">
            <a:xfrm>
              <a:off x="4545" y="2429"/>
              <a:ext cx="403" cy="2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E7676"/>
                </a:gs>
                <a:gs pos="50000">
                  <a:srgbClr val="CCFFFF"/>
                </a:gs>
                <a:gs pos="100000">
                  <a:srgbClr val="5E7676"/>
                </a:gs>
              </a:gsLst>
              <a:lin ang="5400000" scaled="1"/>
            </a:gradFill>
            <a:ln w="3175">
              <a:solidFill>
                <a:srgbClr val="007774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C-Lobe</a:t>
              </a:r>
            </a:p>
          </p:txBody>
        </p:sp>
        <p:sp>
          <p:nvSpPr>
            <p:cNvPr id="165672" name="AutoShape 242"/>
            <p:cNvSpPr>
              <a:spLocks noChangeArrowheads="1"/>
            </p:cNvSpPr>
            <p:nvPr/>
          </p:nvSpPr>
          <p:spPr bwMode="auto">
            <a:xfrm flipH="1">
              <a:off x="4314" y="1732"/>
              <a:ext cx="146" cy="413"/>
            </a:xfrm>
            <a:prstGeom prst="can">
              <a:avLst>
                <a:gd name="adj" fmla="val 13777"/>
              </a:avLst>
            </a:prstGeom>
            <a:gradFill rotWithShape="1">
              <a:gsLst>
                <a:gs pos="0">
                  <a:srgbClr val="767663"/>
                </a:gs>
                <a:gs pos="50000">
                  <a:srgbClr val="FFFFD6"/>
                </a:gs>
                <a:gs pos="100000">
                  <a:srgbClr val="767663"/>
                </a:gs>
              </a:gsLst>
              <a:lin ang="0" scaled="1"/>
            </a:gradFill>
            <a:ln w="3175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z="1000" smtClean="0">
                <a:solidFill>
                  <a:srgbClr val="9900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165673" name="AutoShape 243"/>
            <p:cNvSpPr>
              <a:spLocks noChangeAspect="1" noChangeArrowheads="1"/>
            </p:cNvSpPr>
            <p:nvPr/>
          </p:nvSpPr>
          <p:spPr bwMode="auto">
            <a:xfrm flipH="1">
              <a:off x="4309" y="1984"/>
              <a:ext cx="157" cy="10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0082"/>
                </a:gs>
                <a:gs pos="14999">
                  <a:srgbClr val="66008F"/>
                </a:gs>
                <a:gs pos="32500">
                  <a:srgbClr val="BA0066"/>
                </a:gs>
                <a:gs pos="45000">
                  <a:srgbClr val="FF0000"/>
                </a:gs>
                <a:gs pos="50000">
                  <a:srgbClr val="FF8200"/>
                </a:gs>
                <a:gs pos="55000">
                  <a:srgbClr val="FF0000"/>
                </a:gs>
                <a:gs pos="67500">
                  <a:srgbClr val="BA0066"/>
                </a:gs>
                <a:gs pos="85001">
                  <a:srgbClr val="66008F"/>
                </a:gs>
                <a:gs pos="100000">
                  <a:srgbClr val="00008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JM</a:t>
              </a:r>
            </a:p>
          </p:txBody>
        </p:sp>
        <p:sp>
          <p:nvSpPr>
            <p:cNvPr id="165674" name="AutoShape 244"/>
            <p:cNvSpPr>
              <a:spLocks noChangeArrowheads="1"/>
            </p:cNvSpPr>
            <p:nvPr/>
          </p:nvSpPr>
          <p:spPr bwMode="auto">
            <a:xfrm rot="5772228" flipH="1">
              <a:off x="5216" y="2613"/>
              <a:ext cx="164" cy="587"/>
            </a:xfrm>
            <a:prstGeom prst="can">
              <a:avLst>
                <a:gd name="adj" fmla="val 21724"/>
              </a:avLst>
            </a:prstGeom>
            <a:gradFill rotWithShape="1">
              <a:gsLst>
                <a:gs pos="0">
                  <a:srgbClr val="5E7676"/>
                </a:gs>
                <a:gs pos="50000">
                  <a:srgbClr val="CCFFFF"/>
                </a:gs>
                <a:gs pos="100000">
                  <a:srgbClr val="5E7676"/>
                </a:gs>
              </a:gsLst>
              <a:lin ang="0" scaled="1"/>
            </a:gradFill>
            <a:ln w="31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1000" smtClean="0">
                <a:solidFill>
                  <a:srgbClr val="990000"/>
                </a:solidFill>
                <a:ea typeface="ＭＳ Ｐゴシック" charset="0"/>
                <a:cs typeface="Arial" charset="0"/>
              </a:endParaRPr>
            </a:p>
            <a:p>
              <a:endParaRPr lang="en-US" sz="1000" smtClean="0">
                <a:solidFill>
                  <a:srgbClr val="9900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165675" name="Text Box 245"/>
            <p:cNvSpPr txBox="1">
              <a:spLocks noChangeArrowheads="1"/>
            </p:cNvSpPr>
            <p:nvPr/>
          </p:nvSpPr>
          <p:spPr bwMode="auto">
            <a:xfrm rot="360000" flipH="1">
              <a:off x="4962" y="2811"/>
              <a:ext cx="62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003635"/>
                  </a:solidFill>
                  <a:cs typeface="Arial" charset="0"/>
                </a:rPr>
                <a:t>C-terminus</a:t>
              </a:r>
            </a:p>
          </p:txBody>
        </p:sp>
      </p:grpSp>
      <p:grpSp>
        <p:nvGrpSpPr>
          <p:cNvPr id="164876" name="Group 318"/>
          <p:cNvGrpSpPr>
            <a:grpSpLocks/>
          </p:cNvGrpSpPr>
          <p:nvPr/>
        </p:nvGrpSpPr>
        <p:grpSpPr bwMode="auto">
          <a:xfrm>
            <a:off x="488950" y="2943225"/>
            <a:ext cx="7908925" cy="109538"/>
            <a:chOff x="323" y="2030"/>
            <a:chExt cx="4982" cy="69"/>
          </a:xfrm>
        </p:grpSpPr>
        <p:sp>
          <p:nvSpPr>
            <p:cNvPr id="165597" name="Oval 319"/>
            <p:cNvSpPr>
              <a:spLocks noChangeAspect="1" noChangeArrowheads="1"/>
            </p:cNvSpPr>
            <p:nvPr/>
          </p:nvSpPr>
          <p:spPr bwMode="auto">
            <a:xfrm>
              <a:off x="117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8" name="Oval 320"/>
            <p:cNvSpPr>
              <a:spLocks noChangeAspect="1" noChangeArrowheads="1"/>
            </p:cNvSpPr>
            <p:nvPr/>
          </p:nvSpPr>
          <p:spPr bwMode="auto">
            <a:xfrm>
              <a:off x="124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9" name="Oval 321"/>
            <p:cNvSpPr>
              <a:spLocks noChangeAspect="1" noChangeArrowheads="1"/>
            </p:cNvSpPr>
            <p:nvPr/>
          </p:nvSpPr>
          <p:spPr bwMode="auto">
            <a:xfrm>
              <a:off x="139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0" name="Oval 322"/>
            <p:cNvSpPr>
              <a:spLocks noChangeAspect="1" noChangeArrowheads="1"/>
            </p:cNvSpPr>
            <p:nvPr/>
          </p:nvSpPr>
          <p:spPr bwMode="auto">
            <a:xfrm>
              <a:off x="153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1" name="Oval 323"/>
            <p:cNvSpPr>
              <a:spLocks noChangeAspect="1" noChangeArrowheads="1"/>
            </p:cNvSpPr>
            <p:nvPr/>
          </p:nvSpPr>
          <p:spPr bwMode="auto">
            <a:xfrm>
              <a:off x="131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2" name="Oval 324"/>
            <p:cNvSpPr>
              <a:spLocks noChangeAspect="1" noChangeArrowheads="1"/>
            </p:cNvSpPr>
            <p:nvPr/>
          </p:nvSpPr>
          <p:spPr bwMode="auto">
            <a:xfrm>
              <a:off x="146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3" name="Oval 325"/>
            <p:cNvSpPr>
              <a:spLocks noChangeAspect="1" noChangeArrowheads="1"/>
            </p:cNvSpPr>
            <p:nvPr/>
          </p:nvSpPr>
          <p:spPr bwMode="auto">
            <a:xfrm>
              <a:off x="160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4" name="Oval 326"/>
            <p:cNvSpPr>
              <a:spLocks noChangeAspect="1" noChangeArrowheads="1"/>
            </p:cNvSpPr>
            <p:nvPr/>
          </p:nvSpPr>
          <p:spPr bwMode="auto">
            <a:xfrm>
              <a:off x="174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5" name="Oval 327"/>
            <p:cNvSpPr>
              <a:spLocks noChangeAspect="1" noChangeArrowheads="1"/>
            </p:cNvSpPr>
            <p:nvPr/>
          </p:nvSpPr>
          <p:spPr bwMode="auto">
            <a:xfrm>
              <a:off x="167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6" name="Oval 328"/>
            <p:cNvSpPr>
              <a:spLocks noChangeAspect="1" noChangeArrowheads="1"/>
            </p:cNvSpPr>
            <p:nvPr/>
          </p:nvSpPr>
          <p:spPr bwMode="auto">
            <a:xfrm>
              <a:off x="181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7" name="Oval 329"/>
            <p:cNvSpPr>
              <a:spLocks noChangeAspect="1" noChangeArrowheads="1"/>
            </p:cNvSpPr>
            <p:nvPr/>
          </p:nvSpPr>
          <p:spPr bwMode="auto">
            <a:xfrm>
              <a:off x="188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8" name="Oval 330"/>
            <p:cNvSpPr>
              <a:spLocks noChangeAspect="1" noChangeArrowheads="1"/>
            </p:cNvSpPr>
            <p:nvPr/>
          </p:nvSpPr>
          <p:spPr bwMode="auto">
            <a:xfrm>
              <a:off x="196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09" name="Oval 331"/>
            <p:cNvSpPr>
              <a:spLocks noChangeAspect="1" noChangeArrowheads="1"/>
            </p:cNvSpPr>
            <p:nvPr/>
          </p:nvSpPr>
          <p:spPr bwMode="auto">
            <a:xfrm>
              <a:off x="203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0" name="Oval 332"/>
            <p:cNvSpPr>
              <a:spLocks noChangeAspect="1" noChangeArrowheads="1"/>
            </p:cNvSpPr>
            <p:nvPr/>
          </p:nvSpPr>
          <p:spPr bwMode="auto">
            <a:xfrm>
              <a:off x="210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1" name="Oval 333"/>
            <p:cNvSpPr>
              <a:spLocks noChangeAspect="1" noChangeArrowheads="1"/>
            </p:cNvSpPr>
            <p:nvPr/>
          </p:nvSpPr>
          <p:spPr bwMode="auto">
            <a:xfrm>
              <a:off x="224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2" name="Oval 334"/>
            <p:cNvSpPr>
              <a:spLocks noChangeAspect="1" noChangeArrowheads="1"/>
            </p:cNvSpPr>
            <p:nvPr/>
          </p:nvSpPr>
          <p:spPr bwMode="auto">
            <a:xfrm>
              <a:off x="238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3" name="Oval 335"/>
            <p:cNvSpPr>
              <a:spLocks noChangeAspect="1" noChangeArrowheads="1"/>
            </p:cNvSpPr>
            <p:nvPr/>
          </p:nvSpPr>
          <p:spPr bwMode="auto">
            <a:xfrm>
              <a:off x="217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4" name="Oval 336"/>
            <p:cNvSpPr>
              <a:spLocks noChangeAspect="1" noChangeArrowheads="1"/>
            </p:cNvSpPr>
            <p:nvPr/>
          </p:nvSpPr>
          <p:spPr bwMode="auto">
            <a:xfrm>
              <a:off x="231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5" name="Oval 337"/>
            <p:cNvSpPr>
              <a:spLocks noChangeAspect="1" noChangeArrowheads="1"/>
            </p:cNvSpPr>
            <p:nvPr/>
          </p:nvSpPr>
          <p:spPr bwMode="auto">
            <a:xfrm>
              <a:off x="245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6" name="Oval 338"/>
            <p:cNvSpPr>
              <a:spLocks noChangeAspect="1" noChangeArrowheads="1"/>
            </p:cNvSpPr>
            <p:nvPr/>
          </p:nvSpPr>
          <p:spPr bwMode="auto">
            <a:xfrm>
              <a:off x="260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7" name="Oval 339"/>
            <p:cNvSpPr>
              <a:spLocks noChangeAspect="1" noChangeArrowheads="1"/>
            </p:cNvSpPr>
            <p:nvPr/>
          </p:nvSpPr>
          <p:spPr bwMode="auto">
            <a:xfrm>
              <a:off x="252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8" name="Oval 340"/>
            <p:cNvSpPr>
              <a:spLocks noChangeAspect="1" noChangeArrowheads="1"/>
            </p:cNvSpPr>
            <p:nvPr/>
          </p:nvSpPr>
          <p:spPr bwMode="auto">
            <a:xfrm>
              <a:off x="267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19" name="Oval 341"/>
            <p:cNvSpPr>
              <a:spLocks noChangeAspect="1" noChangeArrowheads="1"/>
            </p:cNvSpPr>
            <p:nvPr/>
          </p:nvSpPr>
          <p:spPr bwMode="auto">
            <a:xfrm>
              <a:off x="274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0" name="Oval 342"/>
            <p:cNvSpPr>
              <a:spLocks noChangeAspect="1" noChangeArrowheads="1"/>
            </p:cNvSpPr>
            <p:nvPr/>
          </p:nvSpPr>
          <p:spPr bwMode="auto">
            <a:xfrm>
              <a:off x="281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1" name="Oval 343"/>
            <p:cNvSpPr>
              <a:spLocks noChangeAspect="1" noChangeArrowheads="1"/>
            </p:cNvSpPr>
            <p:nvPr/>
          </p:nvSpPr>
          <p:spPr bwMode="auto">
            <a:xfrm>
              <a:off x="288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2" name="Oval 344"/>
            <p:cNvSpPr>
              <a:spLocks noChangeAspect="1" noChangeArrowheads="1"/>
            </p:cNvSpPr>
            <p:nvPr/>
          </p:nvSpPr>
          <p:spPr bwMode="auto">
            <a:xfrm>
              <a:off x="295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3" name="Oval 345"/>
            <p:cNvSpPr>
              <a:spLocks noChangeAspect="1" noChangeArrowheads="1"/>
            </p:cNvSpPr>
            <p:nvPr/>
          </p:nvSpPr>
          <p:spPr bwMode="auto">
            <a:xfrm>
              <a:off x="309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4" name="Oval 346"/>
            <p:cNvSpPr>
              <a:spLocks noChangeAspect="1" noChangeArrowheads="1"/>
            </p:cNvSpPr>
            <p:nvPr/>
          </p:nvSpPr>
          <p:spPr bwMode="auto">
            <a:xfrm>
              <a:off x="324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5" name="Oval 347"/>
            <p:cNvSpPr>
              <a:spLocks noChangeAspect="1" noChangeArrowheads="1"/>
            </p:cNvSpPr>
            <p:nvPr/>
          </p:nvSpPr>
          <p:spPr bwMode="auto">
            <a:xfrm>
              <a:off x="302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6" name="Oval 348"/>
            <p:cNvSpPr>
              <a:spLocks noChangeAspect="1" noChangeArrowheads="1"/>
            </p:cNvSpPr>
            <p:nvPr/>
          </p:nvSpPr>
          <p:spPr bwMode="auto">
            <a:xfrm>
              <a:off x="317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7" name="Oval 349"/>
            <p:cNvSpPr>
              <a:spLocks noChangeAspect="1" noChangeArrowheads="1"/>
            </p:cNvSpPr>
            <p:nvPr/>
          </p:nvSpPr>
          <p:spPr bwMode="auto">
            <a:xfrm>
              <a:off x="331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8" name="Oval 350"/>
            <p:cNvSpPr>
              <a:spLocks noChangeAspect="1" noChangeArrowheads="1"/>
            </p:cNvSpPr>
            <p:nvPr/>
          </p:nvSpPr>
          <p:spPr bwMode="auto">
            <a:xfrm>
              <a:off x="345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29" name="Oval 351"/>
            <p:cNvSpPr>
              <a:spLocks noChangeAspect="1" noChangeArrowheads="1"/>
            </p:cNvSpPr>
            <p:nvPr/>
          </p:nvSpPr>
          <p:spPr bwMode="auto">
            <a:xfrm>
              <a:off x="338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0" name="Oval 352"/>
            <p:cNvSpPr>
              <a:spLocks noChangeAspect="1" noChangeArrowheads="1"/>
            </p:cNvSpPr>
            <p:nvPr/>
          </p:nvSpPr>
          <p:spPr bwMode="auto">
            <a:xfrm>
              <a:off x="352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1" name="Oval 353"/>
            <p:cNvSpPr>
              <a:spLocks noChangeAspect="1" noChangeArrowheads="1"/>
            </p:cNvSpPr>
            <p:nvPr/>
          </p:nvSpPr>
          <p:spPr bwMode="auto">
            <a:xfrm>
              <a:off x="359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2" name="Oval 354"/>
            <p:cNvSpPr>
              <a:spLocks noChangeAspect="1" noChangeArrowheads="1"/>
            </p:cNvSpPr>
            <p:nvPr/>
          </p:nvSpPr>
          <p:spPr bwMode="auto">
            <a:xfrm>
              <a:off x="367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3" name="Oval 355"/>
            <p:cNvSpPr>
              <a:spLocks noChangeAspect="1" noChangeArrowheads="1"/>
            </p:cNvSpPr>
            <p:nvPr/>
          </p:nvSpPr>
          <p:spPr bwMode="auto">
            <a:xfrm flipH="1">
              <a:off x="452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4" name="Oval 356"/>
            <p:cNvSpPr>
              <a:spLocks noChangeAspect="1" noChangeArrowheads="1"/>
            </p:cNvSpPr>
            <p:nvPr/>
          </p:nvSpPr>
          <p:spPr bwMode="auto">
            <a:xfrm flipH="1">
              <a:off x="445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5" name="Oval 357"/>
            <p:cNvSpPr>
              <a:spLocks noChangeAspect="1" noChangeArrowheads="1"/>
            </p:cNvSpPr>
            <p:nvPr/>
          </p:nvSpPr>
          <p:spPr bwMode="auto">
            <a:xfrm flipH="1">
              <a:off x="431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6" name="Oval 358"/>
            <p:cNvSpPr>
              <a:spLocks noChangeAspect="1" noChangeArrowheads="1"/>
            </p:cNvSpPr>
            <p:nvPr/>
          </p:nvSpPr>
          <p:spPr bwMode="auto">
            <a:xfrm flipH="1">
              <a:off x="416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7" name="Oval 359"/>
            <p:cNvSpPr>
              <a:spLocks noChangeAspect="1" noChangeArrowheads="1"/>
            </p:cNvSpPr>
            <p:nvPr/>
          </p:nvSpPr>
          <p:spPr bwMode="auto">
            <a:xfrm flipH="1">
              <a:off x="438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8" name="Oval 360"/>
            <p:cNvSpPr>
              <a:spLocks noChangeAspect="1" noChangeArrowheads="1"/>
            </p:cNvSpPr>
            <p:nvPr/>
          </p:nvSpPr>
          <p:spPr bwMode="auto">
            <a:xfrm flipH="1">
              <a:off x="423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39" name="Oval 361"/>
            <p:cNvSpPr>
              <a:spLocks noChangeAspect="1" noChangeArrowheads="1"/>
            </p:cNvSpPr>
            <p:nvPr/>
          </p:nvSpPr>
          <p:spPr bwMode="auto">
            <a:xfrm flipH="1">
              <a:off x="409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0" name="Oval 362"/>
            <p:cNvSpPr>
              <a:spLocks noChangeAspect="1" noChangeArrowheads="1"/>
            </p:cNvSpPr>
            <p:nvPr/>
          </p:nvSpPr>
          <p:spPr bwMode="auto">
            <a:xfrm flipH="1">
              <a:off x="395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1" name="Oval 363"/>
            <p:cNvSpPr>
              <a:spLocks noChangeAspect="1" noChangeArrowheads="1"/>
            </p:cNvSpPr>
            <p:nvPr/>
          </p:nvSpPr>
          <p:spPr bwMode="auto">
            <a:xfrm flipH="1">
              <a:off x="402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2" name="Oval 364"/>
            <p:cNvSpPr>
              <a:spLocks noChangeAspect="1" noChangeArrowheads="1"/>
            </p:cNvSpPr>
            <p:nvPr/>
          </p:nvSpPr>
          <p:spPr bwMode="auto">
            <a:xfrm flipH="1">
              <a:off x="388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3" name="Oval 365"/>
            <p:cNvSpPr>
              <a:spLocks noChangeAspect="1" noChangeArrowheads="1"/>
            </p:cNvSpPr>
            <p:nvPr/>
          </p:nvSpPr>
          <p:spPr bwMode="auto">
            <a:xfrm flipH="1">
              <a:off x="381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4" name="Oval 366"/>
            <p:cNvSpPr>
              <a:spLocks noChangeAspect="1" noChangeArrowheads="1"/>
            </p:cNvSpPr>
            <p:nvPr/>
          </p:nvSpPr>
          <p:spPr bwMode="auto">
            <a:xfrm flipH="1">
              <a:off x="374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5" name="Oval 367"/>
            <p:cNvSpPr>
              <a:spLocks noChangeAspect="1" noChangeArrowheads="1"/>
            </p:cNvSpPr>
            <p:nvPr/>
          </p:nvSpPr>
          <p:spPr bwMode="auto">
            <a:xfrm>
              <a:off x="32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6" name="Oval 368"/>
            <p:cNvSpPr>
              <a:spLocks noChangeAspect="1" noChangeArrowheads="1"/>
            </p:cNvSpPr>
            <p:nvPr/>
          </p:nvSpPr>
          <p:spPr bwMode="auto">
            <a:xfrm>
              <a:off x="39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7" name="Oval 369"/>
            <p:cNvSpPr>
              <a:spLocks noChangeAspect="1" noChangeArrowheads="1"/>
            </p:cNvSpPr>
            <p:nvPr/>
          </p:nvSpPr>
          <p:spPr bwMode="auto">
            <a:xfrm>
              <a:off x="53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8" name="Oval 370"/>
            <p:cNvSpPr>
              <a:spLocks noChangeAspect="1" noChangeArrowheads="1"/>
            </p:cNvSpPr>
            <p:nvPr/>
          </p:nvSpPr>
          <p:spPr bwMode="auto">
            <a:xfrm>
              <a:off x="67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49" name="Oval 371"/>
            <p:cNvSpPr>
              <a:spLocks noChangeAspect="1" noChangeArrowheads="1"/>
            </p:cNvSpPr>
            <p:nvPr/>
          </p:nvSpPr>
          <p:spPr bwMode="auto">
            <a:xfrm>
              <a:off x="46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0" name="Oval 372"/>
            <p:cNvSpPr>
              <a:spLocks noChangeAspect="1" noChangeArrowheads="1"/>
            </p:cNvSpPr>
            <p:nvPr/>
          </p:nvSpPr>
          <p:spPr bwMode="auto">
            <a:xfrm>
              <a:off x="60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1" name="Oval 373"/>
            <p:cNvSpPr>
              <a:spLocks noChangeAspect="1" noChangeArrowheads="1"/>
            </p:cNvSpPr>
            <p:nvPr/>
          </p:nvSpPr>
          <p:spPr bwMode="auto">
            <a:xfrm>
              <a:off x="75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2" name="Oval 374"/>
            <p:cNvSpPr>
              <a:spLocks noChangeAspect="1" noChangeArrowheads="1"/>
            </p:cNvSpPr>
            <p:nvPr/>
          </p:nvSpPr>
          <p:spPr bwMode="auto">
            <a:xfrm>
              <a:off x="89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3" name="Oval 375"/>
            <p:cNvSpPr>
              <a:spLocks noChangeAspect="1" noChangeArrowheads="1"/>
            </p:cNvSpPr>
            <p:nvPr/>
          </p:nvSpPr>
          <p:spPr bwMode="auto">
            <a:xfrm>
              <a:off x="82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4" name="Oval 376"/>
            <p:cNvSpPr>
              <a:spLocks noChangeAspect="1" noChangeArrowheads="1"/>
            </p:cNvSpPr>
            <p:nvPr/>
          </p:nvSpPr>
          <p:spPr bwMode="auto">
            <a:xfrm>
              <a:off x="96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5" name="Oval 377"/>
            <p:cNvSpPr>
              <a:spLocks noChangeAspect="1" noChangeArrowheads="1"/>
            </p:cNvSpPr>
            <p:nvPr/>
          </p:nvSpPr>
          <p:spPr bwMode="auto">
            <a:xfrm>
              <a:off x="103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6" name="Oval 378"/>
            <p:cNvSpPr>
              <a:spLocks noChangeAspect="1" noChangeArrowheads="1"/>
            </p:cNvSpPr>
            <p:nvPr/>
          </p:nvSpPr>
          <p:spPr bwMode="auto">
            <a:xfrm>
              <a:off x="110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7" name="Oval 379"/>
            <p:cNvSpPr>
              <a:spLocks noChangeAspect="1" noChangeArrowheads="1"/>
            </p:cNvSpPr>
            <p:nvPr/>
          </p:nvSpPr>
          <p:spPr bwMode="auto">
            <a:xfrm>
              <a:off x="459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8" name="Oval 380"/>
            <p:cNvSpPr>
              <a:spLocks noChangeAspect="1" noChangeArrowheads="1"/>
            </p:cNvSpPr>
            <p:nvPr/>
          </p:nvSpPr>
          <p:spPr bwMode="auto">
            <a:xfrm>
              <a:off x="466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59" name="Oval 381"/>
            <p:cNvSpPr>
              <a:spLocks noChangeAspect="1" noChangeArrowheads="1"/>
            </p:cNvSpPr>
            <p:nvPr/>
          </p:nvSpPr>
          <p:spPr bwMode="auto">
            <a:xfrm>
              <a:off x="480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0" name="Oval 382"/>
            <p:cNvSpPr>
              <a:spLocks noChangeAspect="1" noChangeArrowheads="1"/>
            </p:cNvSpPr>
            <p:nvPr/>
          </p:nvSpPr>
          <p:spPr bwMode="auto">
            <a:xfrm>
              <a:off x="495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1" name="Oval 383"/>
            <p:cNvSpPr>
              <a:spLocks noChangeAspect="1" noChangeArrowheads="1"/>
            </p:cNvSpPr>
            <p:nvPr/>
          </p:nvSpPr>
          <p:spPr bwMode="auto">
            <a:xfrm>
              <a:off x="473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2" name="Oval 384"/>
            <p:cNvSpPr>
              <a:spLocks noChangeAspect="1" noChangeArrowheads="1"/>
            </p:cNvSpPr>
            <p:nvPr/>
          </p:nvSpPr>
          <p:spPr bwMode="auto">
            <a:xfrm>
              <a:off x="488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3" name="Oval 385"/>
            <p:cNvSpPr>
              <a:spLocks noChangeAspect="1" noChangeArrowheads="1"/>
            </p:cNvSpPr>
            <p:nvPr/>
          </p:nvSpPr>
          <p:spPr bwMode="auto">
            <a:xfrm>
              <a:off x="502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4" name="Oval 386"/>
            <p:cNvSpPr>
              <a:spLocks noChangeAspect="1" noChangeArrowheads="1"/>
            </p:cNvSpPr>
            <p:nvPr/>
          </p:nvSpPr>
          <p:spPr bwMode="auto">
            <a:xfrm>
              <a:off x="516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5" name="Oval 387"/>
            <p:cNvSpPr>
              <a:spLocks noChangeAspect="1" noChangeArrowheads="1"/>
            </p:cNvSpPr>
            <p:nvPr/>
          </p:nvSpPr>
          <p:spPr bwMode="auto">
            <a:xfrm>
              <a:off x="509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666" name="Oval 388"/>
            <p:cNvSpPr>
              <a:spLocks noChangeAspect="1" noChangeArrowheads="1"/>
            </p:cNvSpPr>
            <p:nvPr/>
          </p:nvSpPr>
          <p:spPr bwMode="auto">
            <a:xfrm>
              <a:off x="523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4877" name="Group 389"/>
          <p:cNvGrpSpPr>
            <a:grpSpLocks/>
          </p:cNvGrpSpPr>
          <p:nvPr/>
        </p:nvGrpSpPr>
        <p:grpSpPr bwMode="auto">
          <a:xfrm>
            <a:off x="431800" y="2981325"/>
            <a:ext cx="8021638" cy="109538"/>
            <a:chOff x="293" y="2060"/>
            <a:chExt cx="5053" cy="69"/>
          </a:xfrm>
        </p:grpSpPr>
        <p:sp>
          <p:nvSpPr>
            <p:cNvPr id="165526" name="Oval 390"/>
            <p:cNvSpPr>
              <a:spLocks noChangeAspect="1" noChangeArrowheads="1"/>
            </p:cNvSpPr>
            <p:nvPr/>
          </p:nvSpPr>
          <p:spPr bwMode="auto">
            <a:xfrm>
              <a:off x="114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7" name="Oval 391"/>
            <p:cNvSpPr>
              <a:spLocks noChangeAspect="1" noChangeArrowheads="1"/>
            </p:cNvSpPr>
            <p:nvPr/>
          </p:nvSpPr>
          <p:spPr bwMode="auto">
            <a:xfrm>
              <a:off x="121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8" name="Oval 392"/>
            <p:cNvSpPr>
              <a:spLocks noChangeAspect="1" noChangeArrowheads="1"/>
            </p:cNvSpPr>
            <p:nvPr/>
          </p:nvSpPr>
          <p:spPr bwMode="auto">
            <a:xfrm>
              <a:off x="136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9" name="Oval 393"/>
            <p:cNvSpPr>
              <a:spLocks noChangeAspect="1" noChangeArrowheads="1"/>
            </p:cNvSpPr>
            <p:nvPr/>
          </p:nvSpPr>
          <p:spPr bwMode="auto">
            <a:xfrm>
              <a:off x="150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0" name="Oval 394"/>
            <p:cNvSpPr>
              <a:spLocks noChangeAspect="1" noChangeArrowheads="1"/>
            </p:cNvSpPr>
            <p:nvPr/>
          </p:nvSpPr>
          <p:spPr bwMode="auto">
            <a:xfrm>
              <a:off x="128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1" name="Oval 395"/>
            <p:cNvSpPr>
              <a:spLocks noChangeAspect="1" noChangeArrowheads="1"/>
            </p:cNvSpPr>
            <p:nvPr/>
          </p:nvSpPr>
          <p:spPr bwMode="auto">
            <a:xfrm>
              <a:off x="143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2" name="Oval 396"/>
            <p:cNvSpPr>
              <a:spLocks noChangeAspect="1" noChangeArrowheads="1"/>
            </p:cNvSpPr>
            <p:nvPr/>
          </p:nvSpPr>
          <p:spPr bwMode="auto">
            <a:xfrm>
              <a:off x="157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3" name="Oval 397"/>
            <p:cNvSpPr>
              <a:spLocks noChangeAspect="1" noChangeArrowheads="1"/>
            </p:cNvSpPr>
            <p:nvPr/>
          </p:nvSpPr>
          <p:spPr bwMode="auto">
            <a:xfrm>
              <a:off x="171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4" name="Oval 398"/>
            <p:cNvSpPr>
              <a:spLocks noChangeAspect="1" noChangeArrowheads="1"/>
            </p:cNvSpPr>
            <p:nvPr/>
          </p:nvSpPr>
          <p:spPr bwMode="auto">
            <a:xfrm>
              <a:off x="164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5" name="Oval 399"/>
            <p:cNvSpPr>
              <a:spLocks noChangeAspect="1" noChangeArrowheads="1"/>
            </p:cNvSpPr>
            <p:nvPr/>
          </p:nvSpPr>
          <p:spPr bwMode="auto">
            <a:xfrm>
              <a:off x="178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6" name="Oval 400"/>
            <p:cNvSpPr>
              <a:spLocks noChangeAspect="1" noChangeArrowheads="1"/>
            </p:cNvSpPr>
            <p:nvPr/>
          </p:nvSpPr>
          <p:spPr bwMode="auto">
            <a:xfrm>
              <a:off x="185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7" name="Oval 401"/>
            <p:cNvSpPr>
              <a:spLocks noChangeAspect="1" noChangeArrowheads="1"/>
            </p:cNvSpPr>
            <p:nvPr/>
          </p:nvSpPr>
          <p:spPr bwMode="auto">
            <a:xfrm>
              <a:off x="193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8" name="Oval 402"/>
            <p:cNvSpPr>
              <a:spLocks noChangeAspect="1" noChangeArrowheads="1"/>
            </p:cNvSpPr>
            <p:nvPr/>
          </p:nvSpPr>
          <p:spPr bwMode="auto">
            <a:xfrm>
              <a:off x="200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39" name="Oval 403"/>
            <p:cNvSpPr>
              <a:spLocks noChangeAspect="1" noChangeArrowheads="1"/>
            </p:cNvSpPr>
            <p:nvPr/>
          </p:nvSpPr>
          <p:spPr bwMode="auto">
            <a:xfrm>
              <a:off x="207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0" name="Oval 404"/>
            <p:cNvSpPr>
              <a:spLocks noChangeAspect="1" noChangeArrowheads="1"/>
            </p:cNvSpPr>
            <p:nvPr/>
          </p:nvSpPr>
          <p:spPr bwMode="auto">
            <a:xfrm>
              <a:off x="221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1" name="Oval 405"/>
            <p:cNvSpPr>
              <a:spLocks noChangeAspect="1" noChangeArrowheads="1"/>
            </p:cNvSpPr>
            <p:nvPr/>
          </p:nvSpPr>
          <p:spPr bwMode="auto">
            <a:xfrm>
              <a:off x="235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2" name="Oval 406"/>
            <p:cNvSpPr>
              <a:spLocks noChangeAspect="1" noChangeArrowheads="1"/>
            </p:cNvSpPr>
            <p:nvPr/>
          </p:nvSpPr>
          <p:spPr bwMode="auto">
            <a:xfrm>
              <a:off x="214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3" name="Oval 407"/>
            <p:cNvSpPr>
              <a:spLocks noChangeAspect="1" noChangeArrowheads="1"/>
            </p:cNvSpPr>
            <p:nvPr/>
          </p:nvSpPr>
          <p:spPr bwMode="auto">
            <a:xfrm>
              <a:off x="228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4" name="Oval 408"/>
            <p:cNvSpPr>
              <a:spLocks noChangeAspect="1" noChangeArrowheads="1"/>
            </p:cNvSpPr>
            <p:nvPr/>
          </p:nvSpPr>
          <p:spPr bwMode="auto">
            <a:xfrm>
              <a:off x="242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5" name="Oval 409"/>
            <p:cNvSpPr>
              <a:spLocks noChangeAspect="1" noChangeArrowheads="1"/>
            </p:cNvSpPr>
            <p:nvPr/>
          </p:nvSpPr>
          <p:spPr bwMode="auto">
            <a:xfrm>
              <a:off x="257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6" name="Oval 410"/>
            <p:cNvSpPr>
              <a:spLocks noChangeAspect="1" noChangeArrowheads="1"/>
            </p:cNvSpPr>
            <p:nvPr/>
          </p:nvSpPr>
          <p:spPr bwMode="auto">
            <a:xfrm>
              <a:off x="249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7" name="Oval 411"/>
            <p:cNvSpPr>
              <a:spLocks noChangeAspect="1" noChangeArrowheads="1"/>
            </p:cNvSpPr>
            <p:nvPr/>
          </p:nvSpPr>
          <p:spPr bwMode="auto">
            <a:xfrm>
              <a:off x="264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8" name="Oval 412"/>
            <p:cNvSpPr>
              <a:spLocks noChangeAspect="1" noChangeArrowheads="1"/>
            </p:cNvSpPr>
            <p:nvPr/>
          </p:nvSpPr>
          <p:spPr bwMode="auto">
            <a:xfrm>
              <a:off x="271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49" name="Oval 413"/>
            <p:cNvSpPr>
              <a:spLocks noChangeAspect="1" noChangeArrowheads="1"/>
            </p:cNvSpPr>
            <p:nvPr/>
          </p:nvSpPr>
          <p:spPr bwMode="auto">
            <a:xfrm>
              <a:off x="278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0" name="Oval 414"/>
            <p:cNvSpPr>
              <a:spLocks noChangeAspect="1" noChangeArrowheads="1"/>
            </p:cNvSpPr>
            <p:nvPr/>
          </p:nvSpPr>
          <p:spPr bwMode="auto">
            <a:xfrm>
              <a:off x="285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1" name="Oval 415"/>
            <p:cNvSpPr>
              <a:spLocks noChangeAspect="1" noChangeArrowheads="1"/>
            </p:cNvSpPr>
            <p:nvPr/>
          </p:nvSpPr>
          <p:spPr bwMode="auto">
            <a:xfrm>
              <a:off x="292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2" name="Oval 416"/>
            <p:cNvSpPr>
              <a:spLocks noChangeAspect="1" noChangeArrowheads="1"/>
            </p:cNvSpPr>
            <p:nvPr/>
          </p:nvSpPr>
          <p:spPr bwMode="auto">
            <a:xfrm>
              <a:off x="306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3" name="Oval 417"/>
            <p:cNvSpPr>
              <a:spLocks noChangeAspect="1" noChangeArrowheads="1"/>
            </p:cNvSpPr>
            <p:nvPr/>
          </p:nvSpPr>
          <p:spPr bwMode="auto">
            <a:xfrm>
              <a:off x="321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4" name="Oval 418"/>
            <p:cNvSpPr>
              <a:spLocks noChangeAspect="1" noChangeArrowheads="1"/>
            </p:cNvSpPr>
            <p:nvPr/>
          </p:nvSpPr>
          <p:spPr bwMode="auto">
            <a:xfrm>
              <a:off x="299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5" name="Oval 419"/>
            <p:cNvSpPr>
              <a:spLocks noChangeAspect="1" noChangeArrowheads="1"/>
            </p:cNvSpPr>
            <p:nvPr/>
          </p:nvSpPr>
          <p:spPr bwMode="auto">
            <a:xfrm>
              <a:off x="314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6" name="Oval 420"/>
            <p:cNvSpPr>
              <a:spLocks noChangeAspect="1" noChangeArrowheads="1"/>
            </p:cNvSpPr>
            <p:nvPr/>
          </p:nvSpPr>
          <p:spPr bwMode="auto">
            <a:xfrm>
              <a:off x="328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7" name="Oval 421"/>
            <p:cNvSpPr>
              <a:spLocks noChangeAspect="1" noChangeArrowheads="1"/>
            </p:cNvSpPr>
            <p:nvPr/>
          </p:nvSpPr>
          <p:spPr bwMode="auto">
            <a:xfrm>
              <a:off x="342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8" name="Oval 422"/>
            <p:cNvSpPr>
              <a:spLocks noChangeAspect="1" noChangeArrowheads="1"/>
            </p:cNvSpPr>
            <p:nvPr/>
          </p:nvSpPr>
          <p:spPr bwMode="auto">
            <a:xfrm>
              <a:off x="335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59" name="Oval 423"/>
            <p:cNvSpPr>
              <a:spLocks noChangeAspect="1" noChangeArrowheads="1"/>
            </p:cNvSpPr>
            <p:nvPr/>
          </p:nvSpPr>
          <p:spPr bwMode="auto">
            <a:xfrm>
              <a:off x="349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0" name="Oval 424"/>
            <p:cNvSpPr>
              <a:spLocks noChangeAspect="1" noChangeArrowheads="1"/>
            </p:cNvSpPr>
            <p:nvPr/>
          </p:nvSpPr>
          <p:spPr bwMode="auto">
            <a:xfrm>
              <a:off x="356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1" name="Oval 425"/>
            <p:cNvSpPr>
              <a:spLocks noChangeAspect="1" noChangeArrowheads="1"/>
            </p:cNvSpPr>
            <p:nvPr/>
          </p:nvSpPr>
          <p:spPr bwMode="auto">
            <a:xfrm>
              <a:off x="364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2" name="Oval 426"/>
            <p:cNvSpPr>
              <a:spLocks noChangeAspect="1" noChangeArrowheads="1"/>
            </p:cNvSpPr>
            <p:nvPr/>
          </p:nvSpPr>
          <p:spPr bwMode="auto">
            <a:xfrm flipH="1">
              <a:off x="449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3" name="Oval 427"/>
            <p:cNvSpPr>
              <a:spLocks noChangeAspect="1" noChangeArrowheads="1"/>
            </p:cNvSpPr>
            <p:nvPr/>
          </p:nvSpPr>
          <p:spPr bwMode="auto">
            <a:xfrm flipH="1">
              <a:off x="442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4" name="Oval 428"/>
            <p:cNvSpPr>
              <a:spLocks noChangeAspect="1" noChangeArrowheads="1"/>
            </p:cNvSpPr>
            <p:nvPr/>
          </p:nvSpPr>
          <p:spPr bwMode="auto">
            <a:xfrm flipH="1">
              <a:off x="428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5" name="Oval 429"/>
            <p:cNvSpPr>
              <a:spLocks noChangeAspect="1" noChangeArrowheads="1"/>
            </p:cNvSpPr>
            <p:nvPr/>
          </p:nvSpPr>
          <p:spPr bwMode="auto">
            <a:xfrm flipH="1">
              <a:off x="413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6" name="Oval 430"/>
            <p:cNvSpPr>
              <a:spLocks noChangeAspect="1" noChangeArrowheads="1"/>
            </p:cNvSpPr>
            <p:nvPr/>
          </p:nvSpPr>
          <p:spPr bwMode="auto">
            <a:xfrm flipH="1">
              <a:off x="435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7" name="Oval 431"/>
            <p:cNvSpPr>
              <a:spLocks noChangeAspect="1" noChangeArrowheads="1"/>
            </p:cNvSpPr>
            <p:nvPr/>
          </p:nvSpPr>
          <p:spPr bwMode="auto">
            <a:xfrm flipH="1">
              <a:off x="420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8" name="Oval 432"/>
            <p:cNvSpPr>
              <a:spLocks noChangeAspect="1" noChangeArrowheads="1"/>
            </p:cNvSpPr>
            <p:nvPr/>
          </p:nvSpPr>
          <p:spPr bwMode="auto">
            <a:xfrm flipH="1">
              <a:off x="406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69" name="Oval 433"/>
            <p:cNvSpPr>
              <a:spLocks noChangeAspect="1" noChangeArrowheads="1"/>
            </p:cNvSpPr>
            <p:nvPr/>
          </p:nvSpPr>
          <p:spPr bwMode="auto">
            <a:xfrm flipH="1">
              <a:off x="392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0" name="Oval 434"/>
            <p:cNvSpPr>
              <a:spLocks noChangeAspect="1" noChangeArrowheads="1"/>
            </p:cNvSpPr>
            <p:nvPr/>
          </p:nvSpPr>
          <p:spPr bwMode="auto">
            <a:xfrm flipH="1">
              <a:off x="399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1" name="Oval 435"/>
            <p:cNvSpPr>
              <a:spLocks noChangeAspect="1" noChangeArrowheads="1"/>
            </p:cNvSpPr>
            <p:nvPr/>
          </p:nvSpPr>
          <p:spPr bwMode="auto">
            <a:xfrm flipH="1">
              <a:off x="385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2" name="Oval 436"/>
            <p:cNvSpPr>
              <a:spLocks noChangeAspect="1" noChangeArrowheads="1"/>
            </p:cNvSpPr>
            <p:nvPr/>
          </p:nvSpPr>
          <p:spPr bwMode="auto">
            <a:xfrm flipH="1">
              <a:off x="378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3" name="Oval 437"/>
            <p:cNvSpPr>
              <a:spLocks noChangeAspect="1" noChangeArrowheads="1"/>
            </p:cNvSpPr>
            <p:nvPr/>
          </p:nvSpPr>
          <p:spPr bwMode="auto">
            <a:xfrm flipH="1">
              <a:off x="371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4" name="Oval 438"/>
            <p:cNvSpPr>
              <a:spLocks noChangeAspect="1" noChangeArrowheads="1"/>
            </p:cNvSpPr>
            <p:nvPr/>
          </p:nvSpPr>
          <p:spPr bwMode="auto">
            <a:xfrm>
              <a:off x="29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5" name="Oval 439"/>
            <p:cNvSpPr>
              <a:spLocks noChangeAspect="1" noChangeArrowheads="1"/>
            </p:cNvSpPr>
            <p:nvPr/>
          </p:nvSpPr>
          <p:spPr bwMode="auto">
            <a:xfrm>
              <a:off x="36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6" name="Oval 440"/>
            <p:cNvSpPr>
              <a:spLocks noChangeAspect="1" noChangeArrowheads="1"/>
            </p:cNvSpPr>
            <p:nvPr/>
          </p:nvSpPr>
          <p:spPr bwMode="auto">
            <a:xfrm>
              <a:off x="50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7" name="Oval 441"/>
            <p:cNvSpPr>
              <a:spLocks noChangeAspect="1" noChangeArrowheads="1"/>
            </p:cNvSpPr>
            <p:nvPr/>
          </p:nvSpPr>
          <p:spPr bwMode="auto">
            <a:xfrm>
              <a:off x="64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8" name="Oval 442"/>
            <p:cNvSpPr>
              <a:spLocks noChangeAspect="1" noChangeArrowheads="1"/>
            </p:cNvSpPr>
            <p:nvPr/>
          </p:nvSpPr>
          <p:spPr bwMode="auto">
            <a:xfrm>
              <a:off x="43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79" name="Oval 443"/>
            <p:cNvSpPr>
              <a:spLocks noChangeAspect="1" noChangeArrowheads="1"/>
            </p:cNvSpPr>
            <p:nvPr/>
          </p:nvSpPr>
          <p:spPr bwMode="auto">
            <a:xfrm>
              <a:off x="57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0" name="Oval 444"/>
            <p:cNvSpPr>
              <a:spLocks noChangeAspect="1" noChangeArrowheads="1"/>
            </p:cNvSpPr>
            <p:nvPr/>
          </p:nvSpPr>
          <p:spPr bwMode="auto">
            <a:xfrm>
              <a:off x="72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1" name="Oval 445"/>
            <p:cNvSpPr>
              <a:spLocks noChangeAspect="1" noChangeArrowheads="1"/>
            </p:cNvSpPr>
            <p:nvPr/>
          </p:nvSpPr>
          <p:spPr bwMode="auto">
            <a:xfrm>
              <a:off x="86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2" name="Oval 446"/>
            <p:cNvSpPr>
              <a:spLocks noChangeAspect="1" noChangeArrowheads="1"/>
            </p:cNvSpPr>
            <p:nvPr/>
          </p:nvSpPr>
          <p:spPr bwMode="auto">
            <a:xfrm>
              <a:off x="79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3" name="Oval 447"/>
            <p:cNvSpPr>
              <a:spLocks noChangeAspect="1" noChangeArrowheads="1"/>
            </p:cNvSpPr>
            <p:nvPr/>
          </p:nvSpPr>
          <p:spPr bwMode="auto">
            <a:xfrm>
              <a:off x="93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4" name="Oval 448"/>
            <p:cNvSpPr>
              <a:spLocks noChangeAspect="1" noChangeArrowheads="1"/>
            </p:cNvSpPr>
            <p:nvPr/>
          </p:nvSpPr>
          <p:spPr bwMode="auto">
            <a:xfrm>
              <a:off x="100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5" name="Oval 449"/>
            <p:cNvSpPr>
              <a:spLocks noChangeAspect="1" noChangeArrowheads="1"/>
            </p:cNvSpPr>
            <p:nvPr/>
          </p:nvSpPr>
          <p:spPr bwMode="auto">
            <a:xfrm>
              <a:off x="107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6" name="Oval 450"/>
            <p:cNvSpPr>
              <a:spLocks noChangeAspect="1" noChangeArrowheads="1"/>
            </p:cNvSpPr>
            <p:nvPr/>
          </p:nvSpPr>
          <p:spPr bwMode="auto">
            <a:xfrm>
              <a:off x="456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7" name="Oval 451"/>
            <p:cNvSpPr>
              <a:spLocks noChangeAspect="1" noChangeArrowheads="1"/>
            </p:cNvSpPr>
            <p:nvPr/>
          </p:nvSpPr>
          <p:spPr bwMode="auto">
            <a:xfrm>
              <a:off x="463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8" name="Oval 452"/>
            <p:cNvSpPr>
              <a:spLocks noChangeAspect="1" noChangeArrowheads="1"/>
            </p:cNvSpPr>
            <p:nvPr/>
          </p:nvSpPr>
          <p:spPr bwMode="auto">
            <a:xfrm>
              <a:off x="477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89" name="Oval 453"/>
            <p:cNvSpPr>
              <a:spLocks noChangeAspect="1" noChangeArrowheads="1"/>
            </p:cNvSpPr>
            <p:nvPr/>
          </p:nvSpPr>
          <p:spPr bwMode="auto">
            <a:xfrm>
              <a:off x="492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0" name="Oval 454"/>
            <p:cNvSpPr>
              <a:spLocks noChangeAspect="1" noChangeArrowheads="1"/>
            </p:cNvSpPr>
            <p:nvPr/>
          </p:nvSpPr>
          <p:spPr bwMode="auto">
            <a:xfrm>
              <a:off x="470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1" name="Oval 455"/>
            <p:cNvSpPr>
              <a:spLocks noChangeAspect="1" noChangeArrowheads="1"/>
            </p:cNvSpPr>
            <p:nvPr/>
          </p:nvSpPr>
          <p:spPr bwMode="auto">
            <a:xfrm>
              <a:off x="485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2" name="Oval 456"/>
            <p:cNvSpPr>
              <a:spLocks noChangeAspect="1" noChangeArrowheads="1"/>
            </p:cNvSpPr>
            <p:nvPr/>
          </p:nvSpPr>
          <p:spPr bwMode="auto">
            <a:xfrm>
              <a:off x="499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3" name="Oval 457"/>
            <p:cNvSpPr>
              <a:spLocks noChangeAspect="1" noChangeArrowheads="1"/>
            </p:cNvSpPr>
            <p:nvPr/>
          </p:nvSpPr>
          <p:spPr bwMode="auto">
            <a:xfrm>
              <a:off x="513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4" name="Oval 458"/>
            <p:cNvSpPr>
              <a:spLocks noChangeAspect="1" noChangeArrowheads="1"/>
            </p:cNvSpPr>
            <p:nvPr/>
          </p:nvSpPr>
          <p:spPr bwMode="auto">
            <a:xfrm>
              <a:off x="506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5" name="Oval 459"/>
            <p:cNvSpPr>
              <a:spLocks noChangeAspect="1" noChangeArrowheads="1"/>
            </p:cNvSpPr>
            <p:nvPr/>
          </p:nvSpPr>
          <p:spPr bwMode="auto">
            <a:xfrm>
              <a:off x="520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96" name="Oval 460"/>
            <p:cNvSpPr>
              <a:spLocks noChangeAspect="1" noChangeArrowheads="1"/>
            </p:cNvSpPr>
            <p:nvPr/>
          </p:nvSpPr>
          <p:spPr bwMode="auto">
            <a:xfrm>
              <a:off x="527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4878" name="Group 461"/>
          <p:cNvGrpSpPr>
            <a:grpSpLocks/>
          </p:cNvGrpSpPr>
          <p:nvPr/>
        </p:nvGrpSpPr>
        <p:grpSpPr bwMode="auto">
          <a:xfrm>
            <a:off x="368300" y="3032125"/>
            <a:ext cx="8135938" cy="309563"/>
            <a:chOff x="253" y="2026"/>
            <a:chExt cx="5125" cy="195"/>
          </a:xfrm>
        </p:grpSpPr>
        <p:sp>
          <p:nvSpPr>
            <p:cNvPr id="164950" name="Line 462"/>
            <p:cNvSpPr>
              <a:spLocks noChangeAspect="1" noChangeShapeType="1"/>
            </p:cNvSpPr>
            <p:nvPr/>
          </p:nvSpPr>
          <p:spPr bwMode="auto">
            <a:xfrm>
              <a:off x="115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1" name="Line 463"/>
            <p:cNvSpPr>
              <a:spLocks noChangeAspect="1" noChangeShapeType="1"/>
            </p:cNvSpPr>
            <p:nvPr/>
          </p:nvSpPr>
          <p:spPr bwMode="auto">
            <a:xfrm flipH="1" flipV="1">
              <a:off x="112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2" name="Line 464"/>
            <p:cNvSpPr>
              <a:spLocks noChangeAspect="1" noChangeShapeType="1"/>
            </p:cNvSpPr>
            <p:nvPr/>
          </p:nvSpPr>
          <p:spPr bwMode="auto">
            <a:xfrm flipV="1">
              <a:off x="112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3" name="Oval 465"/>
            <p:cNvSpPr>
              <a:spLocks noChangeAspect="1" noChangeArrowheads="1"/>
            </p:cNvSpPr>
            <p:nvPr/>
          </p:nvSpPr>
          <p:spPr bwMode="auto">
            <a:xfrm>
              <a:off x="110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4" name="Line 466"/>
            <p:cNvSpPr>
              <a:spLocks noChangeAspect="1" noChangeShapeType="1"/>
            </p:cNvSpPr>
            <p:nvPr/>
          </p:nvSpPr>
          <p:spPr bwMode="auto">
            <a:xfrm flipH="1" flipV="1">
              <a:off x="112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5" name="Line 467"/>
            <p:cNvSpPr>
              <a:spLocks noChangeAspect="1" noChangeShapeType="1"/>
            </p:cNvSpPr>
            <p:nvPr/>
          </p:nvSpPr>
          <p:spPr bwMode="auto">
            <a:xfrm>
              <a:off x="115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6" name="Line 468"/>
            <p:cNvSpPr>
              <a:spLocks noChangeAspect="1" noChangeShapeType="1"/>
            </p:cNvSpPr>
            <p:nvPr/>
          </p:nvSpPr>
          <p:spPr bwMode="auto">
            <a:xfrm flipH="1">
              <a:off x="115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7" name="Oval 469"/>
            <p:cNvSpPr>
              <a:spLocks noChangeAspect="1" noChangeArrowheads="1"/>
            </p:cNvSpPr>
            <p:nvPr/>
          </p:nvSpPr>
          <p:spPr bwMode="auto">
            <a:xfrm flipH="1" flipV="1">
              <a:off x="110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8" name="Line 470"/>
            <p:cNvSpPr>
              <a:spLocks noChangeAspect="1" noChangeShapeType="1"/>
            </p:cNvSpPr>
            <p:nvPr/>
          </p:nvSpPr>
          <p:spPr bwMode="auto">
            <a:xfrm>
              <a:off x="122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59" name="Line 471"/>
            <p:cNvSpPr>
              <a:spLocks noChangeAspect="1" noChangeShapeType="1"/>
            </p:cNvSpPr>
            <p:nvPr/>
          </p:nvSpPr>
          <p:spPr bwMode="auto">
            <a:xfrm flipH="1" flipV="1">
              <a:off x="119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0" name="Line 472"/>
            <p:cNvSpPr>
              <a:spLocks noChangeAspect="1" noChangeShapeType="1"/>
            </p:cNvSpPr>
            <p:nvPr/>
          </p:nvSpPr>
          <p:spPr bwMode="auto">
            <a:xfrm flipV="1">
              <a:off x="119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1" name="Oval 473"/>
            <p:cNvSpPr>
              <a:spLocks noChangeAspect="1" noChangeArrowheads="1"/>
            </p:cNvSpPr>
            <p:nvPr/>
          </p:nvSpPr>
          <p:spPr bwMode="auto">
            <a:xfrm>
              <a:off x="117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2" name="Line 474"/>
            <p:cNvSpPr>
              <a:spLocks noChangeAspect="1" noChangeShapeType="1"/>
            </p:cNvSpPr>
            <p:nvPr/>
          </p:nvSpPr>
          <p:spPr bwMode="auto">
            <a:xfrm flipH="1" flipV="1">
              <a:off x="119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3" name="Line 475"/>
            <p:cNvSpPr>
              <a:spLocks noChangeAspect="1" noChangeShapeType="1"/>
            </p:cNvSpPr>
            <p:nvPr/>
          </p:nvSpPr>
          <p:spPr bwMode="auto">
            <a:xfrm>
              <a:off x="122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4" name="Line 476"/>
            <p:cNvSpPr>
              <a:spLocks noChangeAspect="1" noChangeShapeType="1"/>
            </p:cNvSpPr>
            <p:nvPr/>
          </p:nvSpPr>
          <p:spPr bwMode="auto">
            <a:xfrm flipH="1">
              <a:off x="122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5" name="Oval 477"/>
            <p:cNvSpPr>
              <a:spLocks noChangeAspect="1" noChangeArrowheads="1"/>
            </p:cNvSpPr>
            <p:nvPr/>
          </p:nvSpPr>
          <p:spPr bwMode="auto">
            <a:xfrm flipH="1" flipV="1">
              <a:off x="117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6" name="Line 478"/>
            <p:cNvSpPr>
              <a:spLocks noChangeAspect="1" noChangeShapeType="1"/>
            </p:cNvSpPr>
            <p:nvPr/>
          </p:nvSpPr>
          <p:spPr bwMode="auto">
            <a:xfrm>
              <a:off x="136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7" name="Line 479"/>
            <p:cNvSpPr>
              <a:spLocks noChangeAspect="1" noChangeShapeType="1"/>
            </p:cNvSpPr>
            <p:nvPr/>
          </p:nvSpPr>
          <p:spPr bwMode="auto">
            <a:xfrm flipH="1" flipV="1">
              <a:off x="133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8" name="Line 480"/>
            <p:cNvSpPr>
              <a:spLocks noChangeAspect="1" noChangeShapeType="1"/>
            </p:cNvSpPr>
            <p:nvPr/>
          </p:nvSpPr>
          <p:spPr bwMode="auto">
            <a:xfrm flipV="1">
              <a:off x="133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69" name="Oval 481"/>
            <p:cNvSpPr>
              <a:spLocks noChangeAspect="1" noChangeArrowheads="1"/>
            </p:cNvSpPr>
            <p:nvPr/>
          </p:nvSpPr>
          <p:spPr bwMode="auto">
            <a:xfrm>
              <a:off x="132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0" name="Line 482"/>
            <p:cNvSpPr>
              <a:spLocks noChangeAspect="1" noChangeShapeType="1"/>
            </p:cNvSpPr>
            <p:nvPr/>
          </p:nvSpPr>
          <p:spPr bwMode="auto">
            <a:xfrm flipH="1" flipV="1">
              <a:off x="134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1" name="Line 483"/>
            <p:cNvSpPr>
              <a:spLocks noChangeAspect="1" noChangeShapeType="1"/>
            </p:cNvSpPr>
            <p:nvPr/>
          </p:nvSpPr>
          <p:spPr bwMode="auto">
            <a:xfrm>
              <a:off x="136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2" name="Line 484"/>
            <p:cNvSpPr>
              <a:spLocks noChangeAspect="1" noChangeShapeType="1"/>
            </p:cNvSpPr>
            <p:nvPr/>
          </p:nvSpPr>
          <p:spPr bwMode="auto">
            <a:xfrm flipH="1">
              <a:off x="136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3" name="Oval 485"/>
            <p:cNvSpPr>
              <a:spLocks noChangeAspect="1" noChangeArrowheads="1"/>
            </p:cNvSpPr>
            <p:nvPr/>
          </p:nvSpPr>
          <p:spPr bwMode="auto">
            <a:xfrm flipH="1" flipV="1">
              <a:off x="132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4" name="Line 486"/>
            <p:cNvSpPr>
              <a:spLocks noChangeAspect="1" noChangeShapeType="1"/>
            </p:cNvSpPr>
            <p:nvPr/>
          </p:nvSpPr>
          <p:spPr bwMode="auto">
            <a:xfrm>
              <a:off x="151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5" name="Line 487"/>
            <p:cNvSpPr>
              <a:spLocks noChangeAspect="1" noChangeShapeType="1"/>
            </p:cNvSpPr>
            <p:nvPr/>
          </p:nvSpPr>
          <p:spPr bwMode="auto">
            <a:xfrm flipH="1" flipV="1">
              <a:off x="147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6" name="Line 488"/>
            <p:cNvSpPr>
              <a:spLocks noChangeAspect="1" noChangeShapeType="1"/>
            </p:cNvSpPr>
            <p:nvPr/>
          </p:nvSpPr>
          <p:spPr bwMode="auto">
            <a:xfrm flipV="1">
              <a:off x="147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7" name="Oval 489"/>
            <p:cNvSpPr>
              <a:spLocks noChangeAspect="1" noChangeArrowheads="1"/>
            </p:cNvSpPr>
            <p:nvPr/>
          </p:nvSpPr>
          <p:spPr bwMode="auto">
            <a:xfrm>
              <a:off x="146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8" name="Line 490"/>
            <p:cNvSpPr>
              <a:spLocks noChangeAspect="1" noChangeShapeType="1"/>
            </p:cNvSpPr>
            <p:nvPr/>
          </p:nvSpPr>
          <p:spPr bwMode="auto">
            <a:xfrm flipH="1" flipV="1">
              <a:off x="148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79" name="Line 491"/>
            <p:cNvSpPr>
              <a:spLocks noChangeAspect="1" noChangeShapeType="1"/>
            </p:cNvSpPr>
            <p:nvPr/>
          </p:nvSpPr>
          <p:spPr bwMode="auto">
            <a:xfrm>
              <a:off x="151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0" name="Line 492"/>
            <p:cNvSpPr>
              <a:spLocks noChangeAspect="1" noChangeShapeType="1"/>
            </p:cNvSpPr>
            <p:nvPr/>
          </p:nvSpPr>
          <p:spPr bwMode="auto">
            <a:xfrm flipH="1">
              <a:off x="150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1" name="Oval 493"/>
            <p:cNvSpPr>
              <a:spLocks noChangeAspect="1" noChangeArrowheads="1"/>
            </p:cNvSpPr>
            <p:nvPr/>
          </p:nvSpPr>
          <p:spPr bwMode="auto">
            <a:xfrm flipH="1" flipV="1">
              <a:off x="146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2" name="Line 494"/>
            <p:cNvSpPr>
              <a:spLocks noChangeAspect="1" noChangeShapeType="1"/>
            </p:cNvSpPr>
            <p:nvPr/>
          </p:nvSpPr>
          <p:spPr bwMode="auto">
            <a:xfrm>
              <a:off x="129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3" name="Line 495"/>
            <p:cNvSpPr>
              <a:spLocks noChangeAspect="1" noChangeShapeType="1"/>
            </p:cNvSpPr>
            <p:nvPr/>
          </p:nvSpPr>
          <p:spPr bwMode="auto">
            <a:xfrm flipH="1" flipV="1">
              <a:off x="126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4" name="Line 496"/>
            <p:cNvSpPr>
              <a:spLocks noChangeAspect="1" noChangeShapeType="1"/>
            </p:cNvSpPr>
            <p:nvPr/>
          </p:nvSpPr>
          <p:spPr bwMode="auto">
            <a:xfrm flipV="1">
              <a:off x="126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5" name="Oval 497"/>
            <p:cNvSpPr>
              <a:spLocks noChangeAspect="1" noChangeArrowheads="1"/>
            </p:cNvSpPr>
            <p:nvPr/>
          </p:nvSpPr>
          <p:spPr bwMode="auto">
            <a:xfrm>
              <a:off x="124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6" name="Line 498"/>
            <p:cNvSpPr>
              <a:spLocks noChangeAspect="1" noChangeShapeType="1"/>
            </p:cNvSpPr>
            <p:nvPr/>
          </p:nvSpPr>
          <p:spPr bwMode="auto">
            <a:xfrm flipH="1" flipV="1">
              <a:off x="126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7" name="Line 499"/>
            <p:cNvSpPr>
              <a:spLocks noChangeAspect="1" noChangeShapeType="1"/>
            </p:cNvSpPr>
            <p:nvPr/>
          </p:nvSpPr>
          <p:spPr bwMode="auto">
            <a:xfrm>
              <a:off x="129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8" name="Line 500"/>
            <p:cNvSpPr>
              <a:spLocks noChangeAspect="1" noChangeShapeType="1"/>
            </p:cNvSpPr>
            <p:nvPr/>
          </p:nvSpPr>
          <p:spPr bwMode="auto">
            <a:xfrm flipH="1">
              <a:off x="129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89" name="Oval 501"/>
            <p:cNvSpPr>
              <a:spLocks noChangeAspect="1" noChangeArrowheads="1"/>
            </p:cNvSpPr>
            <p:nvPr/>
          </p:nvSpPr>
          <p:spPr bwMode="auto">
            <a:xfrm flipH="1" flipV="1">
              <a:off x="124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0" name="Line 502"/>
            <p:cNvSpPr>
              <a:spLocks noChangeAspect="1" noChangeShapeType="1"/>
            </p:cNvSpPr>
            <p:nvPr/>
          </p:nvSpPr>
          <p:spPr bwMode="auto">
            <a:xfrm>
              <a:off x="144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1" name="Line 503"/>
            <p:cNvSpPr>
              <a:spLocks noChangeAspect="1" noChangeShapeType="1"/>
            </p:cNvSpPr>
            <p:nvPr/>
          </p:nvSpPr>
          <p:spPr bwMode="auto">
            <a:xfrm flipH="1" flipV="1">
              <a:off x="140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2" name="Line 504"/>
            <p:cNvSpPr>
              <a:spLocks noChangeAspect="1" noChangeShapeType="1"/>
            </p:cNvSpPr>
            <p:nvPr/>
          </p:nvSpPr>
          <p:spPr bwMode="auto">
            <a:xfrm flipV="1">
              <a:off x="140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3" name="Oval 505"/>
            <p:cNvSpPr>
              <a:spLocks noChangeAspect="1" noChangeArrowheads="1"/>
            </p:cNvSpPr>
            <p:nvPr/>
          </p:nvSpPr>
          <p:spPr bwMode="auto">
            <a:xfrm>
              <a:off x="139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4" name="Line 506"/>
            <p:cNvSpPr>
              <a:spLocks noChangeAspect="1" noChangeShapeType="1"/>
            </p:cNvSpPr>
            <p:nvPr/>
          </p:nvSpPr>
          <p:spPr bwMode="auto">
            <a:xfrm flipH="1" flipV="1">
              <a:off x="141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5" name="Line 507"/>
            <p:cNvSpPr>
              <a:spLocks noChangeAspect="1" noChangeShapeType="1"/>
            </p:cNvSpPr>
            <p:nvPr/>
          </p:nvSpPr>
          <p:spPr bwMode="auto">
            <a:xfrm>
              <a:off x="144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6" name="Line 508"/>
            <p:cNvSpPr>
              <a:spLocks noChangeAspect="1" noChangeShapeType="1"/>
            </p:cNvSpPr>
            <p:nvPr/>
          </p:nvSpPr>
          <p:spPr bwMode="auto">
            <a:xfrm flipH="1">
              <a:off x="143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7" name="Oval 509"/>
            <p:cNvSpPr>
              <a:spLocks noChangeAspect="1" noChangeArrowheads="1"/>
            </p:cNvSpPr>
            <p:nvPr/>
          </p:nvSpPr>
          <p:spPr bwMode="auto">
            <a:xfrm flipH="1" flipV="1">
              <a:off x="139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8" name="Line 510"/>
            <p:cNvSpPr>
              <a:spLocks noChangeAspect="1" noChangeShapeType="1"/>
            </p:cNvSpPr>
            <p:nvPr/>
          </p:nvSpPr>
          <p:spPr bwMode="auto">
            <a:xfrm>
              <a:off x="158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99" name="Line 511"/>
            <p:cNvSpPr>
              <a:spLocks noChangeAspect="1" noChangeShapeType="1"/>
            </p:cNvSpPr>
            <p:nvPr/>
          </p:nvSpPr>
          <p:spPr bwMode="auto">
            <a:xfrm flipH="1" flipV="1">
              <a:off x="154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0" name="Line 512"/>
            <p:cNvSpPr>
              <a:spLocks noChangeAspect="1" noChangeShapeType="1"/>
            </p:cNvSpPr>
            <p:nvPr/>
          </p:nvSpPr>
          <p:spPr bwMode="auto">
            <a:xfrm flipV="1">
              <a:off x="154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1" name="Oval 513"/>
            <p:cNvSpPr>
              <a:spLocks noChangeAspect="1" noChangeArrowheads="1"/>
            </p:cNvSpPr>
            <p:nvPr/>
          </p:nvSpPr>
          <p:spPr bwMode="auto">
            <a:xfrm>
              <a:off x="153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2" name="Line 514"/>
            <p:cNvSpPr>
              <a:spLocks noChangeAspect="1" noChangeShapeType="1"/>
            </p:cNvSpPr>
            <p:nvPr/>
          </p:nvSpPr>
          <p:spPr bwMode="auto">
            <a:xfrm flipH="1" flipV="1">
              <a:off x="155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3" name="Line 515"/>
            <p:cNvSpPr>
              <a:spLocks noChangeAspect="1" noChangeShapeType="1"/>
            </p:cNvSpPr>
            <p:nvPr/>
          </p:nvSpPr>
          <p:spPr bwMode="auto">
            <a:xfrm>
              <a:off x="158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4" name="Line 516"/>
            <p:cNvSpPr>
              <a:spLocks noChangeAspect="1" noChangeShapeType="1"/>
            </p:cNvSpPr>
            <p:nvPr/>
          </p:nvSpPr>
          <p:spPr bwMode="auto">
            <a:xfrm flipH="1">
              <a:off x="158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5" name="Oval 517"/>
            <p:cNvSpPr>
              <a:spLocks noChangeAspect="1" noChangeArrowheads="1"/>
            </p:cNvSpPr>
            <p:nvPr/>
          </p:nvSpPr>
          <p:spPr bwMode="auto">
            <a:xfrm flipH="1" flipV="1">
              <a:off x="153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6" name="Line 518"/>
            <p:cNvSpPr>
              <a:spLocks noChangeAspect="1" noChangeShapeType="1"/>
            </p:cNvSpPr>
            <p:nvPr/>
          </p:nvSpPr>
          <p:spPr bwMode="auto">
            <a:xfrm>
              <a:off x="172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7" name="Line 519"/>
            <p:cNvSpPr>
              <a:spLocks noChangeAspect="1" noChangeShapeType="1"/>
            </p:cNvSpPr>
            <p:nvPr/>
          </p:nvSpPr>
          <p:spPr bwMode="auto">
            <a:xfrm flipH="1" flipV="1">
              <a:off x="169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8" name="Line 520"/>
            <p:cNvSpPr>
              <a:spLocks noChangeAspect="1" noChangeShapeType="1"/>
            </p:cNvSpPr>
            <p:nvPr/>
          </p:nvSpPr>
          <p:spPr bwMode="auto">
            <a:xfrm flipV="1">
              <a:off x="169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09" name="Oval 521"/>
            <p:cNvSpPr>
              <a:spLocks noChangeAspect="1" noChangeArrowheads="1"/>
            </p:cNvSpPr>
            <p:nvPr/>
          </p:nvSpPr>
          <p:spPr bwMode="auto">
            <a:xfrm>
              <a:off x="167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0" name="Line 522"/>
            <p:cNvSpPr>
              <a:spLocks noChangeAspect="1" noChangeShapeType="1"/>
            </p:cNvSpPr>
            <p:nvPr/>
          </p:nvSpPr>
          <p:spPr bwMode="auto">
            <a:xfrm flipH="1" flipV="1">
              <a:off x="169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1" name="Line 523"/>
            <p:cNvSpPr>
              <a:spLocks noChangeAspect="1" noChangeShapeType="1"/>
            </p:cNvSpPr>
            <p:nvPr/>
          </p:nvSpPr>
          <p:spPr bwMode="auto">
            <a:xfrm>
              <a:off x="172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2" name="Line 524"/>
            <p:cNvSpPr>
              <a:spLocks noChangeAspect="1" noChangeShapeType="1"/>
            </p:cNvSpPr>
            <p:nvPr/>
          </p:nvSpPr>
          <p:spPr bwMode="auto">
            <a:xfrm flipH="1">
              <a:off x="172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3" name="Oval 525"/>
            <p:cNvSpPr>
              <a:spLocks noChangeAspect="1" noChangeArrowheads="1"/>
            </p:cNvSpPr>
            <p:nvPr/>
          </p:nvSpPr>
          <p:spPr bwMode="auto">
            <a:xfrm flipH="1" flipV="1">
              <a:off x="167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4" name="Line 526"/>
            <p:cNvSpPr>
              <a:spLocks noChangeAspect="1" noChangeShapeType="1"/>
            </p:cNvSpPr>
            <p:nvPr/>
          </p:nvSpPr>
          <p:spPr bwMode="auto">
            <a:xfrm>
              <a:off x="165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5" name="Line 527"/>
            <p:cNvSpPr>
              <a:spLocks noChangeAspect="1" noChangeShapeType="1"/>
            </p:cNvSpPr>
            <p:nvPr/>
          </p:nvSpPr>
          <p:spPr bwMode="auto">
            <a:xfrm flipH="1" flipV="1">
              <a:off x="161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6" name="Line 528"/>
            <p:cNvSpPr>
              <a:spLocks noChangeAspect="1" noChangeShapeType="1"/>
            </p:cNvSpPr>
            <p:nvPr/>
          </p:nvSpPr>
          <p:spPr bwMode="auto">
            <a:xfrm flipV="1">
              <a:off x="161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7" name="Oval 529"/>
            <p:cNvSpPr>
              <a:spLocks noChangeAspect="1" noChangeArrowheads="1"/>
            </p:cNvSpPr>
            <p:nvPr/>
          </p:nvSpPr>
          <p:spPr bwMode="auto">
            <a:xfrm>
              <a:off x="160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8" name="Line 530"/>
            <p:cNvSpPr>
              <a:spLocks noChangeAspect="1" noChangeShapeType="1"/>
            </p:cNvSpPr>
            <p:nvPr/>
          </p:nvSpPr>
          <p:spPr bwMode="auto">
            <a:xfrm flipH="1" flipV="1">
              <a:off x="162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19" name="Line 531"/>
            <p:cNvSpPr>
              <a:spLocks noChangeAspect="1" noChangeShapeType="1"/>
            </p:cNvSpPr>
            <p:nvPr/>
          </p:nvSpPr>
          <p:spPr bwMode="auto">
            <a:xfrm>
              <a:off x="165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0" name="Line 532"/>
            <p:cNvSpPr>
              <a:spLocks noChangeAspect="1" noChangeShapeType="1"/>
            </p:cNvSpPr>
            <p:nvPr/>
          </p:nvSpPr>
          <p:spPr bwMode="auto">
            <a:xfrm flipH="1">
              <a:off x="165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1" name="Oval 533"/>
            <p:cNvSpPr>
              <a:spLocks noChangeAspect="1" noChangeArrowheads="1"/>
            </p:cNvSpPr>
            <p:nvPr/>
          </p:nvSpPr>
          <p:spPr bwMode="auto">
            <a:xfrm flipH="1" flipV="1">
              <a:off x="160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2" name="Line 534"/>
            <p:cNvSpPr>
              <a:spLocks noChangeAspect="1" noChangeShapeType="1"/>
            </p:cNvSpPr>
            <p:nvPr/>
          </p:nvSpPr>
          <p:spPr bwMode="auto">
            <a:xfrm>
              <a:off x="179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3" name="Line 535"/>
            <p:cNvSpPr>
              <a:spLocks noChangeAspect="1" noChangeShapeType="1"/>
            </p:cNvSpPr>
            <p:nvPr/>
          </p:nvSpPr>
          <p:spPr bwMode="auto">
            <a:xfrm flipH="1" flipV="1">
              <a:off x="176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4" name="Line 536"/>
            <p:cNvSpPr>
              <a:spLocks noChangeAspect="1" noChangeShapeType="1"/>
            </p:cNvSpPr>
            <p:nvPr/>
          </p:nvSpPr>
          <p:spPr bwMode="auto">
            <a:xfrm flipV="1">
              <a:off x="176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5" name="Oval 537"/>
            <p:cNvSpPr>
              <a:spLocks noChangeAspect="1" noChangeArrowheads="1"/>
            </p:cNvSpPr>
            <p:nvPr/>
          </p:nvSpPr>
          <p:spPr bwMode="auto">
            <a:xfrm>
              <a:off x="174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6" name="Line 538"/>
            <p:cNvSpPr>
              <a:spLocks noChangeAspect="1" noChangeShapeType="1"/>
            </p:cNvSpPr>
            <p:nvPr/>
          </p:nvSpPr>
          <p:spPr bwMode="auto">
            <a:xfrm flipH="1" flipV="1">
              <a:off x="176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7" name="Line 539"/>
            <p:cNvSpPr>
              <a:spLocks noChangeAspect="1" noChangeShapeType="1"/>
            </p:cNvSpPr>
            <p:nvPr/>
          </p:nvSpPr>
          <p:spPr bwMode="auto">
            <a:xfrm>
              <a:off x="179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8" name="Line 540"/>
            <p:cNvSpPr>
              <a:spLocks noChangeAspect="1" noChangeShapeType="1"/>
            </p:cNvSpPr>
            <p:nvPr/>
          </p:nvSpPr>
          <p:spPr bwMode="auto">
            <a:xfrm flipH="1">
              <a:off x="179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29" name="Oval 541"/>
            <p:cNvSpPr>
              <a:spLocks noChangeAspect="1" noChangeArrowheads="1"/>
            </p:cNvSpPr>
            <p:nvPr/>
          </p:nvSpPr>
          <p:spPr bwMode="auto">
            <a:xfrm flipH="1" flipV="1">
              <a:off x="174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0" name="Line 542"/>
            <p:cNvSpPr>
              <a:spLocks noChangeAspect="1" noChangeShapeType="1"/>
            </p:cNvSpPr>
            <p:nvPr/>
          </p:nvSpPr>
          <p:spPr bwMode="auto">
            <a:xfrm>
              <a:off x="186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1" name="Line 543"/>
            <p:cNvSpPr>
              <a:spLocks noChangeAspect="1" noChangeShapeType="1"/>
            </p:cNvSpPr>
            <p:nvPr/>
          </p:nvSpPr>
          <p:spPr bwMode="auto">
            <a:xfrm flipH="1" flipV="1">
              <a:off x="183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2" name="Line 544"/>
            <p:cNvSpPr>
              <a:spLocks noChangeAspect="1" noChangeShapeType="1"/>
            </p:cNvSpPr>
            <p:nvPr/>
          </p:nvSpPr>
          <p:spPr bwMode="auto">
            <a:xfrm flipV="1">
              <a:off x="183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3" name="Oval 545"/>
            <p:cNvSpPr>
              <a:spLocks noChangeAspect="1" noChangeArrowheads="1"/>
            </p:cNvSpPr>
            <p:nvPr/>
          </p:nvSpPr>
          <p:spPr bwMode="auto">
            <a:xfrm>
              <a:off x="181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4" name="Line 546"/>
            <p:cNvSpPr>
              <a:spLocks noChangeAspect="1" noChangeShapeType="1"/>
            </p:cNvSpPr>
            <p:nvPr/>
          </p:nvSpPr>
          <p:spPr bwMode="auto">
            <a:xfrm flipH="1" flipV="1">
              <a:off x="183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5" name="Line 547"/>
            <p:cNvSpPr>
              <a:spLocks noChangeAspect="1" noChangeShapeType="1"/>
            </p:cNvSpPr>
            <p:nvPr/>
          </p:nvSpPr>
          <p:spPr bwMode="auto">
            <a:xfrm>
              <a:off x="186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6" name="Line 548"/>
            <p:cNvSpPr>
              <a:spLocks noChangeAspect="1" noChangeShapeType="1"/>
            </p:cNvSpPr>
            <p:nvPr/>
          </p:nvSpPr>
          <p:spPr bwMode="auto">
            <a:xfrm flipH="1">
              <a:off x="186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7" name="Oval 549"/>
            <p:cNvSpPr>
              <a:spLocks noChangeAspect="1" noChangeArrowheads="1"/>
            </p:cNvSpPr>
            <p:nvPr/>
          </p:nvSpPr>
          <p:spPr bwMode="auto">
            <a:xfrm flipH="1" flipV="1">
              <a:off x="181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8" name="Line 550"/>
            <p:cNvSpPr>
              <a:spLocks noChangeAspect="1" noChangeShapeType="1"/>
            </p:cNvSpPr>
            <p:nvPr/>
          </p:nvSpPr>
          <p:spPr bwMode="auto">
            <a:xfrm>
              <a:off x="194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39" name="Line 551"/>
            <p:cNvSpPr>
              <a:spLocks noChangeAspect="1" noChangeShapeType="1"/>
            </p:cNvSpPr>
            <p:nvPr/>
          </p:nvSpPr>
          <p:spPr bwMode="auto">
            <a:xfrm flipH="1" flipV="1">
              <a:off x="190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0" name="Line 552"/>
            <p:cNvSpPr>
              <a:spLocks noChangeAspect="1" noChangeShapeType="1"/>
            </p:cNvSpPr>
            <p:nvPr/>
          </p:nvSpPr>
          <p:spPr bwMode="auto">
            <a:xfrm flipV="1">
              <a:off x="190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1" name="Oval 553"/>
            <p:cNvSpPr>
              <a:spLocks noChangeAspect="1" noChangeArrowheads="1"/>
            </p:cNvSpPr>
            <p:nvPr/>
          </p:nvSpPr>
          <p:spPr bwMode="auto">
            <a:xfrm>
              <a:off x="189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2" name="Line 554"/>
            <p:cNvSpPr>
              <a:spLocks noChangeAspect="1" noChangeShapeType="1"/>
            </p:cNvSpPr>
            <p:nvPr/>
          </p:nvSpPr>
          <p:spPr bwMode="auto">
            <a:xfrm flipH="1" flipV="1">
              <a:off x="191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3" name="Line 555"/>
            <p:cNvSpPr>
              <a:spLocks noChangeAspect="1" noChangeShapeType="1"/>
            </p:cNvSpPr>
            <p:nvPr/>
          </p:nvSpPr>
          <p:spPr bwMode="auto">
            <a:xfrm>
              <a:off x="193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4" name="Line 556"/>
            <p:cNvSpPr>
              <a:spLocks noChangeAspect="1" noChangeShapeType="1"/>
            </p:cNvSpPr>
            <p:nvPr/>
          </p:nvSpPr>
          <p:spPr bwMode="auto">
            <a:xfrm flipH="1">
              <a:off x="193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5" name="Oval 557"/>
            <p:cNvSpPr>
              <a:spLocks noChangeAspect="1" noChangeArrowheads="1"/>
            </p:cNvSpPr>
            <p:nvPr/>
          </p:nvSpPr>
          <p:spPr bwMode="auto">
            <a:xfrm flipH="1" flipV="1">
              <a:off x="189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6" name="Line 558"/>
            <p:cNvSpPr>
              <a:spLocks noChangeAspect="1" noChangeShapeType="1"/>
            </p:cNvSpPr>
            <p:nvPr/>
          </p:nvSpPr>
          <p:spPr bwMode="auto">
            <a:xfrm>
              <a:off x="201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7" name="Line 559"/>
            <p:cNvSpPr>
              <a:spLocks noChangeAspect="1" noChangeShapeType="1"/>
            </p:cNvSpPr>
            <p:nvPr/>
          </p:nvSpPr>
          <p:spPr bwMode="auto">
            <a:xfrm flipH="1" flipV="1">
              <a:off x="197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8" name="Line 560"/>
            <p:cNvSpPr>
              <a:spLocks noChangeAspect="1" noChangeShapeType="1"/>
            </p:cNvSpPr>
            <p:nvPr/>
          </p:nvSpPr>
          <p:spPr bwMode="auto">
            <a:xfrm flipV="1">
              <a:off x="197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49" name="Oval 561"/>
            <p:cNvSpPr>
              <a:spLocks noChangeAspect="1" noChangeArrowheads="1"/>
            </p:cNvSpPr>
            <p:nvPr/>
          </p:nvSpPr>
          <p:spPr bwMode="auto">
            <a:xfrm>
              <a:off x="196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0" name="Line 562"/>
            <p:cNvSpPr>
              <a:spLocks noChangeAspect="1" noChangeShapeType="1"/>
            </p:cNvSpPr>
            <p:nvPr/>
          </p:nvSpPr>
          <p:spPr bwMode="auto">
            <a:xfrm flipH="1" flipV="1">
              <a:off x="198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1" name="Line 563"/>
            <p:cNvSpPr>
              <a:spLocks noChangeAspect="1" noChangeShapeType="1"/>
            </p:cNvSpPr>
            <p:nvPr/>
          </p:nvSpPr>
          <p:spPr bwMode="auto">
            <a:xfrm>
              <a:off x="200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2" name="Line 564"/>
            <p:cNvSpPr>
              <a:spLocks noChangeAspect="1" noChangeShapeType="1"/>
            </p:cNvSpPr>
            <p:nvPr/>
          </p:nvSpPr>
          <p:spPr bwMode="auto">
            <a:xfrm flipH="1">
              <a:off x="200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3" name="Oval 565"/>
            <p:cNvSpPr>
              <a:spLocks noChangeAspect="1" noChangeArrowheads="1"/>
            </p:cNvSpPr>
            <p:nvPr/>
          </p:nvSpPr>
          <p:spPr bwMode="auto">
            <a:xfrm flipH="1" flipV="1">
              <a:off x="196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4" name="Line 566"/>
            <p:cNvSpPr>
              <a:spLocks noChangeAspect="1" noChangeShapeType="1"/>
            </p:cNvSpPr>
            <p:nvPr/>
          </p:nvSpPr>
          <p:spPr bwMode="auto">
            <a:xfrm>
              <a:off x="208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5" name="Line 567"/>
            <p:cNvSpPr>
              <a:spLocks noChangeAspect="1" noChangeShapeType="1"/>
            </p:cNvSpPr>
            <p:nvPr/>
          </p:nvSpPr>
          <p:spPr bwMode="auto">
            <a:xfrm flipH="1" flipV="1">
              <a:off x="204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6" name="Line 568"/>
            <p:cNvSpPr>
              <a:spLocks noChangeAspect="1" noChangeShapeType="1"/>
            </p:cNvSpPr>
            <p:nvPr/>
          </p:nvSpPr>
          <p:spPr bwMode="auto">
            <a:xfrm flipV="1">
              <a:off x="204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7" name="Oval 569"/>
            <p:cNvSpPr>
              <a:spLocks noChangeAspect="1" noChangeArrowheads="1"/>
            </p:cNvSpPr>
            <p:nvPr/>
          </p:nvSpPr>
          <p:spPr bwMode="auto">
            <a:xfrm>
              <a:off x="203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8" name="Line 570"/>
            <p:cNvSpPr>
              <a:spLocks noChangeAspect="1" noChangeShapeType="1"/>
            </p:cNvSpPr>
            <p:nvPr/>
          </p:nvSpPr>
          <p:spPr bwMode="auto">
            <a:xfrm flipH="1" flipV="1">
              <a:off x="205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59" name="Line 571"/>
            <p:cNvSpPr>
              <a:spLocks noChangeAspect="1" noChangeShapeType="1"/>
            </p:cNvSpPr>
            <p:nvPr/>
          </p:nvSpPr>
          <p:spPr bwMode="auto">
            <a:xfrm>
              <a:off x="208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0" name="Line 572"/>
            <p:cNvSpPr>
              <a:spLocks noChangeAspect="1" noChangeShapeType="1"/>
            </p:cNvSpPr>
            <p:nvPr/>
          </p:nvSpPr>
          <p:spPr bwMode="auto">
            <a:xfrm flipH="1">
              <a:off x="207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1" name="Oval 573"/>
            <p:cNvSpPr>
              <a:spLocks noChangeAspect="1" noChangeArrowheads="1"/>
            </p:cNvSpPr>
            <p:nvPr/>
          </p:nvSpPr>
          <p:spPr bwMode="auto">
            <a:xfrm flipH="1" flipV="1">
              <a:off x="203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2" name="Line 574"/>
            <p:cNvSpPr>
              <a:spLocks noChangeAspect="1" noChangeShapeType="1"/>
            </p:cNvSpPr>
            <p:nvPr/>
          </p:nvSpPr>
          <p:spPr bwMode="auto">
            <a:xfrm>
              <a:off x="222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3" name="Line 575"/>
            <p:cNvSpPr>
              <a:spLocks noChangeAspect="1" noChangeShapeType="1"/>
            </p:cNvSpPr>
            <p:nvPr/>
          </p:nvSpPr>
          <p:spPr bwMode="auto">
            <a:xfrm flipH="1" flipV="1">
              <a:off x="218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4" name="Line 576"/>
            <p:cNvSpPr>
              <a:spLocks noChangeAspect="1" noChangeShapeType="1"/>
            </p:cNvSpPr>
            <p:nvPr/>
          </p:nvSpPr>
          <p:spPr bwMode="auto">
            <a:xfrm flipV="1">
              <a:off x="218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5" name="Oval 577"/>
            <p:cNvSpPr>
              <a:spLocks noChangeAspect="1" noChangeArrowheads="1"/>
            </p:cNvSpPr>
            <p:nvPr/>
          </p:nvSpPr>
          <p:spPr bwMode="auto">
            <a:xfrm>
              <a:off x="217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6" name="Line 578"/>
            <p:cNvSpPr>
              <a:spLocks noChangeAspect="1" noChangeShapeType="1"/>
            </p:cNvSpPr>
            <p:nvPr/>
          </p:nvSpPr>
          <p:spPr bwMode="auto">
            <a:xfrm flipH="1" flipV="1">
              <a:off x="219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7" name="Line 579"/>
            <p:cNvSpPr>
              <a:spLocks noChangeAspect="1" noChangeShapeType="1"/>
            </p:cNvSpPr>
            <p:nvPr/>
          </p:nvSpPr>
          <p:spPr bwMode="auto">
            <a:xfrm>
              <a:off x="222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8" name="Line 580"/>
            <p:cNvSpPr>
              <a:spLocks noChangeAspect="1" noChangeShapeType="1"/>
            </p:cNvSpPr>
            <p:nvPr/>
          </p:nvSpPr>
          <p:spPr bwMode="auto">
            <a:xfrm flipH="1">
              <a:off x="222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69" name="Oval 581"/>
            <p:cNvSpPr>
              <a:spLocks noChangeAspect="1" noChangeArrowheads="1"/>
            </p:cNvSpPr>
            <p:nvPr/>
          </p:nvSpPr>
          <p:spPr bwMode="auto">
            <a:xfrm flipH="1" flipV="1">
              <a:off x="217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0" name="Line 582"/>
            <p:cNvSpPr>
              <a:spLocks noChangeAspect="1" noChangeShapeType="1"/>
            </p:cNvSpPr>
            <p:nvPr/>
          </p:nvSpPr>
          <p:spPr bwMode="auto">
            <a:xfrm>
              <a:off x="236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1" name="Line 583"/>
            <p:cNvSpPr>
              <a:spLocks noChangeAspect="1" noChangeShapeType="1"/>
            </p:cNvSpPr>
            <p:nvPr/>
          </p:nvSpPr>
          <p:spPr bwMode="auto">
            <a:xfrm flipH="1" flipV="1">
              <a:off x="233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2" name="Line 584"/>
            <p:cNvSpPr>
              <a:spLocks noChangeAspect="1" noChangeShapeType="1"/>
            </p:cNvSpPr>
            <p:nvPr/>
          </p:nvSpPr>
          <p:spPr bwMode="auto">
            <a:xfrm flipV="1">
              <a:off x="233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3" name="Oval 585"/>
            <p:cNvSpPr>
              <a:spLocks noChangeAspect="1" noChangeArrowheads="1"/>
            </p:cNvSpPr>
            <p:nvPr/>
          </p:nvSpPr>
          <p:spPr bwMode="auto">
            <a:xfrm>
              <a:off x="231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4" name="Line 586"/>
            <p:cNvSpPr>
              <a:spLocks noChangeAspect="1" noChangeShapeType="1"/>
            </p:cNvSpPr>
            <p:nvPr/>
          </p:nvSpPr>
          <p:spPr bwMode="auto">
            <a:xfrm flipH="1" flipV="1">
              <a:off x="233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5" name="Line 587"/>
            <p:cNvSpPr>
              <a:spLocks noChangeAspect="1" noChangeShapeType="1"/>
            </p:cNvSpPr>
            <p:nvPr/>
          </p:nvSpPr>
          <p:spPr bwMode="auto">
            <a:xfrm>
              <a:off x="236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6" name="Line 588"/>
            <p:cNvSpPr>
              <a:spLocks noChangeAspect="1" noChangeShapeType="1"/>
            </p:cNvSpPr>
            <p:nvPr/>
          </p:nvSpPr>
          <p:spPr bwMode="auto">
            <a:xfrm flipH="1">
              <a:off x="236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7" name="Oval 589"/>
            <p:cNvSpPr>
              <a:spLocks noChangeAspect="1" noChangeArrowheads="1"/>
            </p:cNvSpPr>
            <p:nvPr/>
          </p:nvSpPr>
          <p:spPr bwMode="auto">
            <a:xfrm flipH="1" flipV="1">
              <a:off x="231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8" name="Line 590"/>
            <p:cNvSpPr>
              <a:spLocks noChangeAspect="1" noChangeShapeType="1"/>
            </p:cNvSpPr>
            <p:nvPr/>
          </p:nvSpPr>
          <p:spPr bwMode="auto">
            <a:xfrm>
              <a:off x="215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79" name="Line 591"/>
            <p:cNvSpPr>
              <a:spLocks noChangeAspect="1" noChangeShapeType="1"/>
            </p:cNvSpPr>
            <p:nvPr/>
          </p:nvSpPr>
          <p:spPr bwMode="auto">
            <a:xfrm flipH="1" flipV="1">
              <a:off x="211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0" name="Line 592"/>
            <p:cNvSpPr>
              <a:spLocks noChangeAspect="1" noChangeShapeType="1"/>
            </p:cNvSpPr>
            <p:nvPr/>
          </p:nvSpPr>
          <p:spPr bwMode="auto">
            <a:xfrm flipV="1">
              <a:off x="211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1" name="Oval 593"/>
            <p:cNvSpPr>
              <a:spLocks noChangeAspect="1" noChangeArrowheads="1"/>
            </p:cNvSpPr>
            <p:nvPr/>
          </p:nvSpPr>
          <p:spPr bwMode="auto">
            <a:xfrm>
              <a:off x="210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2" name="Line 594"/>
            <p:cNvSpPr>
              <a:spLocks noChangeAspect="1" noChangeShapeType="1"/>
            </p:cNvSpPr>
            <p:nvPr/>
          </p:nvSpPr>
          <p:spPr bwMode="auto">
            <a:xfrm flipH="1" flipV="1">
              <a:off x="212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3" name="Line 595"/>
            <p:cNvSpPr>
              <a:spLocks noChangeAspect="1" noChangeShapeType="1"/>
            </p:cNvSpPr>
            <p:nvPr/>
          </p:nvSpPr>
          <p:spPr bwMode="auto">
            <a:xfrm>
              <a:off x="215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4" name="Line 596"/>
            <p:cNvSpPr>
              <a:spLocks noChangeAspect="1" noChangeShapeType="1"/>
            </p:cNvSpPr>
            <p:nvPr/>
          </p:nvSpPr>
          <p:spPr bwMode="auto">
            <a:xfrm flipH="1">
              <a:off x="214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5" name="Oval 597"/>
            <p:cNvSpPr>
              <a:spLocks noChangeAspect="1" noChangeArrowheads="1"/>
            </p:cNvSpPr>
            <p:nvPr/>
          </p:nvSpPr>
          <p:spPr bwMode="auto">
            <a:xfrm flipH="1" flipV="1">
              <a:off x="210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6" name="Line 598"/>
            <p:cNvSpPr>
              <a:spLocks noChangeAspect="1" noChangeShapeType="1"/>
            </p:cNvSpPr>
            <p:nvPr/>
          </p:nvSpPr>
          <p:spPr bwMode="auto">
            <a:xfrm>
              <a:off x="229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7" name="Line 599"/>
            <p:cNvSpPr>
              <a:spLocks noChangeAspect="1" noChangeShapeType="1"/>
            </p:cNvSpPr>
            <p:nvPr/>
          </p:nvSpPr>
          <p:spPr bwMode="auto">
            <a:xfrm flipH="1" flipV="1">
              <a:off x="226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8" name="Line 600"/>
            <p:cNvSpPr>
              <a:spLocks noChangeAspect="1" noChangeShapeType="1"/>
            </p:cNvSpPr>
            <p:nvPr/>
          </p:nvSpPr>
          <p:spPr bwMode="auto">
            <a:xfrm flipV="1">
              <a:off x="225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89" name="Oval 601"/>
            <p:cNvSpPr>
              <a:spLocks noChangeAspect="1" noChangeArrowheads="1"/>
            </p:cNvSpPr>
            <p:nvPr/>
          </p:nvSpPr>
          <p:spPr bwMode="auto">
            <a:xfrm>
              <a:off x="224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0" name="Line 602"/>
            <p:cNvSpPr>
              <a:spLocks noChangeAspect="1" noChangeShapeType="1"/>
            </p:cNvSpPr>
            <p:nvPr/>
          </p:nvSpPr>
          <p:spPr bwMode="auto">
            <a:xfrm flipH="1" flipV="1">
              <a:off x="226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1" name="Line 603"/>
            <p:cNvSpPr>
              <a:spLocks noChangeAspect="1" noChangeShapeType="1"/>
            </p:cNvSpPr>
            <p:nvPr/>
          </p:nvSpPr>
          <p:spPr bwMode="auto">
            <a:xfrm>
              <a:off x="229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2" name="Line 604"/>
            <p:cNvSpPr>
              <a:spLocks noChangeAspect="1" noChangeShapeType="1"/>
            </p:cNvSpPr>
            <p:nvPr/>
          </p:nvSpPr>
          <p:spPr bwMode="auto">
            <a:xfrm flipH="1">
              <a:off x="229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3" name="Oval 605"/>
            <p:cNvSpPr>
              <a:spLocks noChangeAspect="1" noChangeArrowheads="1"/>
            </p:cNvSpPr>
            <p:nvPr/>
          </p:nvSpPr>
          <p:spPr bwMode="auto">
            <a:xfrm flipH="1" flipV="1">
              <a:off x="224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4" name="Line 606"/>
            <p:cNvSpPr>
              <a:spLocks noChangeAspect="1" noChangeShapeType="1"/>
            </p:cNvSpPr>
            <p:nvPr/>
          </p:nvSpPr>
          <p:spPr bwMode="auto">
            <a:xfrm>
              <a:off x="243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5" name="Line 607"/>
            <p:cNvSpPr>
              <a:spLocks noChangeAspect="1" noChangeShapeType="1"/>
            </p:cNvSpPr>
            <p:nvPr/>
          </p:nvSpPr>
          <p:spPr bwMode="auto">
            <a:xfrm flipH="1" flipV="1">
              <a:off x="240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6" name="Line 608"/>
            <p:cNvSpPr>
              <a:spLocks noChangeAspect="1" noChangeShapeType="1"/>
            </p:cNvSpPr>
            <p:nvPr/>
          </p:nvSpPr>
          <p:spPr bwMode="auto">
            <a:xfrm flipV="1">
              <a:off x="240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7" name="Oval 609"/>
            <p:cNvSpPr>
              <a:spLocks noChangeAspect="1" noChangeArrowheads="1"/>
            </p:cNvSpPr>
            <p:nvPr/>
          </p:nvSpPr>
          <p:spPr bwMode="auto">
            <a:xfrm>
              <a:off x="238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8" name="Line 610"/>
            <p:cNvSpPr>
              <a:spLocks noChangeAspect="1" noChangeShapeType="1"/>
            </p:cNvSpPr>
            <p:nvPr/>
          </p:nvSpPr>
          <p:spPr bwMode="auto">
            <a:xfrm flipH="1" flipV="1">
              <a:off x="240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099" name="Line 611"/>
            <p:cNvSpPr>
              <a:spLocks noChangeAspect="1" noChangeShapeType="1"/>
            </p:cNvSpPr>
            <p:nvPr/>
          </p:nvSpPr>
          <p:spPr bwMode="auto">
            <a:xfrm>
              <a:off x="243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0" name="Line 612"/>
            <p:cNvSpPr>
              <a:spLocks noChangeAspect="1" noChangeShapeType="1"/>
            </p:cNvSpPr>
            <p:nvPr/>
          </p:nvSpPr>
          <p:spPr bwMode="auto">
            <a:xfrm flipH="1">
              <a:off x="243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1" name="Oval 613"/>
            <p:cNvSpPr>
              <a:spLocks noChangeAspect="1" noChangeArrowheads="1"/>
            </p:cNvSpPr>
            <p:nvPr/>
          </p:nvSpPr>
          <p:spPr bwMode="auto">
            <a:xfrm flipH="1" flipV="1">
              <a:off x="238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2" name="Line 614"/>
            <p:cNvSpPr>
              <a:spLocks noChangeAspect="1" noChangeShapeType="1"/>
            </p:cNvSpPr>
            <p:nvPr/>
          </p:nvSpPr>
          <p:spPr bwMode="auto">
            <a:xfrm>
              <a:off x="258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3" name="Line 615"/>
            <p:cNvSpPr>
              <a:spLocks noChangeAspect="1" noChangeShapeType="1"/>
            </p:cNvSpPr>
            <p:nvPr/>
          </p:nvSpPr>
          <p:spPr bwMode="auto">
            <a:xfrm flipH="1" flipV="1">
              <a:off x="254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4" name="Line 616"/>
            <p:cNvSpPr>
              <a:spLocks noChangeAspect="1" noChangeShapeType="1"/>
            </p:cNvSpPr>
            <p:nvPr/>
          </p:nvSpPr>
          <p:spPr bwMode="auto">
            <a:xfrm flipV="1">
              <a:off x="254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5" name="Oval 617"/>
            <p:cNvSpPr>
              <a:spLocks noChangeAspect="1" noChangeArrowheads="1"/>
            </p:cNvSpPr>
            <p:nvPr/>
          </p:nvSpPr>
          <p:spPr bwMode="auto">
            <a:xfrm>
              <a:off x="253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6" name="Line 618"/>
            <p:cNvSpPr>
              <a:spLocks noChangeAspect="1" noChangeShapeType="1"/>
            </p:cNvSpPr>
            <p:nvPr/>
          </p:nvSpPr>
          <p:spPr bwMode="auto">
            <a:xfrm flipH="1" flipV="1">
              <a:off x="255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7" name="Line 619"/>
            <p:cNvSpPr>
              <a:spLocks noChangeAspect="1" noChangeShapeType="1"/>
            </p:cNvSpPr>
            <p:nvPr/>
          </p:nvSpPr>
          <p:spPr bwMode="auto">
            <a:xfrm>
              <a:off x="257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8" name="Line 620"/>
            <p:cNvSpPr>
              <a:spLocks noChangeAspect="1" noChangeShapeType="1"/>
            </p:cNvSpPr>
            <p:nvPr/>
          </p:nvSpPr>
          <p:spPr bwMode="auto">
            <a:xfrm flipH="1">
              <a:off x="257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09" name="Oval 621"/>
            <p:cNvSpPr>
              <a:spLocks noChangeAspect="1" noChangeArrowheads="1"/>
            </p:cNvSpPr>
            <p:nvPr/>
          </p:nvSpPr>
          <p:spPr bwMode="auto">
            <a:xfrm flipH="1" flipV="1">
              <a:off x="253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0" name="Line 622"/>
            <p:cNvSpPr>
              <a:spLocks noChangeAspect="1" noChangeShapeType="1"/>
            </p:cNvSpPr>
            <p:nvPr/>
          </p:nvSpPr>
          <p:spPr bwMode="auto">
            <a:xfrm>
              <a:off x="250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1" name="Line 623"/>
            <p:cNvSpPr>
              <a:spLocks noChangeAspect="1" noChangeShapeType="1"/>
            </p:cNvSpPr>
            <p:nvPr/>
          </p:nvSpPr>
          <p:spPr bwMode="auto">
            <a:xfrm flipH="1" flipV="1">
              <a:off x="247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2" name="Line 624"/>
            <p:cNvSpPr>
              <a:spLocks noChangeAspect="1" noChangeShapeType="1"/>
            </p:cNvSpPr>
            <p:nvPr/>
          </p:nvSpPr>
          <p:spPr bwMode="auto">
            <a:xfrm flipV="1">
              <a:off x="247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3" name="Oval 625"/>
            <p:cNvSpPr>
              <a:spLocks noChangeAspect="1" noChangeArrowheads="1"/>
            </p:cNvSpPr>
            <p:nvPr/>
          </p:nvSpPr>
          <p:spPr bwMode="auto">
            <a:xfrm>
              <a:off x="245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4" name="Line 626"/>
            <p:cNvSpPr>
              <a:spLocks noChangeAspect="1" noChangeShapeType="1"/>
            </p:cNvSpPr>
            <p:nvPr/>
          </p:nvSpPr>
          <p:spPr bwMode="auto">
            <a:xfrm flipH="1" flipV="1">
              <a:off x="247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5" name="Line 627"/>
            <p:cNvSpPr>
              <a:spLocks noChangeAspect="1" noChangeShapeType="1"/>
            </p:cNvSpPr>
            <p:nvPr/>
          </p:nvSpPr>
          <p:spPr bwMode="auto">
            <a:xfrm>
              <a:off x="250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6" name="Line 628"/>
            <p:cNvSpPr>
              <a:spLocks noChangeAspect="1" noChangeShapeType="1"/>
            </p:cNvSpPr>
            <p:nvPr/>
          </p:nvSpPr>
          <p:spPr bwMode="auto">
            <a:xfrm flipH="1">
              <a:off x="250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7" name="Oval 629"/>
            <p:cNvSpPr>
              <a:spLocks noChangeAspect="1" noChangeArrowheads="1"/>
            </p:cNvSpPr>
            <p:nvPr/>
          </p:nvSpPr>
          <p:spPr bwMode="auto">
            <a:xfrm flipH="1" flipV="1">
              <a:off x="245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8" name="Line 630"/>
            <p:cNvSpPr>
              <a:spLocks noChangeAspect="1" noChangeShapeType="1"/>
            </p:cNvSpPr>
            <p:nvPr/>
          </p:nvSpPr>
          <p:spPr bwMode="auto">
            <a:xfrm>
              <a:off x="265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19" name="Line 631"/>
            <p:cNvSpPr>
              <a:spLocks noChangeAspect="1" noChangeShapeType="1"/>
            </p:cNvSpPr>
            <p:nvPr/>
          </p:nvSpPr>
          <p:spPr bwMode="auto">
            <a:xfrm flipH="1" flipV="1">
              <a:off x="261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0" name="Line 632"/>
            <p:cNvSpPr>
              <a:spLocks noChangeAspect="1" noChangeShapeType="1"/>
            </p:cNvSpPr>
            <p:nvPr/>
          </p:nvSpPr>
          <p:spPr bwMode="auto">
            <a:xfrm flipV="1">
              <a:off x="261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1" name="Oval 633"/>
            <p:cNvSpPr>
              <a:spLocks noChangeAspect="1" noChangeArrowheads="1"/>
            </p:cNvSpPr>
            <p:nvPr/>
          </p:nvSpPr>
          <p:spPr bwMode="auto">
            <a:xfrm>
              <a:off x="260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2" name="Line 634"/>
            <p:cNvSpPr>
              <a:spLocks noChangeAspect="1" noChangeShapeType="1"/>
            </p:cNvSpPr>
            <p:nvPr/>
          </p:nvSpPr>
          <p:spPr bwMode="auto">
            <a:xfrm flipH="1" flipV="1">
              <a:off x="262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3" name="Line 635"/>
            <p:cNvSpPr>
              <a:spLocks noChangeAspect="1" noChangeShapeType="1"/>
            </p:cNvSpPr>
            <p:nvPr/>
          </p:nvSpPr>
          <p:spPr bwMode="auto">
            <a:xfrm>
              <a:off x="265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4" name="Line 636"/>
            <p:cNvSpPr>
              <a:spLocks noChangeAspect="1" noChangeShapeType="1"/>
            </p:cNvSpPr>
            <p:nvPr/>
          </p:nvSpPr>
          <p:spPr bwMode="auto">
            <a:xfrm flipH="1">
              <a:off x="264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5" name="Oval 637"/>
            <p:cNvSpPr>
              <a:spLocks noChangeAspect="1" noChangeArrowheads="1"/>
            </p:cNvSpPr>
            <p:nvPr/>
          </p:nvSpPr>
          <p:spPr bwMode="auto">
            <a:xfrm flipH="1" flipV="1">
              <a:off x="260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6" name="Line 638"/>
            <p:cNvSpPr>
              <a:spLocks noChangeAspect="1" noChangeShapeType="1"/>
            </p:cNvSpPr>
            <p:nvPr/>
          </p:nvSpPr>
          <p:spPr bwMode="auto">
            <a:xfrm>
              <a:off x="272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7" name="Line 639"/>
            <p:cNvSpPr>
              <a:spLocks noChangeAspect="1" noChangeShapeType="1"/>
            </p:cNvSpPr>
            <p:nvPr/>
          </p:nvSpPr>
          <p:spPr bwMode="auto">
            <a:xfrm flipH="1" flipV="1">
              <a:off x="268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8" name="Line 640"/>
            <p:cNvSpPr>
              <a:spLocks noChangeAspect="1" noChangeShapeType="1"/>
            </p:cNvSpPr>
            <p:nvPr/>
          </p:nvSpPr>
          <p:spPr bwMode="auto">
            <a:xfrm flipV="1">
              <a:off x="268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29" name="Oval 641"/>
            <p:cNvSpPr>
              <a:spLocks noChangeAspect="1" noChangeArrowheads="1"/>
            </p:cNvSpPr>
            <p:nvPr/>
          </p:nvSpPr>
          <p:spPr bwMode="auto">
            <a:xfrm>
              <a:off x="267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0" name="Line 642"/>
            <p:cNvSpPr>
              <a:spLocks noChangeAspect="1" noChangeShapeType="1"/>
            </p:cNvSpPr>
            <p:nvPr/>
          </p:nvSpPr>
          <p:spPr bwMode="auto">
            <a:xfrm flipH="1" flipV="1">
              <a:off x="269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1" name="Line 643"/>
            <p:cNvSpPr>
              <a:spLocks noChangeAspect="1" noChangeShapeType="1"/>
            </p:cNvSpPr>
            <p:nvPr/>
          </p:nvSpPr>
          <p:spPr bwMode="auto">
            <a:xfrm>
              <a:off x="272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2" name="Line 644"/>
            <p:cNvSpPr>
              <a:spLocks noChangeAspect="1" noChangeShapeType="1"/>
            </p:cNvSpPr>
            <p:nvPr/>
          </p:nvSpPr>
          <p:spPr bwMode="auto">
            <a:xfrm flipH="1">
              <a:off x="271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3" name="Oval 645"/>
            <p:cNvSpPr>
              <a:spLocks noChangeAspect="1" noChangeArrowheads="1"/>
            </p:cNvSpPr>
            <p:nvPr/>
          </p:nvSpPr>
          <p:spPr bwMode="auto">
            <a:xfrm flipH="1" flipV="1">
              <a:off x="267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4" name="Line 646"/>
            <p:cNvSpPr>
              <a:spLocks noChangeAspect="1" noChangeShapeType="1"/>
            </p:cNvSpPr>
            <p:nvPr/>
          </p:nvSpPr>
          <p:spPr bwMode="auto">
            <a:xfrm>
              <a:off x="279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5" name="Line 647"/>
            <p:cNvSpPr>
              <a:spLocks noChangeAspect="1" noChangeShapeType="1"/>
            </p:cNvSpPr>
            <p:nvPr/>
          </p:nvSpPr>
          <p:spPr bwMode="auto">
            <a:xfrm flipH="1" flipV="1">
              <a:off x="275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6" name="Line 648"/>
            <p:cNvSpPr>
              <a:spLocks noChangeAspect="1" noChangeShapeType="1"/>
            </p:cNvSpPr>
            <p:nvPr/>
          </p:nvSpPr>
          <p:spPr bwMode="auto">
            <a:xfrm flipV="1">
              <a:off x="275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7" name="Oval 649"/>
            <p:cNvSpPr>
              <a:spLocks noChangeAspect="1" noChangeArrowheads="1"/>
            </p:cNvSpPr>
            <p:nvPr/>
          </p:nvSpPr>
          <p:spPr bwMode="auto">
            <a:xfrm>
              <a:off x="274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8" name="Line 650"/>
            <p:cNvSpPr>
              <a:spLocks noChangeAspect="1" noChangeShapeType="1"/>
            </p:cNvSpPr>
            <p:nvPr/>
          </p:nvSpPr>
          <p:spPr bwMode="auto">
            <a:xfrm flipH="1" flipV="1">
              <a:off x="276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39" name="Line 651"/>
            <p:cNvSpPr>
              <a:spLocks noChangeAspect="1" noChangeShapeType="1"/>
            </p:cNvSpPr>
            <p:nvPr/>
          </p:nvSpPr>
          <p:spPr bwMode="auto">
            <a:xfrm>
              <a:off x="279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0" name="Line 652"/>
            <p:cNvSpPr>
              <a:spLocks noChangeAspect="1" noChangeShapeType="1"/>
            </p:cNvSpPr>
            <p:nvPr/>
          </p:nvSpPr>
          <p:spPr bwMode="auto">
            <a:xfrm flipH="1">
              <a:off x="279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1" name="Oval 653"/>
            <p:cNvSpPr>
              <a:spLocks noChangeAspect="1" noChangeArrowheads="1"/>
            </p:cNvSpPr>
            <p:nvPr/>
          </p:nvSpPr>
          <p:spPr bwMode="auto">
            <a:xfrm flipH="1" flipV="1">
              <a:off x="274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2" name="Line 654"/>
            <p:cNvSpPr>
              <a:spLocks noChangeAspect="1" noChangeShapeType="1"/>
            </p:cNvSpPr>
            <p:nvPr/>
          </p:nvSpPr>
          <p:spPr bwMode="auto">
            <a:xfrm>
              <a:off x="286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3" name="Line 655"/>
            <p:cNvSpPr>
              <a:spLocks noChangeAspect="1" noChangeShapeType="1"/>
            </p:cNvSpPr>
            <p:nvPr/>
          </p:nvSpPr>
          <p:spPr bwMode="auto">
            <a:xfrm flipH="1" flipV="1">
              <a:off x="283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4" name="Line 656"/>
            <p:cNvSpPr>
              <a:spLocks noChangeAspect="1" noChangeShapeType="1"/>
            </p:cNvSpPr>
            <p:nvPr/>
          </p:nvSpPr>
          <p:spPr bwMode="auto">
            <a:xfrm flipV="1">
              <a:off x="282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5" name="Oval 657"/>
            <p:cNvSpPr>
              <a:spLocks noChangeAspect="1" noChangeArrowheads="1"/>
            </p:cNvSpPr>
            <p:nvPr/>
          </p:nvSpPr>
          <p:spPr bwMode="auto">
            <a:xfrm>
              <a:off x="281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6" name="Line 658"/>
            <p:cNvSpPr>
              <a:spLocks noChangeAspect="1" noChangeShapeType="1"/>
            </p:cNvSpPr>
            <p:nvPr/>
          </p:nvSpPr>
          <p:spPr bwMode="auto">
            <a:xfrm flipH="1" flipV="1">
              <a:off x="283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7" name="Line 659"/>
            <p:cNvSpPr>
              <a:spLocks noChangeAspect="1" noChangeShapeType="1"/>
            </p:cNvSpPr>
            <p:nvPr/>
          </p:nvSpPr>
          <p:spPr bwMode="auto">
            <a:xfrm>
              <a:off x="286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8" name="Line 660"/>
            <p:cNvSpPr>
              <a:spLocks noChangeAspect="1" noChangeShapeType="1"/>
            </p:cNvSpPr>
            <p:nvPr/>
          </p:nvSpPr>
          <p:spPr bwMode="auto">
            <a:xfrm flipH="1">
              <a:off x="286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49" name="Oval 661"/>
            <p:cNvSpPr>
              <a:spLocks noChangeAspect="1" noChangeArrowheads="1"/>
            </p:cNvSpPr>
            <p:nvPr/>
          </p:nvSpPr>
          <p:spPr bwMode="auto">
            <a:xfrm flipH="1" flipV="1">
              <a:off x="281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0" name="Line 662"/>
            <p:cNvSpPr>
              <a:spLocks noChangeAspect="1" noChangeShapeType="1"/>
            </p:cNvSpPr>
            <p:nvPr/>
          </p:nvSpPr>
          <p:spPr bwMode="auto">
            <a:xfrm>
              <a:off x="293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1" name="Line 663"/>
            <p:cNvSpPr>
              <a:spLocks noChangeAspect="1" noChangeShapeType="1"/>
            </p:cNvSpPr>
            <p:nvPr/>
          </p:nvSpPr>
          <p:spPr bwMode="auto">
            <a:xfrm flipH="1" flipV="1">
              <a:off x="290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2" name="Line 664"/>
            <p:cNvSpPr>
              <a:spLocks noChangeAspect="1" noChangeShapeType="1"/>
            </p:cNvSpPr>
            <p:nvPr/>
          </p:nvSpPr>
          <p:spPr bwMode="auto">
            <a:xfrm flipV="1">
              <a:off x="290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3" name="Oval 665"/>
            <p:cNvSpPr>
              <a:spLocks noChangeAspect="1" noChangeArrowheads="1"/>
            </p:cNvSpPr>
            <p:nvPr/>
          </p:nvSpPr>
          <p:spPr bwMode="auto">
            <a:xfrm>
              <a:off x="288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4" name="Line 666"/>
            <p:cNvSpPr>
              <a:spLocks noChangeAspect="1" noChangeShapeType="1"/>
            </p:cNvSpPr>
            <p:nvPr/>
          </p:nvSpPr>
          <p:spPr bwMode="auto">
            <a:xfrm flipH="1" flipV="1">
              <a:off x="290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5" name="Line 667"/>
            <p:cNvSpPr>
              <a:spLocks noChangeAspect="1" noChangeShapeType="1"/>
            </p:cNvSpPr>
            <p:nvPr/>
          </p:nvSpPr>
          <p:spPr bwMode="auto">
            <a:xfrm>
              <a:off x="293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6" name="Line 668"/>
            <p:cNvSpPr>
              <a:spLocks noChangeAspect="1" noChangeShapeType="1"/>
            </p:cNvSpPr>
            <p:nvPr/>
          </p:nvSpPr>
          <p:spPr bwMode="auto">
            <a:xfrm flipH="1">
              <a:off x="293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7" name="Oval 669"/>
            <p:cNvSpPr>
              <a:spLocks noChangeAspect="1" noChangeArrowheads="1"/>
            </p:cNvSpPr>
            <p:nvPr/>
          </p:nvSpPr>
          <p:spPr bwMode="auto">
            <a:xfrm flipH="1" flipV="1">
              <a:off x="288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8" name="Line 670"/>
            <p:cNvSpPr>
              <a:spLocks noChangeAspect="1" noChangeShapeType="1"/>
            </p:cNvSpPr>
            <p:nvPr/>
          </p:nvSpPr>
          <p:spPr bwMode="auto">
            <a:xfrm>
              <a:off x="307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59" name="Line 671"/>
            <p:cNvSpPr>
              <a:spLocks noChangeAspect="1" noChangeShapeType="1"/>
            </p:cNvSpPr>
            <p:nvPr/>
          </p:nvSpPr>
          <p:spPr bwMode="auto">
            <a:xfrm flipH="1" flipV="1">
              <a:off x="304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0" name="Line 672"/>
            <p:cNvSpPr>
              <a:spLocks noChangeAspect="1" noChangeShapeType="1"/>
            </p:cNvSpPr>
            <p:nvPr/>
          </p:nvSpPr>
          <p:spPr bwMode="auto">
            <a:xfrm flipV="1">
              <a:off x="304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1" name="Oval 673"/>
            <p:cNvSpPr>
              <a:spLocks noChangeAspect="1" noChangeArrowheads="1"/>
            </p:cNvSpPr>
            <p:nvPr/>
          </p:nvSpPr>
          <p:spPr bwMode="auto">
            <a:xfrm>
              <a:off x="302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2" name="Line 674"/>
            <p:cNvSpPr>
              <a:spLocks noChangeAspect="1" noChangeShapeType="1"/>
            </p:cNvSpPr>
            <p:nvPr/>
          </p:nvSpPr>
          <p:spPr bwMode="auto">
            <a:xfrm flipH="1" flipV="1">
              <a:off x="304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3" name="Line 675"/>
            <p:cNvSpPr>
              <a:spLocks noChangeAspect="1" noChangeShapeType="1"/>
            </p:cNvSpPr>
            <p:nvPr/>
          </p:nvSpPr>
          <p:spPr bwMode="auto">
            <a:xfrm>
              <a:off x="307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4" name="Line 676"/>
            <p:cNvSpPr>
              <a:spLocks noChangeAspect="1" noChangeShapeType="1"/>
            </p:cNvSpPr>
            <p:nvPr/>
          </p:nvSpPr>
          <p:spPr bwMode="auto">
            <a:xfrm flipH="1">
              <a:off x="307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5" name="Oval 677"/>
            <p:cNvSpPr>
              <a:spLocks noChangeAspect="1" noChangeArrowheads="1"/>
            </p:cNvSpPr>
            <p:nvPr/>
          </p:nvSpPr>
          <p:spPr bwMode="auto">
            <a:xfrm flipH="1" flipV="1">
              <a:off x="302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6" name="Line 678"/>
            <p:cNvSpPr>
              <a:spLocks noChangeAspect="1" noChangeShapeType="1"/>
            </p:cNvSpPr>
            <p:nvPr/>
          </p:nvSpPr>
          <p:spPr bwMode="auto">
            <a:xfrm>
              <a:off x="322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7" name="Line 679"/>
            <p:cNvSpPr>
              <a:spLocks noChangeAspect="1" noChangeShapeType="1"/>
            </p:cNvSpPr>
            <p:nvPr/>
          </p:nvSpPr>
          <p:spPr bwMode="auto">
            <a:xfrm flipH="1" flipV="1">
              <a:off x="318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8" name="Line 680"/>
            <p:cNvSpPr>
              <a:spLocks noChangeAspect="1" noChangeShapeType="1"/>
            </p:cNvSpPr>
            <p:nvPr/>
          </p:nvSpPr>
          <p:spPr bwMode="auto">
            <a:xfrm flipV="1">
              <a:off x="318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69" name="Oval 681"/>
            <p:cNvSpPr>
              <a:spLocks noChangeAspect="1" noChangeArrowheads="1"/>
            </p:cNvSpPr>
            <p:nvPr/>
          </p:nvSpPr>
          <p:spPr bwMode="auto">
            <a:xfrm>
              <a:off x="317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0" name="Line 682"/>
            <p:cNvSpPr>
              <a:spLocks noChangeAspect="1" noChangeShapeType="1"/>
            </p:cNvSpPr>
            <p:nvPr/>
          </p:nvSpPr>
          <p:spPr bwMode="auto">
            <a:xfrm flipH="1" flipV="1">
              <a:off x="319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1" name="Line 683"/>
            <p:cNvSpPr>
              <a:spLocks noChangeAspect="1" noChangeShapeType="1"/>
            </p:cNvSpPr>
            <p:nvPr/>
          </p:nvSpPr>
          <p:spPr bwMode="auto">
            <a:xfrm>
              <a:off x="322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2" name="Line 684"/>
            <p:cNvSpPr>
              <a:spLocks noChangeAspect="1" noChangeShapeType="1"/>
            </p:cNvSpPr>
            <p:nvPr/>
          </p:nvSpPr>
          <p:spPr bwMode="auto">
            <a:xfrm flipH="1">
              <a:off x="321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3" name="Oval 685"/>
            <p:cNvSpPr>
              <a:spLocks noChangeAspect="1" noChangeArrowheads="1"/>
            </p:cNvSpPr>
            <p:nvPr/>
          </p:nvSpPr>
          <p:spPr bwMode="auto">
            <a:xfrm flipH="1" flipV="1">
              <a:off x="317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4" name="Line 686"/>
            <p:cNvSpPr>
              <a:spLocks noChangeAspect="1" noChangeShapeType="1"/>
            </p:cNvSpPr>
            <p:nvPr/>
          </p:nvSpPr>
          <p:spPr bwMode="auto">
            <a:xfrm>
              <a:off x="300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5" name="Line 687"/>
            <p:cNvSpPr>
              <a:spLocks noChangeAspect="1" noChangeShapeType="1"/>
            </p:cNvSpPr>
            <p:nvPr/>
          </p:nvSpPr>
          <p:spPr bwMode="auto">
            <a:xfrm flipH="1" flipV="1">
              <a:off x="297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6" name="Line 688"/>
            <p:cNvSpPr>
              <a:spLocks noChangeAspect="1" noChangeShapeType="1"/>
            </p:cNvSpPr>
            <p:nvPr/>
          </p:nvSpPr>
          <p:spPr bwMode="auto">
            <a:xfrm flipV="1">
              <a:off x="297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7" name="Oval 689"/>
            <p:cNvSpPr>
              <a:spLocks noChangeAspect="1" noChangeArrowheads="1"/>
            </p:cNvSpPr>
            <p:nvPr/>
          </p:nvSpPr>
          <p:spPr bwMode="auto">
            <a:xfrm>
              <a:off x="295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8" name="Line 690"/>
            <p:cNvSpPr>
              <a:spLocks noChangeAspect="1" noChangeShapeType="1"/>
            </p:cNvSpPr>
            <p:nvPr/>
          </p:nvSpPr>
          <p:spPr bwMode="auto">
            <a:xfrm flipH="1" flipV="1">
              <a:off x="297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79" name="Line 691"/>
            <p:cNvSpPr>
              <a:spLocks noChangeAspect="1" noChangeShapeType="1"/>
            </p:cNvSpPr>
            <p:nvPr/>
          </p:nvSpPr>
          <p:spPr bwMode="auto">
            <a:xfrm>
              <a:off x="300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0" name="Line 692"/>
            <p:cNvSpPr>
              <a:spLocks noChangeAspect="1" noChangeShapeType="1"/>
            </p:cNvSpPr>
            <p:nvPr/>
          </p:nvSpPr>
          <p:spPr bwMode="auto">
            <a:xfrm flipH="1">
              <a:off x="300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1" name="Oval 693"/>
            <p:cNvSpPr>
              <a:spLocks noChangeAspect="1" noChangeArrowheads="1"/>
            </p:cNvSpPr>
            <p:nvPr/>
          </p:nvSpPr>
          <p:spPr bwMode="auto">
            <a:xfrm flipH="1" flipV="1">
              <a:off x="295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2" name="Line 694"/>
            <p:cNvSpPr>
              <a:spLocks noChangeAspect="1" noChangeShapeType="1"/>
            </p:cNvSpPr>
            <p:nvPr/>
          </p:nvSpPr>
          <p:spPr bwMode="auto">
            <a:xfrm>
              <a:off x="315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3" name="Line 695"/>
            <p:cNvSpPr>
              <a:spLocks noChangeAspect="1" noChangeShapeType="1"/>
            </p:cNvSpPr>
            <p:nvPr/>
          </p:nvSpPr>
          <p:spPr bwMode="auto">
            <a:xfrm flipH="1" flipV="1">
              <a:off x="311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4" name="Line 696"/>
            <p:cNvSpPr>
              <a:spLocks noChangeAspect="1" noChangeShapeType="1"/>
            </p:cNvSpPr>
            <p:nvPr/>
          </p:nvSpPr>
          <p:spPr bwMode="auto">
            <a:xfrm flipV="1">
              <a:off x="311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5" name="Oval 697"/>
            <p:cNvSpPr>
              <a:spLocks noChangeAspect="1" noChangeArrowheads="1"/>
            </p:cNvSpPr>
            <p:nvPr/>
          </p:nvSpPr>
          <p:spPr bwMode="auto">
            <a:xfrm>
              <a:off x="310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6" name="Line 698"/>
            <p:cNvSpPr>
              <a:spLocks noChangeAspect="1" noChangeShapeType="1"/>
            </p:cNvSpPr>
            <p:nvPr/>
          </p:nvSpPr>
          <p:spPr bwMode="auto">
            <a:xfrm flipH="1" flipV="1">
              <a:off x="312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7" name="Line 699"/>
            <p:cNvSpPr>
              <a:spLocks noChangeAspect="1" noChangeShapeType="1"/>
            </p:cNvSpPr>
            <p:nvPr/>
          </p:nvSpPr>
          <p:spPr bwMode="auto">
            <a:xfrm>
              <a:off x="314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8" name="Line 700"/>
            <p:cNvSpPr>
              <a:spLocks noChangeAspect="1" noChangeShapeType="1"/>
            </p:cNvSpPr>
            <p:nvPr/>
          </p:nvSpPr>
          <p:spPr bwMode="auto">
            <a:xfrm flipH="1">
              <a:off x="314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89" name="Oval 701"/>
            <p:cNvSpPr>
              <a:spLocks noChangeAspect="1" noChangeArrowheads="1"/>
            </p:cNvSpPr>
            <p:nvPr/>
          </p:nvSpPr>
          <p:spPr bwMode="auto">
            <a:xfrm flipH="1" flipV="1">
              <a:off x="310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0" name="Line 702"/>
            <p:cNvSpPr>
              <a:spLocks noChangeAspect="1" noChangeShapeType="1"/>
            </p:cNvSpPr>
            <p:nvPr/>
          </p:nvSpPr>
          <p:spPr bwMode="auto">
            <a:xfrm>
              <a:off x="329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1" name="Line 703"/>
            <p:cNvSpPr>
              <a:spLocks noChangeAspect="1" noChangeShapeType="1"/>
            </p:cNvSpPr>
            <p:nvPr/>
          </p:nvSpPr>
          <p:spPr bwMode="auto">
            <a:xfrm flipH="1" flipV="1">
              <a:off x="325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2" name="Line 704"/>
            <p:cNvSpPr>
              <a:spLocks noChangeAspect="1" noChangeShapeType="1"/>
            </p:cNvSpPr>
            <p:nvPr/>
          </p:nvSpPr>
          <p:spPr bwMode="auto">
            <a:xfrm flipV="1">
              <a:off x="325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3" name="Oval 705"/>
            <p:cNvSpPr>
              <a:spLocks noChangeAspect="1" noChangeArrowheads="1"/>
            </p:cNvSpPr>
            <p:nvPr/>
          </p:nvSpPr>
          <p:spPr bwMode="auto">
            <a:xfrm>
              <a:off x="324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4" name="Line 706"/>
            <p:cNvSpPr>
              <a:spLocks noChangeAspect="1" noChangeShapeType="1"/>
            </p:cNvSpPr>
            <p:nvPr/>
          </p:nvSpPr>
          <p:spPr bwMode="auto">
            <a:xfrm flipH="1" flipV="1">
              <a:off x="326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5" name="Line 707"/>
            <p:cNvSpPr>
              <a:spLocks noChangeAspect="1" noChangeShapeType="1"/>
            </p:cNvSpPr>
            <p:nvPr/>
          </p:nvSpPr>
          <p:spPr bwMode="auto">
            <a:xfrm>
              <a:off x="329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6" name="Line 708"/>
            <p:cNvSpPr>
              <a:spLocks noChangeAspect="1" noChangeShapeType="1"/>
            </p:cNvSpPr>
            <p:nvPr/>
          </p:nvSpPr>
          <p:spPr bwMode="auto">
            <a:xfrm flipH="1">
              <a:off x="328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7" name="Oval 709"/>
            <p:cNvSpPr>
              <a:spLocks noChangeAspect="1" noChangeArrowheads="1"/>
            </p:cNvSpPr>
            <p:nvPr/>
          </p:nvSpPr>
          <p:spPr bwMode="auto">
            <a:xfrm flipH="1" flipV="1">
              <a:off x="324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8" name="Line 710"/>
            <p:cNvSpPr>
              <a:spLocks noChangeAspect="1" noChangeShapeType="1"/>
            </p:cNvSpPr>
            <p:nvPr/>
          </p:nvSpPr>
          <p:spPr bwMode="auto">
            <a:xfrm>
              <a:off x="343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199" name="Line 711"/>
            <p:cNvSpPr>
              <a:spLocks noChangeAspect="1" noChangeShapeType="1"/>
            </p:cNvSpPr>
            <p:nvPr/>
          </p:nvSpPr>
          <p:spPr bwMode="auto">
            <a:xfrm flipH="1" flipV="1">
              <a:off x="340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0" name="Line 712"/>
            <p:cNvSpPr>
              <a:spLocks noChangeAspect="1" noChangeShapeType="1"/>
            </p:cNvSpPr>
            <p:nvPr/>
          </p:nvSpPr>
          <p:spPr bwMode="auto">
            <a:xfrm flipV="1">
              <a:off x="339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1" name="Oval 713"/>
            <p:cNvSpPr>
              <a:spLocks noChangeAspect="1" noChangeArrowheads="1"/>
            </p:cNvSpPr>
            <p:nvPr/>
          </p:nvSpPr>
          <p:spPr bwMode="auto">
            <a:xfrm>
              <a:off x="338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2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40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3" name="Line 715"/>
            <p:cNvSpPr>
              <a:spLocks noChangeAspect="1" noChangeShapeType="1"/>
            </p:cNvSpPr>
            <p:nvPr/>
          </p:nvSpPr>
          <p:spPr bwMode="auto">
            <a:xfrm>
              <a:off x="343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4" name="Line 716"/>
            <p:cNvSpPr>
              <a:spLocks noChangeAspect="1" noChangeShapeType="1"/>
            </p:cNvSpPr>
            <p:nvPr/>
          </p:nvSpPr>
          <p:spPr bwMode="auto">
            <a:xfrm flipH="1">
              <a:off x="343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5" name="Oval 717"/>
            <p:cNvSpPr>
              <a:spLocks noChangeAspect="1" noChangeArrowheads="1"/>
            </p:cNvSpPr>
            <p:nvPr/>
          </p:nvSpPr>
          <p:spPr bwMode="auto">
            <a:xfrm flipH="1" flipV="1">
              <a:off x="338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6" name="Line 718"/>
            <p:cNvSpPr>
              <a:spLocks noChangeAspect="1" noChangeShapeType="1"/>
            </p:cNvSpPr>
            <p:nvPr/>
          </p:nvSpPr>
          <p:spPr bwMode="auto">
            <a:xfrm>
              <a:off x="336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7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2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8" name="Line 720"/>
            <p:cNvSpPr>
              <a:spLocks noChangeAspect="1" noChangeShapeType="1"/>
            </p:cNvSpPr>
            <p:nvPr/>
          </p:nvSpPr>
          <p:spPr bwMode="auto">
            <a:xfrm flipV="1">
              <a:off x="332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09" name="Oval 721"/>
            <p:cNvSpPr>
              <a:spLocks noChangeAspect="1" noChangeArrowheads="1"/>
            </p:cNvSpPr>
            <p:nvPr/>
          </p:nvSpPr>
          <p:spPr bwMode="auto">
            <a:xfrm>
              <a:off x="331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0" name="Line 722"/>
            <p:cNvSpPr>
              <a:spLocks noChangeAspect="1" noChangeShapeType="1"/>
            </p:cNvSpPr>
            <p:nvPr/>
          </p:nvSpPr>
          <p:spPr bwMode="auto">
            <a:xfrm flipH="1" flipV="1">
              <a:off x="333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1" name="Line 723"/>
            <p:cNvSpPr>
              <a:spLocks noChangeAspect="1" noChangeShapeType="1"/>
            </p:cNvSpPr>
            <p:nvPr/>
          </p:nvSpPr>
          <p:spPr bwMode="auto">
            <a:xfrm>
              <a:off x="336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2" name="Line 724"/>
            <p:cNvSpPr>
              <a:spLocks noChangeAspect="1" noChangeShapeType="1"/>
            </p:cNvSpPr>
            <p:nvPr/>
          </p:nvSpPr>
          <p:spPr bwMode="auto">
            <a:xfrm flipH="1">
              <a:off x="336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3" name="Oval 725"/>
            <p:cNvSpPr>
              <a:spLocks noChangeAspect="1" noChangeArrowheads="1"/>
            </p:cNvSpPr>
            <p:nvPr/>
          </p:nvSpPr>
          <p:spPr bwMode="auto">
            <a:xfrm flipH="1" flipV="1">
              <a:off x="331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4" name="Line 726"/>
            <p:cNvSpPr>
              <a:spLocks noChangeAspect="1" noChangeShapeType="1"/>
            </p:cNvSpPr>
            <p:nvPr/>
          </p:nvSpPr>
          <p:spPr bwMode="auto">
            <a:xfrm>
              <a:off x="350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5" name="Line 727"/>
            <p:cNvSpPr>
              <a:spLocks noChangeAspect="1" noChangeShapeType="1"/>
            </p:cNvSpPr>
            <p:nvPr/>
          </p:nvSpPr>
          <p:spPr bwMode="auto">
            <a:xfrm flipH="1" flipV="1">
              <a:off x="347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6" name="Line 728"/>
            <p:cNvSpPr>
              <a:spLocks noChangeAspect="1" noChangeShapeType="1"/>
            </p:cNvSpPr>
            <p:nvPr/>
          </p:nvSpPr>
          <p:spPr bwMode="auto">
            <a:xfrm flipV="1">
              <a:off x="347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7" name="Oval 729"/>
            <p:cNvSpPr>
              <a:spLocks noChangeAspect="1" noChangeArrowheads="1"/>
            </p:cNvSpPr>
            <p:nvPr/>
          </p:nvSpPr>
          <p:spPr bwMode="auto">
            <a:xfrm>
              <a:off x="345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8" name="Line 730"/>
            <p:cNvSpPr>
              <a:spLocks noChangeAspect="1" noChangeShapeType="1"/>
            </p:cNvSpPr>
            <p:nvPr/>
          </p:nvSpPr>
          <p:spPr bwMode="auto">
            <a:xfrm flipH="1" flipV="1">
              <a:off x="347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19" name="Line 731"/>
            <p:cNvSpPr>
              <a:spLocks noChangeAspect="1" noChangeShapeType="1"/>
            </p:cNvSpPr>
            <p:nvPr/>
          </p:nvSpPr>
          <p:spPr bwMode="auto">
            <a:xfrm>
              <a:off x="350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0" name="Line 732"/>
            <p:cNvSpPr>
              <a:spLocks noChangeAspect="1" noChangeShapeType="1"/>
            </p:cNvSpPr>
            <p:nvPr/>
          </p:nvSpPr>
          <p:spPr bwMode="auto">
            <a:xfrm flipH="1">
              <a:off x="350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1" name="Oval 733"/>
            <p:cNvSpPr>
              <a:spLocks noChangeAspect="1" noChangeArrowheads="1"/>
            </p:cNvSpPr>
            <p:nvPr/>
          </p:nvSpPr>
          <p:spPr bwMode="auto">
            <a:xfrm flipH="1" flipV="1">
              <a:off x="345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2" name="Line 734"/>
            <p:cNvSpPr>
              <a:spLocks noChangeAspect="1" noChangeShapeType="1"/>
            </p:cNvSpPr>
            <p:nvPr/>
          </p:nvSpPr>
          <p:spPr bwMode="auto">
            <a:xfrm>
              <a:off x="357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3" name="Line 735"/>
            <p:cNvSpPr>
              <a:spLocks noChangeAspect="1" noChangeShapeType="1"/>
            </p:cNvSpPr>
            <p:nvPr/>
          </p:nvSpPr>
          <p:spPr bwMode="auto">
            <a:xfrm flipH="1" flipV="1">
              <a:off x="354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4" name="Line 736"/>
            <p:cNvSpPr>
              <a:spLocks noChangeAspect="1" noChangeShapeType="1"/>
            </p:cNvSpPr>
            <p:nvPr/>
          </p:nvSpPr>
          <p:spPr bwMode="auto">
            <a:xfrm flipV="1">
              <a:off x="354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5" name="Oval 737"/>
            <p:cNvSpPr>
              <a:spLocks noChangeAspect="1" noChangeArrowheads="1"/>
            </p:cNvSpPr>
            <p:nvPr/>
          </p:nvSpPr>
          <p:spPr bwMode="auto">
            <a:xfrm>
              <a:off x="352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6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54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7" name="Line 739"/>
            <p:cNvSpPr>
              <a:spLocks noChangeAspect="1" noChangeShapeType="1"/>
            </p:cNvSpPr>
            <p:nvPr/>
          </p:nvSpPr>
          <p:spPr bwMode="auto">
            <a:xfrm>
              <a:off x="357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8" name="Line 740"/>
            <p:cNvSpPr>
              <a:spLocks noChangeAspect="1" noChangeShapeType="1"/>
            </p:cNvSpPr>
            <p:nvPr/>
          </p:nvSpPr>
          <p:spPr bwMode="auto">
            <a:xfrm flipH="1">
              <a:off x="357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29" name="Oval 741"/>
            <p:cNvSpPr>
              <a:spLocks noChangeAspect="1" noChangeArrowheads="1"/>
            </p:cNvSpPr>
            <p:nvPr/>
          </p:nvSpPr>
          <p:spPr bwMode="auto">
            <a:xfrm flipH="1" flipV="1">
              <a:off x="352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0" name="Line 742"/>
            <p:cNvSpPr>
              <a:spLocks noChangeAspect="1" noChangeShapeType="1"/>
            </p:cNvSpPr>
            <p:nvPr/>
          </p:nvSpPr>
          <p:spPr bwMode="auto">
            <a:xfrm>
              <a:off x="364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1" name="Line 743"/>
            <p:cNvSpPr>
              <a:spLocks noChangeAspect="1" noChangeShapeType="1"/>
            </p:cNvSpPr>
            <p:nvPr/>
          </p:nvSpPr>
          <p:spPr bwMode="auto">
            <a:xfrm flipH="1" flipV="1">
              <a:off x="361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2" name="Line 744"/>
            <p:cNvSpPr>
              <a:spLocks noChangeAspect="1" noChangeShapeType="1"/>
            </p:cNvSpPr>
            <p:nvPr/>
          </p:nvSpPr>
          <p:spPr bwMode="auto">
            <a:xfrm flipV="1">
              <a:off x="361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3" name="Oval 745"/>
            <p:cNvSpPr>
              <a:spLocks noChangeAspect="1" noChangeArrowheads="1"/>
            </p:cNvSpPr>
            <p:nvPr/>
          </p:nvSpPr>
          <p:spPr bwMode="auto">
            <a:xfrm>
              <a:off x="360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4" name="Line 746"/>
            <p:cNvSpPr>
              <a:spLocks noChangeAspect="1" noChangeShapeType="1"/>
            </p:cNvSpPr>
            <p:nvPr/>
          </p:nvSpPr>
          <p:spPr bwMode="auto">
            <a:xfrm flipH="1" flipV="1">
              <a:off x="362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5" name="Line 747"/>
            <p:cNvSpPr>
              <a:spLocks noChangeAspect="1" noChangeShapeType="1"/>
            </p:cNvSpPr>
            <p:nvPr/>
          </p:nvSpPr>
          <p:spPr bwMode="auto">
            <a:xfrm>
              <a:off x="364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6" name="Line 748"/>
            <p:cNvSpPr>
              <a:spLocks noChangeAspect="1" noChangeShapeType="1"/>
            </p:cNvSpPr>
            <p:nvPr/>
          </p:nvSpPr>
          <p:spPr bwMode="auto">
            <a:xfrm flipH="1">
              <a:off x="364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7" name="Oval 749"/>
            <p:cNvSpPr>
              <a:spLocks noChangeAspect="1" noChangeArrowheads="1"/>
            </p:cNvSpPr>
            <p:nvPr/>
          </p:nvSpPr>
          <p:spPr bwMode="auto">
            <a:xfrm flipH="1" flipV="1">
              <a:off x="360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8" name="Line 750"/>
            <p:cNvSpPr>
              <a:spLocks noChangeAspect="1" noChangeShapeType="1"/>
            </p:cNvSpPr>
            <p:nvPr/>
          </p:nvSpPr>
          <p:spPr bwMode="auto">
            <a:xfrm flipH="1">
              <a:off x="447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39" name="Line 751"/>
            <p:cNvSpPr>
              <a:spLocks noChangeAspect="1" noChangeShapeType="1"/>
            </p:cNvSpPr>
            <p:nvPr/>
          </p:nvSpPr>
          <p:spPr bwMode="auto">
            <a:xfrm flipV="1">
              <a:off x="449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0" name="Line 752"/>
            <p:cNvSpPr>
              <a:spLocks noChangeAspect="1" noChangeShapeType="1"/>
            </p:cNvSpPr>
            <p:nvPr/>
          </p:nvSpPr>
          <p:spPr bwMode="auto">
            <a:xfrm flipH="1" flipV="1">
              <a:off x="450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1" name="Oval 753"/>
            <p:cNvSpPr>
              <a:spLocks noChangeAspect="1" noChangeArrowheads="1"/>
            </p:cNvSpPr>
            <p:nvPr/>
          </p:nvSpPr>
          <p:spPr bwMode="auto">
            <a:xfrm flipH="1">
              <a:off x="445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2" name="Line 754"/>
            <p:cNvSpPr>
              <a:spLocks noChangeAspect="1" noChangeShapeType="1"/>
            </p:cNvSpPr>
            <p:nvPr/>
          </p:nvSpPr>
          <p:spPr bwMode="auto">
            <a:xfrm flipV="1">
              <a:off x="450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3" name="Line 755"/>
            <p:cNvSpPr>
              <a:spLocks noChangeAspect="1" noChangeShapeType="1"/>
            </p:cNvSpPr>
            <p:nvPr/>
          </p:nvSpPr>
          <p:spPr bwMode="auto">
            <a:xfrm flipH="1">
              <a:off x="446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4" name="Line 756"/>
            <p:cNvSpPr>
              <a:spLocks noChangeAspect="1" noChangeShapeType="1"/>
            </p:cNvSpPr>
            <p:nvPr/>
          </p:nvSpPr>
          <p:spPr bwMode="auto">
            <a:xfrm>
              <a:off x="446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5" name="Oval 757"/>
            <p:cNvSpPr>
              <a:spLocks noChangeAspect="1" noChangeArrowheads="1"/>
            </p:cNvSpPr>
            <p:nvPr/>
          </p:nvSpPr>
          <p:spPr bwMode="auto">
            <a:xfrm flipV="1">
              <a:off x="445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6" name="Line 758"/>
            <p:cNvSpPr>
              <a:spLocks noChangeAspect="1" noChangeShapeType="1"/>
            </p:cNvSpPr>
            <p:nvPr/>
          </p:nvSpPr>
          <p:spPr bwMode="auto">
            <a:xfrm flipH="1">
              <a:off x="440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7" name="Line 759"/>
            <p:cNvSpPr>
              <a:spLocks noChangeAspect="1" noChangeShapeType="1"/>
            </p:cNvSpPr>
            <p:nvPr/>
          </p:nvSpPr>
          <p:spPr bwMode="auto">
            <a:xfrm flipV="1">
              <a:off x="442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8" name="Line 760"/>
            <p:cNvSpPr>
              <a:spLocks noChangeAspect="1" noChangeShapeType="1"/>
            </p:cNvSpPr>
            <p:nvPr/>
          </p:nvSpPr>
          <p:spPr bwMode="auto">
            <a:xfrm flipH="1" flipV="1">
              <a:off x="442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49" name="Oval 761"/>
            <p:cNvSpPr>
              <a:spLocks noChangeAspect="1" noChangeArrowheads="1"/>
            </p:cNvSpPr>
            <p:nvPr/>
          </p:nvSpPr>
          <p:spPr bwMode="auto">
            <a:xfrm flipH="1">
              <a:off x="438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0" name="Line 762"/>
            <p:cNvSpPr>
              <a:spLocks noChangeAspect="1" noChangeShapeType="1"/>
            </p:cNvSpPr>
            <p:nvPr/>
          </p:nvSpPr>
          <p:spPr bwMode="auto">
            <a:xfrm flipV="1">
              <a:off x="443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1" name="Line 763"/>
            <p:cNvSpPr>
              <a:spLocks noChangeAspect="1" noChangeShapeType="1"/>
            </p:cNvSpPr>
            <p:nvPr/>
          </p:nvSpPr>
          <p:spPr bwMode="auto">
            <a:xfrm flipH="1">
              <a:off x="439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2" name="Line 764"/>
            <p:cNvSpPr>
              <a:spLocks noChangeAspect="1" noChangeShapeType="1"/>
            </p:cNvSpPr>
            <p:nvPr/>
          </p:nvSpPr>
          <p:spPr bwMode="auto">
            <a:xfrm>
              <a:off x="439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3" name="Oval 765"/>
            <p:cNvSpPr>
              <a:spLocks noChangeAspect="1" noChangeArrowheads="1"/>
            </p:cNvSpPr>
            <p:nvPr/>
          </p:nvSpPr>
          <p:spPr bwMode="auto">
            <a:xfrm flipV="1">
              <a:off x="438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4" name="Line 766"/>
            <p:cNvSpPr>
              <a:spLocks noChangeAspect="1" noChangeShapeType="1"/>
            </p:cNvSpPr>
            <p:nvPr/>
          </p:nvSpPr>
          <p:spPr bwMode="auto">
            <a:xfrm flipH="1">
              <a:off x="426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5" name="Line 767"/>
            <p:cNvSpPr>
              <a:spLocks noChangeAspect="1" noChangeShapeType="1"/>
            </p:cNvSpPr>
            <p:nvPr/>
          </p:nvSpPr>
          <p:spPr bwMode="auto">
            <a:xfrm flipV="1">
              <a:off x="428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6" name="Line 768"/>
            <p:cNvSpPr>
              <a:spLocks noChangeAspect="1" noChangeShapeType="1"/>
            </p:cNvSpPr>
            <p:nvPr/>
          </p:nvSpPr>
          <p:spPr bwMode="auto">
            <a:xfrm flipH="1" flipV="1">
              <a:off x="428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7" name="Oval 769"/>
            <p:cNvSpPr>
              <a:spLocks noChangeAspect="1" noChangeArrowheads="1"/>
            </p:cNvSpPr>
            <p:nvPr/>
          </p:nvSpPr>
          <p:spPr bwMode="auto">
            <a:xfrm flipH="1">
              <a:off x="424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8" name="Line 770"/>
            <p:cNvSpPr>
              <a:spLocks noChangeAspect="1" noChangeShapeType="1"/>
            </p:cNvSpPr>
            <p:nvPr/>
          </p:nvSpPr>
          <p:spPr bwMode="auto">
            <a:xfrm flipV="1">
              <a:off x="429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59" name="Line 771"/>
            <p:cNvSpPr>
              <a:spLocks noChangeAspect="1" noChangeShapeType="1"/>
            </p:cNvSpPr>
            <p:nvPr/>
          </p:nvSpPr>
          <p:spPr bwMode="auto">
            <a:xfrm flipH="1">
              <a:off x="425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0" name="Line 772"/>
            <p:cNvSpPr>
              <a:spLocks noChangeAspect="1" noChangeShapeType="1"/>
            </p:cNvSpPr>
            <p:nvPr/>
          </p:nvSpPr>
          <p:spPr bwMode="auto">
            <a:xfrm>
              <a:off x="425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1" name="Oval 773"/>
            <p:cNvSpPr>
              <a:spLocks noChangeAspect="1" noChangeArrowheads="1"/>
            </p:cNvSpPr>
            <p:nvPr/>
          </p:nvSpPr>
          <p:spPr bwMode="auto">
            <a:xfrm flipV="1">
              <a:off x="424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2" name="Line 774"/>
            <p:cNvSpPr>
              <a:spLocks noChangeAspect="1" noChangeShapeType="1"/>
            </p:cNvSpPr>
            <p:nvPr/>
          </p:nvSpPr>
          <p:spPr bwMode="auto">
            <a:xfrm flipH="1">
              <a:off x="411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3" name="Line 775"/>
            <p:cNvSpPr>
              <a:spLocks noChangeAspect="1" noChangeShapeType="1"/>
            </p:cNvSpPr>
            <p:nvPr/>
          </p:nvSpPr>
          <p:spPr bwMode="auto">
            <a:xfrm flipV="1">
              <a:off x="414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4" name="Line 776"/>
            <p:cNvSpPr>
              <a:spLocks noChangeAspect="1" noChangeShapeType="1"/>
            </p:cNvSpPr>
            <p:nvPr/>
          </p:nvSpPr>
          <p:spPr bwMode="auto">
            <a:xfrm flipH="1" flipV="1">
              <a:off x="414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5" name="Oval 777"/>
            <p:cNvSpPr>
              <a:spLocks noChangeAspect="1" noChangeArrowheads="1"/>
            </p:cNvSpPr>
            <p:nvPr/>
          </p:nvSpPr>
          <p:spPr bwMode="auto">
            <a:xfrm flipH="1">
              <a:off x="409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6" name="Line 778"/>
            <p:cNvSpPr>
              <a:spLocks noChangeAspect="1" noChangeShapeType="1"/>
            </p:cNvSpPr>
            <p:nvPr/>
          </p:nvSpPr>
          <p:spPr bwMode="auto">
            <a:xfrm flipV="1">
              <a:off x="414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7" name="Line 779"/>
            <p:cNvSpPr>
              <a:spLocks noChangeAspect="1" noChangeShapeType="1"/>
            </p:cNvSpPr>
            <p:nvPr/>
          </p:nvSpPr>
          <p:spPr bwMode="auto">
            <a:xfrm flipH="1">
              <a:off x="411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8" name="Line 780"/>
            <p:cNvSpPr>
              <a:spLocks noChangeAspect="1" noChangeShapeType="1"/>
            </p:cNvSpPr>
            <p:nvPr/>
          </p:nvSpPr>
          <p:spPr bwMode="auto">
            <a:xfrm>
              <a:off x="411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69" name="Oval 781"/>
            <p:cNvSpPr>
              <a:spLocks noChangeAspect="1" noChangeArrowheads="1"/>
            </p:cNvSpPr>
            <p:nvPr/>
          </p:nvSpPr>
          <p:spPr bwMode="auto">
            <a:xfrm flipV="1">
              <a:off x="409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0" name="Line 782"/>
            <p:cNvSpPr>
              <a:spLocks noChangeAspect="1" noChangeShapeType="1"/>
            </p:cNvSpPr>
            <p:nvPr/>
          </p:nvSpPr>
          <p:spPr bwMode="auto">
            <a:xfrm flipH="1">
              <a:off x="433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1" name="Line 783"/>
            <p:cNvSpPr>
              <a:spLocks noChangeAspect="1" noChangeShapeType="1"/>
            </p:cNvSpPr>
            <p:nvPr/>
          </p:nvSpPr>
          <p:spPr bwMode="auto">
            <a:xfrm flipV="1">
              <a:off x="435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2" name="Line 784"/>
            <p:cNvSpPr>
              <a:spLocks noChangeAspect="1" noChangeShapeType="1"/>
            </p:cNvSpPr>
            <p:nvPr/>
          </p:nvSpPr>
          <p:spPr bwMode="auto">
            <a:xfrm flipH="1" flipV="1">
              <a:off x="435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3" name="Oval 785"/>
            <p:cNvSpPr>
              <a:spLocks noChangeAspect="1" noChangeArrowheads="1"/>
            </p:cNvSpPr>
            <p:nvPr/>
          </p:nvSpPr>
          <p:spPr bwMode="auto">
            <a:xfrm flipH="1">
              <a:off x="431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4" name="Line 786"/>
            <p:cNvSpPr>
              <a:spLocks noChangeAspect="1" noChangeShapeType="1"/>
            </p:cNvSpPr>
            <p:nvPr/>
          </p:nvSpPr>
          <p:spPr bwMode="auto">
            <a:xfrm flipV="1">
              <a:off x="436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5" name="Line 787"/>
            <p:cNvSpPr>
              <a:spLocks noChangeAspect="1" noChangeShapeType="1"/>
            </p:cNvSpPr>
            <p:nvPr/>
          </p:nvSpPr>
          <p:spPr bwMode="auto">
            <a:xfrm flipH="1">
              <a:off x="432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6" name="Line 788"/>
            <p:cNvSpPr>
              <a:spLocks noChangeAspect="1" noChangeShapeType="1"/>
            </p:cNvSpPr>
            <p:nvPr/>
          </p:nvSpPr>
          <p:spPr bwMode="auto">
            <a:xfrm>
              <a:off x="432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7" name="Oval 789"/>
            <p:cNvSpPr>
              <a:spLocks noChangeAspect="1" noChangeArrowheads="1"/>
            </p:cNvSpPr>
            <p:nvPr/>
          </p:nvSpPr>
          <p:spPr bwMode="auto">
            <a:xfrm flipV="1">
              <a:off x="431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8" name="Line 790"/>
            <p:cNvSpPr>
              <a:spLocks noChangeAspect="1" noChangeShapeType="1"/>
            </p:cNvSpPr>
            <p:nvPr/>
          </p:nvSpPr>
          <p:spPr bwMode="auto">
            <a:xfrm flipH="1">
              <a:off x="418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79" name="Line 791"/>
            <p:cNvSpPr>
              <a:spLocks noChangeAspect="1" noChangeShapeType="1"/>
            </p:cNvSpPr>
            <p:nvPr/>
          </p:nvSpPr>
          <p:spPr bwMode="auto">
            <a:xfrm flipV="1">
              <a:off x="421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0" name="Line 792"/>
            <p:cNvSpPr>
              <a:spLocks noChangeAspect="1" noChangeShapeType="1"/>
            </p:cNvSpPr>
            <p:nvPr/>
          </p:nvSpPr>
          <p:spPr bwMode="auto">
            <a:xfrm flipH="1" flipV="1">
              <a:off x="421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1" name="Oval 793"/>
            <p:cNvSpPr>
              <a:spLocks noChangeAspect="1" noChangeArrowheads="1"/>
            </p:cNvSpPr>
            <p:nvPr/>
          </p:nvSpPr>
          <p:spPr bwMode="auto">
            <a:xfrm flipH="1">
              <a:off x="416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2" name="Line 794"/>
            <p:cNvSpPr>
              <a:spLocks noChangeAspect="1" noChangeShapeType="1"/>
            </p:cNvSpPr>
            <p:nvPr/>
          </p:nvSpPr>
          <p:spPr bwMode="auto">
            <a:xfrm flipV="1">
              <a:off x="421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3" name="Line 795"/>
            <p:cNvSpPr>
              <a:spLocks noChangeAspect="1" noChangeShapeType="1"/>
            </p:cNvSpPr>
            <p:nvPr/>
          </p:nvSpPr>
          <p:spPr bwMode="auto">
            <a:xfrm flipH="1">
              <a:off x="418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4" name="Line 796"/>
            <p:cNvSpPr>
              <a:spLocks noChangeAspect="1" noChangeShapeType="1"/>
            </p:cNvSpPr>
            <p:nvPr/>
          </p:nvSpPr>
          <p:spPr bwMode="auto">
            <a:xfrm>
              <a:off x="418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5" name="Oval 797"/>
            <p:cNvSpPr>
              <a:spLocks noChangeAspect="1" noChangeArrowheads="1"/>
            </p:cNvSpPr>
            <p:nvPr/>
          </p:nvSpPr>
          <p:spPr bwMode="auto">
            <a:xfrm flipV="1">
              <a:off x="416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6" name="Line 798"/>
            <p:cNvSpPr>
              <a:spLocks noChangeAspect="1" noChangeShapeType="1"/>
            </p:cNvSpPr>
            <p:nvPr/>
          </p:nvSpPr>
          <p:spPr bwMode="auto">
            <a:xfrm flipH="1">
              <a:off x="404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7" name="Line 799"/>
            <p:cNvSpPr>
              <a:spLocks noChangeAspect="1" noChangeShapeType="1"/>
            </p:cNvSpPr>
            <p:nvPr/>
          </p:nvSpPr>
          <p:spPr bwMode="auto">
            <a:xfrm flipV="1">
              <a:off x="407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8" name="Line 800"/>
            <p:cNvSpPr>
              <a:spLocks noChangeAspect="1" noChangeShapeType="1"/>
            </p:cNvSpPr>
            <p:nvPr/>
          </p:nvSpPr>
          <p:spPr bwMode="auto">
            <a:xfrm flipH="1" flipV="1">
              <a:off x="407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89" name="Oval 801"/>
            <p:cNvSpPr>
              <a:spLocks noChangeAspect="1" noChangeArrowheads="1"/>
            </p:cNvSpPr>
            <p:nvPr/>
          </p:nvSpPr>
          <p:spPr bwMode="auto">
            <a:xfrm flipH="1">
              <a:off x="402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0" name="Line 802"/>
            <p:cNvSpPr>
              <a:spLocks noChangeAspect="1" noChangeShapeType="1"/>
            </p:cNvSpPr>
            <p:nvPr/>
          </p:nvSpPr>
          <p:spPr bwMode="auto">
            <a:xfrm flipV="1">
              <a:off x="407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1" name="Line 803"/>
            <p:cNvSpPr>
              <a:spLocks noChangeAspect="1" noChangeShapeType="1"/>
            </p:cNvSpPr>
            <p:nvPr/>
          </p:nvSpPr>
          <p:spPr bwMode="auto">
            <a:xfrm flipH="1">
              <a:off x="404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2" name="Line 804"/>
            <p:cNvSpPr>
              <a:spLocks noChangeAspect="1" noChangeShapeType="1"/>
            </p:cNvSpPr>
            <p:nvPr/>
          </p:nvSpPr>
          <p:spPr bwMode="auto">
            <a:xfrm>
              <a:off x="404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3" name="Oval 805"/>
            <p:cNvSpPr>
              <a:spLocks noChangeAspect="1" noChangeArrowheads="1"/>
            </p:cNvSpPr>
            <p:nvPr/>
          </p:nvSpPr>
          <p:spPr bwMode="auto">
            <a:xfrm flipV="1">
              <a:off x="402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4" name="Line 806"/>
            <p:cNvSpPr>
              <a:spLocks noChangeAspect="1" noChangeShapeType="1"/>
            </p:cNvSpPr>
            <p:nvPr/>
          </p:nvSpPr>
          <p:spPr bwMode="auto">
            <a:xfrm flipH="1">
              <a:off x="390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5" name="Line 807"/>
            <p:cNvSpPr>
              <a:spLocks noChangeAspect="1" noChangeShapeType="1"/>
            </p:cNvSpPr>
            <p:nvPr/>
          </p:nvSpPr>
          <p:spPr bwMode="auto">
            <a:xfrm flipV="1">
              <a:off x="392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6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93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7" name="Oval 809"/>
            <p:cNvSpPr>
              <a:spLocks noChangeAspect="1" noChangeArrowheads="1"/>
            </p:cNvSpPr>
            <p:nvPr/>
          </p:nvSpPr>
          <p:spPr bwMode="auto">
            <a:xfrm flipH="1">
              <a:off x="388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8" name="Line 810"/>
            <p:cNvSpPr>
              <a:spLocks noChangeAspect="1" noChangeShapeType="1"/>
            </p:cNvSpPr>
            <p:nvPr/>
          </p:nvSpPr>
          <p:spPr bwMode="auto">
            <a:xfrm flipV="1">
              <a:off x="393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299" name="Line 811"/>
            <p:cNvSpPr>
              <a:spLocks noChangeAspect="1" noChangeShapeType="1"/>
            </p:cNvSpPr>
            <p:nvPr/>
          </p:nvSpPr>
          <p:spPr bwMode="auto">
            <a:xfrm flipH="1">
              <a:off x="389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0" name="Line 812"/>
            <p:cNvSpPr>
              <a:spLocks noChangeAspect="1" noChangeShapeType="1"/>
            </p:cNvSpPr>
            <p:nvPr/>
          </p:nvSpPr>
          <p:spPr bwMode="auto">
            <a:xfrm>
              <a:off x="389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1" name="Oval 813"/>
            <p:cNvSpPr>
              <a:spLocks noChangeAspect="1" noChangeArrowheads="1"/>
            </p:cNvSpPr>
            <p:nvPr/>
          </p:nvSpPr>
          <p:spPr bwMode="auto">
            <a:xfrm flipV="1">
              <a:off x="388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2" name="Line 814"/>
            <p:cNvSpPr>
              <a:spLocks noChangeAspect="1" noChangeShapeType="1"/>
            </p:cNvSpPr>
            <p:nvPr/>
          </p:nvSpPr>
          <p:spPr bwMode="auto">
            <a:xfrm flipH="1">
              <a:off x="397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3" name="Line 815"/>
            <p:cNvSpPr>
              <a:spLocks noChangeAspect="1" noChangeShapeType="1"/>
            </p:cNvSpPr>
            <p:nvPr/>
          </p:nvSpPr>
          <p:spPr bwMode="auto">
            <a:xfrm flipV="1">
              <a:off x="400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4" name="Line 816"/>
            <p:cNvSpPr>
              <a:spLocks noChangeAspect="1" noChangeShapeType="1"/>
            </p:cNvSpPr>
            <p:nvPr/>
          </p:nvSpPr>
          <p:spPr bwMode="auto">
            <a:xfrm flipH="1" flipV="1">
              <a:off x="400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5" name="Oval 817"/>
            <p:cNvSpPr>
              <a:spLocks noChangeAspect="1" noChangeArrowheads="1"/>
            </p:cNvSpPr>
            <p:nvPr/>
          </p:nvSpPr>
          <p:spPr bwMode="auto">
            <a:xfrm flipH="1">
              <a:off x="395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6" name="Line 818"/>
            <p:cNvSpPr>
              <a:spLocks noChangeAspect="1" noChangeShapeType="1"/>
            </p:cNvSpPr>
            <p:nvPr/>
          </p:nvSpPr>
          <p:spPr bwMode="auto">
            <a:xfrm flipV="1">
              <a:off x="400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7" name="Line 819"/>
            <p:cNvSpPr>
              <a:spLocks noChangeAspect="1" noChangeShapeType="1"/>
            </p:cNvSpPr>
            <p:nvPr/>
          </p:nvSpPr>
          <p:spPr bwMode="auto">
            <a:xfrm flipH="1">
              <a:off x="397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8" name="Line 820"/>
            <p:cNvSpPr>
              <a:spLocks noChangeAspect="1" noChangeShapeType="1"/>
            </p:cNvSpPr>
            <p:nvPr/>
          </p:nvSpPr>
          <p:spPr bwMode="auto">
            <a:xfrm>
              <a:off x="39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09" name="Oval 821"/>
            <p:cNvSpPr>
              <a:spLocks noChangeAspect="1" noChangeArrowheads="1"/>
            </p:cNvSpPr>
            <p:nvPr/>
          </p:nvSpPr>
          <p:spPr bwMode="auto">
            <a:xfrm flipV="1">
              <a:off x="395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0" name="Line 822"/>
            <p:cNvSpPr>
              <a:spLocks noChangeAspect="1" noChangeShapeType="1"/>
            </p:cNvSpPr>
            <p:nvPr/>
          </p:nvSpPr>
          <p:spPr bwMode="auto">
            <a:xfrm flipH="1">
              <a:off x="383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1" name="Line 823"/>
            <p:cNvSpPr>
              <a:spLocks noChangeAspect="1" noChangeShapeType="1"/>
            </p:cNvSpPr>
            <p:nvPr/>
          </p:nvSpPr>
          <p:spPr bwMode="auto">
            <a:xfrm flipV="1">
              <a:off x="385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2" name="Line 824"/>
            <p:cNvSpPr>
              <a:spLocks noChangeAspect="1" noChangeShapeType="1"/>
            </p:cNvSpPr>
            <p:nvPr/>
          </p:nvSpPr>
          <p:spPr bwMode="auto">
            <a:xfrm flipH="1" flipV="1">
              <a:off x="385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3" name="Oval 825"/>
            <p:cNvSpPr>
              <a:spLocks noChangeAspect="1" noChangeArrowheads="1"/>
            </p:cNvSpPr>
            <p:nvPr/>
          </p:nvSpPr>
          <p:spPr bwMode="auto">
            <a:xfrm flipH="1">
              <a:off x="381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4" name="Line 826"/>
            <p:cNvSpPr>
              <a:spLocks noChangeAspect="1" noChangeShapeType="1"/>
            </p:cNvSpPr>
            <p:nvPr/>
          </p:nvSpPr>
          <p:spPr bwMode="auto">
            <a:xfrm flipV="1">
              <a:off x="386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5" name="Line 827"/>
            <p:cNvSpPr>
              <a:spLocks noChangeAspect="1" noChangeShapeType="1"/>
            </p:cNvSpPr>
            <p:nvPr/>
          </p:nvSpPr>
          <p:spPr bwMode="auto">
            <a:xfrm flipH="1">
              <a:off x="382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6" name="Line 828"/>
            <p:cNvSpPr>
              <a:spLocks noChangeAspect="1" noChangeShapeType="1"/>
            </p:cNvSpPr>
            <p:nvPr/>
          </p:nvSpPr>
          <p:spPr bwMode="auto">
            <a:xfrm>
              <a:off x="382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7" name="Oval 829"/>
            <p:cNvSpPr>
              <a:spLocks noChangeAspect="1" noChangeArrowheads="1"/>
            </p:cNvSpPr>
            <p:nvPr/>
          </p:nvSpPr>
          <p:spPr bwMode="auto">
            <a:xfrm flipV="1">
              <a:off x="381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8" name="Line 830"/>
            <p:cNvSpPr>
              <a:spLocks noChangeAspect="1" noChangeShapeType="1"/>
            </p:cNvSpPr>
            <p:nvPr/>
          </p:nvSpPr>
          <p:spPr bwMode="auto">
            <a:xfrm flipH="1">
              <a:off x="376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19" name="Line 831"/>
            <p:cNvSpPr>
              <a:spLocks noChangeAspect="1" noChangeShapeType="1"/>
            </p:cNvSpPr>
            <p:nvPr/>
          </p:nvSpPr>
          <p:spPr bwMode="auto">
            <a:xfrm flipV="1">
              <a:off x="378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0" name="Line 832"/>
            <p:cNvSpPr>
              <a:spLocks noChangeAspect="1" noChangeShapeType="1"/>
            </p:cNvSpPr>
            <p:nvPr/>
          </p:nvSpPr>
          <p:spPr bwMode="auto">
            <a:xfrm flipH="1" flipV="1">
              <a:off x="378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1" name="Oval 833"/>
            <p:cNvSpPr>
              <a:spLocks noChangeAspect="1" noChangeArrowheads="1"/>
            </p:cNvSpPr>
            <p:nvPr/>
          </p:nvSpPr>
          <p:spPr bwMode="auto">
            <a:xfrm flipH="1">
              <a:off x="374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2" name="Line 834"/>
            <p:cNvSpPr>
              <a:spLocks noChangeAspect="1" noChangeShapeType="1"/>
            </p:cNvSpPr>
            <p:nvPr/>
          </p:nvSpPr>
          <p:spPr bwMode="auto">
            <a:xfrm flipV="1">
              <a:off x="379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3" name="Line 835"/>
            <p:cNvSpPr>
              <a:spLocks noChangeAspect="1" noChangeShapeType="1"/>
            </p:cNvSpPr>
            <p:nvPr/>
          </p:nvSpPr>
          <p:spPr bwMode="auto">
            <a:xfrm flipH="1">
              <a:off x="375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4" name="Line 836"/>
            <p:cNvSpPr>
              <a:spLocks noChangeAspect="1" noChangeShapeType="1"/>
            </p:cNvSpPr>
            <p:nvPr/>
          </p:nvSpPr>
          <p:spPr bwMode="auto">
            <a:xfrm>
              <a:off x="37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5" name="Oval 837"/>
            <p:cNvSpPr>
              <a:spLocks noChangeAspect="1" noChangeArrowheads="1"/>
            </p:cNvSpPr>
            <p:nvPr/>
          </p:nvSpPr>
          <p:spPr bwMode="auto">
            <a:xfrm flipV="1">
              <a:off x="374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6" name="Line 838"/>
            <p:cNvSpPr>
              <a:spLocks noChangeAspect="1" noChangeShapeType="1"/>
            </p:cNvSpPr>
            <p:nvPr/>
          </p:nvSpPr>
          <p:spPr bwMode="auto">
            <a:xfrm flipH="1">
              <a:off x="369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7" name="Line 839"/>
            <p:cNvSpPr>
              <a:spLocks noChangeAspect="1" noChangeShapeType="1"/>
            </p:cNvSpPr>
            <p:nvPr/>
          </p:nvSpPr>
          <p:spPr bwMode="auto">
            <a:xfrm flipV="1">
              <a:off x="371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8" name="Line 840"/>
            <p:cNvSpPr>
              <a:spLocks noChangeAspect="1" noChangeShapeType="1"/>
            </p:cNvSpPr>
            <p:nvPr/>
          </p:nvSpPr>
          <p:spPr bwMode="auto">
            <a:xfrm flipH="1" flipV="1">
              <a:off x="371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29" name="Oval 841"/>
            <p:cNvSpPr>
              <a:spLocks noChangeAspect="1" noChangeArrowheads="1"/>
            </p:cNvSpPr>
            <p:nvPr/>
          </p:nvSpPr>
          <p:spPr bwMode="auto">
            <a:xfrm flipH="1">
              <a:off x="367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0" name="Line 842"/>
            <p:cNvSpPr>
              <a:spLocks noChangeAspect="1" noChangeShapeType="1"/>
            </p:cNvSpPr>
            <p:nvPr/>
          </p:nvSpPr>
          <p:spPr bwMode="auto">
            <a:xfrm flipV="1">
              <a:off x="371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1" name="Line 843"/>
            <p:cNvSpPr>
              <a:spLocks noChangeAspect="1" noChangeShapeType="1"/>
            </p:cNvSpPr>
            <p:nvPr/>
          </p:nvSpPr>
          <p:spPr bwMode="auto">
            <a:xfrm flipH="1">
              <a:off x="368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2" name="Line 844"/>
            <p:cNvSpPr>
              <a:spLocks noChangeAspect="1" noChangeShapeType="1"/>
            </p:cNvSpPr>
            <p:nvPr/>
          </p:nvSpPr>
          <p:spPr bwMode="auto">
            <a:xfrm>
              <a:off x="36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3" name="Oval 845"/>
            <p:cNvSpPr>
              <a:spLocks noChangeAspect="1" noChangeArrowheads="1"/>
            </p:cNvSpPr>
            <p:nvPr/>
          </p:nvSpPr>
          <p:spPr bwMode="auto">
            <a:xfrm flipV="1">
              <a:off x="367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4" name="Line 846"/>
            <p:cNvSpPr>
              <a:spLocks noChangeAspect="1" noChangeShapeType="1"/>
            </p:cNvSpPr>
            <p:nvPr/>
          </p:nvSpPr>
          <p:spPr bwMode="auto">
            <a:xfrm>
              <a:off x="30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5" name="Line 847"/>
            <p:cNvSpPr>
              <a:spLocks noChangeAspect="1" noChangeShapeType="1"/>
            </p:cNvSpPr>
            <p:nvPr/>
          </p:nvSpPr>
          <p:spPr bwMode="auto">
            <a:xfrm flipH="1" flipV="1">
              <a:off x="26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6" name="Line 848"/>
            <p:cNvSpPr>
              <a:spLocks noChangeAspect="1" noChangeShapeType="1"/>
            </p:cNvSpPr>
            <p:nvPr/>
          </p:nvSpPr>
          <p:spPr bwMode="auto">
            <a:xfrm flipV="1">
              <a:off x="26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7" name="Oval 849"/>
            <p:cNvSpPr>
              <a:spLocks noChangeAspect="1" noChangeArrowheads="1"/>
            </p:cNvSpPr>
            <p:nvPr/>
          </p:nvSpPr>
          <p:spPr bwMode="auto">
            <a:xfrm>
              <a:off x="25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8" name="Line 850"/>
            <p:cNvSpPr>
              <a:spLocks noChangeAspect="1" noChangeShapeType="1"/>
            </p:cNvSpPr>
            <p:nvPr/>
          </p:nvSpPr>
          <p:spPr bwMode="auto">
            <a:xfrm flipH="1" flipV="1">
              <a:off x="27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39" name="Line 851"/>
            <p:cNvSpPr>
              <a:spLocks noChangeAspect="1" noChangeShapeType="1"/>
            </p:cNvSpPr>
            <p:nvPr/>
          </p:nvSpPr>
          <p:spPr bwMode="auto">
            <a:xfrm>
              <a:off x="30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0" name="Line 852"/>
            <p:cNvSpPr>
              <a:spLocks noChangeAspect="1" noChangeShapeType="1"/>
            </p:cNvSpPr>
            <p:nvPr/>
          </p:nvSpPr>
          <p:spPr bwMode="auto">
            <a:xfrm flipH="1">
              <a:off x="29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1" name="Oval 853"/>
            <p:cNvSpPr>
              <a:spLocks noChangeAspect="1" noChangeArrowheads="1"/>
            </p:cNvSpPr>
            <p:nvPr/>
          </p:nvSpPr>
          <p:spPr bwMode="auto">
            <a:xfrm flipH="1" flipV="1">
              <a:off x="25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2" name="Line 854"/>
            <p:cNvSpPr>
              <a:spLocks noChangeAspect="1" noChangeShapeType="1"/>
            </p:cNvSpPr>
            <p:nvPr/>
          </p:nvSpPr>
          <p:spPr bwMode="auto">
            <a:xfrm>
              <a:off x="37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3" name="Line 855"/>
            <p:cNvSpPr>
              <a:spLocks noChangeAspect="1" noChangeShapeType="1"/>
            </p:cNvSpPr>
            <p:nvPr/>
          </p:nvSpPr>
          <p:spPr bwMode="auto">
            <a:xfrm flipH="1" flipV="1">
              <a:off x="33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4" name="Line 856"/>
            <p:cNvSpPr>
              <a:spLocks noChangeAspect="1" noChangeShapeType="1"/>
            </p:cNvSpPr>
            <p:nvPr/>
          </p:nvSpPr>
          <p:spPr bwMode="auto">
            <a:xfrm flipV="1">
              <a:off x="33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5" name="Oval 857"/>
            <p:cNvSpPr>
              <a:spLocks noChangeAspect="1" noChangeArrowheads="1"/>
            </p:cNvSpPr>
            <p:nvPr/>
          </p:nvSpPr>
          <p:spPr bwMode="auto">
            <a:xfrm>
              <a:off x="32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6" name="Line 858"/>
            <p:cNvSpPr>
              <a:spLocks noChangeAspect="1" noChangeShapeType="1"/>
            </p:cNvSpPr>
            <p:nvPr/>
          </p:nvSpPr>
          <p:spPr bwMode="auto">
            <a:xfrm flipH="1" flipV="1">
              <a:off x="34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7" name="Line 859"/>
            <p:cNvSpPr>
              <a:spLocks noChangeAspect="1" noChangeShapeType="1"/>
            </p:cNvSpPr>
            <p:nvPr/>
          </p:nvSpPr>
          <p:spPr bwMode="auto">
            <a:xfrm>
              <a:off x="37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8" name="Line 860"/>
            <p:cNvSpPr>
              <a:spLocks noChangeAspect="1" noChangeShapeType="1"/>
            </p:cNvSpPr>
            <p:nvPr/>
          </p:nvSpPr>
          <p:spPr bwMode="auto">
            <a:xfrm flipH="1">
              <a:off x="37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49" name="Oval 861"/>
            <p:cNvSpPr>
              <a:spLocks noChangeAspect="1" noChangeArrowheads="1"/>
            </p:cNvSpPr>
            <p:nvPr/>
          </p:nvSpPr>
          <p:spPr bwMode="auto">
            <a:xfrm flipH="1" flipV="1">
              <a:off x="32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0" name="Line 862"/>
            <p:cNvSpPr>
              <a:spLocks noChangeAspect="1" noChangeShapeType="1"/>
            </p:cNvSpPr>
            <p:nvPr/>
          </p:nvSpPr>
          <p:spPr bwMode="auto">
            <a:xfrm>
              <a:off x="51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1" name="Line 863"/>
            <p:cNvSpPr>
              <a:spLocks noChangeAspect="1" noChangeShapeType="1"/>
            </p:cNvSpPr>
            <p:nvPr/>
          </p:nvSpPr>
          <p:spPr bwMode="auto">
            <a:xfrm flipH="1" flipV="1">
              <a:off x="48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2" name="Line 864"/>
            <p:cNvSpPr>
              <a:spLocks noChangeAspect="1" noChangeShapeType="1"/>
            </p:cNvSpPr>
            <p:nvPr/>
          </p:nvSpPr>
          <p:spPr bwMode="auto">
            <a:xfrm flipV="1">
              <a:off x="47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3" name="Oval 865"/>
            <p:cNvSpPr>
              <a:spLocks noChangeAspect="1" noChangeArrowheads="1"/>
            </p:cNvSpPr>
            <p:nvPr/>
          </p:nvSpPr>
          <p:spPr bwMode="auto">
            <a:xfrm>
              <a:off x="46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4" name="Line 866"/>
            <p:cNvSpPr>
              <a:spLocks noChangeAspect="1" noChangeShapeType="1"/>
            </p:cNvSpPr>
            <p:nvPr/>
          </p:nvSpPr>
          <p:spPr bwMode="auto">
            <a:xfrm flipH="1" flipV="1">
              <a:off x="48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5" name="Line 867"/>
            <p:cNvSpPr>
              <a:spLocks noChangeAspect="1" noChangeShapeType="1"/>
            </p:cNvSpPr>
            <p:nvPr/>
          </p:nvSpPr>
          <p:spPr bwMode="auto">
            <a:xfrm>
              <a:off x="51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6" name="Line 868"/>
            <p:cNvSpPr>
              <a:spLocks noChangeAspect="1" noChangeShapeType="1"/>
            </p:cNvSpPr>
            <p:nvPr/>
          </p:nvSpPr>
          <p:spPr bwMode="auto">
            <a:xfrm flipH="1">
              <a:off x="51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7" name="Oval 869"/>
            <p:cNvSpPr>
              <a:spLocks noChangeAspect="1" noChangeArrowheads="1"/>
            </p:cNvSpPr>
            <p:nvPr/>
          </p:nvSpPr>
          <p:spPr bwMode="auto">
            <a:xfrm flipH="1" flipV="1">
              <a:off x="46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8" name="Line 870"/>
            <p:cNvSpPr>
              <a:spLocks noChangeAspect="1" noChangeShapeType="1"/>
            </p:cNvSpPr>
            <p:nvPr/>
          </p:nvSpPr>
          <p:spPr bwMode="auto">
            <a:xfrm>
              <a:off x="65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59" name="Line 871"/>
            <p:cNvSpPr>
              <a:spLocks noChangeAspect="1" noChangeShapeType="1"/>
            </p:cNvSpPr>
            <p:nvPr/>
          </p:nvSpPr>
          <p:spPr bwMode="auto">
            <a:xfrm flipH="1" flipV="1">
              <a:off x="62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0" name="Line 872"/>
            <p:cNvSpPr>
              <a:spLocks noChangeAspect="1" noChangeShapeType="1"/>
            </p:cNvSpPr>
            <p:nvPr/>
          </p:nvSpPr>
          <p:spPr bwMode="auto">
            <a:xfrm flipV="1">
              <a:off x="62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1" name="Oval 873"/>
            <p:cNvSpPr>
              <a:spLocks noChangeAspect="1" noChangeArrowheads="1"/>
            </p:cNvSpPr>
            <p:nvPr/>
          </p:nvSpPr>
          <p:spPr bwMode="auto">
            <a:xfrm>
              <a:off x="60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2" name="Line 874"/>
            <p:cNvSpPr>
              <a:spLocks noChangeAspect="1" noChangeShapeType="1"/>
            </p:cNvSpPr>
            <p:nvPr/>
          </p:nvSpPr>
          <p:spPr bwMode="auto">
            <a:xfrm flipH="1" flipV="1">
              <a:off x="62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3" name="Line 875"/>
            <p:cNvSpPr>
              <a:spLocks noChangeAspect="1" noChangeShapeType="1"/>
            </p:cNvSpPr>
            <p:nvPr/>
          </p:nvSpPr>
          <p:spPr bwMode="auto">
            <a:xfrm>
              <a:off x="65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4" name="Line 876"/>
            <p:cNvSpPr>
              <a:spLocks noChangeAspect="1" noChangeShapeType="1"/>
            </p:cNvSpPr>
            <p:nvPr/>
          </p:nvSpPr>
          <p:spPr bwMode="auto">
            <a:xfrm flipH="1">
              <a:off x="6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5" name="Oval 877"/>
            <p:cNvSpPr>
              <a:spLocks noChangeAspect="1" noChangeArrowheads="1"/>
            </p:cNvSpPr>
            <p:nvPr/>
          </p:nvSpPr>
          <p:spPr bwMode="auto">
            <a:xfrm flipH="1" flipV="1">
              <a:off x="60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6" name="Line 878"/>
            <p:cNvSpPr>
              <a:spLocks noChangeAspect="1" noChangeShapeType="1"/>
            </p:cNvSpPr>
            <p:nvPr/>
          </p:nvSpPr>
          <p:spPr bwMode="auto">
            <a:xfrm>
              <a:off x="44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7" name="Line 879"/>
            <p:cNvSpPr>
              <a:spLocks noChangeAspect="1" noChangeShapeType="1"/>
            </p:cNvSpPr>
            <p:nvPr/>
          </p:nvSpPr>
          <p:spPr bwMode="auto">
            <a:xfrm flipH="1" flipV="1">
              <a:off x="40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8" name="Line 880"/>
            <p:cNvSpPr>
              <a:spLocks noChangeAspect="1" noChangeShapeType="1"/>
            </p:cNvSpPr>
            <p:nvPr/>
          </p:nvSpPr>
          <p:spPr bwMode="auto">
            <a:xfrm flipV="1">
              <a:off x="40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69" name="Oval 881"/>
            <p:cNvSpPr>
              <a:spLocks noChangeAspect="1" noChangeArrowheads="1"/>
            </p:cNvSpPr>
            <p:nvPr/>
          </p:nvSpPr>
          <p:spPr bwMode="auto">
            <a:xfrm>
              <a:off x="39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0" name="Line 882"/>
            <p:cNvSpPr>
              <a:spLocks noChangeAspect="1" noChangeShapeType="1"/>
            </p:cNvSpPr>
            <p:nvPr/>
          </p:nvSpPr>
          <p:spPr bwMode="auto">
            <a:xfrm flipH="1" flipV="1">
              <a:off x="41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1" name="Line 883"/>
            <p:cNvSpPr>
              <a:spLocks noChangeAspect="1" noChangeShapeType="1"/>
            </p:cNvSpPr>
            <p:nvPr/>
          </p:nvSpPr>
          <p:spPr bwMode="auto">
            <a:xfrm>
              <a:off x="44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2" name="Line 884"/>
            <p:cNvSpPr>
              <a:spLocks noChangeAspect="1" noChangeShapeType="1"/>
            </p:cNvSpPr>
            <p:nvPr/>
          </p:nvSpPr>
          <p:spPr bwMode="auto">
            <a:xfrm flipH="1">
              <a:off x="44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3" name="Oval 885"/>
            <p:cNvSpPr>
              <a:spLocks noChangeAspect="1" noChangeArrowheads="1"/>
            </p:cNvSpPr>
            <p:nvPr/>
          </p:nvSpPr>
          <p:spPr bwMode="auto">
            <a:xfrm flipH="1" flipV="1">
              <a:off x="39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4" name="Line 886"/>
            <p:cNvSpPr>
              <a:spLocks noChangeAspect="1" noChangeShapeType="1"/>
            </p:cNvSpPr>
            <p:nvPr/>
          </p:nvSpPr>
          <p:spPr bwMode="auto">
            <a:xfrm>
              <a:off x="58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5" name="Line 887"/>
            <p:cNvSpPr>
              <a:spLocks noChangeAspect="1" noChangeShapeType="1"/>
            </p:cNvSpPr>
            <p:nvPr/>
          </p:nvSpPr>
          <p:spPr bwMode="auto">
            <a:xfrm flipH="1" flipV="1">
              <a:off x="55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6" name="Line 888"/>
            <p:cNvSpPr>
              <a:spLocks noChangeAspect="1" noChangeShapeType="1"/>
            </p:cNvSpPr>
            <p:nvPr/>
          </p:nvSpPr>
          <p:spPr bwMode="auto">
            <a:xfrm flipV="1">
              <a:off x="55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7" name="Oval 889"/>
            <p:cNvSpPr>
              <a:spLocks noChangeAspect="1" noChangeArrowheads="1"/>
            </p:cNvSpPr>
            <p:nvPr/>
          </p:nvSpPr>
          <p:spPr bwMode="auto">
            <a:xfrm>
              <a:off x="53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8" name="Line 890"/>
            <p:cNvSpPr>
              <a:spLocks noChangeAspect="1" noChangeShapeType="1"/>
            </p:cNvSpPr>
            <p:nvPr/>
          </p:nvSpPr>
          <p:spPr bwMode="auto">
            <a:xfrm flipH="1" flipV="1">
              <a:off x="55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79" name="Line 891"/>
            <p:cNvSpPr>
              <a:spLocks noChangeAspect="1" noChangeShapeType="1"/>
            </p:cNvSpPr>
            <p:nvPr/>
          </p:nvSpPr>
          <p:spPr bwMode="auto">
            <a:xfrm>
              <a:off x="58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0" name="Line 892"/>
            <p:cNvSpPr>
              <a:spLocks noChangeAspect="1" noChangeShapeType="1"/>
            </p:cNvSpPr>
            <p:nvPr/>
          </p:nvSpPr>
          <p:spPr bwMode="auto">
            <a:xfrm flipH="1">
              <a:off x="58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1" name="Oval 893"/>
            <p:cNvSpPr>
              <a:spLocks noChangeAspect="1" noChangeArrowheads="1"/>
            </p:cNvSpPr>
            <p:nvPr/>
          </p:nvSpPr>
          <p:spPr bwMode="auto">
            <a:xfrm flipH="1" flipV="1">
              <a:off x="53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2" name="Line 894"/>
            <p:cNvSpPr>
              <a:spLocks noChangeAspect="1" noChangeShapeType="1"/>
            </p:cNvSpPr>
            <p:nvPr/>
          </p:nvSpPr>
          <p:spPr bwMode="auto">
            <a:xfrm>
              <a:off x="72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3" name="Line 895"/>
            <p:cNvSpPr>
              <a:spLocks noChangeAspect="1" noChangeShapeType="1"/>
            </p:cNvSpPr>
            <p:nvPr/>
          </p:nvSpPr>
          <p:spPr bwMode="auto">
            <a:xfrm flipH="1" flipV="1">
              <a:off x="69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4" name="Line 896"/>
            <p:cNvSpPr>
              <a:spLocks noChangeAspect="1" noChangeShapeType="1"/>
            </p:cNvSpPr>
            <p:nvPr/>
          </p:nvSpPr>
          <p:spPr bwMode="auto">
            <a:xfrm flipV="1">
              <a:off x="69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5" name="Oval 897"/>
            <p:cNvSpPr>
              <a:spLocks noChangeAspect="1" noChangeArrowheads="1"/>
            </p:cNvSpPr>
            <p:nvPr/>
          </p:nvSpPr>
          <p:spPr bwMode="auto">
            <a:xfrm>
              <a:off x="68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6" name="Line 898"/>
            <p:cNvSpPr>
              <a:spLocks noChangeAspect="1" noChangeShapeType="1"/>
            </p:cNvSpPr>
            <p:nvPr/>
          </p:nvSpPr>
          <p:spPr bwMode="auto">
            <a:xfrm flipH="1" flipV="1">
              <a:off x="70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7" name="Line 899"/>
            <p:cNvSpPr>
              <a:spLocks noChangeAspect="1" noChangeShapeType="1"/>
            </p:cNvSpPr>
            <p:nvPr/>
          </p:nvSpPr>
          <p:spPr bwMode="auto">
            <a:xfrm>
              <a:off x="72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8" name="Line 900"/>
            <p:cNvSpPr>
              <a:spLocks noChangeAspect="1" noChangeShapeType="1"/>
            </p:cNvSpPr>
            <p:nvPr/>
          </p:nvSpPr>
          <p:spPr bwMode="auto">
            <a:xfrm flipH="1">
              <a:off x="72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89" name="Oval 901"/>
            <p:cNvSpPr>
              <a:spLocks noChangeAspect="1" noChangeArrowheads="1"/>
            </p:cNvSpPr>
            <p:nvPr/>
          </p:nvSpPr>
          <p:spPr bwMode="auto">
            <a:xfrm flipH="1" flipV="1">
              <a:off x="68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0" name="Line 902"/>
            <p:cNvSpPr>
              <a:spLocks noChangeAspect="1" noChangeShapeType="1"/>
            </p:cNvSpPr>
            <p:nvPr/>
          </p:nvSpPr>
          <p:spPr bwMode="auto">
            <a:xfrm>
              <a:off x="87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1" name="Line 903"/>
            <p:cNvSpPr>
              <a:spLocks noChangeAspect="1" noChangeShapeType="1"/>
            </p:cNvSpPr>
            <p:nvPr/>
          </p:nvSpPr>
          <p:spPr bwMode="auto">
            <a:xfrm flipH="1" flipV="1">
              <a:off x="83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2" name="Line 904"/>
            <p:cNvSpPr>
              <a:spLocks noChangeAspect="1" noChangeShapeType="1"/>
            </p:cNvSpPr>
            <p:nvPr/>
          </p:nvSpPr>
          <p:spPr bwMode="auto">
            <a:xfrm flipV="1">
              <a:off x="83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3" name="Oval 905"/>
            <p:cNvSpPr>
              <a:spLocks noChangeAspect="1" noChangeArrowheads="1"/>
            </p:cNvSpPr>
            <p:nvPr/>
          </p:nvSpPr>
          <p:spPr bwMode="auto">
            <a:xfrm>
              <a:off x="82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4" name="Line 906"/>
            <p:cNvSpPr>
              <a:spLocks noChangeAspect="1" noChangeShapeType="1"/>
            </p:cNvSpPr>
            <p:nvPr/>
          </p:nvSpPr>
          <p:spPr bwMode="auto">
            <a:xfrm flipH="1" flipV="1">
              <a:off x="84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5" name="Line 907"/>
            <p:cNvSpPr>
              <a:spLocks noChangeAspect="1" noChangeShapeType="1"/>
            </p:cNvSpPr>
            <p:nvPr/>
          </p:nvSpPr>
          <p:spPr bwMode="auto">
            <a:xfrm>
              <a:off x="87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6" name="Line 908"/>
            <p:cNvSpPr>
              <a:spLocks noChangeAspect="1" noChangeShapeType="1"/>
            </p:cNvSpPr>
            <p:nvPr/>
          </p:nvSpPr>
          <p:spPr bwMode="auto">
            <a:xfrm flipH="1">
              <a:off x="8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7" name="Oval 909"/>
            <p:cNvSpPr>
              <a:spLocks noChangeAspect="1" noChangeArrowheads="1"/>
            </p:cNvSpPr>
            <p:nvPr/>
          </p:nvSpPr>
          <p:spPr bwMode="auto">
            <a:xfrm flipH="1" flipV="1">
              <a:off x="82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8" name="Line 910"/>
            <p:cNvSpPr>
              <a:spLocks noChangeAspect="1" noChangeShapeType="1"/>
            </p:cNvSpPr>
            <p:nvPr/>
          </p:nvSpPr>
          <p:spPr bwMode="auto">
            <a:xfrm>
              <a:off x="80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399" name="Line 911"/>
            <p:cNvSpPr>
              <a:spLocks noChangeAspect="1" noChangeShapeType="1"/>
            </p:cNvSpPr>
            <p:nvPr/>
          </p:nvSpPr>
          <p:spPr bwMode="auto">
            <a:xfrm flipH="1" flipV="1">
              <a:off x="76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0" name="Line 912"/>
            <p:cNvSpPr>
              <a:spLocks noChangeAspect="1" noChangeShapeType="1"/>
            </p:cNvSpPr>
            <p:nvPr/>
          </p:nvSpPr>
          <p:spPr bwMode="auto">
            <a:xfrm flipV="1">
              <a:off x="76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1" name="Oval 913"/>
            <p:cNvSpPr>
              <a:spLocks noChangeAspect="1" noChangeArrowheads="1"/>
            </p:cNvSpPr>
            <p:nvPr/>
          </p:nvSpPr>
          <p:spPr bwMode="auto">
            <a:xfrm>
              <a:off x="75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2" name="Line 914"/>
            <p:cNvSpPr>
              <a:spLocks noChangeAspect="1" noChangeShapeType="1"/>
            </p:cNvSpPr>
            <p:nvPr/>
          </p:nvSpPr>
          <p:spPr bwMode="auto">
            <a:xfrm flipH="1" flipV="1">
              <a:off x="77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3" name="Line 915"/>
            <p:cNvSpPr>
              <a:spLocks noChangeAspect="1" noChangeShapeType="1"/>
            </p:cNvSpPr>
            <p:nvPr/>
          </p:nvSpPr>
          <p:spPr bwMode="auto">
            <a:xfrm>
              <a:off x="79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4" name="Line 916"/>
            <p:cNvSpPr>
              <a:spLocks noChangeAspect="1" noChangeShapeType="1"/>
            </p:cNvSpPr>
            <p:nvPr/>
          </p:nvSpPr>
          <p:spPr bwMode="auto">
            <a:xfrm flipH="1">
              <a:off x="79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5" name="Oval 917"/>
            <p:cNvSpPr>
              <a:spLocks noChangeAspect="1" noChangeArrowheads="1"/>
            </p:cNvSpPr>
            <p:nvPr/>
          </p:nvSpPr>
          <p:spPr bwMode="auto">
            <a:xfrm flipH="1" flipV="1">
              <a:off x="75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6" name="Line 918"/>
            <p:cNvSpPr>
              <a:spLocks noChangeAspect="1" noChangeShapeType="1"/>
            </p:cNvSpPr>
            <p:nvPr/>
          </p:nvSpPr>
          <p:spPr bwMode="auto">
            <a:xfrm>
              <a:off x="94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7" name="Line 919"/>
            <p:cNvSpPr>
              <a:spLocks noChangeAspect="1" noChangeShapeType="1"/>
            </p:cNvSpPr>
            <p:nvPr/>
          </p:nvSpPr>
          <p:spPr bwMode="auto">
            <a:xfrm flipH="1" flipV="1">
              <a:off x="90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8" name="Line 920"/>
            <p:cNvSpPr>
              <a:spLocks noChangeAspect="1" noChangeShapeType="1"/>
            </p:cNvSpPr>
            <p:nvPr/>
          </p:nvSpPr>
          <p:spPr bwMode="auto">
            <a:xfrm flipV="1">
              <a:off x="90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09" name="Oval 921"/>
            <p:cNvSpPr>
              <a:spLocks noChangeAspect="1" noChangeArrowheads="1"/>
            </p:cNvSpPr>
            <p:nvPr/>
          </p:nvSpPr>
          <p:spPr bwMode="auto">
            <a:xfrm>
              <a:off x="89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0" name="Line 922"/>
            <p:cNvSpPr>
              <a:spLocks noChangeAspect="1" noChangeShapeType="1"/>
            </p:cNvSpPr>
            <p:nvPr/>
          </p:nvSpPr>
          <p:spPr bwMode="auto">
            <a:xfrm flipH="1" flipV="1">
              <a:off x="91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1" name="Line 923"/>
            <p:cNvSpPr>
              <a:spLocks noChangeAspect="1" noChangeShapeType="1"/>
            </p:cNvSpPr>
            <p:nvPr/>
          </p:nvSpPr>
          <p:spPr bwMode="auto">
            <a:xfrm>
              <a:off x="94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2" name="Line 924"/>
            <p:cNvSpPr>
              <a:spLocks noChangeAspect="1" noChangeShapeType="1"/>
            </p:cNvSpPr>
            <p:nvPr/>
          </p:nvSpPr>
          <p:spPr bwMode="auto">
            <a:xfrm flipH="1">
              <a:off x="94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3" name="Oval 925"/>
            <p:cNvSpPr>
              <a:spLocks noChangeAspect="1" noChangeArrowheads="1"/>
            </p:cNvSpPr>
            <p:nvPr/>
          </p:nvSpPr>
          <p:spPr bwMode="auto">
            <a:xfrm flipH="1" flipV="1">
              <a:off x="89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4" name="Line 926"/>
            <p:cNvSpPr>
              <a:spLocks noChangeAspect="1" noChangeShapeType="1"/>
            </p:cNvSpPr>
            <p:nvPr/>
          </p:nvSpPr>
          <p:spPr bwMode="auto">
            <a:xfrm>
              <a:off x="101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5" name="Line 927"/>
            <p:cNvSpPr>
              <a:spLocks noChangeAspect="1" noChangeShapeType="1"/>
            </p:cNvSpPr>
            <p:nvPr/>
          </p:nvSpPr>
          <p:spPr bwMode="auto">
            <a:xfrm flipH="1" flipV="1">
              <a:off x="97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6" name="Line 928"/>
            <p:cNvSpPr>
              <a:spLocks noChangeAspect="1" noChangeShapeType="1"/>
            </p:cNvSpPr>
            <p:nvPr/>
          </p:nvSpPr>
          <p:spPr bwMode="auto">
            <a:xfrm flipV="1">
              <a:off x="97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7" name="Oval 929"/>
            <p:cNvSpPr>
              <a:spLocks noChangeAspect="1" noChangeArrowheads="1"/>
            </p:cNvSpPr>
            <p:nvPr/>
          </p:nvSpPr>
          <p:spPr bwMode="auto">
            <a:xfrm>
              <a:off x="96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8" name="Line 930"/>
            <p:cNvSpPr>
              <a:spLocks noChangeAspect="1" noChangeShapeType="1"/>
            </p:cNvSpPr>
            <p:nvPr/>
          </p:nvSpPr>
          <p:spPr bwMode="auto">
            <a:xfrm flipH="1" flipV="1">
              <a:off x="98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19" name="Line 931"/>
            <p:cNvSpPr>
              <a:spLocks noChangeAspect="1" noChangeShapeType="1"/>
            </p:cNvSpPr>
            <p:nvPr/>
          </p:nvSpPr>
          <p:spPr bwMode="auto">
            <a:xfrm>
              <a:off x="101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0" name="Line 932"/>
            <p:cNvSpPr>
              <a:spLocks noChangeAspect="1" noChangeShapeType="1"/>
            </p:cNvSpPr>
            <p:nvPr/>
          </p:nvSpPr>
          <p:spPr bwMode="auto">
            <a:xfrm flipH="1">
              <a:off x="101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1" name="Oval 933"/>
            <p:cNvSpPr>
              <a:spLocks noChangeAspect="1" noChangeArrowheads="1"/>
            </p:cNvSpPr>
            <p:nvPr/>
          </p:nvSpPr>
          <p:spPr bwMode="auto">
            <a:xfrm flipH="1" flipV="1">
              <a:off x="96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2" name="Line 934"/>
            <p:cNvSpPr>
              <a:spLocks noChangeAspect="1" noChangeShapeType="1"/>
            </p:cNvSpPr>
            <p:nvPr/>
          </p:nvSpPr>
          <p:spPr bwMode="auto">
            <a:xfrm>
              <a:off x="108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3" name="Line 935"/>
            <p:cNvSpPr>
              <a:spLocks noChangeAspect="1" noChangeShapeType="1"/>
            </p:cNvSpPr>
            <p:nvPr/>
          </p:nvSpPr>
          <p:spPr bwMode="auto">
            <a:xfrm flipH="1" flipV="1">
              <a:off x="105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4" name="Line 936"/>
            <p:cNvSpPr>
              <a:spLocks noChangeAspect="1" noChangeShapeType="1"/>
            </p:cNvSpPr>
            <p:nvPr/>
          </p:nvSpPr>
          <p:spPr bwMode="auto">
            <a:xfrm flipV="1">
              <a:off x="105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5" name="Oval 937"/>
            <p:cNvSpPr>
              <a:spLocks noChangeAspect="1" noChangeArrowheads="1"/>
            </p:cNvSpPr>
            <p:nvPr/>
          </p:nvSpPr>
          <p:spPr bwMode="auto">
            <a:xfrm>
              <a:off x="103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6" name="Line 938"/>
            <p:cNvSpPr>
              <a:spLocks noChangeAspect="1" noChangeShapeType="1"/>
            </p:cNvSpPr>
            <p:nvPr/>
          </p:nvSpPr>
          <p:spPr bwMode="auto">
            <a:xfrm flipH="1" flipV="1">
              <a:off x="105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7" name="Line 939"/>
            <p:cNvSpPr>
              <a:spLocks noChangeAspect="1" noChangeShapeType="1"/>
            </p:cNvSpPr>
            <p:nvPr/>
          </p:nvSpPr>
          <p:spPr bwMode="auto">
            <a:xfrm>
              <a:off x="108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8" name="Line 940"/>
            <p:cNvSpPr>
              <a:spLocks noChangeAspect="1" noChangeShapeType="1"/>
            </p:cNvSpPr>
            <p:nvPr/>
          </p:nvSpPr>
          <p:spPr bwMode="auto">
            <a:xfrm flipH="1">
              <a:off x="10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29" name="Oval 941"/>
            <p:cNvSpPr>
              <a:spLocks noChangeAspect="1" noChangeArrowheads="1"/>
            </p:cNvSpPr>
            <p:nvPr/>
          </p:nvSpPr>
          <p:spPr bwMode="auto">
            <a:xfrm flipH="1" flipV="1">
              <a:off x="103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0" name="Line 942"/>
            <p:cNvSpPr>
              <a:spLocks noChangeAspect="1" noChangeShapeType="1"/>
            </p:cNvSpPr>
            <p:nvPr/>
          </p:nvSpPr>
          <p:spPr bwMode="auto">
            <a:xfrm>
              <a:off x="457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1" name="Line 943"/>
            <p:cNvSpPr>
              <a:spLocks noChangeAspect="1" noChangeShapeType="1"/>
            </p:cNvSpPr>
            <p:nvPr/>
          </p:nvSpPr>
          <p:spPr bwMode="auto">
            <a:xfrm flipH="1" flipV="1">
              <a:off x="453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2" name="Line 944"/>
            <p:cNvSpPr>
              <a:spLocks noChangeAspect="1" noChangeShapeType="1"/>
            </p:cNvSpPr>
            <p:nvPr/>
          </p:nvSpPr>
          <p:spPr bwMode="auto">
            <a:xfrm flipV="1">
              <a:off x="453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3" name="Oval 945"/>
            <p:cNvSpPr>
              <a:spLocks noChangeAspect="1" noChangeArrowheads="1"/>
            </p:cNvSpPr>
            <p:nvPr/>
          </p:nvSpPr>
          <p:spPr bwMode="auto">
            <a:xfrm>
              <a:off x="452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4" name="Line 946"/>
            <p:cNvSpPr>
              <a:spLocks noChangeAspect="1" noChangeShapeType="1"/>
            </p:cNvSpPr>
            <p:nvPr/>
          </p:nvSpPr>
          <p:spPr bwMode="auto">
            <a:xfrm flipH="1" flipV="1">
              <a:off x="454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5" name="Line 947"/>
            <p:cNvSpPr>
              <a:spLocks noChangeAspect="1" noChangeShapeType="1"/>
            </p:cNvSpPr>
            <p:nvPr/>
          </p:nvSpPr>
          <p:spPr bwMode="auto">
            <a:xfrm>
              <a:off x="457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6" name="Line 948"/>
            <p:cNvSpPr>
              <a:spLocks noChangeAspect="1" noChangeShapeType="1"/>
            </p:cNvSpPr>
            <p:nvPr/>
          </p:nvSpPr>
          <p:spPr bwMode="auto">
            <a:xfrm flipH="1">
              <a:off x="457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7" name="Oval 949"/>
            <p:cNvSpPr>
              <a:spLocks noChangeAspect="1" noChangeArrowheads="1"/>
            </p:cNvSpPr>
            <p:nvPr/>
          </p:nvSpPr>
          <p:spPr bwMode="auto">
            <a:xfrm flipH="1" flipV="1">
              <a:off x="452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8" name="Line 950"/>
            <p:cNvSpPr>
              <a:spLocks noChangeAspect="1" noChangeShapeType="1"/>
            </p:cNvSpPr>
            <p:nvPr/>
          </p:nvSpPr>
          <p:spPr bwMode="auto">
            <a:xfrm>
              <a:off x="464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39" name="Line 951"/>
            <p:cNvSpPr>
              <a:spLocks noChangeAspect="1" noChangeShapeType="1"/>
            </p:cNvSpPr>
            <p:nvPr/>
          </p:nvSpPr>
          <p:spPr bwMode="auto">
            <a:xfrm flipH="1" flipV="1">
              <a:off x="461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0" name="Line 952"/>
            <p:cNvSpPr>
              <a:spLocks noChangeAspect="1" noChangeShapeType="1"/>
            </p:cNvSpPr>
            <p:nvPr/>
          </p:nvSpPr>
          <p:spPr bwMode="auto">
            <a:xfrm flipV="1">
              <a:off x="460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1" name="Oval 953"/>
            <p:cNvSpPr>
              <a:spLocks noChangeAspect="1" noChangeArrowheads="1"/>
            </p:cNvSpPr>
            <p:nvPr/>
          </p:nvSpPr>
          <p:spPr bwMode="auto">
            <a:xfrm>
              <a:off x="459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2" name="Line 954"/>
            <p:cNvSpPr>
              <a:spLocks noChangeAspect="1" noChangeShapeType="1"/>
            </p:cNvSpPr>
            <p:nvPr/>
          </p:nvSpPr>
          <p:spPr bwMode="auto">
            <a:xfrm flipH="1" flipV="1">
              <a:off x="461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3" name="Line 955"/>
            <p:cNvSpPr>
              <a:spLocks noChangeAspect="1" noChangeShapeType="1"/>
            </p:cNvSpPr>
            <p:nvPr/>
          </p:nvSpPr>
          <p:spPr bwMode="auto">
            <a:xfrm>
              <a:off x="464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4" name="Line 956"/>
            <p:cNvSpPr>
              <a:spLocks noChangeAspect="1" noChangeShapeType="1"/>
            </p:cNvSpPr>
            <p:nvPr/>
          </p:nvSpPr>
          <p:spPr bwMode="auto">
            <a:xfrm flipH="1">
              <a:off x="464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5" name="Oval 957"/>
            <p:cNvSpPr>
              <a:spLocks noChangeAspect="1" noChangeArrowheads="1"/>
            </p:cNvSpPr>
            <p:nvPr/>
          </p:nvSpPr>
          <p:spPr bwMode="auto">
            <a:xfrm flipH="1" flipV="1">
              <a:off x="459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6" name="Line 958"/>
            <p:cNvSpPr>
              <a:spLocks noChangeAspect="1" noChangeShapeType="1"/>
            </p:cNvSpPr>
            <p:nvPr/>
          </p:nvSpPr>
          <p:spPr bwMode="auto">
            <a:xfrm>
              <a:off x="478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7" name="Line 959"/>
            <p:cNvSpPr>
              <a:spLocks noChangeAspect="1" noChangeShapeType="1"/>
            </p:cNvSpPr>
            <p:nvPr/>
          </p:nvSpPr>
          <p:spPr bwMode="auto">
            <a:xfrm flipH="1" flipV="1">
              <a:off x="475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8" name="Line 960"/>
            <p:cNvSpPr>
              <a:spLocks noChangeAspect="1" noChangeShapeType="1"/>
            </p:cNvSpPr>
            <p:nvPr/>
          </p:nvSpPr>
          <p:spPr bwMode="auto">
            <a:xfrm flipV="1">
              <a:off x="475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49" name="Oval 961"/>
            <p:cNvSpPr>
              <a:spLocks noChangeAspect="1" noChangeArrowheads="1"/>
            </p:cNvSpPr>
            <p:nvPr/>
          </p:nvSpPr>
          <p:spPr bwMode="auto">
            <a:xfrm>
              <a:off x="473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0" name="Line 962"/>
            <p:cNvSpPr>
              <a:spLocks noChangeAspect="1" noChangeShapeType="1"/>
            </p:cNvSpPr>
            <p:nvPr/>
          </p:nvSpPr>
          <p:spPr bwMode="auto">
            <a:xfrm flipH="1" flipV="1">
              <a:off x="475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1" name="Line 963"/>
            <p:cNvSpPr>
              <a:spLocks noChangeAspect="1" noChangeShapeType="1"/>
            </p:cNvSpPr>
            <p:nvPr/>
          </p:nvSpPr>
          <p:spPr bwMode="auto">
            <a:xfrm>
              <a:off x="478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2" name="Line 964"/>
            <p:cNvSpPr>
              <a:spLocks noChangeAspect="1" noChangeShapeType="1"/>
            </p:cNvSpPr>
            <p:nvPr/>
          </p:nvSpPr>
          <p:spPr bwMode="auto">
            <a:xfrm flipH="1">
              <a:off x="478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3" name="Oval 965"/>
            <p:cNvSpPr>
              <a:spLocks noChangeAspect="1" noChangeArrowheads="1"/>
            </p:cNvSpPr>
            <p:nvPr/>
          </p:nvSpPr>
          <p:spPr bwMode="auto">
            <a:xfrm flipH="1" flipV="1">
              <a:off x="473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4" name="Line 966"/>
            <p:cNvSpPr>
              <a:spLocks noChangeAspect="1" noChangeShapeType="1"/>
            </p:cNvSpPr>
            <p:nvPr/>
          </p:nvSpPr>
          <p:spPr bwMode="auto">
            <a:xfrm>
              <a:off x="493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5" name="Line 967"/>
            <p:cNvSpPr>
              <a:spLocks noChangeAspect="1" noChangeShapeType="1"/>
            </p:cNvSpPr>
            <p:nvPr/>
          </p:nvSpPr>
          <p:spPr bwMode="auto">
            <a:xfrm flipH="1" flipV="1">
              <a:off x="489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6" name="Line 968"/>
            <p:cNvSpPr>
              <a:spLocks noChangeAspect="1" noChangeShapeType="1"/>
            </p:cNvSpPr>
            <p:nvPr/>
          </p:nvSpPr>
          <p:spPr bwMode="auto">
            <a:xfrm flipV="1">
              <a:off x="489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7" name="Oval 969"/>
            <p:cNvSpPr>
              <a:spLocks noChangeAspect="1" noChangeArrowheads="1"/>
            </p:cNvSpPr>
            <p:nvPr/>
          </p:nvSpPr>
          <p:spPr bwMode="auto">
            <a:xfrm>
              <a:off x="488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8" name="Line 970"/>
            <p:cNvSpPr>
              <a:spLocks noChangeAspect="1" noChangeShapeType="1"/>
            </p:cNvSpPr>
            <p:nvPr/>
          </p:nvSpPr>
          <p:spPr bwMode="auto">
            <a:xfrm flipH="1" flipV="1">
              <a:off x="490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59" name="Line 971"/>
            <p:cNvSpPr>
              <a:spLocks noChangeAspect="1" noChangeShapeType="1"/>
            </p:cNvSpPr>
            <p:nvPr/>
          </p:nvSpPr>
          <p:spPr bwMode="auto">
            <a:xfrm>
              <a:off x="492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0" name="Line 972"/>
            <p:cNvSpPr>
              <a:spLocks noChangeAspect="1" noChangeShapeType="1"/>
            </p:cNvSpPr>
            <p:nvPr/>
          </p:nvSpPr>
          <p:spPr bwMode="auto">
            <a:xfrm flipH="1">
              <a:off x="492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1" name="Oval 973"/>
            <p:cNvSpPr>
              <a:spLocks noChangeAspect="1" noChangeArrowheads="1"/>
            </p:cNvSpPr>
            <p:nvPr/>
          </p:nvSpPr>
          <p:spPr bwMode="auto">
            <a:xfrm flipH="1" flipV="1">
              <a:off x="488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2" name="Line 974"/>
            <p:cNvSpPr>
              <a:spLocks noChangeAspect="1" noChangeShapeType="1"/>
            </p:cNvSpPr>
            <p:nvPr/>
          </p:nvSpPr>
          <p:spPr bwMode="auto">
            <a:xfrm>
              <a:off x="471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3" name="Line 975"/>
            <p:cNvSpPr>
              <a:spLocks noChangeAspect="1" noChangeShapeType="1"/>
            </p:cNvSpPr>
            <p:nvPr/>
          </p:nvSpPr>
          <p:spPr bwMode="auto">
            <a:xfrm flipH="1" flipV="1">
              <a:off x="468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4" name="Line 976"/>
            <p:cNvSpPr>
              <a:spLocks noChangeAspect="1" noChangeShapeType="1"/>
            </p:cNvSpPr>
            <p:nvPr/>
          </p:nvSpPr>
          <p:spPr bwMode="auto">
            <a:xfrm flipV="1">
              <a:off x="468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5" name="Oval 977"/>
            <p:cNvSpPr>
              <a:spLocks noChangeAspect="1" noChangeArrowheads="1"/>
            </p:cNvSpPr>
            <p:nvPr/>
          </p:nvSpPr>
          <p:spPr bwMode="auto">
            <a:xfrm>
              <a:off x="466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6" name="Line 978"/>
            <p:cNvSpPr>
              <a:spLocks noChangeAspect="1" noChangeShapeType="1"/>
            </p:cNvSpPr>
            <p:nvPr/>
          </p:nvSpPr>
          <p:spPr bwMode="auto">
            <a:xfrm flipH="1" flipV="1">
              <a:off x="468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7" name="Line 979"/>
            <p:cNvSpPr>
              <a:spLocks noChangeAspect="1" noChangeShapeType="1"/>
            </p:cNvSpPr>
            <p:nvPr/>
          </p:nvSpPr>
          <p:spPr bwMode="auto">
            <a:xfrm>
              <a:off x="471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8" name="Line 980"/>
            <p:cNvSpPr>
              <a:spLocks noChangeAspect="1" noChangeShapeType="1"/>
            </p:cNvSpPr>
            <p:nvPr/>
          </p:nvSpPr>
          <p:spPr bwMode="auto">
            <a:xfrm flipH="1">
              <a:off x="471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69" name="Oval 981"/>
            <p:cNvSpPr>
              <a:spLocks noChangeAspect="1" noChangeArrowheads="1"/>
            </p:cNvSpPr>
            <p:nvPr/>
          </p:nvSpPr>
          <p:spPr bwMode="auto">
            <a:xfrm flipH="1" flipV="1">
              <a:off x="466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0" name="Line 982"/>
            <p:cNvSpPr>
              <a:spLocks noChangeAspect="1" noChangeShapeType="1"/>
            </p:cNvSpPr>
            <p:nvPr/>
          </p:nvSpPr>
          <p:spPr bwMode="auto">
            <a:xfrm>
              <a:off x="485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1" name="Line 983"/>
            <p:cNvSpPr>
              <a:spLocks noChangeAspect="1" noChangeShapeType="1"/>
            </p:cNvSpPr>
            <p:nvPr/>
          </p:nvSpPr>
          <p:spPr bwMode="auto">
            <a:xfrm flipH="1" flipV="1">
              <a:off x="482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2" name="Line 984"/>
            <p:cNvSpPr>
              <a:spLocks noChangeAspect="1" noChangeShapeType="1"/>
            </p:cNvSpPr>
            <p:nvPr/>
          </p:nvSpPr>
          <p:spPr bwMode="auto">
            <a:xfrm flipV="1">
              <a:off x="482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3" name="Oval 985"/>
            <p:cNvSpPr>
              <a:spLocks noChangeAspect="1" noChangeArrowheads="1"/>
            </p:cNvSpPr>
            <p:nvPr/>
          </p:nvSpPr>
          <p:spPr bwMode="auto">
            <a:xfrm>
              <a:off x="481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4" name="Line 986"/>
            <p:cNvSpPr>
              <a:spLocks noChangeAspect="1" noChangeShapeType="1"/>
            </p:cNvSpPr>
            <p:nvPr/>
          </p:nvSpPr>
          <p:spPr bwMode="auto">
            <a:xfrm flipH="1" flipV="1">
              <a:off x="483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5" name="Line 987"/>
            <p:cNvSpPr>
              <a:spLocks noChangeAspect="1" noChangeShapeType="1"/>
            </p:cNvSpPr>
            <p:nvPr/>
          </p:nvSpPr>
          <p:spPr bwMode="auto">
            <a:xfrm>
              <a:off x="485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6" name="Line 988"/>
            <p:cNvSpPr>
              <a:spLocks noChangeAspect="1" noChangeShapeType="1"/>
            </p:cNvSpPr>
            <p:nvPr/>
          </p:nvSpPr>
          <p:spPr bwMode="auto">
            <a:xfrm flipH="1">
              <a:off x="485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7" name="Oval 989"/>
            <p:cNvSpPr>
              <a:spLocks noChangeAspect="1" noChangeArrowheads="1"/>
            </p:cNvSpPr>
            <p:nvPr/>
          </p:nvSpPr>
          <p:spPr bwMode="auto">
            <a:xfrm flipH="1" flipV="1">
              <a:off x="481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8" name="Line 990"/>
            <p:cNvSpPr>
              <a:spLocks noChangeAspect="1" noChangeShapeType="1"/>
            </p:cNvSpPr>
            <p:nvPr/>
          </p:nvSpPr>
          <p:spPr bwMode="auto">
            <a:xfrm>
              <a:off x="500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79" name="Line 991"/>
            <p:cNvSpPr>
              <a:spLocks noChangeAspect="1" noChangeShapeType="1"/>
            </p:cNvSpPr>
            <p:nvPr/>
          </p:nvSpPr>
          <p:spPr bwMode="auto">
            <a:xfrm flipH="1" flipV="1">
              <a:off x="496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0" name="Line 992"/>
            <p:cNvSpPr>
              <a:spLocks noChangeAspect="1" noChangeShapeType="1"/>
            </p:cNvSpPr>
            <p:nvPr/>
          </p:nvSpPr>
          <p:spPr bwMode="auto">
            <a:xfrm flipV="1">
              <a:off x="496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1" name="Oval 993"/>
            <p:cNvSpPr>
              <a:spLocks noChangeAspect="1" noChangeArrowheads="1"/>
            </p:cNvSpPr>
            <p:nvPr/>
          </p:nvSpPr>
          <p:spPr bwMode="auto">
            <a:xfrm>
              <a:off x="495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2" name="Line 994"/>
            <p:cNvSpPr>
              <a:spLocks noChangeAspect="1" noChangeShapeType="1"/>
            </p:cNvSpPr>
            <p:nvPr/>
          </p:nvSpPr>
          <p:spPr bwMode="auto">
            <a:xfrm flipH="1" flipV="1">
              <a:off x="497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3" name="Line 995"/>
            <p:cNvSpPr>
              <a:spLocks noChangeAspect="1" noChangeShapeType="1"/>
            </p:cNvSpPr>
            <p:nvPr/>
          </p:nvSpPr>
          <p:spPr bwMode="auto">
            <a:xfrm>
              <a:off x="500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4" name="Line 996"/>
            <p:cNvSpPr>
              <a:spLocks noChangeAspect="1" noChangeShapeType="1"/>
            </p:cNvSpPr>
            <p:nvPr/>
          </p:nvSpPr>
          <p:spPr bwMode="auto">
            <a:xfrm flipH="1">
              <a:off x="499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5" name="Oval 997"/>
            <p:cNvSpPr>
              <a:spLocks noChangeAspect="1" noChangeArrowheads="1"/>
            </p:cNvSpPr>
            <p:nvPr/>
          </p:nvSpPr>
          <p:spPr bwMode="auto">
            <a:xfrm flipH="1" flipV="1">
              <a:off x="495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6" name="Line 998"/>
            <p:cNvSpPr>
              <a:spLocks noChangeAspect="1" noChangeShapeType="1"/>
            </p:cNvSpPr>
            <p:nvPr/>
          </p:nvSpPr>
          <p:spPr bwMode="auto">
            <a:xfrm>
              <a:off x="514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7" name="Line 999"/>
            <p:cNvSpPr>
              <a:spLocks noChangeAspect="1" noChangeShapeType="1"/>
            </p:cNvSpPr>
            <p:nvPr/>
          </p:nvSpPr>
          <p:spPr bwMode="auto">
            <a:xfrm flipH="1" flipV="1">
              <a:off x="510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8" name="Line 1000"/>
            <p:cNvSpPr>
              <a:spLocks noChangeAspect="1" noChangeShapeType="1"/>
            </p:cNvSpPr>
            <p:nvPr/>
          </p:nvSpPr>
          <p:spPr bwMode="auto">
            <a:xfrm flipV="1">
              <a:off x="510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89" name="Oval 1001"/>
            <p:cNvSpPr>
              <a:spLocks noChangeAspect="1" noChangeArrowheads="1"/>
            </p:cNvSpPr>
            <p:nvPr/>
          </p:nvSpPr>
          <p:spPr bwMode="auto">
            <a:xfrm>
              <a:off x="509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0" name="Line 1002"/>
            <p:cNvSpPr>
              <a:spLocks noChangeAspect="1" noChangeShapeType="1"/>
            </p:cNvSpPr>
            <p:nvPr/>
          </p:nvSpPr>
          <p:spPr bwMode="auto">
            <a:xfrm flipH="1" flipV="1">
              <a:off x="511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1" name="Line 1003"/>
            <p:cNvSpPr>
              <a:spLocks noChangeAspect="1" noChangeShapeType="1"/>
            </p:cNvSpPr>
            <p:nvPr/>
          </p:nvSpPr>
          <p:spPr bwMode="auto">
            <a:xfrm>
              <a:off x="514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2" name="Line 1004"/>
            <p:cNvSpPr>
              <a:spLocks noChangeAspect="1" noChangeShapeType="1"/>
            </p:cNvSpPr>
            <p:nvPr/>
          </p:nvSpPr>
          <p:spPr bwMode="auto">
            <a:xfrm flipH="1">
              <a:off x="514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3" name="Oval 1005"/>
            <p:cNvSpPr>
              <a:spLocks noChangeAspect="1" noChangeArrowheads="1"/>
            </p:cNvSpPr>
            <p:nvPr/>
          </p:nvSpPr>
          <p:spPr bwMode="auto">
            <a:xfrm flipH="1" flipV="1">
              <a:off x="509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4" name="Line 1006"/>
            <p:cNvSpPr>
              <a:spLocks noChangeAspect="1" noChangeShapeType="1"/>
            </p:cNvSpPr>
            <p:nvPr/>
          </p:nvSpPr>
          <p:spPr bwMode="auto">
            <a:xfrm>
              <a:off x="507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5" name="Line 1007"/>
            <p:cNvSpPr>
              <a:spLocks noChangeAspect="1" noChangeShapeType="1"/>
            </p:cNvSpPr>
            <p:nvPr/>
          </p:nvSpPr>
          <p:spPr bwMode="auto">
            <a:xfrm flipH="1" flipV="1">
              <a:off x="503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6" name="Line 1008"/>
            <p:cNvSpPr>
              <a:spLocks noChangeAspect="1" noChangeShapeType="1"/>
            </p:cNvSpPr>
            <p:nvPr/>
          </p:nvSpPr>
          <p:spPr bwMode="auto">
            <a:xfrm flipV="1">
              <a:off x="503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7" name="Oval 1009"/>
            <p:cNvSpPr>
              <a:spLocks noChangeAspect="1" noChangeArrowheads="1"/>
            </p:cNvSpPr>
            <p:nvPr/>
          </p:nvSpPr>
          <p:spPr bwMode="auto">
            <a:xfrm>
              <a:off x="502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8" name="Line 1010"/>
            <p:cNvSpPr>
              <a:spLocks noChangeAspect="1" noChangeShapeType="1"/>
            </p:cNvSpPr>
            <p:nvPr/>
          </p:nvSpPr>
          <p:spPr bwMode="auto">
            <a:xfrm flipH="1" flipV="1">
              <a:off x="504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499" name="Line 1011"/>
            <p:cNvSpPr>
              <a:spLocks noChangeAspect="1" noChangeShapeType="1"/>
            </p:cNvSpPr>
            <p:nvPr/>
          </p:nvSpPr>
          <p:spPr bwMode="auto">
            <a:xfrm>
              <a:off x="507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0" name="Line 1012"/>
            <p:cNvSpPr>
              <a:spLocks noChangeAspect="1" noChangeShapeType="1"/>
            </p:cNvSpPr>
            <p:nvPr/>
          </p:nvSpPr>
          <p:spPr bwMode="auto">
            <a:xfrm flipH="1">
              <a:off x="50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1" name="Oval 1013"/>
            <p:cNvSpPr>
              <a:spLocks noChangeAspect="1" noChangeArrowheads="1"/>
            </p:cNvSpPr>
            <p:nvPr/>
          </p:nvSpPr>
          <p:spPr bwMode="auto">
            <a:xfrm flipH="1" flipV="1">
              <a:off x="502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2" name="Line 1014"/>
            <p:cNvSpPr>
              <a:spLocks noChangeAspect="1" noChangeShapeType="1"/>
            </p:cNvSpPr>
            <p:nvPr/>
          </p:nvSpPr>
          <p:spPr bwMode="auto">
            <a:xfrm>
              <a:off x="521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3" name="Line 1015"/>
            <p:cNvSpPr>
              <a:spLocks noChangeAspect="1" noChangeShapeType="1"/>
            </p:cNvSpPr>
            <p:nvPr/>
          </p:nvSpPr>
          <p:spPr bwMode="auto">
            <a:xfrm flipH="1" flipV="1">
              <a:off x="518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4" name="Line 1016"/>
            <p:cNvSpPr>
              <a:spLocks noChangeAspect="1" noChangeShapeType="1"/>
            </p:cNvSpPr>
            <p:nvPr/>
          </p:nvSpPr>
          <p:spPr bwMode="auto">
            <a:xfrm flipV="1">
              <a:off x="517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5" name="Oval 1017"/>
            <p:cNvSpPr>
              <a:spLocks noChangeAspect="1" noChangeArrowheads="1"/>
            </p:cNvSpPr>
            <p:nvPr/>
          </p:nvSpPr>
          <p:spPr bwMode="auto">
            <a:xfrm>
              <a:off x="516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6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518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7" name="Line 1019"/>
            <p:cNvSpPr>
              <a:spLocks noChangeAspect="1" noChangeShapeType="1"/>
            </p:cNvSpPr>
            <p:nvPr/>
          </p:nvSpPr>
          <p:spPr bwMode="auto">
            <a:xfrm>
              <a:off x="521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8" name="Line 1020"/>
            <p:cNvSpPr>
              <a:spLocks noChangeAspect="1" noChangeShapeType="1"/>
            </p:cNvSpPr>
            <p:nvPr/>
          </p:nvSpPr>
          <p:spPr bwMode="auto">
            <a:xfrm flipH="1">
              <a:off x="521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09" name="Oval 1021"/>
            <p:cNvSpPr>
              <a:spLocks noChangeAspect="1" noChangeArrowheads="1"/>
            </p:cNvSpPr>
            <p:nvPr/>
          </p:nvSpPr>
          <p:spPr bwMode="auto">
            <a:xfrm flipH="1" flipV="1">
              <a:off x="516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0" name="Line 1022"/>
            <p:cNvSpPr>
              <a:spLocks noChangeAspect="1" noChangeShapeType="1"/>
            </p:cNvSpPr>
            <p:nvPr/>
          </p:nvSpPr>
          <p:spPr bwMode="auto">
            <a:xfrm>
              <a:off x="528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1" name="Line 1023"/>
            <p:cNvSpPr>
              <a:spLocks noChangeAspect="1" noChangeShapeType="1"/>
            </p:cNvSpPr>
            <p:nvPr/>
          </p:nvSpPr>
          <p:spPr bwMode="auto">
            <a:xfrm flipH="1" flipV="1">
              <a:off x="525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2" name="Line 1024"/>
            <p:cNvSpPr>
              <a:spLocks noChangeAspect="1" noChangeShapeType="1"/>
            </p:cNvSpPr>
            <p:nvPr/>
          </p:nvSpPr>
          <p:spPr bwMode="auto">
            <a:xfrm flipV="1">
              <a:off x="525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3" name="Oval 1025"/>
            <p:cNvSpPr>
              <a:spLocks noChangeAspect="1" noChangeArrowheads="1"/>
            </p:cNvSpPr>
            <p:nvPr/>
          </p:nvSpPr>
          <p:spPr bwMode="auto">
            <a:xfrm>
              <a:off x="523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4" name="Line 1026"/>
            <p:cNvSpPr>
              <a:spLocks noChangeAspect="1" noChangeShapeType="1"/>
            </p:cNvSpPr>
            <p:nvPr/>
          </p:nvSpPr>
          <p:spPr bwMode="auto">
            <a:xfrm flipH="1" flipV="1">
              <a:off x="525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5" name="Line 1027"/>
            <p:cNvSpPr>
              <a:spLocks noChangeAspect="1" noChangeShapeType="1"/>
            </p:cNvSpPr>
            <p:nvPr/>
          </p:nvSpPr>
          <p:spPr bwMode="auto">
            <a:xfrm>
              <a:off x="528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6" name="Line 1028"/>
            <p:cNvSpPr>
              <a:spLocks noChangeAspect="1" noChangeShapeType="1"/>
            </p:cNvSpPr>
            <p:nvPr/>
          </p:nvSpPr>
          <p:spPr bwMode="auto">
            <a:xfrm flipH="1">
              <a:off x="52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7" name="Oval 1029"/>
            <p:cNvSpPr>
              <a:spLocks noChangeAspect="1" noChangeArrowheads="1"/>
            </p:cNvSpPr>
            <p:nvPr/>
          </p:nvSpPr>
          <p:spPr bwMode="auto">
            <a:xfrm flipH="1" flipV="1">
              <a:off x="523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8" name="Line 1030"/>
            <p:cNvSpPr>
              <a:spLocks noChangeAspect="1" noChangeShapeType="1"/>
            </p:cNvSpPr>
            <p:nvPr/>
          </p:nvSpPr>
          <p:spPr bwMode="auto">
            <a:xfrm>
              <a:off x="535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19" name="Line 1031"/>
            <p:cNvSpPr>
              <a:spLocks noChangeAspect="1" noChangeShapeType="1"/>
            </p:cNvSpPr>
            <p:nvPr/>
          </p:nvSpPr>
          <p:spPr bwMode="auto">
            <a:xfrm flipH="1" flipV="1">
              <a:off x="532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0" name="Line 1032"/>
            <p:cNvSpPr>
              <a:spLocks noChangeAspect="1" noChangeShapeType="1"/>
            </p:cNvSpPr>
            <p:nvPr/>
          </p:nvSpPr>
          <p:spPr bwMode="auto">
            <a:xfrm flipV="1">
              <a:off x="532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1" name="Oval 1033"/>
            <p:cNvSpPr>
              <a:spLocks noChangeAspect="1" noChangeArrowheads="1"/>
            </p:cNvSpPr>
            <p:nvPr/>
          </p:nvSpPr>
          <p:spPr bwMode="auto">
            <a:xfrm>
              <a:off x="530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2" name="Line 1034"/>
            <p:cNvSpPr>
              <a:spLocks noChangeAspect="1" noChangeShapeType="1"/>
            </p:cNvSpPr>
            <p:nvPr/>
          </p:nvSpPr>
          <p:spPr bwMode="auto">
            <a:xfrm flipH="1" flipV="1">
              <a:off x="532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3" name="Line 1035"/>
            <p:cNvSpPr>
              <a:spLocks noChangeAspect="1" noChangeShapeType="1"/>
            </p:cNvSpPr>
            <p:nvPr/>
          </p:nvSpPr>
          <p:spPr bwMode="auto">
            <a:xfrm>
              <a:off x="535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4" name="Line 1036"/>
            <p:cNvSpPr>
              <a:spLocks noChangeAspect="1" noChangeShapeType="1"/>
            </p:cNvSpPr>
            <p:nvPr/>
          </p:nvSpPr>
          <p:spPr bwMode="auto">
            <a:xfrm flipH="1">
              <a:off x="53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5525" name="Oval 1037"/>
            <p:cNvSpPr>
              <a:spLocks noChangeAspect="1" noChangeArrowheads="1"/>
            </p:cNvSpPr>
            <p:nvPr/>
          </p:nvSpPr>
          <p:spPr bwMode="auto">
            <a:xfrm flipH="1" flipV="1">
              <a:off x="530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4879" name="Group 1038"/>
          <p:cNvGrpSpPr>
            <a:grpSpLocks/>
          </p:cNvGrpSpPr>
          <p:nvPr/>
        </p:nvGrpSpPr>
        <p:grpSpPr bwMode="auto">
          <a:xfrm>
            <a:off x="3571875" y="1060450"/>
            <a:ext cx="1490663" cy="1874838"/>
            <a:chOff x="2808" y="188"/>
            <a:chExt cx="939" cy="1181"/>
          </a:xfrm>
        </p:grpSpPr>
        <p:sp>
          <p:nvSpPr>
            <p:cNvPr id="164923" name="Line 1039"/>
            <p:cNvSpPr>
              <a:spLocks noChangeShapeType="1"/>
            </p:cNvSpPr>
            <p:nvPr/>
          </p:nvSpPr>
          <p:spPr bwMode="auto">
            <a:xfrm flipH="1">
              <a:off x="3529" y="1235"/>
              <a:ext cx="0" cy="134"/>
            </a:xfrm>
            <a:prstGeom prst="line">
              <a:avLst/>
            </a:prstGeom>
            <a:noFill/>
            <a:ln w="76200">
              <a:solidFill>
                <a:srgbClr val="6C2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4" name="Freeform 1040"/>
            <p:cNvSpPr>
              <a:spLocks noChangeAspect="1"/>
            </p:cNvSpPr>
            <p:nvPr/>
          </p:nvSpPr>
          <p:spPr bwMode="auto">
            <a:xfrm>
              <a:off x="2938" y="188"/>
              <a:ext cx="809" cy="1092"/>
            </a:xfrm>
            <a:custGeom>
              <a:avLst/>
              <a:gdLst>
                <a:gd name="T0" fmla="*/ 0 w 2002"/>
                <a:gd name="T1" fmla="*/ 19 h 2703"/>
                <a:gd name="T2" fmla="*/ 6 w 2002"/>
                <a:gd name="T3" fmla="*/ 8 h 2703"/>
                <a:gd name="T4" fmla="*/ 16 w 2002"/>
                <a:gd name="T5" fmla="*/ 2 h 2703"/>
                <a:gd name="T6" fmla="*/ 23 w 2002"/>
                <a:gd name="T7" fmla="*/ 3 h 2703"/>
                <a:gd name="T8" fmla="*/ 27 w 2002"/>
                <a:gd name="T9" fmla="*/ 2 h 2703"/>
                <a:gd name="T10" fmla="*/ 30 w 2002"/>
                <a:gd name="T11" fmla="*/ 2 h 2703"/>
                <a:gd name="T12" fmla="*/ 36 w 2002"/>
                <a:gd name="T13" fmla="*/ 0 h 2703"/>
                <a:gd name="T14" fmla="*/ 42 w 2002"/>
                <a:gd name="T15" fmla="*/ 5 h 2703"/>
                <a:gd name="T16" fmla="*/ 42 w 2002"/>
                <a:gd name="T17" fmla="*/ 14 h 2703"/>
                <a:gd name="T18" fmla="*/ 53 w 2002"/>
                <a:gd name="T19" fmla="*/ 17 h 2703"/>
                <a:gd name="T20" fmla="*/ 43 w 2002"/>
                <a:gd name="T21" fmla="*/ 21 h 2703"/>
                <a:gd name="T22" fmla="*/ 41 w 2002"/>
                <a:gd name="T23" fmla="*/ 32 h 2703"/>
                <a:gd name="T24" fmla="*/ 36 w 2002"/>
                <a:gd name="T25" fmla="*/ 34 h 2703"/>
                <a:gd name="T26" fmla="*/ 32 w 2002"/>
                <a:gd name="T27" fmla="*/ 36 h 2703"/>
                <a:gd name="T28" fmla="*/ 28 w 2002"/>
                <a:gd name="T29" fmla="*/ 38 h 2703"/>
                <a:gd name="T30" fmla="*/ 25 w 2002"/>
                <a:gd name="T31" fmla="*/ 40 h 2703"/>
                <a:gd name="T32" fmla="*/ 19 w 2002"/>
                <a:gd name="T33" fmla="*/ 42 h 2703"/>
                <a:gd name="T34" fmla="*/ 19 w 2002"/>
                <a:gd name="T35" fmla="*/ 44 h 2703"/>
                <a:gd name="T36" fmla="*/ 26 w 2002"/>
                <a:gd name="T37" fmla="*/ 43 h 2703"/>
                <a:gd name="T38" fmla="*/ 37 w 2002"/>
                <a:gd name="T39" fmla="*/ 53 h 2703"/>
                <a:gd name="T40" fmla="*/ 42 w 2002"/>
                <a:gd name="T41" fmla="*/ 52 h 2703"/>
                <a:gd name="T42" fmla="*/ 42 w 2002"/>
                <a:gd name="T43" fmla="*/ 58 h 2703"/>
                <a:gd name="T44" fmla="*/ 43 w 2002"/>
                <a:gd name="T45" fmla="*/ 69 h 2703"/>
                <a:gd name="T46" fmla="*/ 34 w 2002"/>
                <a:gd name="T47" fmla="*/ 69 h 2703"/>
                <a:gd name="T48" fmla="*/ 18 w 2002"/>
                <a:gd name="T49" fmla="*/ 53 h 2703"/>
                <a:gd name="T50" fmla="*/ 16 w 2002"/>
                <a:gd name="T51" fmla="*/ 47 h 2703"/>
                <a:gd name="T52" fmla="*/ 13 w 2002"/>
                <a:gd name="T53" fmla="*/ 43 h 2703"/>
                <a:gd name="T54" fmla="*/ 5 w 2002"/>
                <a:gd name="T55" fmla="*/ 39 h 2703"/>
                <a:gd name="T56" fmla="*/ 8 w 2002"/>
                <a:gd name="T57" fmla="*/ 28 h 2703"/>
                <a:gd name="T58" fmla="*/ 23 w 2002"/>
                <a:gd name="T59" fmla="*/ 25 h 2703"/>
                <a:gd name="T60" fmla="*/ 29 w 2002"/>
                <a:gd name="T61" fmla="*/ 32 h 2703"/>
                <a:gd name="T62" fmla="*/ 31 w 2002"/>
                <a:gd name="T63" fmla="*/ 34 h 2703"/>
                <a:gd name="T64" fmla="*/ 31 w 2002"/>
                <a:gd name="T65" fmla="*/ 32 h 2703"/>
                <a:gd name="T66" fmla="*/ 29 w 2002"/>
                <a:gd name="T67" fmla="*/ 29 h 2703"/>
                <a:gd name="T68" fmla="*/ 29 w 2002"/>
                <a:gd name="T69" fmla="*/ 8 h 2703"/>
                <a:gd name="T70" fmla="*/ 27 w 2002"/>
                <a:gd name="T71" fmla="*/ 6 h 2703"/>
                <a:gd name="T72" fmla="*/ 26 w 2002"/>
                <a:gd name="T73" fmla="*/ 7 h 2703"/>
                <a:gd name="T74" fmla="*/ 25 w 2002"/>
                <a:gd name="T75" fmla="*/ 14 h 2703"/>
                <a:gd name="T76" fmla="*/ 11 w 2002"/>
                <a:gd name="T77" fmla="*/ 26 h 2703"/>
                <a:gd name="T78" fmla="*/ 0 w 2002"/>
                <a:gd name="T79" fmla="*/ 19 h 27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02"/>
                <a:gd name="T121" fmla="*/ 0 h 2703"/>
                <a:gd name="T122" fmla="*/ 2002 w 2002"/>
                <a:gd name="T123" fmla="*/ 2703 h 27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02" h="2703">
                  <a:moveTo>
                    <a:pt x="10" y="702"/>
                  </a:moveTo>
                  <a:cubicBezTo>
                    <a:pt x="0" y="550"/>
                    <a:pt x="121" y="464"/>
                    <a:pt x="242" y="313"/>
                  </a:cubicBezTo>
                  <a:cubicBezTo>
                    <a:pt x="363" y="162"/>
                    <a:pt x="484" y="81"/>
                    <a:pt x="586" y="65"/>
                  </a:cubicBezTo>
                  <a:cubicBezTo>
                    <a:pt x="688" y="49"/>
                    <a:pt x="778" y="40"/>
                    <a:pt x="844" y="106"/>
                  </a:cubicBezTo>
                  <a:cubicBezTo>
                    <a:pt x="910" y="172"/>
                    <a:pt x="942" y="66"/>
                    <a:pt x="1015" y="60"/>
                  </a:cubicBezTo>
                  <a:cubicBezTo>
                    <a:pt x="1088" y="54"/>
                    <a:pt x="1107" y="141"/>
                    <a:pt x="1142" y="91"/>
                  </a:cubicBezTo>
                  <a:cubicBezTo>
                    <a:pt x="1177" y="41"/>
                    <a:pt x="1223" y="0"/>
                    <a:pt x="1354" y="0"/>
                  </a:cubicBezTo>
                  <a:cubicBezTo>
                    <a:pt x="1485" y="0"/>
                    <a:pt x="1561" y="73"/>
                    <a:pt x="1576" y="177"/>
                  </a:cubicBezTo>
                  <a:cubicBezTo>
                    <a:pt x="1591" y="281"/>
                    <a:pt x="1591" y="419"/>
                    <a:pt x="1596" y="525"/>
                  </a:cubicBezTo>
                  <a:cubicBezTo>
                    <a:pt x="1601" y="631"/>
                    <a:pt x="2002" y="565"/>
                    <a:pt x="1996" y="646"/>
                  </a:cubicBezTo>
                  <a:cubicBezTo>
                    <a:pt x="1990" y="727"/>
                    <a:pt x="1606" y="652"/>
                    <a:pt x="1606" y="778"/>
                  </a:cubicBezTo>
                  <a:cubicBezTo>
                    <a:pt x="1606" y="904"/>
                    <a:pt x="1622" y="1126"/>
                    <a:pt x="1541" y="1197"/>
                  </a:cubicBezTo>
                  <a:cubicBezTo>
                    <a:pt x="1460" y="1268"/>
                    <a:pt x="1389" y="1263"/>
                    <a:pt x="1334" y="1258"/>
                  </a:cubicBezTo>
                  <a:cubicBezTo>
                    <a:pt x="1279" y="1253"/>
                    <a:pt x="1283" y="1338"/>
                    <a:pt x="1220" y="1360"/>
                  </a:cubicBezTo>
                  <a:cubicBezTo>
                    <a:pt x="1157" y="1382"/>
                    <a:pt x="1090" y="1364"/>
                    <a:pt x="1065" y="1408"/>
                  </a:cubicBezTo>
                  <a:cubicBezTo>
                    <a:pt x="1040" y="1452"/>
                    <a:pt x="1021" y="1469"/>
                    <a:pt x="951" y="1516"/>
                  </a:cubicBezTo>
                  <a:cubicBezTo>
                    <a:pt x="881" y="1563"/>
                    <a:pt x="748" y="1578"/>
                    <a:pt x="698" y="1588"/>
                  </a:cubicBezTo>
                  <a:cubicBezTo>
                    <a:pt x="648" y="1598"/>
                    <a:pt x="660" y="1648"/>
                    <a:pt x="714" y="1639"/>
                  </a:cubicBezTo>
                  <a:cubicBezTo>
                    <a:pt x="768" y="1630"/>
                    <a:pt x="867" y="1535"/>
                    <a:pt x="990" y="1627"/>
                  </a:cubicBezTo>
                  <a:cubicBezTo>
                    <a:pt x="1113" y="1719"/>
                    <a:pt x="1319" y="1926"/>
                    <a:pt x="1389" y="1990"/>
                  </a:cubicBezTo>
                  <a:cubicBezTo>
                    <a:pt x="1459" y="2054"/>
                    <a:pt x="1546" y="1889"/>
                    <a:pt x="1596" y="1940"/>
                  </a:cubicBezTo>
                  <a:cubicBezTo>
                    <a:pt x="1646" y="1991"/>
                    <a:pt x="1455" y="2061"/>
                    <a:pt x="1571" y="2172"/>
                  </a:cubicBezTo>
                  <a:cubicBezTo>
                    <a:pt x="1687" y="2283"/>
                    <a:pt x="1764" y="2471"/>
                    <a:pt x="1632" y="2587"/>
                  </a:cubicBezTo>
                  <a:cubicBezTo>
                    <a:pt x="1500" y="2703"/>
                    <a:pt x="1384" y="2652"/>
                    <a:pt x="1258" y="2571"/>
                  </a:cubicBezTo>
                  <a:cubicBezTo>
                    <a:pt x="1132" y="2490"/>
                    <a:pt x="753" y="2101"/>
                    <a:pt x="667" y="2000"/>
                  </a:cubicBezTo>
                  <a:cubicBezTo>
                    <a:pt x="581" y="1899"/>
                    <a:pt x="561" y="1839"/>
                    <a:pt x="596" y="1768"/>
                  </a:cubicBezTo>
                  <a:cubicBezTo>
                    <a:pt x="631" y="1697"/>
                    <a:pt x="575" y="1619"/>
                    <a:pt x="495" y="1629"/>
                  </a:cubicBezTo>
                  <a:cubicBezTo>
                    <a:pt x="415" y="1639"/>
                    <a:pt x="263" y="1632"/>
                    <a:pt x="192" y="1470"/>
                  </a:cubicBezTo>
                  <a:cubicBezTo>
                    <a:pt x="121" y="1308"/>
                    <a:pt x="162" y="1127"/>
                    <a:pt x="283" y="1056"/>
                  </a:cubicBezTo>
                  <a:cubicBezTo>
                    <a:pt x="404" y="985"/>
                    <a:pt x="705" y="919"/>
                    <a:pt x="843" y="929"/>
                  </a:cubicBezTo>
                  <a:cubicBezTo>
                    <a:pt x="981" y="939"/>
                    <a:pt x="1085" y="1083"/>
                    <a:pt x="1091" y="1197"/>
                  </a:cubicBezTo>
                  <a:cubicBezTo>
                    <a:pt x="1097" y="1311"/>
                    <a:pt x="1128" y="1268"/>
                    <a:pt x="1147" y="1258"/>
                  </a:cubicBezTo>
                  <a:cubicBezTo>
                    <a:pt x="1166" y="1248"/>
                    <a:pt x="1184" y="1232"/>
                    <a:pt x="1162" y="1207"/>
                  </a:cubicBezTo>
                  <a:cubicBezTo>
                    <a:pt x="1140" y="1182"/>
                    <a:pt x="1118" y="1190"/>
                    <a:pt x="1096" y="1076"/>
                  </a:cubicBezTo>
                  <a:cubicBezTo>
                    <a:pt x="1074" y="962"/>
                    <a:pt x="1078" y="367"/>
                    <a:pt x="1081" y="288"/>
                  </a:cubicBezTo>
                  <a:cubicBezTo>
                    <a:pt x="1084" y="209"/>
                    <a:pt x="1055" y="204"/>
                    <a:pt x="1030" y="207"/>
                  </a:cubicBezTo>
                  <a:cubicBezTo>
                    <a:pt x="1005" y="210"/>
                    <a:pt x="940" y="196"/>
                    <a:pt x="975" y="257"/>
                  </a:cubicBezTo>
                  <a:cubicBezTo>
                    <a:pt x="1010" y="318"/>
                    <a:pt x="1011" y="404"/>
                    <a:pt x="955" y="510"/>
                  </a:cubicBezTo>
                  <a:cubicBezTo>
                    <a:pt x="899" y="616"/>
                    <a:pt x="621" y="934"/>
                    <a:pt x="404" y="990"/>
                  </a:cubicBezTo>
                  <a:cubicBezTo>
                    <a:pt x="187" y="1046"/>
                    <a:pt x="20" y="854"/>
                    <a:pt x="10" y="70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B547"/>
                </a:gs>
                <a:gs pos="100000">
                  <a:srgbClr val="FFB950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6C2C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5" name="Oval 1041"/>
            <p:cNvSpPr>
              <a:spLocks noChangeAspect="1" noChangeArrowheads="1"/>
            </p:cNvSpPr>
            <p:nvPr/>
          </p:nvSpPr>
          <p:spPr bwMode="auto">
            <a:xfrm>
              <a:off x="3344" y="204"/>
              <a:ext cx="280" cy="479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6" name="Oval 1042"/>
            <p:cNvSpPr>
              <a:spLocks noChangeAspect="1" noChangeArrowheads="1"/>
            </p:cNvSpPr>
            <p:nvPr/>
          </p:nvSpPr>
          <p:spPr bwMode="auto">
            <a:xfrm rot="-1104180">
              <a:off x="3388" y="188"/>
              <a:ext cx="126" cy="51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7" name="Oval 1043"/>
            <p:cNvSpPr>
              <a:spLocks noChangeAspect="1" noChangeArrowheads="1"/>
            </p:cNvSpPr>
            <p:nvPr/>
          </p:nvSpPr>
          <p:spPr bwMode="auto">
            <a:xfrm rot="-1391729">
              <a:off x="3486" y="653"/>
              <a:ext cx="85" cy="38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8" name="Oval 1044"/>
            <p:cNvSpPr>
              <a:spLocks noChangeAspect="1" noChangeArrowheads="1"/>
            </p:cNvSpPr>
            <p:nvPr/>
          </p:nvSpPr>
          <p:spPr bwMode="auto">
            <a:xfrm>
              <a:off x="3607" y="430"/>
              <a:ext cx="133" cy="35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29" name="Oval 1045"/>
            <p:cNvSpPr>
              <a:spLocks noChangeAspect="1" noChangeArrowheads="1"/>
            </p:cNvSpPr>
            <p:nvPr/>
          </p:nvSpPr>
          <p:spPr bwMode="auto">
            <a:xfrm rot="-6466062">
              <a:off x="3107" y="486"/>
              <a:ext cx="245" cy="480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0" name="Oval 1046"/>
            <p:cNvSpPr>
              <a:spLocks noChangeAspect="1" noChangeArrowheads="1"/>
            </p:cNvSpPr>
            <p:nvPr/>
          </p:nvSpPr>
          <p:spPr bwMode="auto">
            <a:xfrm rot="-2816801">
              <a:off x="3243" y="738"/>
              <a:ext cx="296" cy="593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1" name="Oval 1047"/>
            <p:cNvSpPr>
              <a:spLocks noChangeAspect="1" noChangeArrowheads="1"/>
            </p:cNvSpPr>
            <p:nvPr/>
          </p:nvSpPr>
          <p:spPr bwMode="auto">
            <a:xfrm>
              <a:off x="3467" y="1213"/>
              <a:ext cx="126" cy="47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2" name="Oval 1048"/>
            <p:cNvSpPr>
              <a:spLocks noChangeAspect="1" noChangeArrowheads="1"/>
            </p:cNvSpPr>
            <p:nvPr/>
          </p:nvSpPr>
          <p:spPr bwMode="auto">
            <a:xfrm>
              <a:off x="3235" y="825"/>
              <a:ext cx="110" cy="49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3" name="Oval 1049"/>
            <p:cNvSpPr>
              <a:spLocks noChangeAspect="1" noChangeArrowheads="1"/>
            </p:cNvSpPr>
            <p:nvPr/>
          </p:nvSpPr>
          <p:spPr bwMode="auto">
            <a:xfrm rot="245137">
              <a:off x="3059" y="810"/>
              <a:ext cx="75" cy="34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4" name="Oval 1050"/>
            <p:cNvSpPr>
              <a:spLocks noChangeAspect="1" noChangeArrowheads="1"/>
            </p:cNvSpPr>
            <p:nvPr/>
          </p:nvSpPr>
          <p:spPr bwMode="auto">
            <a:xfrm rot="-2279924">
              <a:off x="3394" y="698"/>
              <a:ext cx="82" cy="2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5" name="Oval 1051"/>
            <p:cNvSpPr>
              <a:spLocks noChangeAspect="1" noChangeArrowheads="1"/>
            </p:cNvSpPr>
            <p:nvPr/>
          </p:nvSpPr>
          <p:spPr bwMode="auto">
            <a:xfrm rot="-971840">
              <a:off x="3242" y="785"/>
              <a:ext cx="83" cy="2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6" name="Oval 1052"/>
            <p:cNvSpPr>
              <a:spLocks noChangeAspect="1" noChangeArrowheads="1"/>
            </p:cNvSpPr>
            <p:nvPr/>
          </p:nvSpPr>
          <p:spPr bwMode="auto">
            <a:xfrm rot="965558">
              <a:off x="3234" y="561"/>
              <a:ext cx="113" cy="47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37" name="Text Box 1053"/>
            <p:cNvSpPr txBox="1">
              <a:spLocks noChangeAspect="1" noChangeArrowheads="1"/>
            </p:cNvSpPr>
            <p:nvPr/>
          </p:nvSpPr>
          <p:spPr bwMode="auto">
            <a:xfrm>
              <a:off x="3225" y="367"/>
              <a:ext cx="5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7E3F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164938" name="Text Box 1054"/>
            <p:cNvSpPr txBox="1">
              <a:spLocks noChangeAspect="1" noChangeArrowheads="1"/>
            </p:cNvSpPr>
            <p:nvPr/>
          </p:nvSpPr>
          <p:spPr bwMode="auto">
            <a:xfrm>
              <a:off x="3013" y="619"/>
              <a:ext cx="47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7E3F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164939" name="Text Box 1055"/>
            <p:cNvSpPr txBox="1">
              <a:spLocks noChangeAspect="1" noChangeArrowheads="1"/>
            </p:cNvSpPr>
            <p:nvPr/>
          </p:nvSpPr>
          <p:spPr bwMode="auto">
            <a:xfrm>
              <a:off x="3132" y="974"/>
              <a:ext cx="5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7E3F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5152" name="Oval 1056"/>
            <p:cNvSpPr>
              <a:spLocks noChangeAspect="1" noChangeArrowheads="1"/>
            </p:cNvSpPr>
            <p:nvPr/>
          </p:nvSpPr>
          <p:spPr bwMode="auto">
            <a:xfrm rot="-921177">
              <a:off x="3005" y="584"/>
              <a:ext cx="196" cy="107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endParaRPr lang="es-ES" sz="1800" b="0" smtClean="0">
                <a:solidFill>
                  <a:srgbClr val="000000"/>
                </a:solidFill>
              </a:endParaRPr>
            </a:p>
          </p:txBody>
        </p:sp>
        <p:sp>
          <p:nvSpPr>
            <p:cNvPr id="164943" name="Oval 1057"/>
            <p:cNvSpPr>
              <a:spLocks noChangeAspect="1" noChangeArrowheads="1"/>
            </p:cNvSpPr>
            <p:nvPr/>
          </p:nvSpPr>
          <p:spPr bwMode="auto">
            <a:xfrm rot="-8049584">
              <a:off x="3018" y="41"/>
              <a:ext cx="266" cy="686"/>
            </a:xfrm>
            <a:prstGeom prst="ellipse">
              <a:avLst/>
            </a:prstGeom>
            <a:gradFill rotWithShape="1">
              <a:gsLst>
                <a:gs pos="0">
                  <a:srgbClr val="FFF4E3"/>
                </a:gs>
                <a:gs pos="100000">
                  <a:srgbClr val="FFEBCD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44" name="Oval 1058"/>
            <p:cNvSpPr>
              <a:spLocks noChangeAspect="1" noChangeArrowheads="1"/>
            </p:cNvSpPr>
            <p:nvPr/>
          </p:nvSpPr>
          <p:spPr bwMode="auto">
            <a:xfrm rot="-607679">
              <a:off x="3108" y="211"/>
              <a:ext cx="139" cy="46"/>
            </a:xfrm>
            <a:prstGeom prst="ellipse">
              <a:avLst/>
            </a:prstGeom>
            <a:gradFill rotWithShape="1">
              <a:gsLst>
                <a:gs pos="0">
                  <a:srgbClr val="955900"/>
                </a:gs>
                <a:gs pos="100000">
                  <a:srgbClr val="FF99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4945" name="Text Box 1059"/>
            <p:cNvSpPr txBox="1">
              <a:spLocks noChangeAspect="1" noChangeArrowheads="1"/>
            </p:cNvSpPr>
            <p:nvPr/>
          </p:nvSpPr>
          <p:spPr bwMode="auto">
            <a:xfrm>
              <a:off x="2934" y="346"/>
              <a:ext cx="3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7E3F00"/>
                  </a:solidFill>
                  <a:cs typeface="Arial" charset="0"/>
                </a:rPr>
                <a:t>L1</a:t>
              </a:r>
            </a:p>
          </p:txBody>
        </p:sp>
        <p:sp>
          <p:nvSpPr>
            <p:cNvPr id="164946" name="Text Box 1060"/>
            <p:cNvSpPr txBox="1">
              <a:spLocks noChangeAspect="1" noChangeArrowheads="1"/>
            </p:cNvSpPr>
            <p:nvPr/>
          </p:nvSpPr>
          <p:spPr bwMode="auto">
            <a:xfrm>
              <a:off x="3008" y="269"/>
              <a:ext cx="37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lnSpc>
                  <a:spcPct val="65000"/>
                </a:lnSpc>
                <a:spcBef>
                  <a:spcPct val="50000"/>
                </a:spcBef>
              </a:pPr>
              <a:r>
                <a:rPr lang="en-US" sz="1400" smtClean="0">
                  <a:solidFill>
                    <a:srgbClr val="2A2900"/>
                  </a:solidFill>
                  <a:cs typeface="Arial" charset="0"/>
                </a:rPr>
                <a:t>Her2</a:t>
              </a:r>
            </a:p>
          </p:txBody>
        </p:sp>
        <p:sp>
          <p:nvSpPr>
            <p:cNvPr id="5157" name="Oval 1061"/>
            <p:cNvSpPr>
              <a:spLocks noChangeAspect="1" noChangeArrowheads="1"/>
            </p:cNvSpPr>
            <p:nvPr/>
          </p:nvSpPr>
          <p:spPr bwMode="auto">
            <a:xfrm rot="-938467">
              <a:off x="2988" y="487"/>
              <a:ext cx="201" cy="110"/>
            </a:xfrm>
            <a:prstGeom prst="ellipse">
              <a:avLst/>
            </a:prstGeom>
            <a:gradFill rotWithShape="1">
              <a:gsLst>
                <a:gs pos="0">
                  <a:srgbClr val="000082"/>
                </a:gs>
                <a:gs pos="30000">
                  <a:srgbClr val="66008F">
                    <a:alpha val="70000"/>
                  </a:srgbClr>
                </a:gs>
                <a:gs pos="64999">
                  <a:srgbClr val="BA0066">
                    <a:alpha val="35001"/>
                  </a:srgbClr>
                </a:gs>
                <a:gs pos="89999">
                  <a:srgbClr val="FF0000">
                    <a:alpha val="10001"/>
                  </a:srgbClr>
                </a:gs>
                <a:gs pos="100000">
                  <a:srgbClr val="FF82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s-ES" sz="1600" b="0" smtClean="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64880" name="Line 1062"/>
          <p:cNvSpPr>
            <a:spLocks noChangeShapeType="1"/>
          </p:cNvSpPr>
          <p:nvPr/>
        </p:nvSpPr>
        <p:spPr bwMode="auto">
          <a:xfrm flipH="1">
            <a:off x="4946650" y="2717800"/>
            <a:ext cx="0" cy="212725"/>
          </a:xfrm>
          <a:prstGeom prst="line">
            <a:avLst/>
          </a:prstGeom>
          <a:noFill/>
          <a:ln w="76200">
            <a:solidFill>
              <a:srgbClr val="00777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4881" name="Group 1063"/>
          <p:cNvGrpSpPr>
            <a:grpSpLocks/>
          </p:cNvGrpSpPr>
          <p:nvPr/>
        </p:nvGrpSpPr>
        <p:grpSpPr bwMode="auto">
          <a:xfrm flipH="1">
            <a:off x="4559300" y="1069975"/>
            <a:ext cx="1400175" cy="1717675"/>
            <a:chOff x="5303" y="712"/>
            <a:chExt cx="882" cy="1082"/>
          </a:xfrm>
        </p:grpSpPr>
        <p:grpSp>
          <p:nvGrpSpPr>
            <p:cNvPr id="164901" name="Group 1064"/>
            <p:cNvGrpSpPr>
              <a:grpSpLocks/>
            </p:cNvGrpSpPr>
            <p:nvPr/>
          </p:nvGrpSpPr>
          <p:grpSpPr bwMode="auto">
            <a:xfrm>
              <a:off x="5303" y="712"/>
              <a:ext cx="882" cy="1082"/>
              <a:chOff x="5314" y="712"/>
              <a:chExt cx="882" cy="1082"/>
            </a:xfrm>
          </p:grpSpPr>
          <p:sp>
            <p:nvSpPr>
              <p:cNvPr id="164903" name="Freeform 1065"/>
              <p:cNvSpPr>
                <a:spLocks noChangeAspect="1"/>
              </p:cNvSpPr>
              <p:nvPr/>
            </p:nvSpPr>
            <p:spPr bwMode="auto">
              <a:xfrm>
                <a:off x="5381" y="712"/>
                <a:ext cx="788" cy="1082"/>
              </a:xfrm>
              <a:custGeom>
                <a:avLst/>
                <a:gdLst>
                  <a:gd name="T0" fmla="*/ 1 w 2002"/>
                  <a:gd name="T1" fmla="*/ 13 h 2742"/>
                  <a:gd name="T2" fmla="*/ 4 w 2002"/>
                  <a:gd name="T3" fmla="*/ 4 h 2742"/>
                  <a:gd name="T4" fmla="*/ 15 w 2002"/>
                  <a:gd name="T5" fmla="*/ 0 h 2742"/>
                  <a:gd name="T6" fmla="*/ 22 w 2002"/>
                  <a:gd name="T7" fmla="*/ 3 h 2742"/>
                  <a:gd name="T8" fmla="*/ 24 w 2002"/>
                  <a:gd name="T9" fmla="*/ 2 h 2742"/>
                  <a:gd name="T10" fmla="*/ 28 w 2002"/>
                  <a:gd name="T11" fmla="*/ 3 h 2742"/>
                  <a:gd name="T12" fmla="*/ 33 w 2002"/>
                  <a:gd name="T13" fmla="*/ 1 h 2742"/>
                  <a:gd name="T14" fmla="*/ 38 w 2002"/>
                  <a:gd name="T15" fmla="*/ 5 h 2742"/>
                  <a:gd name="T16" fmla="*/ 38 w 2002"/>
                  <a:gd name="T17" fmla="*/ 14 h 2742"/>
                  <a:gd name="T18" fmla="*/ 48 w 2002"/>
                  <a:gd name="T19" fmla="*/ 17 h 2742"/>
                  <a:gd name="T20" fmla="*/ 39 w 2002"/>
                  <a:gd name="T21" fmla="*/ 20 h 2742"/>
                  <a:gd name="T22" fmla="*/ 37 w 2002"/>
                  <a:gd name="T23" fmla="*/ 30 h 2742"/>
                  <a:gd name="T24" fmla="*/ 32 w 2002"/>
                  <a:gd name="T25" fmla="*/ 32 h 2742"/>
                  <a:gd name="T26" fmla="*/ 29 w 2002"/>
                  <a:gd name="T27" fmla="*/ 34 h 2742"/>
                  <a:gd name="T28" fmla="*/ 26 w 2002"/>
                  <a:gd name="T29" fmla="*/ 35 h 2742"/>
                  <a:gd name="T30" fmla="*/ 23 w 2002"/>
                  <a:gd name="T31" fmla="*/ 37 h 2742"/>
                  <a:gd name="T32" fmla="*/ 17 w 2002"/>
                  <a:gd name="T33" fmla="*/ 39 h 2742"/>
                  <a:gd name="T34" fmla="*/ 17 w 2002"/>
                  <a:gd name="T35" fmla="*/ 41 h 2742"/>
                  <a:gd name="T36" fmla="*/ 24 w 2002"/>
                  <a:gd name="T37" fmla="*/ 40 h 2742"/>
                  <a:gd name="T38" fmla="*/ 33 w 2002"/>
                  <a:gd name="T39" fmla="*/ 49 h 2742"/>
                  <a:gd name="T40" fmla="*/ 38 w 2002"/>
                  <a:gd name="T41" fmla="*/ 48 h 2742"/>
                  <a:gd name="T42" fmla="*/ 38 w 2002"/>
                  <a:gd name="T43" fmla="*/ 54 h 2742"/>
                  <a:gd name="T44" fmla="*/ 39 w 2002"/>
                  <a:gd name="T45" fmla="*/ 64 h 2742"/>
                  <a:gd name="T46" fmla="*/ 30 w 2002"/>
                  <a:gd name="T47" fmla="*/ 63 h 2742"/>
                  <a:gd name="T48" fmla="*/ 16 w 2002"/>
                  <a:gd name="T49" fmla="*/ 49 h 2742"/>
                  <a:gd name="T50" fmla="*/ 14 w 2002"/>
                  <a:gd name="T51" fmla="*/ 44 h 2742"/>
                  <a:gd name="T52" fmla="*/ 12 w 2002"/>
                  <a:gd name="T53" fmla="*/ 41 h 2742"/>
                  <a:gd name="T54" fmla="*/ 5 w 2002"/>
                  <a:gd name="T55" fmla="*/ 37 h 2742"/>
                  <a:gd name="T56" fmla="*/ 5 w 2002"/>
                  <a:gd name="T57" fmla="*/ 29 h 2742"/>
                  <a:gd name="T58" fmla="*/ 11 w 2002"/>
                  <a:gd name="T59" fmla="*/ 30 h 2742"/>
                  <a:gd name="T60" fmla="*/ 13 w 2002"/>
                  <a:gd name="T61" fmla="*/ 24 h 2742"/>
                  <a:gd name="T62" fmla="*/ 20 w 2002"/>
                  <a:gd name="T63" fmla="*/ 24 h 2742"/>
                  <a:gd name="T64" fmla="*/ 26 w 2002"/>
                  <a:gd name="T65" fmla="*/ 30 h 2742"/>
                  <a:gd name="T66" fmla="*/ 28 w 2002"/>
                  <a:gd name="T67" fmla="*/ 32 h 2742"/>
                  <a:gd name="T68" fmla="*/ 28 w 2002"/>
                  <a:gd name="T69" fmla="*/ 30 h 2742"/>
                  <a:gd name="T70" fmla="*/ 26 w 2002"/>
                  <a:gd name="T71" fmla="*/ 27 h 2742"/>
                  <a:gd name="T72" fmla="*/ 26 w 2002"/>
                  <a:gd name="T73" fmla="*/ 8 h 2742"/>
                  <a:gd name="T74" fmla="*/ 25 w 2002"/>
                  <a:gd name="T75" fmla="*/ 6 h 2742"/>
                  <a:gd name="T76" fmla="*/ 23 w 2002"/>
                  <a:gd name="T77" fmla="*/ 7 h 2742"/>
                  <a:gd name="T78" fmla="*/ 20 w 2002"/>
                  <a:gd name="T79" fmla="*/ 15 h 2742"/>
                  <a:gd name="T80" fmla="*/ 12 w 2002"/>
                  <a:gd name="T81" fmla="*/ 17 h 2742"/>
                  <a:gd name="T82" fmla="*/ 7 w 2002"/>
                  <a:gd name="T83" fmla="*/ 13 h 2742"/>
                  <a:gd name="T84" fmla="*/ 2 w 2002"/>
                  <a:gd name="T85" fmla="*/ 17 h 2742"/>
                  <a:gd name="T86" fmla="*/ 1 w 2002"/>
                  <a:gd name="T87" fmla="*/ 13 h 27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02"/>
                  <a:gd name="T133" fmla="*/ 0 h 2742"/>
                  <a:gd name="T134" fmla="*/ 2002 w 2002"/>
                  <a:gd name="T135" fmla="*/ 2742 h 27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02" h="2742">
                    <a:moveTo>
                      <a:pt x="25" y="544"/>
                    </a:moveTo>
                    <a:cubicBezTo>
                      <a:pt x="0" y="418"/>
                      <a:pt x="15" y="236"/>
                      <a:pt x="146" y="145"/>
                    </a:cubicBezTo>
                    <a:cubicBezTo>
                      <a:pt x="277" y="54"/>
                      <a:pt x="498" y="32"/>
                      <a:pt x="600" y="16"/>
                    </a:cubicBezTo>
                    <a:cubicBezTo>
                      <a:pt x="702" y="0"/>
                      <a:pt x="839" y="53"/>
                      <a:pt x="899" y="135"/>
                    </a:cubicBezTo>
                    <a:cubicBezTo>
                      <a:pt x="959" y="217"/>
                      <a:pt x="942" y="105"/>
                      <a:pt x="1015" y="99"/>
                    </a:cubicBezTo>
                    <a:cubicBezTo>
                      <a:pt x="1088" y="93"/>
                      <a:pt x="1107" y="180"/>
                      <a:pt x="1142" y="130"/>
                    </a:cubicBezTo>
                    <a:cubicBezTo>
                      <a:pt x="1177" y="80"/>
                      <a:pt x="1223" y="39"/>
                      <a:pt x="1354" y="39"/>
                    </a:cubicBezTo>
                    <a:cubicBezTo>
                      <a:pt x="1485" y="39"/>
                      <a:pt x="1561" y="112"/>
                      <a:pt x="1576" y="216"/>
                    </a:cubicBezTo>
                    <a:cubicBezTo>
                      <a:pt x="1591" y="320"/>
                      <a:pt x="1591" y="458"/>
                      <a:pt x="1596" y="564"/>
                    </a:cubicBezTo>
                    <a:cubicBezTo>
                      <a:pt x="1601" y="670"/>
                      <a:pt x="2002" y="604"/>
                      <a:pt x="1996" y="685"/>
                    </a:cubicBezTo>
                    <a:cubicBezTo>
                      <a:pt x="1990" y="766"/>
                      <a:pt x="1606" y="691"/>
                      <a:pt x="1606" y="817"/>
                    </a:cubicBezTo>
                    <a:cubicBezTo>
                      <a:pt x="1606" y="943"/>
                      <a:pt x="1622" y="1165"/>
                      <a:pt x="1541" y="1236"/>
                    </a:cubicBezTo>
                    <a:cubicBezTo>
                      <a:pt x="1460" y="1307"/>
                      <a:pt x="1389" y="1302"/>
                      <a:pt x="1334" y="1297"/>
                    </a:cubicBezTo>
                    <a:cubicBezTo>
                      <a:pt x="1279" y="1292"/>
                      <a:pt x="1283" y="1377"/>
                      <a:pt x="1220" y="1399"/>
                    </a:cubicBezTo>
                    <a:cubicBezTo>
                      <a:pt x="1157" y="1421"/>
                      <a:pt x="1090" y="1403"/>
                      <a:pt x="1065" y="1447"/>
                    </a:cubicBezTo>
                    <a:cubicBezTo>
                      <a:pt x="1040" y="1491"/>
                      <a:pt x="1021" y="1508"/>
                      <a:pt x="951" y="1555"/>
                    </a:cubicBezTo>
                    <a:cubicBezTo>
                      <a:pt x="881" y="1602"/>
                      <a:pt x="748" y="1617"/>
                      <a:pt x="698" y="1627"/>
                    </a:cubicBezTo>
                    <a:cubicBezTo>
                      <a:pt x="648" y="1637"/>
                      <a:pt x="660" y="1687"/>
                      <a:pt x="714" y="1678"/>
                    </a:cubicBezTo>
                    <a:cubicBezTo>
                      <a:pt x="768" y="1669"/>
                      <a:pt x="867" y="1574"/>
                      <a:pt x="990" y="1666"/>
                    </a:cubicBezTo>
                    <a:cubicBezTo>
                      <a:pt x="1113" y="1758"/>
                      <a:pt x="1319" y="1965"/>
                      <a:pt x="1389" y="2029"/>
                    </a:cubicBezTo>
                    <a:cubicBezTo>
                      <a:pt x="1459" y="2093"/>
                      <a:pt x="1546" y="1928"/>
                      <a:pt x="1596" y="1979"/>
                    </a:cubicBezTo>
                    <a:cubicBezTo>
                      <a:pt x="1646" y="2030"/>
                      <a:pt x="1455" y="2100"/>
                      <a:pt x="1571" y="2211"/>
                    </a:cubicBezTo>
                    <a:cubicBezTo>
                      <a:pt x="1687" y="2322"/>
                      <a:pt x="1764" y="2510"/>
                      <a:pt x="1632" y="2626"/>
                    </a:cubicBezTo>
                    <a:cubicBezTo>
                      <a:pt x="1500" y="2742"/>
                      <a:pt x="1384" y="2691"/>
                      <a:pt x="1258" y="2610"/>
                    </a:cubicBezTo>
                    <a:cubicBezTo>
                      <a:pt x="1132" y="2529"/>
                      <a:pt x="753" y="2140"/>
                      <a:pt x="667" y="2039"/>
                    </a:cubicBezTo>
                    <a:cubicBezTo>
                      <a:pt x="581" y="1938"/>
                      <a:pt x="561" y="1878"/>
                      <a:pt x="596" y="1807"/>
                    </a:cubicBezTo>
                    <a:cubicBezTo>
                      <a:pt x="631" y="1736"/>
                      <a:pt x="575" y="1658"/>
                      <a:pt x="495" y="1668"/>
                    </a:cubicBezTo>
                    <a:cubicBezTo>
                      <a:pt x="415" y="1678"/>
                      <a:pt x="303" y="1691"/>
                      <a:pt x="202" y="1524"/>
                    </a:cubicBezTo>
                    <a:cubicBezTo>
                      <a:pt x="101" y="1357"/>
                      <a:pt x="157" y="1123"/>
                      <a:pt x="212" y="1185"/>
                    </a:cubicBezTo>
                    <a:cubicBezTo>
                      <a:pt x="267" y="1247"/>
                      <a:pt x="380" y="1292"/>
                      <a:pt x="466" y="1247"/>
                    </a:cubicBezTo>
                    <a:cubicBezTo>
                      <a:pt x="552" y="1202"/>
                      <a:pt x="570" y="1057"/>
                      <a:pt x="559" y="1017"/>
                    </a:cubicBezTo>
                    <a:cubicBezTo>
                      <a:pt x="548" y="977"/>
                      <a:pt x="716" y="948"/>
                      <a:pt x="843" y="968"/>
                    </a:cubicBezTo>
                    <a:cubicBezTo>
                      <a:pt x="970" y="988"/>
                      <a:pt x="1085" y="1122"/>
                      <a:pt x="1091" y="1236"/>
                    </a:cubicBezTo>
                    <a:cubicBezTo>
                      <a:pt x="1097" y="1350"/>
                      <a:pt x="1128" y="1307"/>
                      <a:pt x="1147" y="1297"/>
                    </a:cubicBezTo>
                    <a:cubicBezTo>
                      <a:pt x="1166" y="1287"/>
                      <a:pt x="1184" y="1271"/>
                      <a:pt x="1162" y="1246"/>
                    </a:cubicBezTo>
                    <a:cubicBezTo>
                      <a:pt x="1140" y="1221"/>
                      <a:pt x="1118" y="1229"/>
                      <a:pt x="1096" y="1115"/>
                    </a:cubicBezTo>
                    <a:cubicBezTo>
                      <a:pt x="1074" y="1001"/>
                      <a:pt x="1078" y="406"/>
                      <a:pt x="1081" y="327"/>
                    </a:cubicBezTo>
                    <a:cubicBezTo>
                      <a:pt x="1084" y="248"/>
                      <a:pt x="1055" y="243"/>
                      <a:pt x="1030" y="246"/>
                    </a:cubicBezTo>
                    <a:cubicBezTo>
                      <a:pt x="1005" y="249"/>
                      <a:pt x="999" y="216"/>
                      <a:pt x="965" y="281"/>
                    </a:cubicBezTo>
                    <a:cubicBezTo>
                      <a:pt x="978" y="386"/>
                      <a:pt x="927" y="533"/>
                      <a:pt x="828" y="596"/>
                    </a:cubicBezTo>
                    <a:cubicBezTo>
                      <a:pt x="729" y="659"/>
                      <a:pt x="539" y="753"/>
                      <a:pt x="516" y="708"/>
                    </a:cubicBezTo>
                    <a:cubicBezTo>
                      <a:pt x="493" y="663"/>
                      <a:pt x="434" y="539"/>
                      <a:pt x="300" y="542"/>
                    </a:cubicBezTo>
                    <a:cubicBezTo>
                      <a:pt x="166" y="545"/>
                      <a:pt x="125" y="630"/>
                      <a:pt x="97" y="683"/>
                    </a:cubicBezTo>
                    <a:cubicBezTo>
                      <a:pt x="69" y="736"/>
                      <a:pt x="50" y="670"/>
                      <a:pt x="25" y="544"/>
                    </a:cubicBezTo>
                    <a:close/>
                  </a:path>
                </a:pathLst>
              </a:custGeom>
              <a:solidFill>
                <a:srgbClr val="00CC99"/>
              </a:solidFill>
              <a:ln w="6350">
                <a:solidFill>
                  <a:srgbClr val="00898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4" name="Oval 1066"/>
              <p:cNvSpPr>
                <a:spLocks noChangeAspect="1" noChangeArrowheads="1"/>
              </p:cNvSpPr>
              <p:nvPr/>
            </p:nvSpPr>
            <p:spPr bwMode="auto">
              <a:xfrm>
                <a:off x="5776" y="742"/>
                <a:ext cx="273" cy="469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5" name="Oval 1067"/>
              <p:cNvSpPr>
                <a:spLocks noChangeAspect="1" noChangeArrowheads="1"/>
              </p:cNvSpPr>
              <p:nvPr/>
            </p:nvSpPr>
            <p:spPr bwMode="auto">
              <a:xfrm>
                <a:off x="5829" y="728"/>
                <a:ext cx="156" cy="64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6" name="Oval 1068"/>
              <p:cNvSpPr>
                <a:spLocks noChangeAspect="1" noChangeArrowheads="1"/>
              </p:cNvSpPr>
              <p:nvPr/>
            </p:nvSpPr>
            <p:spPr bwMode="auto">
              <a:xfrm rot="-892190">
                <a:off x="5892" y="1187"/>
                <a:ext cx="103" cy="32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7" name="Oval 1069"/>
              <p:cNvSpPr>
                <a:spLocks noChangeAspect="1" noChangeArrowheads="1"/>
              </p:cNvSpPr>
              <p:nvPr/>
            </p:nvSpPr>
            <p:spPr bwMode="auto">
              <a:xfrm>
                <a:off x="6032" y="964"/>
                <a:ext cx="131" cy="35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8" name="Oval 1070"/>
              <p:cNvSpPr>
                <a:spLocks noChangeAspect="1" noChangeArrowheads="1"/>
              </p:cNvSpPr>
              <p:nvPr/>
            </p:nvSpPr>
            <p:spPr bwMode="auto">
              <a:xfrm rot="236922">
                <a:off x="5542" y="718"/>
                <a:ext cx="177" cy="6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9" name="Oval 1071"/>
              <p:cNvSpPr>
                <a:spLocks noChangeAspect="1" noChangeArrowheads="1"/>
              </p:cNvSpPr>
              <p:nvPr/>
            </p:nvSpPr>
            <p:spPr bwMode="auto">
              <a:xfrm rot="-6521748">
                <a:off x="5529" y="991"/>
                <a:ext cx="240" cy="534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0" name="Oval 1072"/>
              <p:cNvSpPr>
                <a:spLocks noChangeAspect="1" noChangeArrowheads="1"/>
              </p:cNvSpPr>
              <p:nvPr/>
            </p:nvSpPr>
            <p:spPr bwMode="auto">
              <a:xfrm rot="-2816801">
                <a:off x="5677" y="1265"/>
                <a:ext cx="287" cy="579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1" name="Oval 1073"/>
              <p:cNvSpPr>
                <a:spLocks noChangeAspect="1" noChangeArrowheads="1"/>
              </p:cNvSpPr>
              <p:nvPr/>
            </p:nvSpPr>
            <p:spPr bwMode="auto">
              <a:xfrm>
                <a:off x="5895" y="1728"/>
                <a:ext cx="122" cy="4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2" name="Oval 1074"/>
              <p:cNvSpPr>
                <a:spLocks noChangeAspect="1" noChangeArrowheads="1"/>
              </p:cNvSpPr>
              <p:nvPr/>
            </p:nvSpPr>
            <p:spPr bwMode="auto">
              <a:xfrm>
                <a:off x="5670" y="1351"/>
                <a:ext cx="108" cy="47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3" name="Oval 1075"/>
              <p:cNvSpPr>
                <a:spLocks noChangeAspect="1" noChangeArrowheads="1"/>
              </p:cNvSpPr>
              <p:nvPr/>
            </p:nvSpPr>
            <p:spPr bwMode="auto">
              <a:xfrm rot="-2279924">
                <a:off x="5825" y="1227"/>
                <a:ext cx="78" cy="24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4" name="Oval 1076"/>
              <p:cNvSpPr>
                <a:spLocks noChangeAspect="1" noChangeArrowheads="1"/>
              </p:cNvSpPr>
              <p:nvPr/>
            </p:nvSpPr>
            <p:spPr bwMode="auto">
              <a:xfrm rot="-971840">
                <a:off x="5643" y="1278"/>
                <a:ext cx="150" cy="59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5" name="Oval 1077"/>
              <p:cNvSpPr>
                <a:spLocks noChangeAspect="1" noChangeArrowheads="1"/>
              </p:cNvSpPr>
              <p:nvPr/>
            </p:nvSpPr>
            <p:spPr bwMode="auto">
              <a:xfrm rot="298185">
                <a:off x="5613" y="1094"/>
                <a:ext cx="157" cy="54"/>
              </a:xfrm>
              <a:prstGeom prst="ellipse">
                <a:avLst/>
              </a:prstGeom>
              <a:gradFill rotWithShape="1">
                <a:gsLst>
                  <a:gs pos="0">
                    <a:srgbClr val="004C4A"/>
                  </a:gs>
                  <a:gs pos="100000">
                    <a:srgbClr val="007774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6" name="AutoShape 1078"/>
              <p:cNvSpPr>
                <a:spLocks noChangeAspect="1" noChangeArrowheads="1"/>
              </p:cNvSpPr>
              <p:nvPr/>
            </p:nvSpPr>
            <p:spPr bwMode="auto">
              <a:xfrm rot="5400000">
                <a:off x="5431" y="836"/>
                <a:ext cx="135" cy="166"/>
              </a:xfrm>
              <a:prstGeom prst="moon">
                <a:avLst>
                  <a:gd name="adj" fmla="val 54519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7" name="AutoShape 1079"/>
              <p:cNvSpPr>
                <a:spLocks noChangeAspect="1" noChangeArrowheads="1"/>
              </p:cNvSpPr>
              <p:nvPr/>
            </p:nvSpPr>
            <p:spPr bwMode="auto">
              <a:xfrm rot="-6918623">
                <a:off x="5491" y="1127"/>
                <a:ext cx="138" cy="158"/>
              </a:xfrm>
              <a:prstGeom prst="moon">
                <a:avLst>
                  <a:gd name="adj" fmla="val 49981"/>
                </a:avLst>
              </a:prstGeom>
              <a:gradFill rotWithShape="1">
                <a:gsLst>
                  <a:gs pos="0">
                    <a:srgbClr val="007774">
                      <a:alpha val="0"/>
                    </a:srgbClr>
                  </a:gs>
                  <a:gs pos="100000">
                    <a:srgbClr val="004C4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8" name="Oval 1080"/>
              <p:cNvSpPr>
                <a:spLocks noChangeAspect="1" noChangeArrowheads="1"/>
              </p:cNvSpPr>
              <p:nvPr/>
            </p:nvSpPr>
            <p:spPr bwMode="auto">
              <a:xfrm rot="-4960730">
                <a:off x="5460" y="574"/>
                <a:ext cx="247" cy="540"/>
              </a:xfrm>
              <a:prstGeom prst="ellipse">
                <a:avLst/>
              </a:prstGeom>
              <a:gradFill rotWithShape="1">
                <a:gsLst>
                  <a:gs pos="0">
                    <a:srgbClr val="D6FFFE"/>
                  </a:gs>
                  <a:gs pos="100000">
                    <a:srgbClr val="B7FFFD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19" name="Text Box 1081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5653" y="881"/>
                <a:ext cx="54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007774"/>
                    </a:solidFill>
                    <a:cs typeface="Arial" charset="0"/>
                  </a:rPr>
                  <a:t>CR1</a:t>
                </a:r>
              </a:p>
            </p:txBody>
          </p:sp>
          <p:sp>
            <p:nvSpPr>
              <p:cNvPr id="164920" name="Text Box 1082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5432" y="1121"/>
                <a:ext cx="54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007774"/>
                    </a:solidFill>
                    <a:cs typeface="Arial" charset="0"/>
                  </a:rPr>
                  <a:t>L2</a:t>
                </a:r>
              </a:p>
            </p:txBody>
          </p:sp>
          <p:sp>
            <p:nvSpPr>
              <p:cNvPr id="164921" name="Text Box 1083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5592" y="1481"/>
                <a:ext cx="54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007774"/>
                    </a:solidFill>
                    <a:cs typeface="Arial" charset="0"/>
                  </a:rPr>
                  <a:t>CR2</a:t>
                </a:r>
              </a:p>
            </p:txBody>
          </p:sp>
          <p:sp>
            <p:nvSpPr>
              <p:cNvPr id="164922" name="Text Box 1084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5373" y="826"/>
                <a:ext cx="54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007774"/>
                    </a:solidFill>
                    <a:cs typeface="Arial" charset="0"/>
                  </a:rPr>
                  <a:t>L1</a:t>
                </a:r>
              </a:p>
            </p:txBody>
          </p:sp>
        </p:grpSp>
        <p:sp>
          <p:nvSpPr>
            <p:cNvPr id="164902" name="Text Box 1085"/>
            <p:cNvSpPr txBox="1">
              <a:spLocks noChangeArrowheads="1"/>
            </p:cNvSpPr>
            <p:nvPr/>
          </p:nvSpPr>
          <p:spPr bwMode="auto">
            <a:xfrm>
              <a:off x="5395" y="716"/>
              <a:ext cx="36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400" smtClean="0">
                  <a:solidFill>
                    <a:srgbClr val="000000"/>
                  </a:solidFill>
                  <a:cs typeface="Arial" charset="0"/>
                </a:rPr>
                <a:t>Her3</a:t>
              </a:r>
            </a:p>
          </p:txBody>
        </p:sp>
      </p:grpSp>
      <p:sp>
        <p:nvSpPr>
          <p:cNvPr id="164882" name="Oval 1086"/>
          <p:cNvSpPr>
            <a:spLocks noChangeArrowheads="1"/>
          </p:cNvSpPr>
          <p:nvPr/>
        </p:nvSpPr>
        <p:spPr bwMode="auto">
          <a:xfrm flipH="1">
            <a:off x="5468938" y="1404938"/>
            <a:ext cx="355600" cy="477837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NRG</a:t>
            </a:r>
          </a:p>
        </p:txBody>
      </p:sp>
      <p:sp>
        <p:nvSpPr>
          <p:cNvPr id="164883" name="Text Box 1087"/>
          <p:cNvSpPr txBox="1">
            <a:spLocks noChangeArrowheads="1"/>
          </p:cNvSpPr>
          <p:nvPr/>
        </p:nvSpPr>
        <p:spPr bwMode="auto">
          <a:xfrm>
            <a:off x="685800" y="152400"/>
            <a:ext cx="3852863" cy="304800"/>
          </a:xfrm>
          <a:prstGeom prst="rect">
            <a:avLst/>
          </a:prstGeom>
          <a:gradFill rotWithShape="1">
            <a:gsLst>
              <a:gs pos="0">
                <a:srgbClr val="FFE6C1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  <a:cs typeface="Arial" charset="0"/>
              </a:rPr>
              <a:t>Trastuzumab MOA</a:t>
            </a:r>
          </a:p>
        </p:txBody>
      </p:sp>
      <p:grpSp>
        <p:nvGrpSpPr>
          <p:cNvPr id="164884" name="Group 422"/>
          <p:cNvGrpSpPr>
            <a:grpSpLocks/>
          </p:cNvGrpSpPr>
          <p:nvPr/>
        </p:nvGrpSpPr>
        <p:grpSpPr bwMode="auto">
          <a:xfrm rot="2664256">
            <a:off x="3086100" y="1754188"/>
            <a:ext cx="968375" cy="1384300"/>
            <a:chOff x="478" y="368"/>
            <a:chExt cx="610" cy="872"/>
          </a:xfrm>
        </p:grpSpPr>
        <p:grpSp>
          <p:nvGrpSpPr>
            <p:cNvPr id="164888" name="Group 423"/>
            <p:cNvGrpSpPr>
              <a:grpSpLocks/>
            </p:cNvGrpSpPr>
            <p:nvPr/>
          </p:nvGrpSpPr>
          <p:grpSpPr bwMode="auto">
            <a:xfrm>
              <a:off x="680" y="634"/>
              <a:ext cx="211" cy="606"/>
              <a:chOff x="680" y="634"/>
              <a:chExt cx="211" cy="606"/>
            </a:xfrm>
          </p:grpSpPr>
          <p:sp>
            <p:nvSpPr>
              <p:cNvPr id="164897" name="AutoShape 424"/>
              <p:cNvSpPr>
                <a:spLocks noChangeAspect="1" noChangeArrowheads="1"/>
              </p:cNvSpPr>
              <p:nvPr/>
            </p:nvSpPr>
            <p:spPr bwMode="auto">
              <a:xfrm>
                <a:off x="680" y="634"/>
                <a:ext cx="81" cy="6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8" name="AutoShape 425"/>
              <p:cNvSpPr>
                <a:spLocks noChangeAspect="1" noChangeArrowheads="1"/>
              </p:cNvSpPr>
              <p:nvPr/>
            </p:nvSpPr>
            <p:spPr bwMode="auto">
              <a:xfrm flipH="1">
                <a:off x="810" y="634"/>
                <a:ext cx="81" cy="6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9" name="AutoShape 426"/>
              <p:cNvSpPr>
                <a:spLocks noChangeAspect="1" noChangeArrowheads="1"/>
              </p:cNvSpPr>
              <p:nvPr/>
            </p:nvSpPr>
            <p:spPr bwMode="auto">
              <a:xfrm>
                <a:off x="746" y="724"/>
                <a:ext cx="78" cy="3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900" name="AutoShape 427"/>
              <p:cNvSpPr>
                <a:spLocks noChangeAspect="1" noChangeArrowheads="1"/>
              </p:cNvSpPr>
              <p:nvPr/>
            </p:nvSpPr>
            <p:spPr bwMode="auto">
              <a:xfrm>
                <a:off x="746" y="778"/>
                <a:ext cx="78" cy="3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4889" name="Group 428"/>
            <p:cNvGrpSpPr>
              <a:grpSpLocks/>
            </p:cNvGrpSpPr>
            <p:nvPr/>
          </p:nvGrpSpPr>
          <p:grpSpPr bwMode="auto">
            <a:xfrm>
              <a:off x="787" y="513"/>
              <a:ext cx="431" cy="177"/>
              <a:chOff x="787" y="513"/>
              <a:chExt cx="431" cy="177"/>
            </a:xfrm>
          </p:grpSpPr>
          <p:sp>
            <p:nvSpPr>
              <p:cNvPr id="164894" name="AutoShape 429"/>
              <p:cNvSpPr>
                <a:spLocks noChangeAspect="1" noChangeArrowheads="1"/>
              </p:cNvSpPr>
              <p:nvPr/>
            </p:nvSpPr>
            <p:spPr bwMode="auto">
              <a:xfrm rot="18900000" flipH="1">
                <a:off x="787" y="513"/>
                <a:ext cx="366" cy="75"/>
              </a:xfrm>
              <a:prstGeom prst="roundRect">
                <a:avLst>
                  <a:gd name="adj" fmla="val 44255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5" name="AutoShape 430"/>
              <p:cNvSpPr>
                <a:spLocks noChangeAspect="1" noChangeArrowheads="1"/>
              </p:cNvSpPr>
              <p:nvPr/>
            </p:nvSpPr>
            <p:spPr bwMode="auto">
              <a:xfrm rot="18900000" flipH="1">
                <a:off x="883" y="581"/>
                <a:ext cx="335" cy="75"/>
              </a:xfrm>
              <a:prstGeom prst="roundRect">
                <a:avLst>
                  <a:gd name="adj" fmla="val 44255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6" name="AutoShape 431"/>
              <p:cNvSpPr>
                <a:spLocks noChangeAspect="1" noChangeArrowheads="1"/>
              </p:cNvSpPr>
              <p:nvPr/>
            </p:nvSpPr>
            <p:spPr bwMode="auto">
              <a:xfrm rot="2700000">
                <a:off x="904" y="638"/>
                <a:ext cx="63" cy="4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4890" name="Group 432"/>
            <p:cNvGrpSpPr>
              <a:grpSpLocks/>
            </p:cNvGrpSpPr>
            <p:nvPr/>
          </p:nvGrpSpPr>
          <p:grpSpPr bwMode="auto">
            <a:xfrm>
              <a:off x="478" y="368"/>
              <a:ext cx="186" cy="417"/>
              <a:chOff x="478" y="368"/>
              <a:chExt cx="186" cy="417"/>
            </a:xfrm>
          </p:grpSpPr>
          <p:sp>
            <p:nvSpPr>
              <p:cNvPr id="164891" name="AutoShape 433"/>
              <p:cNvSpPr>
                <a:spLocks noChangeAspect="1" noChangeArrowheads="1"/>
              </p:cNvSpPr>
              <p:nvPr/>
            </p:nvSpPr>
            <p:spPr bwMode="auto">
              <a:xfrm rot="2700000">
                <a:off x="420" y="513"/>
                <a:ext cx="366" cy="75"/>
              </a:xfrm>
              <a:prstGeom prst="roundRect">
                <a:avLst>
                  <a:gd name="adj" fmla="val 44255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2" name="AutoShape 434"/>
              <p:cNvSpPr>
                <a:spLocks noChangeAspect="1" noChangeArrowheads="1"/>
              </p:cNvSpPr>
              <p:nvPr/>
            </p:nvSpPr>
            <p:spPr bwMode="auto">
              <a:xfrm rot="2700000">
                <a:off x="349" y="580"/>
                <a:ext cx="334" cy="75"/>
              </a:xfrm>
              <a:prstGeom prst="roundRect">
                <a:avLst>
                  <a:gd name="adj" fmla="val 44255"/>
                </a:avLst>
              </a:prstGeom>
              <a:gradFill rotWithShape="1">
                <a:gsLst>
                  <a:gs pos="0">
                    <a:srgbClr val="156B13"/>
                  </a:gs>
                  <a:gs pos="25000">
                    <a:srgbClr val="9CB86E"/>
                  </a:gs>
                  <a:gs pos="50000">
                    <a:srgbClr val="DDEBCF"/>
                  </a:gs>
                  <a:gs pos="75000">
                    <a:srgbClr val="9CB86E"/>
                  </a:gs>
                  <a:gs pos="100000">
                    <a:srgbClr val="156B13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4893" name="AutoShape 435"/>
              <p:cNvSpPr>
                <a:spLocks noChangeAspect="1" noChangeArrowheads="1"/>
              </p:cNvSpPr>
              <p:nvPr/>
            </p:nvSpPr>
            <p:spPr bwMode="auto">
              <a:xfrm rot="8100000">
                <a:off x="601" y="635"/>
                <a:ext cx="63" cy="4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021" name="Oval 1020"/>
          <p:cNvSpPr/>
          <p:nvPr/>
        </p:nvSpPr>
        <p:spPr>
          <a:xfrm>
            <a:off x="2438400" y="1295400"/>
            <a:ext cx="2209800" cy="2133600"/>
          </a:xfrm>
          <a:prstGeom prst="ellipse">
            <a:avLst/>
          </a:prstGeom>
          <a:noFill/>
          <a:ln w="41275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endParaRPr lang="es-ES" sz="1800" b="0" smtClean="0">
              <a:solidFill>
                <a:srgbClr val="FF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1023" name="Straight Connector 1022"/>
          <p:cNvCxnSpPr/>
          <p:nvPr/>
        </p:nvCxnSpPr>
        <p:spPr>
          <a:xfrm>
            <a:off x="3962400" y="6170613"/>
            <a:ext cx="2057400" cy="158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Connector 1023"/>
          <p:cNvCxnSpPr/>
          <p:nvPr/>
        </p:nvCxnSpPr>
        <p:spPr>
          <a:xfrm>
            <a:off x="3962400" y="6248400"/>
            <a:ext cx="2057400" cy="158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7566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AutoShape 2"/>
          <p:cNvSpPr>
            <a:spLocks noChangeArrowheads="1"/>
          </p:cNvSpPr>
          <p:nvPr/>
        </p:nvSpPr>
        <p:spPr bwMode="auto">
          <a:xfrm flipV="1">
            <a:off x="257175" y="895350"/>
            <a:ext cx="8620125" cy="36988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D6DCDA"/>
              </a:gs>
              <a:gs pos="100000">
                <a:srgbClr val="D7DDDB">
                  <a:alpha val="1999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220663" y="5067300"/>
            <a:ext cx="8712200" cy="481013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D6DCDA"/>
              </a:gs>
              <a:gs pos="100000">
                <a:srgbClr val="D7DDDB">
                  <a:alpha val="1999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88" name="Text Box 4"/>
          <p:cNvSpPr txBox="1">
            <a:spLocks noChangeArrowheads="1"/>
          </p:cNvSpPr>
          <p:nvPr/>
        </p:nvSpPr>
        <p:spPr bwMode="auto">
          <a:xfrm>
            <a:off x="1370013" y="79375"/>
            <a:ext cx="32781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1200" smtClean="0">
                <a:solidFill>
                  <a:srgbClr val="000000"/>
                </a:solidFill>
              </a:rPr>
              <a:t>Specificity of BCR-ABL and RTK inhibitors</a:t>
            </a:r>
          </a:p>
        </p:txBody>
      </p:sp>
      <p:grpSp>
        <p:nvGrpSpPr>
          <p:cNvPr id="221189" name="Group 5"/>
          <p:cNvGrpSpPr>
            <a:grpSpLocks/>
          </p:cNvGrpSpPr>
          <p:nvPr/>
        </p:nvGrpSpPr>
        <p:grpSpPr bwMode="auto">
          <a:xfrm>
            <a:off x="131763" y="4935538"/>
            <a:ext cx="8912225" cy="420687"/>
            <a:chOff x="78" y="175"/>
            <a:chExt cx="5614" cy="265"/>
          </a:xfrm>
        </p:grpSpPr>
        <p:grpSp>
          <p:nvGrpSpPr>
            <p:cNvPr id="277514" name="Group 6"/>
            <p:cNvGrpSpPr>
              <a:grpSpLocks/>
            </p:cNvGrpSpPr>
            <p:nvPr/>
          </p:nvGrpSpPr>
          <p:grpSpPr bwMode="auto">
            <a:xfrm>
              <a:off x="346" y="175"/>
              <a:ext cx="1116" cy="90"/>
              <a:chOff x="1146" y="1142"/>
              <a:chExt cx="1116" cy="90"/>
            </a:xfrm>
          </p:grpSpPr>
          <p:grpSp>
            <p:nvGrpSpPr>
              <p:cNvPr id="278466" name="Group 7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8684" name="Group 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688" name="Line 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89" name="Oval 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85" name="Group 1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686" name="Line 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87" name="Oval 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67" name="Group 14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8678" name="Group 1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682" name="Line 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83" name="Oval 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79" name="Group 1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680" name="Line 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81" name="Oval 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68" name="Group 21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8672" name="Group 2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676" name="Line 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77" name="Oval 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73" name="Group 2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674" name="Line 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75" name="Oval 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69" name="Group 28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8666" name="Group 2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670" name="Line 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71" name="Oval 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67" name="Group 3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668" name="Line 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69" name="Oval 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0" name="Group 35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8660" name="Group 3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664" name="Line 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65" name="Oval 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61" name="Group 3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662" name="Line 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63" name="Oval 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1" name="Group 42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8654" name="Group 4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658" name="Line 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59" name="Oval 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55" name="Group 4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656" name="Line 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57" name="Oval 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2" name="Group 49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8648" name="Group 5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652" name="Line 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53" name="Oval 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49" name="Group 5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650" name="Line 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51" name="Oval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3" name="Group 56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8642" name="Group 5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646" name="Line 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47" name="Oval 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43" name="Group 6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644" name="Line 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45" name="Oval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4" name="Group 63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8636" name="Group 6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640" name="Line 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41" name="Oval 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37" name="Group 6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638" name="Line 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39" name="Oval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5" name="Group 70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8630" name="Group 7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634" name="Line 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35" name="Oval 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31" name="Group 7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632" name="Line 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33" name="Oval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6" name="Group 77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78624" name="Group 7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628" name="Line 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29" name="Oval 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25" name="Group 8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626" name="Line 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27" name="Oval 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7" name="Group 84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78618" name="Group 8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622" name="Line 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23" name="Oval 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19" name="Group 8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620" name="Line 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21" name="Oval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8" name="Group 91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78612" name="Group 9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616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17" name="Oval 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13" name="Group 9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614" name="Line 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15" name="Oval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79" name="Group 98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78606" name="Group 9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610" name="Line 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11" name="Oval 1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07" name="Group 10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608" name="Line 1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09" name="Oval 1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0" name="Group 105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78600" name="Group 10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604" name="Line 1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05" name="Oval 1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601" name="Group 10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602" name="Line 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603" name="Oval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1" name="Group 112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78594" name="Group 11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598" name="Line 1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99" name="Oval 1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95" name="Group 11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596" name="Line 1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97" name="Oval 1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2" name="Group 119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78588" name="Group 12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592" name="Line 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93" name="Oval 1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89" name="Group 12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590" name="Line 1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91" name="Oval 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3" name="Group 126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78582" name="Group 12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586" name="Line 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87" name="Oval 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83" name="Group 13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584" name="Line 1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85" name="Oval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4" name="Group 133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78576" name="Group 13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580" name="Line 1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81" name="Oval 1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77" name="Group 13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578" name="Line 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79" name="Oval 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5" name="Group 140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78570" name="Group 14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574" name="Line 1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75" name="Oval 1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71" name="Group 14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572" name="Line 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73" name="Oval 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6" name="Group 147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78564" name="Group 14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568" name="Line 1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69" name="Oval 1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65" name="Group 15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566" name="Line 1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67" name="Oval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7" name="Group 154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78558" name="Group 15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562" name="Line 1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63" name="Oval 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59" name="Group 15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560" name="Line 1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61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8" name="Group 161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78552" name="Group 16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556" name="Line 1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57" name="Oval 1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53" name="Group 16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554" name="Line 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55" name="Oval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89" name="Group 168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78546" name="Group 16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550" name="Line 1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51" name="Oval 1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47" name="Group 17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548" name="Line 1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49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0" name="Group 175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78540" name="Group 17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544" name="Line 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45" name="Oval 1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41" name="Group 17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542" name="Line 1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43" name="Oval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1" name="Group 182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78534" name="Group 18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538" name="Line 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39" name="Oval 1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35" name="Group 18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536" name="Line 1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37" name="Oval 1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2" name="Group 189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78528" name="Group 19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532" name="Line 1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33" name="Oval 1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29" name="Group 19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530" name="Line 1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31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3" name="Group 196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78522" name="Group 19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526" name="Line 1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27" name="Oval 1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23" name="Group 20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524" name="Line 2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25" name="Oval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4" name="Group 203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8516" name="Group 20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520" name="Line 2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21" name="Oval 2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17" name="Group 20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518" name="Line 2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19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5" name="Group 210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8510" name="Group 21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514" name="Line 2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15" name="Oval 2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11" name="Group 21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512" name="Line 2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13" name="Oval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6" name="Group 217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8504" name="Group 21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508" name="Line 2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09" name="Oval 2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505" name="Group 22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506" name="Line 2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07" name="Oval 2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497" name="Group 224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8498" name="Group 22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502" name="Line 2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03" name="Oval 2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99" name="Group 22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500" name="Line 2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501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15" name="Group 231"/>
            <p:cNvGrpSpPr>
              <a:grpSpLocks/>
            </p:cNvGrpSpPr>
            <p:nvPr/>
          </p:nvGrpSpPr>
          <p:grpSpPr bwMode="auto">
            <a:xfrm>
              <a:off x="78" y="178"/>
              <a:ext cx="265" cy="262"/>
              <a:chOff x="878" y="1144"/>
              <a:chExt cx="265" cy="262"/>
            </a:xfrm>
          </p:grpSpPr>
          <p:grpSp>
            <p:nvGrpSpPr>
              <p:cNvPr id="278389" name="Group 232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278460" name="Group 23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464" name="Line 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65" name="Oval 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61" name="Group 23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462" name="Line 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63" name="Oval 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0" name="Group 239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278454" name="Group 24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458" name="Line 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59" name="Oval 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55" name="Group 24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456" name="Line 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57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1" name="Group 246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278448" name="Group 24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452" name="Line 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53" name="Oval 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49" name="Group 25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450" name="Line 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51" name="Oval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2" name="Group 253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278442" name="Group 25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446" name="Line 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47" name="Oval 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43" name="Group 25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444" name="Line 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45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3" name="Group 260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278436" name="Group 26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440" name="Line 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41" name="Oval 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37" name="Group 26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438" name="Line 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39" name="Oval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4" name="Group 267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278430" name="Group 26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434" name="Line 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35" name="Oval 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31" name="Group 27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432" name="Line 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33" name="Oval 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5" name="Group 274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278424" name="Group 27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428" name="Line 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29" name="Oval 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25" name="Group 27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426" name="Line 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27" name="Oval 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6" name="Group 281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278418" name="Group 28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422" name="Line 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23" name="Oval 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19" name="Group 28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420" name="Line 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21" name="Oval 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7" name="Group 288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278412" name="Group 28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416" name="Line 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17" name="Oval 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13" name="Group 29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414" name="Line 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15" name="Oval 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8" name="Group 295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278406" name="Group 29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410" name="Line 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11" name="Oval 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07" name="Group 29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408" name="Line 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09" name="Oval 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399" name="Group 302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278400" name="Group 30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404" name="Line 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05" name="Oval 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401" name="Group 30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402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403" name="Oval 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16" name="Group 309"/>
            <p:cNvGrpSpPr>
              <a:grpSpLocks/>
            </p:cNvGrpSpPr>
            <p:nvPr/>
          </p:nvGrpSpPr>
          <p:grpSpPr bwMode="auto">
            <a:xfrm>
              <a:off x="1469" y="175"/>
              <a:ext cx="1116" cy="90"/>
              <a:chOff x="1146" y="1142"/>
              <a:chExt cx="1116" cy="90"/>
            </a:xfrm>
          </p:grpSpPr>
          <p:grpSp>
            <p:nvGrpSpPr>
              <p:cNvPr id="278165" name="Group 310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8383" name="Group 31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387" name="Line 3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88" name="Oval 3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84" name="Group 31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385" name="Line 3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86" name="Oval 3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66" name="Group 317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8377" name="Group 31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381" name="Line 3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82" name="Oval 3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78" name="Group 32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379" name="Line 3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80" name="Oval 3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67" name="Group 324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8371" name="Group 32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375" name="Line 3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76" name="Oval 3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72" name="Group 32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373" name="Line 3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74" name="Oval 3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68" name="Group 331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8365" name="Group 33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369" name="Line 3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70" name="Oval 3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66" name="Group 33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367" name="Line 3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68" name="Oval 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69" name="Group 338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8359" name="Group 33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363" name="Line 3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64" name="Oval 3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60" name="Group 34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361" name="Line 3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62" name="Oval 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0" name="Group 345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8353" name="Group 34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357" name="Line 3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58" name="Oval 3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54" name="Group 34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355" name="Line 3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56" name="Oval 3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1" name="Group 352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8347" name="Group 35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351" name="Line 3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52" name="Oval 3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48" name="Group 35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349" name="Line 3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50" name="Oval 3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2" name="Group 359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8341" name="Group 36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345" name="Line 3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46" name="Oval 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42" name="Group 36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343" name="Line 3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44" name="Oval 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3" name="Group 366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8335" name="Group 36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339" name="Line 3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40" name="Oval 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36" name="Group 37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337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38" name="Oval 3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4" name="Group 373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8329" name="Group 37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333" name="Line 3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34" name="Oval 3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30" name="Group 37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331" name="Line 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32" name="Oval 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5" name="Group 380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78323" name="Group 38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327" name="Line 3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28" name="Oval 3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24" name="Group 38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325" name="Line 3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26" name="Oval 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6" name="Group 387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78317" name="Group 38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321" name="Line 3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22" name="Oval 3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18" name="Group 39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319" name="Line 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20" name="Oval 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7" name="Group 394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78311" name="Group 39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315" name="Line 3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16" name="Oval 3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12" name="Group 39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313" name="Line 3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14" name="Oval 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8" name="Group 401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78305" name="Group 40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309" name="Line 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10" name="Oval 4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06" name="Group 40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307" name="Line 4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08" name="Oval 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79" name="Group 408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78299" name="Group 40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303" name="Line 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04" name="Oval 4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300" name="Group 41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301" name="Line 4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302" name="Oval 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0" name="Group 415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78293" name="Group 41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297" name="Line 4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98" name="Oval 4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94" name="Group 41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295" name="Line 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96" name="Oval 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1" name="Group 422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78287" name="Group 42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291" name="Line 4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92" name="Oval 4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88" name="Group 42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289" name="Line 4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90" name="Oval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2" name="Group 429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78281" name="Group 43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285" name="Line 4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86" name="Oval 4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82" name="Group 43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283" name="Line 4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84" name="Oval 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3" name="Group 436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78275" name="Group 43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279" name="Line 4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80" name="Oval 4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76" name="Group 44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277" name="Line 4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78" name="Oval 4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4" name="Group 443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78269" name="Group 44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273" name="Line 4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74" name="Oval 4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70" name="Group 44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271" name="Line 4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72" name="Oval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5" name="Group 450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78263" name="Group 45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267" name="Line 4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68" name="Oval 4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64" name="Group 45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265" name="Line 4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66" name="Oval 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6" name="Group 457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78257" name="Group 45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261" name="Line 4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62" name="Oval 4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58" name="Group 46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259" name="Line 4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60" name="Oval 4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7" name="Group 464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78251" name="Group 46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255" name="Line 4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56" name="Oval 4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52" name="Group 46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253" name="Line 4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54" name="Oval 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8" name="Group 471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78245" name="Group 47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249" name="Line 4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50" name="Oval 4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46" name="Group 47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247" name="Line 4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48" name="Oval 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89" name="Group 478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78239" name="Group 47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243" name="Line 4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44" name="Oval 4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40" name="Group 48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241" name="Line 4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42" name="Oval 4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0" name="Group 485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78233" name="Group 48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237" name="Line 4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38" name="Oval 4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34" name="Group 48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235" name="Line 4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36" name="Oval 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1" name="Group 492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78227" name="Group 49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231" name="Line 4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32" name="Oval 4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28" name="Group 49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229" name="Line 4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30" name="Oval 4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2" name="Group 499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78221" name="Group 50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225" name="Line 5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26" name="Oval 5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22" name="Group 50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223" name="Line 5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24" name="Oval 5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3" name="Group 506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8215" name="Group 50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219" name="Line 5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20" name="Oval 5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16" name="Group 51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217" name="Line 5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18" name="Oval 5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4" name="Group 513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8209" name="Group 51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213" name="Line 5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14" name="Oval 5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10" name="Group 51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211" name="Line 5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12" name="Oval 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5" name="Group 520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8203" name="Group 52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207" name="Line 5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08" name="Oval 5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204" name="Group 52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205" name="Line 5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06" name="Oval 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8196" name="Group 527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8197" name="Group 52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201" name="Line 5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02" name="Oval 5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98" name="Group 53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199" name="Line 5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200" name="Oval 5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17" name="Group 534"/>
            <p:cNvGrpSpPr>
              <a:grpSpLocks/>
            </p:cNvGrpSpPr>
            <p:nvPr/>
          </p:nvGrpSpPr>
          <p:grpSpPr bwMode="auto">
            <a:xfrm>
              <a:off x="3184" y="175"/>
              <a:ext cx="1116" cy="90"/>
              <a:chOff x="1146" y="1142"/>
              <a:chExt cx="1116" cy="90"/>
            </a:xfrm>
          </p:grpSpPr>
          <p:grpSp>
            <p:nvGrpSpPr>
              <p:cNvPr id="277941" name="Group 535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8159" name="Group 53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163" name="Line 5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64" name="Oval 5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60" name="Group 53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161" name="Line 5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62" name="Oval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2" name="Group 542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8153" name="Group 54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157" name="Line 5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58" name="Oval 5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54" name="Group 54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155" name="Line 5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56" name="Oval 5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3" name="Group 549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8147" name="Group 55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151" name="Line 5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52" name="Oval 5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48" name="Group 55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149" name="Line 5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50" name="Oval 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4" name="Group 556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8141" name="Group 55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145" name="Line 5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46" name="Oval 5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42" name="Group 56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143" name="Line 5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44" name="Oval 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5" name="Group 563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8135" name="Group 56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139" name="Line 5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40" name="Oval 5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36" name="Group 56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137" name="Line 5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38" name="Oval 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6" name="Group 570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8129" name="Group 57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133" name="Line 5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34" name="Oval 5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30" name="Group 57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131" name="Line 5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32" name="Oval 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7" name="Group 577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8123" name="Group 57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127" name="Line 5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28" name="Oval 5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24" name="Group 58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125" name="Line 5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26" name="Oval 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8" name="Group 584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8117" name="Group 58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121" name="Line 5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22" name="Oval 5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18" name="Group 58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119" name="Line 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20" name="Oval 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49" name="Group 591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8111" name="Group 59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115" name="Line 5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16" name="Oval 5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12" name="Group 59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113" name="Line 5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14" name="Oval 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0" name="Group 598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8105" name="Group 59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109" name="Line 6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10" name="Oval 6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06" name="Group 60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107" name="Line 6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08" name="Oval 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1" name="Group 605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78099" name="Group 60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103" name="Line 6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04" name="Oval 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100" name="Group 60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101" name="Line 6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102" name="Oval 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2" name="Group 612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78093" name="Group 61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097" name="Line 6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98" name="Oval 6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94" name="Group 61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095" name="Line 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96" name="Oval 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3" name="Group 619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78087" name="Group 62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091" name="Line 6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92" name="Oval 6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88" name="Group 62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089" name="Line 6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90" name="Oval 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4" name="Group 626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78081" name="Group 62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085" name="Line 6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86" name="Oval 6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82" name="Group 63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083" name="Line 6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84" name="Oval 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5" name="Group 633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78075" name="Group 63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079" name="Line 6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80" name="Oval 6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76" name="Group 63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077" name="Line 6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78" name="Oval 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6" name="Group 640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78069" name="Group 64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073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74" name="Oval 6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70" name="Group 64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071" name="Line 6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72" name="Oval 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7" name="Group 647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78063" name="Group 64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067" name="Line 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68" name="Oval 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64" name="Group 65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065" name="Line 6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66" name="Oval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8" name="Group 654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78057" name="Group 65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061" name="Line 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62" name="Oval 6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58" name="Group 65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059" name="Line 6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60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59" name="Group 661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78051" name="Group 66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055" name="Line 6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56" name="Oval 6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52" name="Group 66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053" name="Line 6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54" name="Oval 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0" name="Group 668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78045" name="Group 66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049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50" name="Oval 6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46" name="Group 67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047" name="Line 6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48" name="Oval 6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1" name="Group 675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78039" name="Group 67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043" name="Line 6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44" name="Oval 6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40" name="Group 67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041" name="Line 6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42" name="Oval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2" name="Group 682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78033" name="Group 68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8037" name="Line 6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38" name="Oval 6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34" name="Group 68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8035" name="Line 6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36" name="Oval 6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3" name="Group 689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78027" name="Group 69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031" name="Line 6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32" name="Oval 6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28" name="Group 69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029" name="Line 6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30" name="Oval 6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4" name="Group 696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78021" name="Group 69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025" name="Line 6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26" name="Oval 6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22" name="Group 70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023" name="Line 7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24" name="Oval 7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5" name="Group 703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78015" name="Group 70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019" name="Line 7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20" name="Oval 7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16" name="Group 70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017" name="Line 7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18" name="Oval 7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6" name="Group 710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78009" name="Group 71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8013" name="Line 7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14" name="Oval 7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10" name="Group 71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8011" name="Line 7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12" name="Oval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7" name="Group 717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78003" name="Group 71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007" name="Line 7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08" name="Oval 7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8004" name="Group 72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8005" name="Line 7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06" name="Oval 7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8" name="Group 724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77997" name="Group 72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8001" name="Line 7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02" name="Oval 7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98" name="Group 72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999" name="Line 7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8000" name="Oval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69" name="Group 731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7991" name="Group 73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995" name="Line 7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96" name="Oval 7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92" name="Group 73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993" name="Line 7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94" name="Oval 7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70" name="Group 738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7985" name="Group 73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989" name="Line 7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90" name="Oval 7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86" name="Group 74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9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88" name="Oval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71" name="Group 745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7979" name="Group 74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983" name="Line 7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84" name="Oval 7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80" name="Group 74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981" name="Line 7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82" name="Oval 7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972" name="Group 752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7973" name="Group 75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977" name="Line 7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78" name="Oval 7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74" name="Group 75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975" name="Line 7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76" name="Oval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18" name="Group 759"/>
            <p:cNvGrpSpPr>
              <a:grpSpLocks/>
            </p:cNvGrpSpPr>
            <p:nvPr/>
          </p:nvGrpSpPr>
          <p:grpSpPr bwMode="auto">
            <a:xfrm flipH="1">
              <a:off x="5427" y="178"/>
              <a:ext cx="265" cy="262"/>
              <a:chOff x="878" y="1144"/>
              <a:chExt cx="265" cy="262"/>
            </a:xfrm>
          </p:grpSpPr>
          <p:grpSp>
            <p:nvGrpSpPr>
              <p:cNvPr id="277864" name="Group 760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277935" name="Group 76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939" name="Line 7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40" name="Oval 7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36" name="Group 76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937" name="Line 7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38" name="Oval 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65" name="Group 767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277929" name="Group 76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933" name="Line 7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34" name="Oval 7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30" name="Group 77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931" name="Line 7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32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66" name="Group 774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277923" name="Group 77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927" name="Line 7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28" name="Oval 7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24" name="Group 77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925" name="Line 7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26" name="Oval 7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67" name="Group 781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277917" name="Group 78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921" name="Line 7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22" name="Oval 7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18" name="Group 78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919" name="Line 7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20" name="Oval 7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68" name="Group 788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277911" name="Group 78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915" name="Line 7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16" name="Oval 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12" name="Group 79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913" name="Line 7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14" name="Oval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69" name="Group 795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277905" name="Group 79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909" name="Line 7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10" name="Oval 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06" name="Group 79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907" name="Line 8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08" name="Oval 8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70" name="Group 802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277899" name="Group 80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903" name="Line 8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04" name="Oval 8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900" name="Group 80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901" name="Line 8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902" name="Oval 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71" name="Group 809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277893" name="Group 81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897" name="Line 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98" name="Oval 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94" name="Group 81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895" name="Line 8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96" name="Oval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72" name="Group 816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277887" name="Group 81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891" name="Line 8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92" name="Oval 8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88" name="Group 82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889" name="Line 8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90" name="Oval 8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73" name="Group 823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277881" name="Group 82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885" name="Line 8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86" name="Oval 8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82" name="Group 82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883" name="Line 8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84" name="Oval 8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874" name="Group 830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277875" name="Group 83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879" name="Line 8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80" name="Oval 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76" name="Group 83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877" name="Line 8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78" name="Oval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19" name="Group 837"/>
            <p:cNvGrpSpPr>
              <a:grpSpLocks/>
            </p:cNvGrpSpPr>
            <p:nvPr/>
          </p:nvGrpSpPr>
          <p:grpSpPr bwMode="auto">
            <a:xfrm>
              <a:off x="4307" y="175"/>
              <a:ext cx="1116" cy="90"/>
              <a:chOff x="1146" y="1142"/>
              <a:chExt cx="1116" cy="90"/>
            </a:xfrm>
          </p:grpSpPr>
          <p:grpSp>
            <p:nvGrpSpPr>
              <p:cNvPr id="277640" name="Group 838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7858" name="Group 83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862" name="Line 8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63" name="Oval 8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59" name="Group 84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860" name="Line 8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61" name="Oval 8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1" name="Group 845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7852" name="Group 84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856" name="Line 8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57" name="Oval 8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53" name="Group 84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854" name="Line 8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55" name="Oval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2" name="Group 852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7846" name="Group 85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850" name="Line 8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51" name="Oval 8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47" name="Group 85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848" name="Line 8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49" name="Oval 8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3" name="Group 859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7840" name="Group 86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844" name="Line 8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45" name="Oval 8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41" name="Group 86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842" name="Line 8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43" name="Oval 8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4" name="Group 866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7834" name="Group 86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838" name="Line 8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39" name="Oval 8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35" name="Group 87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836" name="Line 8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37" name="Oval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5" name="Group 873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7828" name="Group 87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832" name="Line 8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33" name="Oval 8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29" name="Group 87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830" name="Line 8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31" name="Oval 8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6" name="Group 880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7822" name="Group 88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826" name="Line 8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27" name="Oval 8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23" name="Group 88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824" name="Line 8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25" name="Oval 8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7" name="Group 887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7816" name="Group 88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820" name="Line 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21" name="Oval 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17" name="Group 89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818" name="Line 8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19" name="Oval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8" name="Group 894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7810" name="Group 89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814" name="Line 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15" name="Oval 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11" name="Group 89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812" name="Line 8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13" name="Oval 9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49" name="Group 901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7804" name="Group 90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808" name="Line 9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09" name="Oval 9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805" name="Group 90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806" name="Line 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07" name="Oval 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0" name="Group 908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77798" name="Group 90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802" name="Line 9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03" name="Oval 9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99" name="Group 91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800" name="Line 9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801" name="Oval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1" name="Group 915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77792" name="Group 91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796" name="Line 9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97" name="Oval 9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93" name="Group 91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794" name="Line 9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95" name="Oval 9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2" name="Group 922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77786" name="Group 92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790" name="Line 9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91" name="Oval 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87" name="Group 92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788" name="Line 9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89" name="Oval 9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3" name="Group 929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77780" name="Group 93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784" name="Line 9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85" name="Oval 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81" name="Group 93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782" name="Line 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83" name="Oval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4" name="Group 936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77774" name="Group 93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778" name="Line 9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79" name="Oval 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75" name="Group 94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776" name="Line 9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77" name="Oval 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5" name="Group 943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77768" name="Group 94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772" name="Line 9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73" name="Oval 9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69" name="Group 94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770" name="Line 9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71" name="Oval 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6" name="Group 950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77762" name="Group 95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766" name="Line 9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67" name="Oval 9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63" name="Group 95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764" name="Line 9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65" name="Oval 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7" name="Group 957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77756" name="Group 95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760" name="Line 9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61" name="Oval 9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57" name="Group 96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758" name="Line 9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59" name="Oval 9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8" name="Group 964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77750" name="Group 96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754" name="Line 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55" name="Oval 9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51" name="Group 96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752" name="Line 9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53" name="Oval 9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59" name="Group 971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77744" name="Group 97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748" name="Line 9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49" name="Oval 9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45" name="Group 97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746" name="Line 9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47" name="Oval 9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0" name="Group 978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77738" name="Group 97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742" name="Line 9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43" name="Oval 9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39" name="Group 98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740" name="Line 9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41" name="Oval 9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1" name="Group 985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77732" name="Group 98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736" name="Line 9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37" name="Oval 9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33" name="Group 98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734" name="Line 9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35" name="Oval 9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2" name="Group 992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77726" name="Group 99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730" name="Line 9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31" name="Oval 9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27" name="Group 99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728" name="Line 9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29" name="Oval 9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3" name="Group 999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77720" name="Group 100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724" name="Line 10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25" name="Oval 10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21" name="Group 100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722" name="Line 10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23" name="Oval 10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4" name="Group 1006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77714" name="Group 100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718" name="Line 10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19" name="Oval 10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15" name="Group 101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716" name="Line 10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17" name="Oval 10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5" name="Group 1013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77708" name="Group 101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712" name="Line 10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13" name="Oval 10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09" name="Group 101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710" name="Line 10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11" name="Oval 10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6" name="Group 1020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77702" name="Group 102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706" name="Line 10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07" name="Oval 10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703" name="Group 102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704" name="Line 10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05" name="Oval 10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7" name="Group 1027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77696" name="Group 102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700" name="Line 10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701" name="Oval 10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97" name="Group 103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698" name="Line 10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99" name="Oval 10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8" name="Group 1034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7690" name="Group 103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694" name="Line 10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95" name="Oval 10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91" name="Group 103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692" name="Line 10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93" name="Oval 10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69" name="Group 1041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7684" name="Group 104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688" name="Line 10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89" name="Oval 10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85" name="Group 104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686" name="Line 10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87" name="Oval 10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70" name="Group 1048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7678" name="Group 104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682" name="Line 10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83" name="Oval 10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79" name="Group 105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680" name="Line 10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81" name="Oval 10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671" name="Group 1055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7672" name="Group 105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676" name="Line 10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77" name="Oval 10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73" name="Group 105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674" name="Line 10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75" name="Oval 10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77520" name="Group 1062"/>
            <p:cNvGrpSpPr>
              <a:grpSpLocks/>
            </p:cNvGrpSpPr>
            <p:nvPr/>
          </p:nvGrpSpPr>
          <p:grpSpPr bwMode="auto">
            <a:xfrm>
              <a:off x="2589" y="176"/>
              <a:ext cx="590" cy="90"/>
              <a:chOff x="2583" y="336"/>
              <a:chExt cx="590" cy="90"/>
            </a:xfrm>
          </p:grpSpPr>
          <p:grpSp>
            <p:nvGrpSpPr>
              <p:cNvPr id="277521" name="Group 1063"/>
              <p:cNvGrpSpPr>
                <a:grpSpLocks/>
              </p:cNvGrpSpPr>
              <p:nvPr/>
            </p:nvGrpSpPr>
            <p:grpSpPr bwMode="auto">
              <a:xfrm>
                <a:off x="2583" y="336"/>
                <a:ext cx="29" cy="90"/>
                <a:chOff x="1215" y="1142"/>
                <a:chExt cx="29" cy="90"/>
              </a:xfrm>
            </p:grpSpPr>
            <p:grpSp>
              <p:nvGrpSpPr>
                <p:cNvPr id="277634" name="Group 106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638" name="Line 10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39" name="Oval 10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35" name="Group 106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636" name="Line 10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37" name="Oval 10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2" name="Group 1070"/>
              <p:cNvGrpSpPr>
                <a:grpSpLocks/>
              </p:cNvGrpSpPr>
              <p:nvPr/>
            </p:nvGrpSpPr>
            <p:grpSpPr bwMode="auto">
              <a:xfrm>
                <a:off x="2618" y="336"/>
                <a:ext cx="29" cy="90"/>
                <a:chOff x="1250" y="1142"/>
                <a:chExt cx="29" cy="90"/>
              </a:xfrm>
            </p:grpSpPr>
            <p:grpSp>
              <p:nvGrpSpPr>
                <p:cNvPr id="277628" name="Group 107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632" name="Line 10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33" name="Oval 1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29" name="Group 107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630" name="Line 10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31" name="Oval 10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3" name="Group 1077"/>
              <p:cNvGrpSpPr>
                <a:grpSpLocks/>
              </p:cNvGrpSpPr>
              <p:nvPr/>
            </p:nvGrpSpPr>
            <p:grpSpPr bwMode="auto">
              <a:xfrm>
                <a:off x="2653" y="336"/>
                <a:ext cx="29" cy="90"/>
                <a:chOff x="1285" y="1143"/>
                <a:chExt cx="29" cy="90"/>
              </a:xfrm>
            </p:grpSpPr>
            <p:grpSp>
              <p:nvGrpSpPr>
                <p:cNvPr id="277622" name="Group 107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626" name="Line 10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27" name="Oval 1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23" name="Group 108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624" name="Line 1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25" name="Oval 10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4" name="Group 1084"/>
              <p:cNvGrpSpPr>
                <a:grpSpLocks/>
              </p:cNvGrpSpPr>
              <p:nvPr/>
            </p:nvGrpSpPr>
            <p:grpSpPr bwMode="auto">
              <a:xfrm>
                <a:off x="2688" y="336"/>
                <a:ext cx="29" cy="90"/>
                <a:chOff x="1320" y="1143"/>
                <a:chExt cx="29" cy="90"/>
              </a:xfrm>
            </p:grpSpPr>
            <p:grpSp>
              <p:nvGrpSpPr>
                <p:cNvPr id="277616" name="Group 108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620" name="Line 10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21" name="Oval 10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17" name="Group 108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618" name="Line 1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19" name="Oval 10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5" name="Group 1091"/>
              <p:cNvGrpSpPr>
                <a:grpSpLocks/>
              </p:cNvGrpSpPr>
              <p:nvPr/>
            </p:nvGrpSpPr>
            <p:grpSpPr bwMode="auto">
              <a:xfrm>
                <a:off x="2723" y="336"/>
                <a:ext cx="29" cy="90"/>
                <a:chOff x="1355" y="1146"/>
                <a:chExt cx="29" cy="90"/>
              </a:xfrm>
            </p:grpSpPr>
            <p:grpSp>
              <p:nvGrpSpPr>
                <p:cNvPr id="277610" name="Group 109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614" name="Line 10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15" name="Oval 10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11" name="Group 109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612" name="Line 10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13" name="Oval 1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6" name="Group 1098"/>
              <p:cNvGrpSpPr>
                <a:grpSpLocks/>
              </p:cNvGrpSpPr>
              <p:nvPr/>
            </p:nvGrpSpPr>
            <p:grpSpPr bwMode="auto">
              <a:xfrm>
                <a:off x="2758" y="336"/>
                <a:ext cx="29" cy="90"/>
                <a:chOff x="1390" y="1146"/>
                <a:chExt cx="29" cy="90"/>
              </a:xfrm>
            </p:grpSpPr>
            <p:grpSp>
              <p:nvGrpSpPr>
                <p:cNvPr id="277604" name="Group 109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608" name="Line 1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09" name="Oval 11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605" name="Group 110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606" name="Line 11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07" name="Oval 11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7" name="Group 1105"/>
              <p:cNvGrpSpPr>
                <a:grpSpLocks/>
              </p:cNvGrpSpPr>
              <p:nvPr/>
            </p:nvGrpSpPr>
            <p:grpSpPr bwMode="auto">
              <a:xfrm>
                <a:off x="2793" y="336"/>
                <a:ext cx="29" cy="90"/>
                <a:chOff x="1425" y="1147"/>
                <a:chExt cx="29" cy="90"/>
              </a:xfrm>
            </p:grpSpPr>
            <p:grpSp>
              <p:nvGrpSpPr>
                <p:cNvPr id="277598" name="Group 110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602" name="Line 11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03" name="Oval 11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99" name="Group 110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600" name="Line 1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601" name="Oval 1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8" name="Group 1112"/>
              <p:cNvGrpSpPr>
                <a:grpSpLocks/>
              </p:cNvGrpSpPr>
              <p:nvPr/>
            </p:nvGrpSpPr>
            <p:grpSpPr bwMode="auto">
              <a:xfrm>
                <a:off x="2828" y="336"/>
                <a:ext cx="29" cy="90"/>
                <a:chOff x="1460" y="1147"/>
                <a:chExt cx="29" cy="90"/>
              </a:xfrm>
            </p:grpSpPr>
            <p:grpSp>
              <p:nvGrpSpPr>
                <p:cNvPr id="277592" name="Group 111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596" name="Line 11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97" name="Oval 11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93" name="Group 111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594" name="Line 11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95" name="Oval 11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29" name="Group 1119"/>
              <p:cNvGrpSpPr>
                <a:grpSpLocks/>
              </p:cNvGrpSpPr>
              <p:nvPr/>
            </p:nvGrpSpPr>
            <p:grpSpPr bwMode="auto">
              <a:xfrm>
                <a:off x="2863" y="336"/>
                <a:ext cx="29" cy="90"/>
                <a:chOff x="1215" y="1142"/>
                <a:chExt cx="29" cy="90"/>
              </a:xfrm>
            </p:grpSpPr>
            <p:grpSp>
              <p:nvGrpSpPr>
                <p:cNvPr id="277586" name="Group 112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590" name="Line 1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91" name="Oval 11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87" name="Group 112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588" name="Line 11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89" name="Oval 1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0" name="Group 1126"/>
              <p:cNvGrpSpPr>
                <a:grpSpLocks/>
              </p:cNvGrpSpPr>
              <p:nvPr/>
            </p:nvGrpSpPr>
            <p:grpSpPr bwMode="auto">
              <a:xfrm>
                <a:off x="2898" y="336"/>
                <a:ext cx="29" cy="90"/>
                <a:chOff x="1250" y="1142"/>
                <a:chExt cx="29" cy="90"/>
              </a:xfrm>
            </p:grpSpPr>
            <p:grpSp>
              <p:nvGrpSpPr>
                <p:cNvPr id="277580" name="Group 112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584" name="Line 1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85" name="Oval 1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81" name="Group 113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582" name="Line 11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83" name="Oval 1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1" name="Group 1133"/>
              <p:cNvGrpSpPr>
                <a:grpSpLocks/>
              </p:cNvGrpSpPr>
              <p:nvPr/>
            </p:nvGrpSpPr>
            <p:grpSpPr bwMode="auto">
              <a:xfrm>
                <a:off x="2933" y="336"/>
                <a:ext cx="29" cy="90"/>
                <a:chOff x="1285" y="1143"/>
                <a:chExt cx="29" cy="90"/>
              </a:xfrm>
            </p:grpSpPr>
            <p:grpSp>
              <p:nvGrpSpPr>
                <p:cNvPr id="277574" name="Group 113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578" name="Line 11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79" name="Oval 11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75" name="Group 113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576" name="Line 1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77" name="Oval 1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2" name="Group 1140"/>
              <p:cNvGrpSpPr>
                <a:grpSpLocks/>
              </p:cNvGrpSpPr>
              <p:nvPr/>
            </p:nvGrpSpPr>
            <p:grpSpPr bwMode="auto">
              <a:xfrm>
                <a:off x="2968" y="336"/>
                <a:ext cx="29" cy="90"/>
                <a:chOff x="1320" y="1143"/>
                <a:chExt cx="29" cy="90"/>
              </a:xfrm>
            </p:grpSpPr>
            <p:grpSp>
              <p:nvGrpSpPr>
                <p:cNvPr id="277568" name="Group 114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7572" name="Line 11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73" name="Oval 11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69" name="Group 114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7570" name="Line 1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71" name="Oval 1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3" name="Group 1147"/>
              <p:cNvGrpSpPr>
                <a:grpSpLocks/>
              </p:cNvGrpSpPr>
              <p:nvPr/>
            </p:nvGrpSpPr>
            <p:grpSpPr bwMode="auto">
              <a:xfrm>
                <a:off x="3003" y="336"/>
                <a:ext cx="29" cy="90"/>
                <a:chOff x="1355" y="1146"/>
                <a:chExt cx="29" cy="90"/>
              </a:xfrm>
            </p:grpSpPr>
            <p:grpSp>
              <p:nvGrpSpPr>
                <p:cNvPr id="277562" name="Group 114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566" name="Line 11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67" name="Oval 11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63" name="Group 115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564" name="Line 11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65" name="Oval 1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4" name="Group 1154"/>
              <p:cNvGrpSpPr>
                <a:grpSpLocks/>
              </p:cNvGrpSpPr>
              <p:nvPr/>
            </p:nvGrpSpPr>
            <p:grpSpPr bwMode="auto">
              <a:xfrm>
                <a:off x="3038" y="336"/>
                <a:ext cx="29" cy="90"/>
                <a:chOff x="1390" y="1146"/>
                <a:chExt cx="29" cy="90"/>
              </a:xfrm>
            </p:grpSpPr>
            <p:grpSp>
              <p:nvGrpSpPr>
                <p:cNvPr id="277556" name="Group 115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7560" name="Line 11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61" name="Oval 1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57" name="Group 115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558" name="Line 11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59" name="Oval 1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5" name="Group 1161"/>
              <p:cNvGrpSpPr>
                <a:grpSpLocks/>
              </p:cNvGrpSpPr>
              <p:nvPr/>
            </p:nvGrpSpPr>
            <p:grpSpPr bwMode="auto">
              <a:xfrm>
                <a:off x="3073" y="336"/>
                <a:ext cx="29" cy="90"/>
                <a:chOff x="1425" y="1147"/>
                <a:chExt cx="29" cy="90"/>
              </a:xfrm>
            </p:grpSpPr>
            <p:grpSp>
              <p:nvGrpSpPr>
                <p:cNvPr id="277550" name="Group 116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554" name="Line 11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55" name="Oval 11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51" name="Group 116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552" name="Line 1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53" name="Oval 1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6" name="Group 1168"/>
              <p:cNvGrpSpPr>
                <a:grpSpLocks/>
              </p:cNvGrpSpPr>
              <p:nvPr/>
            </p:nvGrpSpPr>
            <p:grpSpPr bwMode="auto">
              <a:xfrm>
                <a:off x="3109" y="336"/>
                <a:ext cx="29" cy="90"/>
                <a:chOff x="1460" y="1147"/>
                <a:chExt cx="29" cy="90"/>
              </a:xfrm>
            </p:grpSpPr>
            <p:grpSp>
              <p:nvGrpSpPr>
                <p:cNvPr id="277544" name="Group 116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548" name="Line 11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49" name="Oval 11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45" name="Group 117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546" name="Line 11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47" name="Oval 1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7537" name="Group 1175"/>
              <p:cNvGrpSpPr>
                <a:grpSpLocks/>
              </p:cNvGrpSpPr>
              <p:nvPr/>
            </p:nvGrpSpPr>
            <p:grpSpPr bwMode="auto">
              <a:xfrm>
                <a:off x="3144" y="336"/>
                <a:ext cx="29" cy="90"/>
                <a:chOff x="1215" y="1142"/>
                <a:chExt cx="29" cy="90"/>
              </a:xfrm>
            </p:grpSpPr>
            <p:grpSp>
              <p:nvGrpSpPr>
                <p:cNvPr id="277538" name="Group 117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7542" name="Line 1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43" name="Oval 11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7539" name="Group 117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7540" name="Line 11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7541" name="Oval 1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15518" name="Rectangle 1182"/>
          <p:cNvSpPr>
            <a:spLocks noChangeAspect="1" noChangeArrowheads="1"/>
          </p:cNvSpPr>
          <p:nvPr/>
        </p:nvSpPr>
        <p:spPr bwMode="auto">
          <a:xfrm>
            <a:off x="4930775" y="644525"/>
            <a:ext cx="74613" cy="862013"/>
          </a:xfrm>
          <a:prstGeom prst="rect">
            <a:avLst/>
          </a:prstGeom>
          <a:gradFill rotWithShape="1">
            <a:gsLst>
              <a:gs pos="0">
                <a:schemeClr val="bg2">
                  <a:gamma/>
                  <a:shade val="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91" name="AutoShape 1183"/>
          <p:cNvSpPr>
            <a:spLocks noChangeAspect="1" noChangeArrowheads="1"/>
          </p:cNvSpPr>
          <p:nvPr/>
        </p:nvSpPr>
        <p:spPr bwMode="auto">
          <a:xfrm>
            <a:off x="4900613" y="919163"/>
            <a:ext cx="138112" cy="249237"/>
          </a:xfrm>
          <a:prstGeom prst="roundRect">
            <a:avLst>
              <a:gd name="adj" fmla="val 10417"/>
            </a:avLst>
          </a:prstGeom>
          <a:gradFill rotWithShape="1">
            <a:gsLst>
              <a:gs pos="0">
                <a:srgbClr val="4D0808"/>
              </a:gs>
              <a:gs pos="14999">
                <a:srgbClr val="FF0300"/>
              </a:gs>
              <a:gs pos="27499">
                <a:srgbClr val="FF7A00"/>
              </a:gs>
              <a:gs pos="50000">
                <a:srgbClr val="FFF200"/>
              </a:gs>
              <a:gs pos="72501">
                <a:srgbClr val="FF7A00"/>
              </a:gs>
              <a:gs pos="85001">
                <a:srgbClr val="FF03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TK</a:t>
            </a:r>
          </a:p>
        </p:txBody>
      </p:sp>
      <p:sp>
        <p:nvSpPr>
          <p:cNvPr id="15520" name="Rectangle 1184"/>
          <p:cNvSpPr>
            <a:spLocks noChangeAspect="1" noChangeArrowheads="1"/>
          </p:cNvSpPr>
          <p:nvPr/>
        </p:nvSpPr>
        <p:spPr bwMode="auto">
          <a:xfrm>
            <a:off x="5110163" y="644525"/>
            <a:ext cx="74612" cy="862013"/>
          </a:xfrm>
          <a:prstGeom prst="rect">
            <a:avLst/>
          </a:prstGeom>
          <a:gradFill rotWithShape="1">
            <a:gsLst>
              <a:gs pos="0">
                <a:schemeClr val="bg2">
                  <a:gamma/>
                  <a:shade val="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93" name="AutoShape 1185"/>
          <p:cNvSpPr>
            <a:spLocks noChangeAspect="1" noChangeArrowheads="1"/>
          </p:cNvSpPr>
          <p:nvPr/>
        </p:nvSpPr>
        <p:spPr bwMode="auto">
          <a:xfrm>
            <a:off x="5080000" y="919163"/>
            <a:ext cx="138113" cy="249237"/>
          </a:xfrm>
          <a:prstGeom prst="roundRect">
            <a:avLst>
              <a:gd name="adj" fmla="val 10417"/>
            </a:avLst>
          </a:prstGeom>
          <a:gradFill rotWithShape="1">
            <a:gsLst>
              <a:gs pos="0">
                <a:srgbClr val="4D0808"/>
              </a:gs>
              <a:gs pos="14999">
                <a:srgbClr val="FF0300"/>
              </a:gs>
              <a:gs pos="27499">
                <a:srgbClr val="FF7A00"/>
              </a:gs>
              <a:gs pos="50000">
                <a:srgbClr val="FFF200"/>
              </a:gs>
              <a:gs pos="72501">
                <a:srgbClr val="FF7A00"/>
              </a:gs>
              <a:gs pos="85001">
                <a:srgbClr val="FF03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TK</a:t>
            </a:r>
          </a:p>
        </p:txBody>
      </p:sp>
      <p:sp>
        <p:nvSpPr>
          <p:cNvPr id="221194" name="AutoShape 1186"/>
          <p:cNvSpPr>
            <a:spLocks noChangeArrowheads="1"/>
          </p:cNvSpPr>
          <p:nvPr/>
        </p:nvSpPr>
        <p:spPr bwMode="auto">
          <a:xfrm>
            <a:off x="4768850" y="1438275"/>
            <a:ext cx="549275" cy="277813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 w="9525">
            <a:solidFill>
              <a:srgbClr val="FFEDA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ErbB1</a:t>
            </a:r>
            <a:endParaRPr lang="en-US" sz="1000" smtClean="0">
              <a:solidFill>
                <a:srgbClr val="FFFF66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15523" name="Rectangle 1187"/>
          <p:cNvSpPr>
            <a:spLocks noChangeAspect="1" noChangeArrowheads="1"/>
          </p:cNvSpPr>
          <p:nvPr/>
        </p:nvSpPr>
        <p:spPr bwMode="auto">
          <a:xfrm>
            <a:off x="6615113" y="646113"/>
            <a:ext cx="74612" cy="862012"/>
          </a:xfrm>
          <a:prstGeom prst="rect">
            <a:avLst/>
          </a:prstGeom>
          <a:gradFill rotWithShape="1">
            <a:gsLst>
              <a:gs pos="0">
                <a:schemeClr val="bg2">
                  <a:gamma/>
                  <a:shade val="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96" name="AutoShape 1188"/>
          <p:cNvSpPr>
            <a:spLocks noChangeAspect="1" noChangeArrowheads="1"/>
          </p:cNvSpPr>
          <p:nvPr/>
        </p:nvSpPr>
        <p:spPr bwMode="auto">
          <a:xfrm>
            <a:off x="6584950" y="920750"/>
            <a:ext cx="138113" cy="249238"/>
          </a:xfrm>
          <a:prstGeom prst="roundRect">
            <a:avLst>
              <a:gd name="adj" fmla="val 10417"/>
            </a:avLst>
          </a:prstGeom>
          <a:gradFill rotWithShape="1">
            <a:gsLst>
              <a:gs pos="0">
                <a:srgbClr val="4D0808"/>
              </a:gs>
              <a:gs pos="14999">
                <a:srgbClr val="FF0300"/>
              </a:gs>
              <a:gs pos="27499">
                <a:srgbClr val="FF7A00"/>
              </a:gs>
              <a:gs pos="50000">
                <a:srgbClr val="FFF200"/>
              </a:gs>
              <a:gs pos="72501">
                <a:srgbClr val="FF7A00"/>
              </a:gs>
              <a:gs pos="85001">
                <a:srgbClr val="FF03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TK</a:t>
            </a:r>
          </a:p>
        </p:txBody>
      </p:sp>
      <p:sp>
        <p:nvSpPr>
          <p:cNvPr id="15525" name="Rectangle 1189"/>
          <p:cNvSpPr>
            <a:spLocks noChangeAspect="1" noChangeArrowheads="1"/>
          </p:cNvSpPr>
          <p:nvPr/>
        </p:nvSpPr>
        <p:spPr bwMode="auto">
          <a:xfrm>
            <a:off x="6794500" y="646113"/>
            <a:ext cx="74613" cy="862012"/>
          </a:xfrm>
          <a:prstGeom prst="rect">
            <a:avLst/>
          </a:prstGeom>
          <a:gradFill rotWithShape="1">
            <a:gsLst>
              <a:gs pos="0">
                <a:schemeClr val="bg2">
                  <a:gamma/>
                  <a:shade val="6275"/>
                  <a:invGamma/>
                </a:schemeClr>
              </a:gs>
              <a:gs pos="50000">
                <a:schemeClr val="bg2"/>
              </a:gs>
              <a:gs pos="100000">
                <a:schemeClr val="bg2">
                  <a:gamma/>
                  <a:shade val="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198" name="AutoShape 1190"/>
          <p:cNvSpPr>
            <a:spLocks noChangeAspect="1" noChangeArrowheads="1"/>
          </p:cNvSpPr>
          <p:nvPr/>
        </p:nvSpPr>
        <p:spPr bwMode="auto">
          <a:xfrm>
            <a:off x="6764338" y="920750"/>
            <a:ext cx="138112" cy="249238"/>
          </a:xfrm>
          <a:prstGeom prst="roundRect">
            <a:avLst>
              <a:gd name="adj" fmla="val 10417"/>
            </a:avLst>
          </a:prstGeom>
          <a:gradFill rotWithShape="1">
            <a:gsLst>
              <a:gs pos="0">
                <a:srgbClr val="4D0808"/>
              </a:gs>
              <a:gs pos="14999">
                <a:srgbClr val="FF0300"/>
              </a:gs>
              <a:gs pos="27499">
                <a:srgbClr val="FF7A00"/>
              </a:gs>
              <a:gs pos="50000">
                <a:srgbClr val="FFF200"/>
              </a:gs>
              <a:gs pos="72501">
                <a:srgbClr val="FF7A00"/>
              </a:gs>
              <a:gs pos="85001">
                <a:srgbClr val="FF03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TK</a:t>
            </a:r>
          </a:p>
        </p:txBody>
      </p:sp>
      <p:sp>
        <p:nvSpPr>
          <p:cNvPr id="221199" name="AutoShape 1191"/>
          <p:cNvSpPr>
            <a:spLocks noChangeArrowheads="1"/>
          </p:cNvSpPr>
          <p:nvPr/>
        </p:nvSpPr>
        <p:spPr bwMode="auto">
          <a:xfrm>
            <a:off x="6464300" y="1435100"/>
            <a:ext cx="549275" cy="277813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9525">
            <a:solidFill>
              <a:srgbClr val="FFEDA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ErbB2</a:t>
            </a:r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grpSp>
        <p:nvGrpSpPr>
          <p:cNvPr id="221200" name="Group 1192"/>
          <p:cNvGrpSpPr>
            <a:grpSpLocks/>
          </p:cNvGrpSpPr>
          <p:nvPr/>
        </p:nvGrpSpPr>
        <p:grpSpPr bwMode="auto">
          <a:xfrm>
            <a:off x="7275513" y="4679950"/>
            <a:ext cx="138112" cy="968375"/>
            <a:chOff x="2587" y="3331"/>
            <a:chExt cx="87" cy="610"/>
          </a:xfrm>
        </p:grpSpPr>
        <p:sp>
          <p:nvSpPr>
            <p:cNvPr id="15529" name="Rectangle 1193"/>
            <p:cNvSpPr>
              <a:spLocks noChangeAspect="1" noChangeArrowheads="1"/>
            </p:cNvSpPr>
            <p:nvPr/>
          </p:nvSpPr>
          <p:spPr bwMode="auto">
            <a:xfrm>
              <a:off x="2601" y="3331"/>
              <a:ext cx="53" cy="610"/>
            </a:xfrm>
            <a:prstGeom prst="rect">
              <a:avLst/>
            </a:prstGeom>
            <a:gradFill rotWithShape="1">
              <a:gsLst>
                <a:gs pos="0">
                  <a:schemeClr val="bg2">
                    <a:gamma/>
                    <a:shade val="6275"/>
                    <a:invGamma/>
                  </a:schemeClr>
                </a:gs>
                <a:gs pos="50000">
                  <a:schemeClr val="bg2"/>
                </a:gs>
                <a:gs pos="100000">
                  <a:schemeClr val="bg2">
                    <a:gamma/>
                    <a:shade val="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512" name="AutoShape 1194"/>
            <p:cNvSpPr>
              <a:spLocks noChangeAspect="1" noChangeArrowheads="1"/>
            </p:cNvSpPr>
            <p:nvPr/>
          </p:nvSpPr>
          <p:spPr bwMode="auto">
            <a:xfrm>
              <a:off x="2587" y="3621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513" name="AutoShape 1195"/>
            <p:cNvSpPr>
              <a:spLocks noChangeAspect="1" noChangeArrowheads="1"/>
            </p:cNvSpPr>
            <p:nvPr/>
          </p:nvSpPr>
          <p:spPr bwMode="auto">
            <a:xfrm>
              <a:off x="2587" y="3782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grpSp>
        <p:nvGrpSpPr>
          <p:cNvPr id="221201" name="Group 1196"/>
          <p:cNvGrpSpPr>
            <a:grpSpLocks/>
          </p:cNvGrpSpPr>
          <p:nvPr/>
        </p:nvGrpSpPr>
        <p:grpSpPr bwMode="auto">
          <a:xfrm>
            <a:off x="7470775" y="4679950"/>
            <a:ext cx="138113" cy="968375"/>
            <a:chOff x="2710" y="3345"/>
            <a:chExt cx="87" cy="610"/>
          </a:xfrm>
        </p:grpSpPr>
        <p:sp>
          <p:nvSpPr>
            <p:cNvPr id="15533" name="Rectangle 1197"/>
            <p:cNvSpPr>
              <a:spLocks noChangeAspect="1" noChangeArrowheads="1"/>
            </p:cNvSpPr>
            <p:nvPr/>
          </p:nvSpPr>
          <p:spPr bwMode="auto">
            <a:xfrm>
              <a:off x="2724" y="3345"/>
              <a:ext cx="53" cy="610"/>
            </a:xfrm>
            <a:prstGeom prst="rect">
              <a:avLst/>
            </a:prstGeom>
            <a:gradFill rotWithShape="1">
              <a:gsLst>
                <a:gs pos="0">
                  <a:schemeClr val="bg2">
                    <a:gamma/>
                    <a:shade val="6275"/>
                    <a:invGamma/>
                  </a:schemeClr>
                </a:gs>
                <a:gs pos="50000">
                  <a:schemeClr val="bg2"/>
                </a:gs>
                <a:gs pos="100000">
                  <a:schemeClr val="bg2">
                    <a:gamma/>
                    <a:shade val="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509" name="AutoShape 1198"/>
            <p:cNvSpPr>
              <a:spLocks noChangeAspect="1" noChangeArrowheads="1"/>
            </p:cNvSpPr>
            <p:nvPr/>
          </p:nvSpPr>
          <p:spPr bwMode="auto">
            <a:xfrm>
              <a:off x="2710" y="3635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510" name="AutoShape 1199"/>
            <p:cNvSpPr>
              <a:spLocks noChangeAspect="1" noChangeArrowheads="1"/>
            </p:cNvSpPr>
            <p:nvPr/>
          </p:nvSpPr>
          <p:spPr bwMode="auto">
            <a:xfrm>
              <a:off x="2710" y="3796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sp>
        <p:nvSpPr>
          <p:cNvPr id="221202" name="AutoShape 1200"/>
          <p:cNvSpPr>
            <a:spLocks noChangeArrowheads="1"/>
          </p:cNvSpPr>
          <p:nvPr/>
        </p:nvSpPr>
        <p:spPr bwMode="auto">
          <a:xfrm>
            <a:off x="7151688" y="4587875"/>
            <a:ext cx="549275" cy="277813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BF3"/>
                </a:solidFill>
                <a:ea typeface="ＭＳ Ｐゴシック" charset="0"/>
                <a:cs typeface="ＭＳ Ｐゴシック" charset="0"/>
              </a:rPr>
              <a:t>FLT3</a:t>
            </a:r>
            <a:endParaRPr lang="en-US" sz="1000" smtClean="0">
              <a:solidFill>
                <a:srgbClr val="FFFBF3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grpSp>
        <p:nvGrpSpPr>
          <p:cNvPr id="221203" name="Group 1201"/>
          <p:cNvGrpSpPr>
            <a:grpSpLocks/>
          </p:cNvGrpSpPr>
          <p:nvPr/>
        </p:nvGrpSpPr>
        <p:grpSpPr bwMode="auto">
          <a:xfrm>
            <a:off x="2297113" y="4662488"/>
            <a:ext cx="138112" cy="968375"/>
            <a:chOff x="2587" y="3331"/>
            <a:chExt cx="87" cy="610"/>
          </a:xfrm>
        </p:grpSpPr>
        <p:sp>
          <p:nvSpPr>
            <p:cNvPr id="277505" name="Rectangle 1202"/>
            <p:cNvSpPr>
              <a:spLocks noChangeAspect="1" noChangeArrowheads="1"/>
            </p:cNvSpPr>
            <p:nvPr/>
          </p:nvSpPr>
          <p:spPr bwMode="auto">
            <a:xfrm>
              <a:off x="2601" y="3331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0C0D0D"/>
                </a:gs>
                <a:gs pos="50000">
                  <a:srgbClr val="C5CDCA"/>
                </a:gs>
                <a:gs pos="100000">
                  <a:srgbClr val="0C0D0D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506" name="AutoShape 1203"/>
            <p:cNvSpPr>
              <a:spLocks noChangeAspect="1" noChangeArrowheads="1"/>
            </p:cNvSpPr>
            <p:nvPr/>
          </p:nvSpPr>
          <p:spPr bwMode="auto">
            <a:xfrm>
              <a:off x="2587" y="3621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507" name="AutoShape 1204"/>
            <p:cNvSpPr>
              <a:spLocks noChangeAspect="1" noChangeArrowheads="1"/>
            </p:cNvSpPr>
            <p:nvPr/>
          </p:nvSpPr>
          <p:spPr bwMode="auto">
            <a:xfrm>
              <a:off x="2587" y="3782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grpSp>
        <p:nvGrpSpPr>
          <p:cNvPr id="221204" name="Group 1205"/>
          <p:cNvGrpSpPr>
            <a:grpSpLocks/>
          </p:cNvGrpSpPr>
          <p:nvPr/>
        </p:nvGrpSpPr>
        <p:grpSpPr bwMode="auto">
          <a:xfrm>
            <a:off x="2492375" y="4662488"/>
            <a:ext cx="138113" cy="968375"/>
            <a:chOff x="2710" y="3345"/>
            <a:chExt cx="87" cy="610"/>
          </a:xfrm>
        </p:grpSpPr>
        <p:sp>
          <p:nvSpPr>
            <p:cNvPr id="277502" name="Rectangle 1206"/>
            <p:cNvSpPr>
              <a:spLocks noChangeAspect="1" noChangeArrowheads="1"/>
            </p:cNvSpPr>
            <p:nvPr/>
          </p:nvSpPr>
          <p:spPr bwMode="auto">
            <a:xfrm>
              <a:off x="2724" y="3345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0C0D0D"/>
                </a:gs>
                <a:gs pos="50000">
                  <a:srgbClr val="C5CDCA"/>
                </a:gs>
                <a:gs pos="100000">
                  <a:srgbClr val="0C0D0D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503" name="AutoShape 1207"/>
            <p:cNvSpPr>
              <a:spLocks noChangeAspect="1" noChangeArrowheads="1"/>
            </p:cNvSpPr>
            <p:nvPr/>
          </p:nvSpPr>
          <p:spPr bwMode="auto">
            <a:xfrm>
              <a:off x="2710" y="3635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504" name="AutoShape 1208"/>
            <p:cNvSpPr>
              <a:spLocks noChangeAspect="1" noChangeArrowheads="1"/>
            </p:cNvSpPr>
            <p:nvPr/>
          </p:nvSpPr>
          <p:spPr bwMode="auto">
            <a:xfrm>
              <a:off x="2710" y="3796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sp>
        <p:nvSpPr>
          <p:cNvPr id="221205" name="AutoShape 1209"/>
          <p:cNvSpPr>
            <a:spLocks noChangeArrowheads="1"/>
          </p:cNvSpPr>
          <p:nvPr/>
        </p:nvSpPr>
        <p:spPr bwMode="auto">
          <a:xfrm>
            <a:off x="2178050" y="4589463"/>
            <a:ext cx="549275" cy="277812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 w="9525">
            <a:solidFill>
              <a:srgbClr val="A7B3AF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C5CDCA"/>
                </a:solidFill>
                <a:ea typeface="ＭＳ Ｐゴシック" charset="0"/>
                <a:cs typeface="ＭＳ Ｐゴシック" charset="0"/>
              </a:rPr>
              <a:t>cKIT</a:t>
            </a:r>
            <a:endParaRPr lang="en-US" sz="1000" smtClean="0">
              <a:solidFill>
                <a:srgbClr val="C5CDCA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grpSp>
        <p:nvGrpSpPr>
          <p:cNvPr id="221206" name="Group 1210"/>
          <p:cNvGrpSpPr>
            <a:grpSpLocks/>
          </p:cNvGrpSpPr>
          <p:nvPr/>
        </p:nvGrpSpPr>
        <p:grpSpPr bwMode="auto">
          <a:xfrm>
            <a:off x="5630863" y="4668838"/>
            <a:ext cx="138112" cy="968375"/>
            <a:chOff x="2587" y="3331"/>
            <a:chExt cx="87" cy="610"/>
          </a:xfrm>
        </p:grpSpPr>
        <p:sp>
          <p:nvSpPr>
            <p:cNvPr id="277499" name="Rectangle 1211"/>
            <p:cNvSpPr>
              <a:spLocks noChangeAspect="1" noChangeArrowheads="1"/>
            </p:cNvSpPr>
            <p:nvPr/>
          </p:nvSpPr>
          <p:spPr bwMode="auto">
            <a:xfrm>
              <a:off x="2601" y="3331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100C0C"/>
                </a:gs>
                <a:gs pos="50000">
                  <a:srgbClr val="FFB9B9"/>
                </a:gs>
                <a:gs pos="100000">
                  <a:srgbClr val="100C0C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500" name="AutoShape 1212"/>
            <p:cNvSpPr>
              <a:spLocks noChangeAspect="1" noChangeArrowheads="1"/>
            </p:cNvSpPr>
            <p:nvPr/>
          </p:nvSpPr>
          <p:spPr bwMode="auto">
            <a:xfrm>
              <a:off x="2587" y="3621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501" name="AutoShape 1213"/>
            <p:cNvSpPr>
              <a:spLocks noChangeAspect="1" noChangeArrowheads="1"/>
            </p:cNvSpPr>
            <p:nvPr/>
          </p:nvSpPr>
          <p:spPr bwMode="auto">
            <a:xfrm>
              <a:off x="2587" y="3782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grpSp>
        <p:nvGrpSpPr>
          <p:cNvPr id="221207" name="Group 1214"/>
          <p:cNvGrpSpPr>
            <a:grpSpLocks/>
          </p:cNvGrpSpPr>
          <p:nvPr/>
        </p:nvGrpSpPr>
        <p:grpSpPr bwMode="auto">
          <a:xfrm>
            <a:off x="5826125" y="4668838"/>
            <a:ext cx="138113" cy="968375"/>
            <a:chOff x="2710" y="3345"/>
            <a:chExt cx="87" cy="610"/>
          </a:xfrm>
        </p:grpSpPr>
        <p:sp>
          <p:nvSpPr>
            <p:cNvPr id="277496" name="Rectangle 1215"/>
            <p:cNvSpPr>
              <a:spLocks noChangeAspect="1" noChangeArrowheads="1"/>
            </p:cNvSpPr>
            <p:nvPr/>
          </p:nvSpPr>
          <p:spPr bwMode="auto">
            <a:xfrm>
              <a:off x="2724" y="3345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100C0C"/>
                </a:gs>
                <a:gs pos="50000">
                  <a:srgbClr val="FFB9B9"/>
                </a:gs>
                <a:gs pos="100000">
                  <a:srgbClr val="100C0C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497" name="AutoShape 1216"/>
            <p:cNvSpPr>
              <a:spLocks noChangeAspect="1" noChangeArrowheads="1"/>
            </p:cNvSpPr>
            <p:nvPr/>
          </p:nvSpPr>
          <p:spPr bwMode="auto">
            <a:xfrm>
              <a:off x="2710" y="3635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498" name="AutoShape 1217"/>
            <p:cNvSpPr>
              <a:spLocks noChangeAspect="1" noChangeArrowheads="1"/>
            </p:cNvSpPr>
            <p:nvPr/>
          </p:nvSpPr>
          <p:spPr bwMode="auto">
            <a:xfrm>
              <a:off x="2710" y="3796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sp>
        <p:nvSpPr>
          <p:cNvPr id="221208" name="AutoShape 1218"/>
          <p:cNvSpPr>
            <a:spLocks noChangeArrowheads="1"/>
          </p:cNvSpPr>
          <p:nvPr/>
        </p:nvSpPr>
        <p:spPr bwMode="auto">
          <a:xfrm>
            <a:off x="5511800" y="4595813"/>
            <a:ext cx="549275" cy="277812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 w="9525">
            <a:solidFill>
              <a:srgbClr val="FFB9B9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B9B9"/>
                </a:solidFill>
                <a:ea typeface="ＭＳ Ｐゴシック" charset="0"/>
                <a:cs typeface="ＭＳ Ｐゴシック" charset="0"/>
              </a:rPr>
              <a:t>PDGFR</a:t>
            </a:r>
            <a:r>
              <a:rPr lang="en-US" sz="1000" smtClean="0">
                <a:solidFill>
                  <a:srgbClr val="FFB9B9"/>
                </a:solidFill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grpSp>
        <p:nvGrpSpPr>
          <p:cNvPr id="221209" name="Group 1219"/>
          <p:cNvGrpSpPr>
            <a:grpSpLocks/>
          </p:cNvGrpSpPr>
          <p:nvPr/>
        </p:nvGrpSpPr>
        <p:grpSpPr bwMode="auto">
          <a:xfrm>
            <a:off x="4002088" y="4679950"/>
            <a:ext cx="138112" cy="968375"/>
            <a:chOff x="2587" y="3331"/>
            <a:chExt cx="87" cy="610"/>
          </a:xfrm>
        </p:grpSpPr>
        <p:sp>
          <p:nvSpPr>
            <p:cNvPr id="277493" name="Rectangle 1220"/>
            <p:cNvSpPr>
              <a:spLocks noChangeAspect="1" noChangeArrowheads="1"/>
            </p:cNvSpPr>
            <p:nvPr/>
          </p:nvSpPr>
          <p:spPr bwMode="auto">
            <a:xfrm>
              <a:off x="2601" y="3331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BFBFBF"/>
                </a:gs>
                <a:gs pos="50000">
                  <a:srgbClr val="DDDDDD"/>
                </a:gs>
                <a:gs pos="100000">
                  <a:srgbClr val="BFBFBF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494" name="AutoShape 1221"/>
            <p:cNvSpPr>
              <a:spLocks noChangeAspect="1" noChangeArrowheads="1"/>
            </p:cNvSpPr>
            <p:nvPr/>
          </p:nvSpPr>
          <p:spPr bwMode="auto">
            <a:xfrm>
              <a:off x="2587" y="3621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495" name="AutoShape 1222"/>
            <p:cNvSpPr>
              <a:spLocks noChangeAspect="1" noChangeArrowheads="1"/>
            </p:cNvSpPr>
            <p:nvPr/>
          </p:nvSpPr>
          <p:spPr bwMode="auto">
            <a:xfrm>
              <a:off x="2587" y="3782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grpSp>
        <p:nvGrpSpPr>
          <p:cNvPr id="221210" name="Group 1223"/>
          <p:cNvGrpSpPr>
            <a:grpSpLocks/>
          </p:cNvGrpSpPr>
          <p:nvPr/>
        </p:nvGrpSpPr>
        <p:grpSpPr bwMode="auto">
          <a:xfrm>
            <a:off x="4197350" y="4679950"/>
            <a:ext cx="138113" cy="968375"/>
            <a:chOff x="2710" y="3345"/>
            <a:chExt cx="87" cy="610"/>
          </a:xfrm>
        </p:grpSpPr>
        <p:sp>
          <p:nvSpPr>
            <p:cNvPr id="277490" name="Rectangle 1224"/>
            <p:cNvSpPr>
              <a:spLocks noChangeAspect="1" noChangeArrowheads="1"/>
            </p:cNvSpPr>
            <p:nvPr/>
          </p:nvSpPr>
          <p:spPr bwMode="auto">
            <a:xfrm>
              <a:off x="2724" y="3345"/>
              <a:ext cx="53" cy="610"/>
            </a:xfrm>
            <a:prstGeom prst="rect">
              <a:avLst/>
            </a:prstGeom>
            <a:gradFill rotWithShape="1">
              <a:gsLst>
                <a:gs pos="0">
                  <a:srgbClr val="A9A9A9"/>
                </a:gs>
                <a:gs pos="50000">
                  <a:srgbClr val="DDDDDD"/>
                </a:gs>
                <a:gs pos="100000">
                  <a:srgbClr val="A9A9A9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491" name="AutoShape 1225"/>
            <p:cNvSpPr>
              <a:spLocks noChangeAspect="1" noChangeArrowheads="1"/>
            </p:cNvSpPr>
            <p:nvPr/>
          </p:nvSpPr>
          <p:spPr bwMode="auto">
            <a:xfrm>
              <a:off x="2710" y="3635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  <p:sp>
          <p:nvSpPr>
            <p:cNvPr id="277492" name="AutoShape 1226"/>
            <p:cNvSpPr>
              <a:spLocks noChangeAspect="1" noChangeArrowheads="1"/>
            </p:cNvSpPr>
            <p:nvPr/>
          </p:nvSpPr>
          <p:spPr bwMode="auto">
            <a:xfrm>
              <a:off x="2710" y="3796"/>
              <a:ext cx="87" cy="138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sp>
        <p:nvSpPr>
          <p:cNvPr id="221211" name="AutoShape 1227"/>
          <p:cNvSpPr>
            <a:spLocks noChangeArrowheads="1"/>
          </p:cNvSpPr>
          <p:nvPr/>
        </p:nvSpPr>
        <p:spPr bwMode="auto">
          <a:xfrm>
            <a:off x="3836988" y="4606925"/>
            <a:ext cx="657225" cy="277813"/>
          </a:xfrm>
          <a:prstGeom prst="roundRect">
            <a:avLst>
              <a:gd name="adj" fmla="val 50000"/>
            </a:avLst>
          </a:prstGeom>
          <a:solidFill>
            <a:srgbClr val="D6DCDA"/>
          </a:solidFill>
          <a:ln w="9525">
            <a:solidFill>
              <a:srgbClr val="65555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655555"/>
                </a:solidFill>
                <a:ea typeface="ＭＳ Ｐゴシック" charset="0"/>
                <a:cs typeface="ＭＳ Ｐゴシック" charset="0"/>
              </a:rPr>
              <a:t>VEGFR1/2</a:t>
            </a:r>
            <a:endParaRPr lang="en-US" sz="1000" smtClean="0">
              <a:solidFill>
                <a:srgbClr val="655555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grpSp>
        <p:nvGrpSpPr>
          <p:cNvPr id="221212" name="Group 1228"/>
          <p:cNvGrpSpPr>
            <a:grpSpLocks/>
          </p:cNvGrpSpPr>
          <p:nvPr/>
        </p:nvGrpSpPr>
        <p:grpSpPr bwMode="auto">
          <a:xfrm>
            <a:off x="982663" y="1973263"/>
            <a:ext cx="1184275" cy="996950"/>
            <a:chOff x="334" y="747"/>
            <a:chExt cx="746" cy="628"/>
          </a:xfrm>
        </p:grpSpPr>
        <p:sp>
          <p:nvSpPr>
            <p:cNvPr id="277399" name="AutoShape 1229"/>
            <p:cNvSpPr>
              <a:spLocks noChangeArrowheads="1"/>
            </p:cNvSpPr>
            <p:nvPr/>
          </p:nvSpPr>
          <p:spPr bwMode="auto">
            <a:xfrm>
              <a:off x="334" y="747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400" name="Text Box 1230"/>
            <p:cNvSpPr txBox="1">
              <a:spLocks noChangeArrowheads="1"/>
            </p:cNvSpPr>
            <p:nvPr/>
          </p:nvSpPr>
          <p:spPr bwMode="auto">
            <a:xfrm>
              <a:off x="493" y="773"/>
              <a:ext cx="42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Imatinib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Gleevec</a:t>
              </a:r>
              <a:r>
                <a:rPr lang="en-US" sz="1000" b="0" smtClean="0">
                  <a:solidFill>
                    <a:srgbClr val="000000"/>
                  </a:solidFill>
                </a:rPr>
                <a:t> </a:t>
              </a:r>
            </a:p>
          </p:txBody>
        </p:sp>
        <p:grpSp>
          <p:nvGrpSpPr>
            <p:cNvPr id="277401" name="Group 1231"/>
            <p:cNvGrpSpPr>
              <a:grpSpLocks noChangeAspect="1"/>
            </p:cNvGrpSpPr>
            <p:nvPr/>
          </p:nvGrpSpPr>
          <p:grpSpPr bwMode="auto">
            <a:xfrm>
              <a:off x="390" y="1023"/>
              <a:ext cx="628" cy="266"/>
              <a:chOff x="2103" y="1009"/>
              <a:chExt cx="1245" cy="527"/>
            </a:xfrm>
          </p:grpSpPr>
          <p:sp>
            <p:nvSpPr>
              <p:cNvPr id="277402" name="Line 12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33" y="1081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3" name="Line 12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09" y="1081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4" name="Line 12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09" y="1099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5" name="Line 123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3112" y="99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6" name="Line 12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72" y="1053"/>
                <a:ext cx="0" cy="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7" name="Line 1237"/>
              <p:cNvSpPr>
                <a:spLocks noChangeAspect="1" noChangeShapeType="1"/>
              </p:cNvSpPr>
              <p:nvPr/>
            </p:nvSpPr>
            <p:spPr bwMode="auto">
              <a:xfrm rot="5604584">
                <a:off x="3106" y="1148"/>
                <a:ext cx="33" cy="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8" name="Line 123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040" y="113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09" name="Line 12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84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0" name="Line 12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60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1" name="Line 12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60" y="1126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2" name="Line 1242"/>
              <p:cNvSpPr>
                <a:spLocks noChangeAspect="1" noChangeShapeType="1"/>
              </p:cNvSpPr>
              <p:nvPr/>
            </p:nvSpPr>
            <p:spPr bwMode="auto">
              <a:xfrm rot="5604584">
                <a:off x="3059" y="1001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3" name="Line 12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27" y="1080"/>
                <a:ext cx="0" cy="6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4" name="Line 12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41" y="1038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5" name="Line 124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17" y="1038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6" name="Line 12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017" y="1038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7" name="Line 1247"/>
              <p:cNvSpPr>
                <a:spLocks noChangeAspect="1" noChangeShapeType="1"/>
              </p:cNvSpPr>
              <p:nvPr/>
            </p:nvSpPr>
            <p:spPr bwMode="auto">
              <a:xfrm>
                <a:off x="2176" y="1316"/>
                <a:ext cx="0" cy="4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8" name="Line 124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349" y="1141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19" name="Line 124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256" y="1144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0" name="Line 12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33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1" name="Line 12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09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2" name="Line 125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09" y="1126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3" name="Line 125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639" y="1136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4" name="Line 1254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544" y="1140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5" name="Line 12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21" y="112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6" name="Line 12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97" y="112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7" name="Line 12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97" y="1122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8" name="Line 1258"/>
              <p:cNvSpPr>
                <a:spLocks noChangeAspect="1" noChangeShapeType="1"/>
              </p:cNvSpPr>
              <p:nvPr/>
            </p:nvSpPr>
            <p:spPr bwMode="auto">
              <a:xfrm rot="5604584">
                <a:off x="2687" y="1133"/>
                <a:ext cx="38" cy="5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29" name="Line 1259"/>
              <p:cNvSpPr>
                <a:spLocks noChangeAspect="1" noChangeShapeType="1"/>
              </p:cNvSpPr>
              <p:nvPr/>
            </p:nvSpPr>
            <p:spPr bwMode="auto">
              <a:xfrm>
                <a:off x="2674" y="1183"/>
                <a:ext cx="0" cy="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0" name="Line 1260"/>
              <p:cNvSpPr>
                <a:spLocks noChangeAspect="1" noChangeShapeType="1"/>
              </p:cNvSpPr>
              <p:nvPr/>
            </p:nvSpPr>
            <p:spPr bwMode="auto">
              <a:xfrm>
                <a:off x="2688" y="1183"/>
                <a:ext cx="0" cy="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1" name="Oval 1261"/>
              <p:cNvSpPr>
                <a:spLocks noChangeAspect="1" noChangeArrowheads="1"/>
              </p:cNvSpPr>
              <p:nvPr/>
            </p:nvSpPr>
            <p:spPr bwMode="auto">
              <a:xfrm>
                <a:off x="2670" y="1232"/>
                <a:ext cx="24" cy="36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2" name="Line 1262"/>
              <p:cNvSpPr>
                <a:spLocks noChangeAspect="1" noChangeShapeType="1"/>
              </p:cNvSpPr>
              <p:nvPr/>
            </p:nvSpPr>
            <p:spPr bwMode="auto">
              <a:xfrm rot="5604584">
                <a:off x="2349" y="1260"/>
                <a:ext cx="36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3" name="Line 126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3202" y="1145"/>
                <a:ext cx="36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4" name="Line 12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21" y="1075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5" name="Line 12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97" y="1075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6" name="Line 12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97" y="1093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7" name="Line 126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404" y="1253"/>
                <a:ext cx="48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8" name="Line 1268"/>
              <p:cNvSpPr>
                <a:spLocks noChangeAspect="1" noChangeShapeType="1"/>
              </p:cNvSpPr>
              <p:nvPr/>
            </p:nvSpPr>
            <p:spPr bwMode="auto">
              <a:xfrm rot="5604584">
                <a:off x="2475" y="1253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39" name="Line 1269"/>
              <p:cNvSpPr>
                <a:spLocks noChangeAspect="1" noChangeShapeType="1"/>
              </p:cNvSpPr>
              <p:nvPr/>
            </p:nvSpPr>
            <p:spPr bwMode="auto">
              <a:xfrm>
                <a:off x="2392" y="1182"/>
                <a:ext cx="0" cy="8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0" name="Line 1270"/>
              <p:cNvSpPr>
                <a:spLocks noChangeAspect="1" noChangeShapeType="1"/>
              </p:cNvSpPr>
              <p:nvPr/>
            </p:nvSpPr>
            <p:spPr bwMode="auto">
              <a:xfrm>
                <a:off x="2535" y="1180"/>
                <a:ext cx="0" cy="8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1" name="Line 1271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404" y="1124"/>
                <a:ext cx="48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2" name="Line 1272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475" y="1124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3" name="Oval 1273"/>
              <p:cNvSpPr>
                <a:spLocks noChangeAspect="1" noChangeArrowheads="1"/>
              </p:cNvSpPr>
              <p:nvPr/>
            </p:nvSpPr>
            <p:spPr bwMode="auto">
              <a:xfrm rot="10800000">
                <a:off x="2412" y="1174"/>
                <a:ext cx="104" cy="104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4" name="Line 1274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744" y="112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5" name="Line 1275"/>
              <p:cNvSpPr>
                <a:spLocks noChangeAspect="1" noChangeShapeType="1"/>
              </p:cNvSpPr>
              <p:nvPr/>
            </p:nvSpPr>
            <p:spPr bwMode="auto">
              <a:xfrm rot="5604584">
                <a:off x="2816" y="112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6" name="Line 1276"/>
              <p:cNvSpPr>
                <a:spLocks noChangeAspect="1" noChangeShapeType="1"/>
              </p:cNvSpPr>
              <p:nvPr/>
            </p:nvSpPr>
            <p:spPr bwMode="auto">
              <a:xfrm>
                <a:off x="2732" y="1053"/>
                <a:ext cx="0" cy="9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7" name="Line 1277"/>
              <p:cNvSpPr>
                <a:spLocks noChangeAspect="1" noChangeShapeType="1"/>
              </p:cNvSpPr>
              <p:nvPr/>
            </p:nvSpPr>
            <p:spPr bwMode="auto">
              <a:xfrm>
                <a:off x="2876" y="1053"/>
                <a:ext cx="0" cy="9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8" name="Line 127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744" y="999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49" name="Line 127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816" y="999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0" name="Oval 1280"/>
              <p:cNvSpPr>
                <a:spLocks noChangeAspect="1" noChangeArrowheads="1"/>
              </p:cNvSpPr>
              <p:nvPr/>
            </p:nvSpPr>
            <p:spPr bwMode="auto">
              <a:xfrm rot="10800000">
                <a:off x="2753" y="1049"/>
                <a:ext cx="104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1" name="Line 12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03" y="1182"/>
                <a:ext cx="1" cy="9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2" name="Line 1282"/>
              <p:cNvSpPr>
                <a:spLocks noChangeAspect="1" noChangeShapeType="1"/>
              </p:cNvSpPr>
              <p:nvPr/>
            </p:nvSpPr>
            <p:spPr bwMode="auto">
              <a:xfrm flipV="1">
                <a:off x="2248" y="1185"/>
                <a:ext cx="0" cy="6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3" name="Line 1283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116" y="125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4" name="Line 1284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109" y="1144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5" name="Line 1285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206" y="1144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6" name="Line 12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88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7" name="Line 12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64" y="112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8" name="Line 12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64" y="1126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59" name="Line 128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182" y="1276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0" name="Line 12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60" y="124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1" name="Line 12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124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2" name="Line 12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1246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3" name="Line 1293"/>
              <p:cNvSpPr>
                <a:spLocks noChangeAspect="1" noChangeShapeType="1"/>
              </p:cNvSpPr>
              <p:nvPr/>
            </p:nvSpPr>
            <p:spPr bwMode="auto">
              <a:xfrm flipV="1">
                <a:off x="2121" y="1191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4" name="Line 1294"/>
              <p:cNvSpPr>
                <a:spLocks noChangeAspect="1" noChangeShapeType="1"/>
              </p:cNvSpPr>
              <p:nvPr/>
            </p:nvSpPr>
            <p:spPr bwMode="auto">
              <a:xfrm rot="5784031">
                <a:off x="2179" y="1267"/>
                <a:ext cx="31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5" name="Line 1295"/>
              <p:cNvSpPr>
                <a:spLocks noChangeAspect="1" noChangeShapeType="1"/>
              </p:cNvSpPr>
              <p:nvPr/>
            </p:nvSpPr>
            <p:spPr bwMode="auto">
              <a:xfrm rot="15815969" flipH="1">
                <a:off x="2202" y="1164"/>
                <a:ext cx="31" cy="3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6" name="Line 1296"/>
              <p:cNvSpPr>
                <a:spLocks noChangeAspect="1" noChangeShapeType="1"/>
              </p:cNvSpPr>
              <p:nvPr/>
            </p:nvSpPr>
            <p:spPr bwMode="auto">
              <a:xfrm rot="5604584">
                <a:off x="2183" y="1493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7" name="Line 129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116" y="147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8" name="Line 129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188" y="134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69" name="Line 129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116" y="134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0" name="Line 13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8" y="1404"/>
                <a:ext cx="0" cy="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1" name="Line 13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04" y="1404"/>
                <a:ext cx="0" cy="8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2" name="Line 13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60" y="1475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3" name="Line 13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1475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4" name="Line 13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1475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5" name="Line 13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2" y="1411"/>
                <a:ext cx="0" cy="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6" name="Line 1306"/>
              <p:cNvSpPr>
                <a:spLocks noChangeAspect="1" noChangeShapeType="1"/>
              </p:cNvSpPr>
              <p:nvPr/>
            </p:nvSpPr>
            <p:spPr bwMode="auto">
              <a:xfrm rot="5604584">
                <a:off x="2131" y="1375"/>
                <a:ext cx="32" cy="4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7" name="Line 1307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132" y="1473"/>
                <a:ext cx="32" cy="4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8" name="Freeform 1308"/>
              <p:cNvSpPr>
                <a:spLocks noChangeAspect="1"/>
              </p:cNvSpPr>
              <p:nvPr/>
            </p:nvSpPr>
            <p:spPr bwMode="auto">
              <a:xfrm>
                <a:off x="2323" y="1310"/>
                <a:ext cx="25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79" name="Line 1309"/>
              <p:cNvSpPr>
                <a:spLocks noChangeAspect="1" noChangeShapeType="1"/>
              </p:cNvSpPr>
              <p:nvPr/>
            </p:nvSpPr>
            <p:spPr bwMode="auto">
              <a:xfrm>
                <a:off x="2265" y="1308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0" name="Line 1310"/>
              <p:cNvSpPr>
                <a:spLocks noChangeAspect="1" noChangeShapeType="1"/>
              </p:cNvSpPr>
              <p:nvPr/>
            </p:nvSpPr>
            <p:spPr bwMode="auto">
              <a:xfrm>
                <a:off x="2288" y="1308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1" name="Line 1311"/>
              <p:cNvSpPr>
                <a:spLocks noChangeAspect="1" noChangeShapeType="1"/>
              </p:cNvSpPr>
              <p:nvPr/>
            </p:nvSpPr>
            <p:spPr bwMode="auto">
              <a:xfrm>
                <a:off x="2265" y="1326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2" name="Freeform 1312"/>
              <p:cNvSpPr>
                <a:spLocks noChangeAspect="1"/>
              </p:cNvSpPr>
              <p:nvPr/>
            </p:nvSpPr>
            <p:spPr bwMode="auto">
              <a:xfrm>
                <a:off x="2299" y="1337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3" name="Freeform 1313"/>
              <p:cNvSpPr>
                <a:spLocks noChangeAspect="1"/>
              </p:cNvSpPr>
              <p:nvPr/>
            </p:nvSpPr>
            <p:spPr bwMode="auto">
              <a:xfrm>
                <a:off x="3259" y="1181"/>
                <a:ext cx="26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4" name="Line 1314"/>
              <p:cNvSpPr>
                <a:spLocks noChangeAspect="1" noChangeShapeType="1"/>
              </p:cNvSpPr>
              <p:nvPr/>
            </p:nvSpPr>
            <p:spPr bwMode="auto">
              <a:xfrm>
                <a:off x="3299" y="1179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5" name="Line 1315"/>
              <p:cNvSpPr>
                <a:spLocks noChangeAspect="1" noChangeShapeType="1"/>
              </p:cNvSpPr>
              <p:nvPr/>
            </p:nvSpPr>
            <p:spPr bwMode="auto">
              <a:xfrm>
                <a:off x="3322" y="1179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6" name="Line 1316"/>
              <p:cNvSpPr>
                <a:spLocks noChangeAspect="1" noChangeShapeType="1"/>
              </p:cNvSpPr>
              <p:nvPr/>
            </p:nvSpPr>
            <p:spPr bwMode="auto">
              <a:xfrm>
                <a:off x="3299" y="1197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7" name="Freeform 1317"/>
              <p:cNvSpPr>
                <a:spLocks noChangeAspect="1"/>
              </p:cNvSpPr>
              <p:nvPr/>
            </p:nvSpPr>
            <p:spPr bwMode="auto">
              <a:xfrm>
                <a:off x="3335" y="1208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8" name="Line 131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888" y="100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489" name="Line 131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957" y="1001"/>
                <a:ext cx="38" cy="5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3" name="Group 1320"/>
          <p:cNvGrpSpPr>
            <a:grpSpLocks/>
          </p:cNvGrpSpPr>
          <p:nvPr/>
        </p:nvGrpSpPr>
        <p:grpSpPr bwMode="auto">
          <a:xfrm>
            <a:off x="2633663" y="1973263"/>
            <a:ext cx="1184275" cy="996950"/>
            <a:chOff x="1164" y="747"/>
            <a:chExt cx="746" cy="628"/>
          </a:xfrm>
        </p:grpSpPr>
        <p:sp>
          <p:nvSpPr>
            <p:cNvPr id="277321" name="AutoShape 1321"/>
            <p:cNvSpPr>
              <a:spLocks noChangeArrowheads="1"/>
            </p:cNvSpPr>
            <p:nvPr/>
          </p:nvSpPr>
          <p:spPr bwMode="auto">
            <a:xfrm>
              <a:off x="1164" y="747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322" name="Text Box 1322"/>
            <p:cNvSpPr txBox="1">
              <a:spLocks noChangeArrowheads="1"/>
            </p:cNvSpPr>
            <p:nvPr/>
          </p:nvSpPr>
          <p:spPr bwMode="auto">
            <a:xfrm>
              <a:off x="1316" y="773"/>
              <a:ext cx="4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Nilotinib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Tasigna</a:t>
              </a:r>
            </a:p>
          </p:txBody>
        </p:sp>
        <p:grpSp>
          <p:nvGrpSpPr>
            <p:cNvPr id="277323" name="Group 1323"/>
            <p:cNvGrpSpPr>
              <a:grpSpLocks noChangeAspect="1"/>
            </p:cNvGrpSpPr>
            <p:nvPr/>
          </p:nvGrpSpPr>
          <p:grpSpPr bwMode="auto">
            <a:xfrm>
              <a:off x="1186" y="1047"/>
              <a:ext cx="702" cy="230"/>
              <a:chOff x="352" y="3352"/>
              <a:chExt cx="1411" cy="462"/>
            </a:xfrm>
          </p:grpSpPr>
          <p:sp>
            <p:nvSpPr>
              <p:cNvPr id="277324" name="Freeform 1324"/>
              <p:cNvSpPr>
                <a:spLocks noChangeAspect="1"/>
              </p:cNvSpPr>
              <p:nvPr/>
            </p:nvSpPr>
            <p:spPr bwMode="auto">
              <a:xfrm>
                <a:off x="1340" y="3762"/>
                <a:ext cx="23" cy="37"/>
              </a:xfrm>
              <a:custGeom>
                <a:avLst/>
                <a:gdLst>
                  <a:gd name="T0" fmla="*/ 0 w 384"/>
                  <a:gd name="T1" fmla="*/ 0 h 612"/>
                  <a:gd name="T2" fmla="*/ 0 w 384"/>
                  <a:gd name="T3" fmla="*/ 0 h 612"/>
                  <a:gd name="T4" fmla="*/ 0 w 384"/>
                  <a:gd name="T5" fmla="*/ 0 h 61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612"/>
                  <a:gd name="T11" fmla="*/ 384 w 384"/>
                  <a:gd name="T12" fmla="*/ 612 h 6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612">
                    <a:moveTo>
                      <a:pt x="384" y="0"/>
                    </a:moveTo>
                    <a:lnTo>
                      <a:pt x="0" y="0"/>
                    </a:lnTo>
                    <a:lnTo>
                      <a:pt x="0" y="612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5" name="Line 1325"/>
              <p:cNvSpPr>
                <a:spLocks noChangeAspect="1" noChangeShapeType="1"/>
              </p:cNvSpPr>
              <p:nvPr/>
            </p:nvSpPr>
            <p:spPr bwMode="auto">
              <a:xfrm flipH="1">
                <a:off x="1340" y="3780"/>
                <a:ext cx="2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6" name="Freeform 1326"/>
              <p:cNvSpPr>
                <a:spLocks noChangeAspect="1"/>
              </p:cNvSpPr>
              <p:nvPr/>
            </p:nvSpPr>
            <p:spPr bwMode="auto">
              <a:xfrm>
                <a:off x="1367" y="3791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7" name="Freeform 1327"/>
              <p:cNvSpPr>
                <a:spLocks noChangeAspect="1"/>
              </p:cNvSpPr>
              <p:nvPr/>
            </p:nvSpPr>
            <p:spPr bwMode="auto">
              <a:xfrm>
                <a:off x="1296" y="3762"/>
                <a:ext cx="25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8" name="Line 1328"/>
              <p:cNvSpPr>
                <a:spLocks noChangeAspect="1" noChangeShapeType="1"/>
              </p:cNvSpPr>
              <p:nvPr/>
            </p:nvSpPr>
            <p:spPr bwMode="auto">
              <a:xfrm>
                <a:off x="795" y="3581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9" name="Line 1329"/>
              <p:cNvSpPr>
                <a:spLocks noChangeAspect="1" noChangeShapeType="1"/>
              </p:cNvSpPr>
              <p:nvPr/>
            </p:nvSpPr>
            <p:spPr bwMode="auto">
              <a:xfrm>
                <a:off x="819" y="3581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0" name="Line 1330"/>
              <p:cNvSpPr>
                <a:spLocks noChangeAspect="1" noChangeShapeType="1"/>
              </p:cNvSpPr>
              <p:nvPr/>
            </p:nvSpPr>
            <p:spPr bwMode="auto">
              <a:xfrm>
                <a:off x="795" y="3599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1" name="Line 1331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743" y="3507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2" name="Line 1332"/>
              <p:cNvSpPr>
                <a:spLocks noChangeAspect="1" noChangeShapeType="1"/>
              </p:cNvSpPr>
              <p:nvPr/>
            </p:nvSpPr>
            <p:spPr bwMode="auto">
              <a:xfrm rot="5604584">
                <a:off x="836" y="3504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3" name="Line 1333"/>
              <p:cNvSpPr>
                <a:spLocks noChangeAspect="1" noChangeShapeType="1"/>
              </p:cNvSpPr>
              <p:nvPr/>
            </p:nvSpPr>
            <p:spPr bwMode="auto">
              <a:xfrm rot="5604584">
                <a:off x="1392" y="3516"/>
                <a:ext cx="32" cy="4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4" name="Freeform 1334"/>
              <p:cNvSpPr>
                <a:spLocks noChangeAspect="1"/>
              </p:cNvSpPr>
              <p:nvPr/>
            </p:nvSpPr>
            <p:spPr bwMode="auto">
              <a:xfrm>
                <a:off x="805" y="3354"/>
                <a:ext cx="25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5" name="Line 1335"/>
              <p:cNvSpPr>
                <a:spLocks noChangeAspect="1" noChangeShapeType="1"/>
              </p:cNvSpPr>
              <p:nvPr/>
            </p:nvSpPr>
            <p:spPr bwMode="auto">
              <a:xfrm>
                <a:off x="747" y="3352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6" name="Line 1336"/>
              <p:cNvSpPr>
                <a:spLocks noChangeAspect="1" noChangeShapeType="1"/>
              </p:cNvSpPr>
              <p:nvPr/>
            </p:nvSpPr>
            <p:spPr bwMode="auto">
              <a:xfrm>
                <a:off x="770" y="3352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7" name="Line 1337"/>
              <p:cNvSpPr>
                <a:spLocks noChangeAspect="1" noChangeShapeType="1"/>
              </p:cNvSpPr>
              <p:nvPr/>
            </p:nvSpPr>
            <p:spPr bwMode="auto">
              <a:xfrm>
                <a:off x="747" y="3370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8" name="Freeform 1338"/>
              <p:cNvSpPr>
                <a:spLocks noChangeAspect="1"/>
              </p:cNvSpPr>
              <p:nvPr/>
            </p:nvSpPr>
            <p:spPr bwMode="auto">
              <a:xfrm>
                <a:off x="781" y="3381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39" name="Freeform 1339"/>
              <p:cNvSpPr>
                <a:spLocks noChangeAspect="1"/>
              </p:cNvSpPr>
              <p:nvPr/>
            </p:nvSpPr>
            <p:spPr bwMode="auto">
              <a:xfrm>
                <a:off x="1674" y="3527"/>
                <a:ext cx="26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0" name="Line 1340"/>
              <p:cNvSpPr>
                <a:spLocks noChangeAspect="1" noChangeShapeType="1"/>
              </p:cNvSpPr>
              <p:nvPr/>
            </p:nvSpPr>
            <p:spPr bwMode="auto">
              <a:xfrm>
                <a:off x="1714" y="3525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1" name="Line 1341"/>
              <p:cNvSpPr>
                <a:spLocks noChangeAspect="1" noChangeShapeType="1"/>
              </p:cNvSpPr>
              <p:nvPr/>
            </p:nvSpPr>
            <p:spPr bwMode="auto">
              <a:xfrm>
                <a:off x="1737" y="3525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2" name="Line 1342"/>
              <p:cNvSpPr>
                <a:spLocks noChangeAspect="1" noChangeShapeType="1"/>
              </p:cNvSpPr>
              <p:nvPr/>
            </p:nvSpPr>
            <p:spPr bwMode="auto">
              <a:xfrm>
                <a:off x="1714" y="3543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3" name="Freeform 1343"/>
              <p:cNvSpPr>
                <a:spLocks noChangeAspect="1"/>
              </p:cNvSpPr>
              <p:nvPr/>
            </p:nvSpPr>
            <p:spPr bwMode="auto">
              <a:xfrm>
                <a:off x="1750" y="3554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4" name="Line 1344"/>
              <p:cNvSpPr>
                <a:spLocks noChangeAspect="1" noChangeShapeType="1"/>
              </p:cNvSpPr>
              <p:nvPr/>
            </p:nvSpPr>
            <p:spPr bwMode="auto">
              <a:xfrm flipV="1">
                <a:off x="1311" y="3679"/>
                <a:ext cx="0" cy="7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5" name="Line 1345"/>
              <p:cNvSpPr>
                <a:spLocks noChangeAspect="1" noChangeShapeType="1"/>
              </p:cNvSpPr>
              <p:nvPr/>
            </p:nvSpPr>
            <p:spPr bwMode="auto">
              <a:xfrm rot="5604584">
                <a:off x="695" y="3505"/>
                <a:ext cx="32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6" name="Line 1346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595" y="3503"/>
                <a:ext cx="34" cy="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7" name="Line 1347"/>
              <p:cNvSpPr>
                <a:spLocks noChangeAspect="1" noChangeShapeType="1"/>
              </p:cNvSpPr>
              <p:nvPr/>
            </p:nvSpPr>
            <p:spPr bwMode="auto">
              <a:xfrm flipH="1">
                <a:off x="735" y="3457"/>
                <a:ext cx="0" cy="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8" name="Line 134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668" y="3373"/>
                <a:ext cx="32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49" name="Line 134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600" y="3368"/>
                <a:ext cx="49" cy="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0" name="Line 1350"/>
              <p:cNvSpPr>
                <a:spLocks noChangeAspect="1" noChangeShapeType="1"/>
              </p:cNvSpPr>
              <p:nvPr/>
            </p:nvSpPr>
            <p:spPr bwMode="auto">
              <a:xfrm flipH="1">
                <a:off x="588" y="3424"/>
                <a:ext cx="0" cy="9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1" name="Freeform 1351"/>
              <p:cNvSpPr>
                <a:spLocks noChangeAspect="1"/>
              </p:cNvSpPr>
              <p:nvPr/>
            </p:nvSpPr>
            <p:spPr bwMode="auto">
              <a:xfrm>
                <a:off x="723" y="3412"/>
                <a:ext cx="24" cy="38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5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2" name="Freeform 1352"/>
              <p:cNvSpPr>
                <a:spLocks noChangeAspect="1"/>
              </p:cNvSpPr>
              <p:nvPr/>
            </p:nvSpPr>
            <p:spPr bwMode="auto">
              <a:xfrm>
                <a:off x="651" y="3536"/>
                <a:ext cx="24" cy="38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5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3" name="Line 135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841" y="3389"/>
                <a:ext cx="32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4" name="Line 1354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895" y="337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5" name="Line 135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967" y="3370"/>
                <a:ext cx="47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6" name="Line 1356"/>
              <p:cNvSpPr>
                <a:spLocks noChangeAspect="1" noChangeShapeType="1"/>
              </p:cNvSpPr>
              <p:nvPr/>
            </p:nvSpPr>
            <p:spPr bwMode="auto">
              <a:xfrm flipV="1">
                <a:off x="881" y="3425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7" name="Line 1357"/>
              <p:cNvSpPr>
                <a:spLocks noChangeAspect="1" noChangeShapeType="1"/>
              </p:cNvSpPr>
              <p:nvPr/>
            </p:nvSpPr>
            <p:spPr bwMode="auto">
              <a:xfrm flipV="1">
                <a:off x="1027" y="3425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8" name="Line 135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895" y="349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59" name="Line 1359"/>
              <p:cNvSpPr>
                <a:spLocks noChangeAspect="1" noChangeShapeType="1"/>
              </p:cNvSpPr>
              <p:nvPr/>
            </p:nvSpPr>
            <p:spPr bwMode="auto">
              <a:xfrm rot="5604584">
                <a:off x="967" y="349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0" name="Oval 1360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903" y="3417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1" name="Oval 1361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611" y="3419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2" name="Line 136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102" y="3515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3" name="Line 136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197" y="3519"/>
                <a:ext cx="35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4" name="Line 1364"/>
              <p:cNvSpPr>
                <a:spLocks noChangeAspect="1" noChangeShapeType="1"/>
              </p:cNvSpPr>
              <p:nvPr/>
            </p:nvSpPr>
            <p:spPr bwMode="auto">
              <a:xfrm flipH="1">
                <a:off x="1103" y="3564"/>
                <a:ext cx="0" cy="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5" name="Line 1365"/>
              <p:cNvSpPr>
                <a:spLocks noChangeAspect="1" noChangeShapeType="1"/>
              </p:cNvSpPr>
              <p:nvPr/>
            </p:nvSpPr>
            <p:spPr bwMode="auto">
              <a:xfrm flipH="1">
                <a:off x="1089" y="3564"/>
                <a:ext cx="0" cy="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6" name="Oval 1366"/>
              <p:cNvSpPr>
                <a:spLocks noChangeAspect="1" noChangeArrowheads="1"/>
              </p:cNvSpPr>
              <p:nvPr/>
            </p:nvSpPr>
            <p:spPr bwMode="auto">
              <a:xfrm flipH="1">
                <a:off x="1083" y="3614"/>
                <a:ext cx="24" cy="36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7" name="Line 1367"/>
              <p:cNvSpPr>
                <a:spLocks noChangeAspect="1" noChangeShapeType="1"/>
              </p:cNvSpPr>
              <p:nvPr/>
            </p:nvSpPr>
            <p:spPr bwMode="auto">
              <a:xfrm flipV="1">
                <a:off x="1154" y="344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8" name="Line 1368"/>
              <p:cNvSpPr>
                <a:spLocks noChangeAspect="1" noChangeShapeType="1"/>
              </p:cNvSpPr>
              <p:nvPr/>
            </p:nvSpPr>
            <p:spPr bwMode="auto">
              <a:xfrm flipV="1">
                <a:off x="1178" y="344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69" name="Line 1369"/>
              <p:cNvSpPr>
                <a:spLocks noChangeAspect="1" noChangeShapeType="1"/>
              </p:cNvSpPr>
              <p:nvPr/>
            </p:nvSpPr>
            <p:spPr bwMode="auto">
              <a:xfrm flipV="1">
                <a:off x="1154" y="3467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0" name="Line 1370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038" y="3497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1" name="Freeform 1371"/>
              <p:cNvSpPr>
                <a:spLocks noChangeAspect="1"/>
              </p:cNvSpPr>
              <p:nvPr/>
            </p:nvSpPr>
            <p:spPr bwMode="auto">
              <a:xfrm>
                <a:off x="1155" y="3494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2" name="Line 137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526" y="3501"/>
                <a:ext cx="49" cy="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3" name="Line 1373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251" y="349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4" name="Line 1374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323" y="3498"/>
                <a:ext cx="47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5" name="Line 1375"/>
              <p:cNvSpPr>
                <a:spLocks noChangeAspect="1" noChangeShapeType="1"/>
              </p:cNvSpPr>
              <p:nvPr/>
            </p:nvSpPr>
            <p:spPr bwMode="auto">
              <a:xfrm flipV="1">
                <a:off x="1237" y="3553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6" name="Line 1376"/>
              <p:cNvSpPr>
                <a:spLocks noChangeAspect="1" noChangeShapeType="1"/>
              </p:cNvSpPr>
              <p:nvPr/>
            </p:nvSpPr>
            <p:spPr bwMode="auto">
              <a:xfrm flipV="1">
                <a:off x="1383" y="3553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7" name="Line 137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251" y="362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8" name="Line 1378"/>
              <p:cNvSpPr>
                <a:spLocks noChangeAspect="1" noChangeShapeType="1"/>
              </p:cNvSpPr>
              <p:nvPr/>
            </p:nvSpPr>
            <p:spPr bwMode="auto">
              <a:xfrm rot="5604584">
                <a:off x="1323" y="362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79" name="Oval 1379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259" y="3546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0" name="Line 138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77" y="3635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1" name="Line 1381"/>
              <p:cNvSpPr>
                <a:spLocks noChangeAspect="1" noChangeShapeType="1"/>
              </p:cNvSpPr>
              <p:nvPr/>
            </p:nvSpPr>
            <p:spPr bwMode="auto">
              <a:xfrm rot="5604584">
                <a:off x="450" y="3634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2" name="Line 1382"/>
              <p:cNvSpPr>
                <a:spLocks noChangeAspect="1" noChangeShapeType="1"/>
              </p:cNvSpPr>
              <p:nvPr/>
            </p:nvSpPr>
            <p:spPr bwMode="auto">
              <a:xfrm>
                <a:off x="364" y="3592"/>
                <a:ext cx="0" cy="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3" name="Line 1383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399" y="3508"/>
                <a:ext cx="32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4" name="Line 1384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49" y="3503"/>
                <a:ext cx="49" cy="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5" name="Line 1385"/>
              <p:cNvSpPr>
                <a:spLocks noChangeAspect="1" noChangeShapeType="1"/>
              </p:cNvSpPr>
              <p:nvPr/>
            </p:nvSpPr>
            <p:spPr bwMode="auto">
              <a:xfrm>
                <a:off x="511" y="3559"/>
                <a:ext cx="0" cy="9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6" name="Freeform 1386"/>
              <p:cNvSpPr>
                <a:spLocks noChangeAspect="1"/>
              </p:cNvSpPr>
              <p:nvPr/>
            </p:nvSpPr>
            <p:spPr bwMode="auto">
              <a:xfrm>
                <a:off x="352" y="3546"/>
                <a:ext cx="24" cy="38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5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7" name="Freeform 1387"/>
              <p:cNvSpPr>
                <a:spLocks noChangeAspect="1"/>
              </p:cNvSpPr>
              <p:nvPr/>
            </p:nvSpPr>
            <p:spPr bwMode="auto">
              <a:xfrm>
                <a:off x="1444" y="3493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8" name="Line 1388"/>
              <p:cNvSpPr>
                <a:spLocks noChangeAspect="1" noChangeShapeType="1"/>
              </p:cNvSpPr>
              <p:nvPr/>
            </p:nvSpPr>
            <p:spPr bwMode="auto">
              <a:xfrm flipH="1">
                <a:off x="1479" y="3435"/>
                <a:ext cx="5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89" name="Line 1389"/>
              <p:cNvSpPr>
                <a:spLocks noChangeAspect="1" noChangeShapeType="1"/>
              </p:cNvSpPr>
              <p:nvPr/>
            </p:nvSpPr>
            <p:spPr bwMode="auto">
              <a:xfrm rot="7572133" flipV="1">
                <a:off x="1499" y="3520"/>
                <a:ext cx="0" cy="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0" name="Line 1390"/>
              <p:cNvSpPr>
                <a:spLocks noChangeAspect="1" noChangeShapeType="1"/>
              </p:cNvSpPr>
              <p:nvPr/>
            </p:nvSpPr>
            <p:spPr bwMode="auto">
              <a:xfrm rot="20592133" flipV="1">
                <a:off x="1581" y="3460"/>
                <a:ext cx="0" cy="5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1" name="Line 1391"/>
              <p:cNvSpPr>
                <a:spLocks noChangeAspect="1" noChangeShapeType="1"/>
              </p:cNvSpPr>
              <p:nvPr/>
            </p:nvSpPr>
            <p:spPr bwMode="auto">
              <a:xfrm rot="11940000" flipV="1">
                <a:off x="1473" y="3430"/>
                <a:ext cx="0" cy="5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2" name="Line 1392"/>
              <p:cNvSpPr>
                <a:spLocks noChangeAspect="1" noChangeShapeType="1"/>
              </p:cNvSpPr>
              <p:nvPr/>
            </p:nvSpPr>
            <p:spPr bwMode="auto">
              <a:xfrm rot="3360000" flipV="1">
                <a:off x="1554" y="3491"/>
                <a:ext cx="0" cy="9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3" name="Line 1393"/>
              <p:cNvSpPr>
                <a:spLocks noChangeAspect="1" noChangeShapeType="1"/>
              </p:cNvSpPr>
              <p:nvPr/>
            </p:nvSpPr>
            <p:spPr bwMode="auto">
              <a:xfrm rot="3360000" flipV="1">
                <a:off x="1545" y="3491"/>
                <a:ext cx="0" cy="5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4" name="Oval 1394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87" y="3554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5" name="Freeform 1395"/>
              <p:cNvSpPr>
                <a:spLocks noChangeAspect="1"/>
              </p:cNvSpPr>
              <p:nvPr/>
            </p:nvSpPr>
            <p:spPr bwMode="auto">
              <a:xfrm>
                <a:off x="795" y="3534"/>
                <a:ext cx="24" cy="38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5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6" name="Freeform 1396"/>
              <p:cNvSpPr>
                <a:spLocks noChangeAspect="1"/>
              </p:cNvSpPr>
              <p:nvPr/>
            </p:nvSpPr>
            <p:spPr bwMode="auto">
              <a:xfrm>
                <a:off x="1548" y="3415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7" name="Line 1397"/>
              <p:cNvSpPr>
                <a:spLocks noChangeAspect="1" noChangeShapeType="1"/>
              </p:cNvSpPr>
              <p:nvPr/>
            </p:nvSpPr>
            <p:spPr bwMode="auto">
              <a:xfrm flipH="1">
                <a:off x="1492" y="3454"/>
                <a:ext cx="3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98" name="Line 1398"/>
              <p:cNvSpPr>
                <a:spLocks noChangeAspect="1" noChangeShapeType="1"/>
              </p:cNvSpPr>
              <p:nvPr/>
            </p:nvSpPr>
            <p:spPr bwMode="auto">
              <a:xfrm>
                <a:off x="1587" y="3513"/>
                <a:ext cx="74" cy="2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4" name="Group 1399"/>
          <p:cNvGrpSpPr>
            <a:grpSpLocks/>
          </p:cNvGrpSpPr>
          <p:nvPr/>
        </p:nvGrpSpPr>
        <p:grpSpPr bwMode="auto">
          <a:xfrm>
            <a:off x="4306888" y="1966913"/>
            <a:ext cx="1184275" cy="996950"/>
            <a:chOff x="1965" y="747"/>
            <a:chExt cx="746" cy="628"/>
          </a:xfrm>
        </p:grpSpPr>
        <p:sp>
          <p:nvSpPr>
            <p:cNvPr id="277230" name="AutoShape 1400"/>
            <p:cNvSpPr>
              <a:spLocks noChangeArrowheads="1"/>
            </p:cNvSpPr>
            <p:nvPr/>
          </p:nvSpPr>
          <p:spPr bwMode="auto">
            <a:xfrm>
              <a:off x="1965" y="747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231" name="Text Box 1401"/>
            <p:cNvSpPr txBox="1">
              <a:spLocks noChangeArrowheads="1"/>
            </p:cNvSpPr>
            <p:nvPr/>
          </p:nvSpPr>
          <p:spPr bwMode="auto">
            <a:xfrm>
              <a:off x="2098" y="773"/>
              <a:ext cx="47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Dasatinib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Sprycel</a:t>
              </a:r>
            </a:p>
          </p:txBody>
        </p:sp>
        <p:grpSp>
          <p:nvGrpSpPr>
            <p:cNvPr id="277232" name="Group 1402"/>
            <p:cNvGrpSpPr>
              <a:grpSpLocks noChangeAspect="1"/>
            </p:cNvGrpSpPr>
            <p:nvPr/>
          </p:nvGrpSpPr>
          <p:grpSpPr bwMode="auto">
            <a:xfrm>
              <a:off x="2001" y="1010"/>
              <a:ext cx="656" cy="224"/>
              <a:chOff x="4018" y="864"/>
              <a:chExt cx="1316" cy="449"/>
            </a:xfrm>
          </p:grpSpPr>
          <p:sp>
            <p:nvSpPr>
              <p:cNvPr id="277233" name="Line 1403"/>
              <p:cNvSpPr>
                <a:spLocks noChangeAspect="1" noChangeShapeType="1"/>
              </p:cNvSpPr>
              <p:nvPr/>
            </p:nvSpPr>
            <p:spPr bwMode="auto">
              <a:xfrm>
                <a:off x="4225" y="104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4" name="Line 1404"/>
              <p:cNvSpPr>
                <a:spLocks noChangeAspect="1" noChangeShapeType="1"/>
              </p:cNvSpPr>
              <p:nvPr/>
            </p:nvSpPr>
            <p:spPr bwMode="auto">
              <a:xfrm>
                <a:off x="4249" y="1046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5" name="Line 1405"/>
              <p:cNvSpPr>
                <a:spLocks noChangeAspect="1" noChangeShapeType="1"/>
              </p:cNvSpPr>
              <p:nvPr/>
            </p:nvSpPr>
            <p:spPr bwMode="auto">
              <a:xfrm>
                <a:off x="4225" y="1064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6" name="Line 1406"/>
              <p:cNvSpPr>
                <a:spLocks noChangeAspect="1" noChangeShapeType="1"/>
              </p:cNvSpPr>
              <p:nvPr/>
            </p:nvSpPr>
            <p:spPr bwMode="auto">
              <a:xfrm>
                <a:off x="4316" y="1159"/>
                <a:ext cx="0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7" name="Line 1407"/>
              <p:cNvSpPr>
                <a:spLocks noChangeAspect="1" noChangeShapeType="1"/>
              </p:cNvSpPr>
              <p:nvPr/>
            </p:nvSpPr>
            <p:spPr bwMode="auto">
              <a:xfrm>
                <a:off x="4301" y="1159"/>
                <a:ext cx="0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8" name="Oval 1408"/>
              <p:cNvSpPr>
                <a:spLocks noChangeAspect="1" noChangeArrowheads="1"/>
              </p:cNvSpPr>
              <p:nvPr/>
            </p:nvSpPr>
            <p:spPr bwMode="auto">
              <a:xfrm>
                <a:off x="4295" y="1216"/>
                <a:ext cx="24" cy="36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39" name="Line 1409"/>
              <p:cNvSpPr>
                <a:spLocks noChangeAspect="1" noChangeShapeType="1"/>
              </p:cNvSpPr>
              <p:nvPr/>
            </p:nvSpPr>
            <p:spPr bwMode="auto">
              <a:xfrm rot="5604584">
                <a:off x="4103" y="1218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0" name="Line 141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030" y="1219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1" name="Line 1411"/>
              <p:cNvSpPr>
                <a:spLocks noChangeAspect="1" noChangeShapeType="1"/>
              </p:cNvSpPr>
              <p:nvPr/>
            </p:nvSpPr>
            <p:spPr bwMode="auto">
              <a:xfrm flipH="1">
                <a:off x="4163" y="1148"/>
                <a:ext cx="0" cy="8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2" name="Line 1412"/>
              <p:cNvSpPr>
                <a:spLocks noChangeAspect="1" noChangeShapeType="1"/>
              </p:cNvSpPr>
              <p:nvPr/>
            </p:nvSpPr>
            <p:spPr bwMode="auto">
              <a:xfrm flipH="1">
                <a:off x="4018" y="1146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3" name="Line 141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103" y="1089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4" name="Line 1414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030" y="109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5" name="Oval 1415"/>
              <p:cNvSpPr>
                <a:spLocks noChangeAspect="1" noChangeArrowheads="1"/>
              </p:cNvSpPr>
              <p:nvPr/>
            </p:nvSpPr>
            <p:spPr bwMode="auto">
              <a:xfrm rot="10800000" flipH="1">
                <a:off x="4038" y="1139"/>
                <a:ext cx="103" cy="104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6" name="Line 1416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172" y="1222"/>
                <a:ext cx="33" cy="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7" name="Line 141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693" y="1081"/>
                <a:ext cx="35" cy="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8" name="Line 141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169" y="1109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49" name="Line 1419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266" y="1110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0" name="Line 1420"/>
              <p:cNvSpPr>
                <a:spLocks noChangeAspect="1" noChangeShapeType="1"/>
              </p:cNvSpPr>
              <p:nvPr/>
            </p:nvSpPr>
            <p:spPr bwMode="auto">
              <a:xfrm>
                <a:off x="4224" y="109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1" name="Line 1421"/>
              <p:cNvSpPr>
                <a:spLocks noChangeAspect="1" noChangeShapeType="1"/>
              </p:cNvSpPr>
              <p:nvPr/>
            </p:nvSpPr>
            <p:spPr bwMode="auto">
              <a:xfrm>
                <a:off x="4248" y="109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2" name="Line 1422"/>
              <p:cNvSpPr>
                <a:spLocks noChangeAspect="1" noChangeShapeType="1"/>
              </p:cNvSpPr>
              <p:nvPr/>
            </p:nvSpPr>
            <p:spPr bwMode="auto">
              <a:xfrm>
                <a:off x="4224" y="1092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3" name="Line 142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5083" y="1244"/>
                <a:ext cx="39" cy="5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4" name="Line 1424"/>
              <p:cNvSpPr>
                <a:spLocks noChangeAspect="1" noChangeShapeType="1"/>
              </p:cNvSpPr>
              <p:nvPr/>
            </p:nvSpPr>
            <p:spPr bwMode="auto">
              <a:xfrm rot="15742690" flipH="1">
                <a:off x="4815" y="1093"/>
                <a:ext cx="46" cy="5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5" name="Line 1425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523" y="1099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6" name="Line 1426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5213" y="1236"/>
                <a:ext cx="37" cy="5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7" name="Line 142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5145" y="1233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8" name="Line 142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619" y="1099"/>
                <a:ext cx="35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59" name="Line 1429"/>
              <p:cNvSpPr>
                <a:spLocks noChangeAspect="1" noChangeShapeType="1"/>
              </p:cNvSpPr>
              <p:nvPr/>
            </p:nvSpPr>
            <p:spPr bwMode="auto">
              <a:xfrm>
                <a:off x="4577" y="112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0" name="Line 1430"/>
              <p:cNvSpPr>
                <a:spLocks noChangeAspect="1" noChangeShapeType="1"/>
              </p:cNvSpPr>
              <p:nvPr/>
            </p:nvSpPr>
            <p:spPr bwMode="auto">
              <a:xfrm>
                <a:off x="4601" y="112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1" name="Line 1431"/>
              <p:cNvSpPr>
                <a:spLocks noChangeAspect="1" noChangeShapeType="1"/>
              </p:cNvSpPr>
              <p:nvPr/>
            </p:nvSpPr>
            <p:spPr bwMode="auto">
              <a:xfrm>
                <a:off x="4577" y="1129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2" name="Line 143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321" y="1093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3" name="Line 1433"/>
              <p:cNvSpPr>
                <a:spLocks noChangeAspect="1" noChangeShapeType="1"/>
              </p:cNvSpPr>
              <p:nvPr/>
            </p:nvSpPr>
            <p:spPr bwMode="auto">
              <a:xfrm>
                <a:off x="4733" y="912"/>
                <a:ext cx="0" cy="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4" name="Line 1434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982" y="109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5" name="Line 14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42" y="1152"/>
                <a:ext cx="0" cy="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6" name="Line 1436"/>
              <p:cNvSpPr>
                <a:spLocks noChangeAspect="1" noChangeShapeType="1"/>
              </p:cNvSpPr>
              <p:nvPr/>
            </p:nvSpPr>
            <p:spPr bwMode="auto">
              <a:xfrm rot="5604584">
                <a:off x="4980" y="1244"/>
                <a:ext cx="36" cy="5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7" name="Line 143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910" y="123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8" name="Line 14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60" y="122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69" name="Line 14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6" y="1229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0" name="Line 14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036" y="1229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1" name="Line 1441"/>
              <p:cNvSpPr>
                <a:spLocks noChangeAspect="1" noChangeShapeType="1"/>
              </p:cNvSpPr>
              <p:nvPr/>
            </p:nvSpPr>
            <p:spPr bwMode="auto">
              <a:xfrm rot="5604584">
                <a:off x="4925" y="1101"/>
                <a:ext cx="36" cy="5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2" name="Line 14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898" y="1181"/>
                <a:ext cx="0" cy="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3" name="Line 14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905" y="1134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4" name="Line 14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881" y="1134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5" name="Line 144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881" y="1134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6" name="Line 1446"/>
              <p:cNvSpPr>
                <a:spLocks noChangeAspect="1" noChangeShapeType="1"/>
              </p:cNvSpPr>
              <p:nvPr/>
            </p:nvSpPr>
            <p:spPr bwMode="auto">
              <a:xfrm rot="1021632">
                <a:off x="4395" y="1020"/>
                <a:ext cx="0" cy="8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7" name="Line 1447"/>
              <p:cNvSpPr>
                <a:spLocks noChangeAspect="1" noChangeShapeType="1"/>
              </p:cNvSpPr>
              <p:nvPr/>
            </p:nvSpPr>
            <p:spPr bwMode="auto">
              <a:xfrm rot="-5400000">
                <a:off x="4436" y="996"/>
                <a:ext cx="0" cy="5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8" name="Line 1448"/>
              <p:cNvSpPr>
                <a:spLocks noChangeAspect="1" noChangeShapeType="1"/>
              </p:cNvSpPr>
              <p:nvPr/>
            </p:nvSpPr>
            <p:spPr bwMode="auto">
              <a:xfrm rot="20578368" flipH="1">
                <a:off x="4506" y="1049"/>
                <a:ext cx="0" cy="5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79" name="Line 1449"/>
              <p:cNvSpPr>
                <a:spLocks noChangeAspect="1" noChangeShapeType="1"/>
              </p:cNvSpPr>
              <p:nvPr/>
            </p:nvSpPr>
            <p:spPr bwMode="auto">
              <a:xfrm rot="7639323" flipV="1">
                <a:off x="4403" y="1095"/>
                <a:ext cx="2" cy="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0" name="Line 1450"/>
              <p:cNvSpPr>
                <a:spLocks noChangeAspect="1" noChangeShapeType="1"/>
              </p:cNvSpPr>
              <p:nvPr/>
            </p:nvSpPr>
            <p:spPr bwMode="auto">
              <a:xfrm rot="5222340">
                <a:off x="4478" y="1101"/>
                <a:ext cx="34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1" name="Line 1451"/>
              <p:cNvSpPr>
                <a:spLocks noChangeAspect="1" noChangeShapeType="1"/>
              </p:cNvSpPr>
              <p:nvPr/>
            </p:nvSpPr>
            <p:spPr bwMode="auto">
              <a:xfrm>
                <a:off x="4475" y="1003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2" name="Line 1452"/>
              <p:cNvSpPr>
                <a:spLocks noChangeAspect="1" noChangeShapeType="1"/>
              </p:cNvSpPr>
              <p:nvPr/>
            </p:nvSpPr>
            <p:spPr bwMode="auto">
              <a:xfrm>
                <a:off x="4499" y="1003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3" name="Line 1453"/>
              <p:cNvSpPr>
                <a:spLocks noChangeAspect="1" noChangeShapeType="1"/>
              </p:cNvSpPr>
              <p:nvPr/>
            </p:nvSpPr>
            <p:spPr bwMode="auto">
              <a:xfrm>
                <a:off x="4475" y="1003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4" name="Line 1454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674" y="109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5" name="Line 1455"/>
              <p:cNvSpPr>
                <a:spLocks noChangeAspect="1" noChangeShapeType="1"/>
              </p:cNvSpPr>
              <p:nvPr/>
            </p:nvSpPr>
            <p:spPr bwMode="auto">
              <a:xfrm rot="5604584">
                <a:off x="4746" y="109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6" name="Line 1456"/>
              <p:cNvSpPr>
                <a:spLocks noChangeAspect="1" noChangeShapeType="1"/>
              </p:cNvSpPr>
              <p:nvPr/>
            </p:nvSpPr>
            <p:spPr bwMode="auto">
              <a:xfrm>
                <a:off x="4662" y="1042"/>
                <a:ext cx="0" cy="6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7" name="Line 1457"/>
              <p:cNvSpPr>
                <a:spLocks noChangeAspect="1" noChangeShapeType="1"/>
              </p:cNvSpPr>
              <p:nvPr/>
            </p:nvSpPr>
            <p:spPr bwMode="auto">
              <a:xfrm>
                <a:off x="4806" y="1040"/>
                <a:ext cx="0" cy="6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8" name="Line 145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693" y="965"/>
                <a:ext cx="33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89" name="Line 145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742" y="963"/>
                <a:ext cx="35" cy="5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0" name="Line 1460"/>
              <p:cNvSpPr>
                <a:spLocks noChangeAspect="1" noChangeShapeType="1"/>
              </p:cNvSpPr>
              <p:nvPr/>
            </p:nvSpPr>
            <p:spPr bwMode="auto">
              <a:xfrm>
                <a:off x="4650" y="997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1" name="Line 1461"/>
              <p:cNvSpPr>
                <a:spLocks noChangeAspect="1" noChangeShapeType="1"/>
              </p:cNvSpPr>
              <p:nvPr/>
            </p:nvSpPr>
            <p:spPr bwMode="auto">
              <a:xfrm>
                <a:off x="4674" y="997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2" name="Line 1462"/>
              <p:cNvSpPr>
                <a:spLocks noChangeAspect="1" noChangeShapeType="1"/>
              </p:cNvSpPr>
              <p:nvPr/>
            </p:nvSpPr>
            <p:spPr bwMode="auto">
              <a:xfrm>
                <a:off x="4650" y="997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3" name="Freeform 1463"/>
              <p:cNvSpPr>
                <a:spLocks noChangeAspect="1"/>
              </p:cNvSpPr>
              <p:nvPr/>
            </p:nvSpPr>
            <p:spPr bwMode="auto">
              <a:xfrm>
                <a:off x="4436" y="1130"/>
                <a:ext cx="29" cy="39"/>
              </a:xfrm>
              <a:custGeom>
                <a:avLst/>
                <a:gdLst>
                  <a:gd name="T0" fmla="*/ 0 w 464"/>
                  <a:gd name="T1" fmla="*/ 0 h 632"/>
                  <a:gd name="T2" fmla="*/ 0 w 464"/>
                  <a:gd name="T3" fmla="*/ 0 h 632"/>
                  <a:gd name="T4" fmla="*/ 0 w 464"/>
                  <a:gd name="T5" fmla="*/ 0 h 632"/>
                  <a:gd name="T6" fmla="*/ 0 w 464"/>
                  <a:gd name="T7" fmla="*/ 0 h 632"/>
                  <a:gd name="T8" fmla="*/ 0 w 464"/>
                  <a:gd name="T9" fmla="*/ 0 h 632"/>
                  <a:gd name="T10" fmla="*/ 0 w 464"/>
                  <a:gd name="T11" fmla="*/ 0 h 632"/>
                  <a:gd name="T12" fmla="*/ 0 w 464"/>
                  <a:gd name="T13" fmla="*/ 0 h 632"/>
                  <a:gd name="T14" fmla="*/ 0 w 464"/>
                  <a:gd name="T15" fmla="*/ 0 h 632"/>
                  <a:gd name="T16" fmla="*/ 0 w 464"/>
                  <a:gd name="T17" fmla="*/ 0 h 632"/>
                  <a:gd name="T18" fmla="*/ 0 w 464"/>
                  <a:gd name="T19" fmla="*/ 0 h 6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4"/>
                  <a:gd name="T31" fmla="*/ 0 h 632"/>
                  <a:gd name="T32" fmla="*/ 464 w 464"/>
                  <a:gd name="T33" fmla="*/ 632 h 6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4" h="632">
                    <a:moveTo>
                      <a:pt x="414" y="178"/>
                    </a:moveTo>
                    <a:cubicBezTo>
                      <a:pt x="403" y="157"/>
                      <a:pt x="387" y="80"/>
                      <a:pt x="348" y="52"/>
                    </a:cubicBezTo>
                    <a:cubicBezTo>
                      <a:pt x="309" y="24"/>
                      <a:pt x="233" y="0"/>
                      <a:pt x="180" y="10"/>
                    </a:cubicBezTo>
                    <a:cubicBezTo>
                      <a:pt x="127" y="20"/>
                      <a:pt x="47" y="69"/>
                      <a:pt x="30" y="112"/>
                    </a:cubicBezTo>
                    <a:cubicBezTo>
                      <a:pt x="13" y="155"/>
                      <a:pt x="15" y="223"/>
                      <a:pt x="78" y="268"/>
                    </a:cubicBezTo>
                    <a:cubicBezTo>
                      <a:pt x="141" y="313"/>
                      <a:pt x="352" y="333"/>
                      <a:pt x="408" y="382"/>
                    </a:cubicBezTo>
                    <a:cubicBezTo>
                      <a:pt x="464" y="431"/>
                      <a:pt x="440" y="521"/>
                      <a:pt x="414" y="562"/>
                    </a:cubicBezTo>
                    <a:cubicBezTo>
                      <a:pt x="388" y="603"/>
                      <a:pt x="311" y="624"/>
                      <a:pt x="252" y="628"/>
                    </a:cubicBezTo>
                    <a:cubicBezTo>
                      <a:pt x="193" y="632"/>
                      <a:pt x="102" y="615"/>
                      <a:pt x="60" y="586"/>
                    </a:cubicBezTo>
                    <a:cubicBezTo>
                      <a:pt x="18" y="557"/>
                      <a:pt x="12" y="481"/>
                      <a:pt x="0" y="45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4" name="Line 1464"/>
              <p:cNvSpPr>
                <a:spLocks noChangeAspect="1" noChangeShapeType="1"/>
              </p:cNvSpPr>
              <p:nvPr/>
            </p:nvSpPr>
            <p:spPr bwMode="auto">
              <a:xfrm rot="1021632">
                <a:off x="4412" y="1039"/>
                <a:ext cx="0" cy="6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5" name="Line 1465"/>
              <p:cNvSpPr>
                <a:spLocks noChangeAspect="1" noChangeShapeType="1"/>
              </p:cNvSpPr>
              <p:nvPr/>
            </p:nvSpPr>
            <p:spPr bwMode="auto">
              <a:xfrm rot="20578368" flipH="1">
                <a:off x="4488" y="1058"/>
                <a:ext cx="0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6" name="Line 1466"/>
              <p:cNvSpPr>
                <a:spLocks noChangeAspect="1" noChangeShapeType="1"/>
              </p:cNvSpPr>
              <p:nvPr/>
            </p:nvSpPr>
            <p:spPr bwMode="auto">
              <a:xfrm>
                <a:off x="4796" y="997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7" name="Line 1467"/>
              <p:cNvSpPr>
                <a:spLocks noChangeAspect="1" noChangeShapeType="1"/>
              </p:cNvSpPr>
              <p:nvPr/>
            </p:nvSpPr>
            <p:spPr bwMode="auto">
              <a:xfrm>
                <a:off x="4820" y="997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8" name="Line 1468"/>
              <p:cNvSpPr>
                <a:spLocks noChangeAspect="1" noChangeShapeType="1"/>
              </p:cNvSpPr>
              <p:nvPr/>
            </p:nvSpPr>
            <p:spPr bwMode="auto">
              <a:xfrm>
                <a:off x="4796" y="997"/>
                <a:ext cx="24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99" name="Line 1469"/>
              <p:cNvSpPr>
                <a:spLocks noChangeAspect="1" noChangeShapeType="1"/>
              </p:cNvSpPr>
              <p:nvPr/>
            </p:nvSpPr>
            <p:spPr bwMode="auto">
              <a:xfrm>
                <a:off x="4576" y="117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0" name="Line 1470"/>
              <p:cNvSpPr>
                <a:spLocks noChangeAspect="1" noChangeShapeType="1"/>
              </p:cNvSpPr>
              <p:nvPr/>
            </p:nvSpPr>
            <p:spPr bwMode="auto">
              <a:xfrm>
                <a:off x="4600" y="1172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1" name="Line 1471"/>
              <p:cNvSpPr>
                <a:spLocks noChangeAspect="1" noChangeShapeType="1"/>
              </p:cNvSpPr>
              <p:nvPr/>
            </p:nvSpPr>
            <p:spPr bwMode="auto">
              <a:xfrm>
                <a:off x="4576" y="1190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2" name="Line 1472"/>
              <p:cNvSpPr>
                <a:spLocks noChangeAspect="1" noChangeShapeType="1"/>
              </p:cNvSpPr>
              <p:nvPr/>
            </p:nvSpPr>
            <p:spPr bwMode="auto">
              <a:xfrm>
                <a:off x="4091" y="1041"/>
                <a:ext cx="0" cy="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3" name="Line 1473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702" y="989"/>
                <a:ext cx="26" cy="3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4" name="Line 1474"/>
              <p:cNvSpPr>
                <a:spLocks noChangeAspect="1" noChangeShapeType="1"/>
              </p:cNvSpPr>
              <p:nvPr/>
            </p:nvSpPr>
            <p:spPr bwMode="auto">
              <a:xfrm>
                <a:off x="4787" y="1046"/>
                <a:ext cx="1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5" name="Freeform 1475"/>
              <p:cNvSpPr>
                <a:spLocks noChangeAspect="1"/>
              </p:cNvSpPr>
              <p:nvPr/>
            </p:nvSpPr>
            <p:spPr bwMode="auto">
              <a:xfrm>
                <a:off x="4219" y="1262"/>
                <a:ext cx="30" cy="38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6" name="Line 1476"/>
              <p:cNvSpPr>
                <a:spLocks noChangeAspect="1" noChangeShapeType="1"/>
              </p:cNvSpPr>
              <p:nvPr/>
            </p:nvSpPr>
            <p:spPr bwMode="auto">
              <a:xfrm>
                <a:off x="4265" y="1259"/>
                <a:ext cx="0" cy="4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7" name="Freeform 1477"/>
              <p:cNvSpPr>
                <a:spLocks noChangeAspect="1"/>
              </p:cNvSpPr>
              <p:nvPr/>
            </p:nvSpPr>
            <p:spPr bwMode="auto">
              <a:xfrm>
                <a:off x="4720" y="866"/>
                <a:ext cx="26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8" name="Line 1478"/>
              <p:cNvSpPr>
                <a:spLocks noChangeAspect="1" noChangeShapeType="1"/>
              </p:cNvSpPr>
              <p:nvPr/>
            </p:nvSpPr>
            <p:spPr bwMode="auto">
              <a:xfrm>
                <a:off x="4760" y="864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09" name="Line 1479"/>
              <p:cNvSpPr>
                <a:spLocks noChangeAspect="1" noChangeShapeType="1"/>
              </p:cNvSpPr>
              <p:nvPr/>
            </p:nvSpPr>
            <p:spPr bwMode="auto">
              <a:xfrm>
                <a:off x="4783" y="864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0" name="Line 1480"/>
              <p:cNvSpPr>
                <a:spLocks noChangeAspect="1" noChangeShapeType="1"/>
              </p:cNvSpPr>
              <p:nvPr/>
            </p:nvSpPr>
            <p:spPr bwMode="auto">
              <a:xfrm>
                <a:off x="4760" y="882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1" name="Freeform 1481"/>
              <p:cNvSpPr>
                <a:spLocks noChangeAspect="1"/>
              </p:cNvSpPr>
              <p:nvPr/>
            </p:nvSpPr>
            <p:spPr bwMode="auto">
              <a:xfrm>
                <a:off x="4796" y="893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2" name="Line 1482"/>
              <p:cNvSpPr>
                <a:spLocks noChangeAspect="1" noChangeShapeType="1"/>
              </p:cNvSpPr>
              <p:nvPr/>
            </p:nvSpPr>
            <p:spPr bwMode="auto">
              <a:xfrm>
                <a:off x="5311" y="1275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3" name="Line 1483"/>
              <p:cNvSpPr>
                <a:spLocks noChangeAspect="1" noChangeShapeType="1"/>
              </p:cNvSpPr>
              <p:nvPr/>
            </p:nvSpPr>
            <p:spPr bwMode="auto">
              <a:xfrm>
                <a:off x="5334" y="1275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4" name="Line 1484"/>
              <p:cNvSpPr>
                <a:spLocks noChangeAspect="1" noChangeShapeType="1"/>
              </p:cNvSpPr>
              <p:nvPr/>
            </p:nvSpPr>
            <p:spPr bwMode="auto">
              <a:xfrm>
                <a:off x="5311" y="1293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5" name="Oval 1485"/>
              <p:cNvSpPr>
                <a:spLocks noChangeAspect="1" noChangeArrowheads="1"/>
              </p:cNvSpPr>
              <p:nvPr/>
            </p:nvSpPr>
            <p:spPr bwMode="auto">
              <a:xfrm flipH="1">
                <a:off x="5272" y="1276"/>
                <a:ext cx="22" cy="35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6" name="Freeform 1486"/>
              <p:cNvSpPr>
                <a:spLocks noChangeAspect="1"/>
              </p:cNvSpPr>
              <p:nvPr/>
            </p:nvSpPr>
            <p:spPr bwMode="auto">
              <a:xfrm>
                <a:off x="4078" y="993"/>
                <a:ext cx="26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7" name="Line 1487"/>
              <p:cNvSpPr>
                <a:spLocks noChangeAspect="1" noChangeShapeType="1"/>
              </p:cNvSpPr>
              <p:nvPr/>
            </p:nvSpPr>
            <p:spPr bwMode="auto">
              <a:xfrm>
                <a:off x="4118" y="991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8" name="Line 1488"/>
              <p:cNvSpPr>
                <a:spLocks noChangeAspect="1" noChangeShapeType="1"/>
              </p:cNvSpPr>
              <p:nvPr/>
            </p:nvSpPr>
            <p:spPr bwMode="auto">
              <a:xfrm>
                <a:off x="4141" y="991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19" name="Line 1489"/>
              <p:cNvSpPr>
                <a:spLocks noChangeAspect="1" noChangeShapeType="1"/>
              </p:cNvSpPr>
              <p:nvPr/>
            </p:nvSpPr>
            <p:spPr bwMode="auto">
              <a:xfrm>
                <a:off x="4118" y="1009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320" name="Freeform 1490"/>
              <p:cNvSpPr>
                <a:spLocks noChangeAspect="1"/>
              </p:cNvSpPr>
              <p:nvPr/>
            </p:nvSpPr>
            <p:spPr bwMode="auto">
              <a:xfrm>
                <a:off x="4154" y="1020"/>
                <a:ext cx="13" cy="23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5" name="Group 1491"/>
          <p:cNvGrpSpPr>
            <a:grpSpLocks/>
          </p:cNvGrpSpPr>
          <p:nvPr/>
        </p:nvGrpSpPr>
        <p:grpSpPr bwMode="auto">
          <a:xfrm>
            <a:off x="7604125" y="1973263"/>
            <a:ext cx="1184275" cy="996950"/>
            <a:chOff x="4386" y="747"/>
            <a:chExt cx="746" cy="628"/>
          </a:xfrm>
        </p:grpSpPr>
        <p:sp>
          <p:nvSpPr>
            <p:cNvPr id="277167" name="AutoShape 1492"/>
            <p:cNvSpPr>
              <a:spLocks noChangeArrowheads="1"/>
            </p:cNvSpPr>
            <p:nvPr/>
          </p:nvSpPr>
          <p:spPr bwMode="auto">
            <a:xfrm>
              <a:off x="4386" y="747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168" name="Text Box 1493"/>
            <p:cNvSpPr txBox="1">
              <a:spLocks noChangeArrowheads="1"/>
            </p:cNvSpPr>
            <p:nvPr/>
          </p:nvSpPr>
          <p:spPr bwMode="auto">
            <a:xfrm>
              <a:off x="4536" y="773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Erlotinib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Tarceva</a:t>
              </a:r>
            </a:p>
          </p:txBody>
        </p:sp>
        <p:grpSp>
          <p:nvGrpSpPr>
            <p:cNvPr id="277169" name="Group 1494"/>
            <p:cNvGrpSpPr>
              <a:grpSpLocks noChangeAspect="1"/>
            </p:cNvGrpSpPr>
            <p:nvPr/>
          </p:nvGrpSpPr>
          <p:grpSpPr bwMode="auto">
            <a:xfrm>
              <a:off x="4515" y="1038"/>
              <a:ext cx="482" cy="219"/>
              <a:chOff x="3108" y="462"/>
              <a:chExt cx="1926" cy="876"/>
            </a:xfrm>
          </p:grpSpPr>
          <p:sp>
            <p:nvSpPr>
              <p:cNvPr id="277170" name="Line 1495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229" y="921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1" name="Line 1496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217" y="1200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2" name="Line 149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410" y="1203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3" name="Line 1498"/>
              <p:cNvSpPr>
                <a:spLocks noChangeAspect="1" noChangeShapeType="1"/>
              </p:cNvSpPr>
              <p:nvPr/>
            </p:nvSpPr>
            <p:spPr bwMode="auto">
              <a:xfrm>
                <a:off x="4326" y="1265"/>
                <a:ext cx="0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4" name="Line 1499"/>
              <p:cNvSpPr>
                <a:spLocks noChangeAspect="1" noChangeShapeType="1"/>
              </p:cNvSpPr>
              <p:nvPr/>
            </p:nvSpPr>
            <p:spPr bwMode="auto">
              <a:xfrm>
                <a:off x="4374" y="1265"/>
                <a:ext cx="0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5" name="Line 1500"/>
              <p:cNvSpPr>
                <a:spLocks noChangeAspect="1" noChangeShapeType="1"/>
              </p:cNvSpPr>
              <p:nvPr/>
            </p:nvSpPr>
            <p:spPr bwMode="auto">
              <a:xfrm>
                <a:off x="4326" y="1265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6" name="Line 1501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829" y="957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7" name="Line 1502"/>
              <p:cNvSpPr>
                <a:spLocks noChangeAspect="1" noChangeShapeType="1"/>
              </p:cNvSpPr>
              <p:nvPr/>
            </p:nvSpPr>
            <p:spPr bwMode="auto">
              <a:xfrm rot="5604584">
                <a:off x="3829" y="1199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8" name="Line 1503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362" y="939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79" name="Line 1504"/>
              <p:cNvSpPr>
                <a:spLocks noChangeAspect="1" noChangeShapeType="1"/>
              </p:cNvSpPr>
              <p:nvPr/>
            </p:nvSpPr>
            <p:spPr bwMode="auto">
              <a:xfrm>
                <a:off x="4495" y="1096"/>
                <a:ext cx="0" cy="12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0" name="Line 1505"/>
              <p:cNvSpPr>
                <a:spLocks noChangeAspect="1" noChangeShapeType="1"/>
              </p:cNvSpPr>
              <p:nvPr/>
            </p:nvSpPr>
            <p:spPr bwMode="auto">
              <a:xfrm>
                <a:off x="4471" y="1024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1" name="Line 1506"/>
              <p:cNvSpPr>
                <a:spLocks noChangeAspect="1" noChangeShapeType="1"/>
              </p:cNvSpPr>
              <p:nvPr/>
            </p:nvSpPr>
            <p:spPr bwMode="auto">
              <a:xfrm>
                <a:off x="4519" y="1024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2" name="Line 1507"/>
              <p:cNvSpPr>
                <a:spLocks noChangeAspect="1" noChangeShapeType="1"/>
              </p:cNvSpPr>
              <p:nvPr/>
            </p:nvSpPr>
            <p:spPr bwMode="auto">
              <a:xfrm>
                <a:off x="4471" y="1024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3" name="Line 1508"/>
              <p:cNvSpPr>
                <a:spLocks noChangeAspect="1" noChangeShapeType="1"/>
              </p:cNvSpPr>
              <p:nvPr/>
            </p:nvSpPr>
            <p:spPr bwMode="auto">
              <a:xfrm rot="5784031">
                <a:off x="4399" y="1194"/>
                <a:ext cx="52" cy="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4" name="Line 1509"/>
              <p:cNvSpPr>
                <a:spLocks noChangeAspect="1" noChangeShapeType="1"/>
              </p:cNvSpPr>
              <p:nvPr/>
            </p:nvSpPr>
            <p:spPr bwMode="auto">
              <a:xfrm>
                <a:off x="4326" y="771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5" name="Line 1510"/>
              <p:cNvSpPr>
                <a:spLocks noChangeAspect="1" noChangeShapeType="1"/>
              </p:cNvSpPr>
              <p:nvPr/>
            </p:nvSpPr>
            <p:spPr bwMode="auto">
              <a:xfrm>
                <a:off x="4375" y="771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6" name="Line 1511"/>
              <p:cNvSpPr>
                <a:spLocks noChangeAspect="1" noChangeShapeType="1"/>
              </p:cNvSpPr>
              <p:nvPr/>
            </p:nvSpPr>
            <p:spPr bwMode="auto">
              <a:xfrm>
                <a:off x="4326" y="771"/>
                <a:ext cx="49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7" name="Line 1512"/>
              <p:cNvSpPr>
                <a:spLocks noChangeAspect="1" noChangeShapeType="1"/>
              </p:cNvSpPr>
              <p:nvPr/>
            </p:nvSpPr>
            <p:spPr bwMode="auto">
              <a:xfrm>
                <a:off x="4245" y="77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8" name="Line 1513"/>
              <p:cNvSpPr>
                <a:spLocks noChangeAspect="1" noChangeShapeType="1"/>
              </p:cNvSpPr>
              <p:nvPr/>
            </p:nvSpPr>
            <p:spPr bwMode="auto">
              <a:xfrm>
                <a:off x="4294" y="77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89" name="Line 1514"/>
              <p:cNvSpPr>
                <a:spLocks noChangeAspect="1" noChangeShapeType="1"/>
              </p:cNvSpPr>
              <p:nvPr/>
            </p:nvSpPr>
            <p:spPr bwMode="auto">
              <a:xfrm>
                <a:off x="4245" y="806"/>
                <a:ext cx="4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0" name="Line 1515"/>
              <p:cNvSpPr>
                <a:spLocks noChangeAspect="1" noChangeShapeType="1"/>
              </p:cNvSpPr>
              <p:nvPr/>
            </p:nvSpPr>
            <p:spPr bwMode="auto">
              <a:xfrm flipV="1">
                <a:off x="4345" y="848"/>
                <a:ext cx="0" cy="10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1" name="Oval 1516"/>
              <p:cNvSpPr>
                <a:spLocks noChangeAspect="1" noChangeArrowheads="1"/>
              </p:cNvSpPr>
              <p:nvPr/>
            </p:nvSpPr>
            <p:spPr bwMode="auto">
              <a:xfrm>
                <a:off x="3743" y="932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2" name="Oval 1517"/>
              <p:cNvSpPr>
                <a:spLocks noChangeAspect="1" noChangeArrowheads="1"/>
              </p:cNvSpPr>
              <p:nvPr/>
            </p:nvSpPr>
            <p:spPr bwMode="auto">
              <a:xfrm>
                <a:off x="3743" y="1250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3" name="Line 1518"/>
              <p:cNvSpPr>
                <a:spLocks noChangeAspect="1" noChangeShapeType="1"/>
              </p:cNvSpPr>
              <p:nvPr/>
            </p:nvSpPr>
            <p:spPr bwMode="auto">
              <a:xfrm rot="5604584">
                <a:off x="3636" y="956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4" name="Line 1519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630" y="1208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5" name="Line 1520"/>
              <p:cNvSpPr>
                <a:spLocks noChangeAspect="1" noChangeShapeType="1"/>
              </p:cNvSpPr>
              <p:nvPr/>
            </p:nvSpPr>
            <p:spPr bwMode="auto">
              <a:xfrm rot="15815969" flipV="1">
                <a:off x="4362" y="992"/>
                <a:ext cx="57" cy="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6" name="Line 1521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941" y="1181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7" name="Line 1522"/>
              <p:cNvSpPr>
                <a:spLocks noChangeAspect="1" noChangeShapeType="1"/>
              </p:cNvSpPr>
              <p:nvPr/>
            </p:nvSpPr>
            <p:spPr bwMode="auto">
              <a:xfrm rot="5604584">
                <a:off x="4086" y="1183"/>
                <a:ext cx="95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8" name="Line 1523"/>
              <p:cNvSpPr>
                <a:spLocks noChangeAspect="1" noChangeShapeType="1"/>
              </p:cNvSpPr>
              <p:nvPr/>
            </p:nvSpPr>
            <p:spPr bwMode="auto">
              <a:xfrm>
                <a:off x="3923" y="103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99" name="Line 1524"/>
              <p:cNvSpPr>
                <a:spLocks noChangeAspect="1" noChangeShapeType="1"/>
              </p:cNvSpPr>
              <p:nvPr/>
            </p:nvSpPr>
            <p:spPr bwMode="auto">
              <a:xfrm>
                <a:off x="4206" y="1041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0" name="Line 1525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3942" y="923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1" name="Line 1526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086" y="924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2" name="Oval 1527"/>
              <p:cNvSpPr>
                <a:spLocks noChangeAspect="1" noChangeArrowheads="1"/>
              </p:cNvSpPr>
              <p:nvPr/>
            </p:nvSpPr>
            <p:spPr bwMode="auto">
              <a:xfrm rot="10800000">
                <a:off x="3959" y="1025"/>
                <a:ext cx="208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3" name="Line 152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529" y="695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4" name="Line 1529"/>
              <p:cNvSpPr>
                <a:spLocks noChangeAspect="1" noChangeShapeType="1"/>
              </p:cNvSpPr>
              <p:nvPr/>
            </p:nvSpPr>
            <p:spPr bwMode="auto">
              <a:xfrm rot="5604584">
                <a:off x="4674" y="697"/>
                <a:ext cx="95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5" name="Line 1530"/>
              <p:cNvSpPr>
                <a:spLocks noChangeAspect="1" noChangeShapeType="1"/>
              </p:cNvSpPr>
              <p:nvPr/>
            </p:nvSpPr>
            <p:spPr bwMode="auto">
              <a:xfrm>
                <a:off x="4505" y="55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6" name="Line 1531"/>
              <p:cNvSpPr>
                <a:spLocks noChangeAspect="1" noChangeShapeType="1"/>
              </p:cNvSpPr>
              <p:nvPr/>
            </p:nvSpPr>
            <p:spPr bwMode="auto">
              <a:xfrm>
                <a:off x="4794" y="55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7" name="Line 153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530" y="437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8" name="Line 153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674" y="438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09" name="Oval 1534"/>
              <p:cNvSpPr>
                <a:spLocks noChangeAspect="1" noChangeArrowheads="1"/>
              </p:cNvSpPr>
              <p:nvPr/>
            </p:nvSpPr>
            <p:spPr bwMode="auto">
              <a:xfrm rot="10800000">
                <a:off x="4547" y="539"/>
                <a:ext cx="208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0" name="Line 1535"/>
              <p:cNvSpPr>
                <a:spLocks noChangeAspect="1" noChangeShapeType="1"/>
              </p:cNvSpPr>
              <p:nvPr/>
            </p:nvSpPr>
            <p:spPr bwMode="auto">
              <a:xfrm rot="5604584">
                <a:off x="4421" y="709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1" name="Line 1536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804" y="708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2" name="Freeform 1537"/>
              <p:cNvSpPr>
                <a:spLocks noChangeAspect="1"/>
              </p:cNvSpPr>
              <p:nvPr/>
            </p:nvSpPr>
            <p:spPr bwMode="auto">
              <a:xfrm>
                <a:off x="4913" y="787"/>
                <a:ext cx="44" cy="67"/>
              </a:xfrm>
              <a:custGeom>
                <a:avLst/>
                <a:gdLst>
                  <a:gd name="T0" fmla="*/ 6 w 88"/>
                  <a:gd name="T1" fmla="*/ 1 h 135"/>
                  <a:gd name="T2" fmla="*/ 5 w 88"/>
                  <a:gd name="T3" fmla="*/ 0 h 135"/>
                  <a:gd name="T4" fmla="*/ 3 w 88"/>
                  <a:gd name="T5" fmla="*/ 0 h 135"/>
                  <a:gd name="T6" fmla="*/ 1 w 88"/>
                  <a:gd name="T7" fmla="*/ 1 h 135"/>
                  <a:gd name="T8" fmla="*/ 0 w 88"/>
                  <a:gd name="T9" fmla="*/ 4 h 135"/>
                  <a:gd name="T10" fmla="*/ 1 w 88"/>
                  <a:gd name="T11" fmla="*/ 7 h 135"/>
                  <a:gd name="T12" fmla="*/ 3 w 88"/>
                  <a:gd name="T13" fmla="*/ 8 h 135"/>
                  <a:gd name="T14" fmla="*/ 5 w 88"/>
                  <a:gd name="T15" fmla="*/ 7 h 135"/>
                  <a:gd name="T16" fmla="*/ 6 w 88"/>
                  <a:gd name="T17" fmla="*/ 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"/>
                  <a:gd name="T28" fmla="*/ 0 h 135"/>
                  <a:gd name="T29" fmla="*/ 88 w 88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" h="135">
                    <a:moveTo>
                      <a:pt x="86" y="31"/>
                    </a:moveTo>
                    <a:cubicBezTo>
                      <a:pt x="84" y="28"/>
                      <a:pt x="81" y="18"/>
                      <a:pt x="74" y="13"/>
                    </a:cubicBezTo>
                    <a:cubicBezTo>
                      <a:pt x="67" y="8"/>
                      <a:pt x="55" y="0"/>
                      <a:pt x="44" y="1"/>
                    </a:cubicBezTo>
                    <a:cubicBezTo>
                      <a:pt x="33" y="2"/>
                      <a:pt x="17" y="6"/>
                      <a:pt x="10" y="17"/>
                    </a:cubicBezTo>
                    <a:cubicBezTo>
                      <a:pt x="3" y="28"/>
                      <a:pt x="0" y="48"/>
                      <a:pt x="0" y="65"/>
                    </a:cubicBezTo>
                    <a:cubicBezTo>
                      <a:pt x="0" y="82"/>
                      <a:pt x="4" y="105"/>
                      <a:pt x="12" y="117"/>
                    </a:cubicBezTo>
                    <a:cubicBezTo>
                      <a:pt x="20" y="129"/>
                      <a:pt x="37" y="135"/>
                      <a:pt x="48" y="135"/>
                    </a:cubicBezTo>
                    <a:cubicBezTo>
                      <a:pt x="59" y="135"/>
                      <a:pt x="71" y="125"/>
                      <a:pt x="78" y="119"/>
                    </a:cubicBezTo>
                    <a:cubicBezTo>
                      <a:pt x="85" y="113"/>
                      <a:pt x="86" y="103"/>
                      <a:pt x="88" y="9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3" name="Line 153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3503" y="923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4" name="Line 1539"/>
              <p:cNvSpPr>
                <a:spLocks noChangeAspect="1" noChangeShapeType="1"/>
              </p:cNvSpPr>
              <p:nvPr/>
            </p:nvSpPr>
            <p:spPr bwMode="auto">
              <a:xfrm rot="5604584">
                <a:off x="3497" y="1194"/>
                <a:ext cx="95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5" name="Line 1540"/>
              <p:cNvSpPr>
                <a:spLocks noChangeAspect="1" noChangeShapeType="1"/>
              </p:cNvSpPr>
              <p:nvPr/>
            </p:nvSpPr>
            <p:spPr bwMode="auto">
              <a:xfrm rot="5604584">
                <a:off x="3395" y="937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6" name="Line 1541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383" y="1219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7" name="Freeform 1542"/>
              <p:cNvSpPr>
                <a:spLocks noChangeAspect="1"/>
              </p:cNvSpPr>
              <p:nvPr/>
            </p:nvSpPr>
            <p:spPr bwMode="auto">
              <a:xfrm>
                <a:off x="4988" y="786"/>
                <a:ext cx="46" cy="74"/>
              </a:xfrm>
              <a:custGeom>
                <a:avLst/>
                <a:gdLst>
                  <a:gd name="T0" fmla="*/ 0 w 42"/>
                  <a:gd name="T1" fmla="*/ 74 h 74"/>
                  <a:gd name="T2" fmla="*/ 0 w 42"/>
                  <a:gd name="T3" fmla="*/ 6 h 74"/>
                  <a:gd name="T4" fmla="*/ 59 w 42"/>
                  <a:gd name="T5" fmla="*/ 69 h 74"/>
                  <a:gd name="T6" fmla="*/ 60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8" name="Freeform 1543"/>
              <p:cNvSpPr>
                <a:spLocks noChangeAspect="1"/>
              </p:cNvSpPr>
              <p:nvPr/>
            </p:nvSpPr>
            <p:spPr bwMode="auto">
              <a:xfrm>
                <a:off x="3228" y="1003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19" name="Line 1544"/>
              <p:cNvSpPr>
                <a:spLocks noChangeAspect="1" noChangeShapeType="1"/>
              </p:cNvSpPr>
              <p:nvPr/>
            </p:nvSpPr>
            <p:spPr bwMode="auto">
              <a:xfrm>
                <a:off x="3113" y="999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0" name="Line 1545"/>
              <p:cNvSpPr>
                <a:spLocks noChangeAspect="1" noChangeShapeType="1"/>
              </p:cNvSpPr>
              <p:nvPr/>
            </p:nvSpPr>
            <p:spPr bwMode="auto">
              <a:xfrm>
                <a:off x="3159" y="999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1" name="Line 1546"/>
              <p:cNvSpPr>
                <a:spLocks noChangeAspect="1" noChangeShapeType="1"/>
              </p:cNvSpPr>
              <p:nvPr/>
            </p:nvSpPr>
            <p:spPr bwMode="auto">
              <a:xfrm>
                <a:off x="3113" y="1034"/>
                <a:ext cx="47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2" name="Freeform 1547"/>
              <p:cNvSpPr>
                <a:spLocks noChangeAspect="1"/>
              </p:cNvSpPr>
              <p:nvPr/>
            </p:nvSpPr>
            <p:spPr bwMode="auto">
              <a:xfrm>
                <a:off x="3181" y="1056"/>
                <a:ext cx="26" cy="47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3" name="Oval 1548"/>
              <p:cNvSpPr>
                <a:spLocks noChangeAspect="1" noChangeArrowheads="1"/>
              </p:cNvSpPr>
              <p:nvPr/>
            </p:nvSpPr>
            <p:spPr bwMode="auto">
              <a:xfrm flipH="1">
                <a:off x="3306" y="1001"/>
                <a:ext cx="44" cy="6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4" name="Freeform 1549"/>
              <p:cNvSpPr>
                <a:spLocks noChangeAspect="1"/>
              </p:cNvSpPr>
              <p:nvPr/>
            </p:nvSpPr>
            <p:spPr bwMode="auto">
              <a:xfrm>
                <a:off x="3223" y="1183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5" name="Line 1550"/>
              <p:cNvSpPr>
                <a:spLocks noChangeAspect="1" noChangeShapeType="1"/>
              </p:cNvSpPr>
              <p:nvPr/>
            </p:nvSpPr>
            <p:spPr bwMode="auto">
              <a:xfrm>
                <a:off x="3108" y="1179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6" name="Line 1551"/>
              <p:cNvSpPr>
                <a:spLocks noChangeAspect="1" noChangeShapeType="1"/>
              </p:cNvSpPr>
              <p:nvPr/>
            </p:nvSpPr>
            <p:spPr bwMode="auto">
              <a:xfrm>
                <a:off x="3154" y="1179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7" name="Line 1552"/>
              <p:cNvSpPr>
                <a:spLocks noChangeAspect="1" noChangeShapeType="1"/>
              </p:cNvSpPr>
              <p:nvPr/>
            </p:nvSpPr>
            <p:spPr bwMode="auto">
              <a:xfrm>
                <a:off x="3108" y="1214"/>
                <a:ext cx="47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8" name="Freeform 1553"/>
              <p:cNvSpPr>
                <a:spLocks noChangeAspect="1"/>
              </p:cNvSpPr>
              <p:nvPr/>
            </p:nvSpPr>
            <p:spPr bwMode="auto">
              <a:xfrm>
                <a:off x="3176" y="1236"/>
                <a:ext cx="26" cy="47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229" name="Oval 1554"/>
              <p:cNvSpPr>
                <a:spLocks noChangeAspect="1" noChangeArrowheads="1"/>
              </p:cNvSpPr>
              <p:nvPr/>
            </p:nvSpPr>
            <p:spPr bwMode="auto">
              <a:xfrm flipH="1">
                <a:off x="3301" y="1181"/>
                <a:ext cx="44" cy="6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6" name="Group 1555"/>
          <p:cNvGrpSpPr>
            <a:grpSpLocks/>
          </p:cNvGrpSpPr>
          <p:nvPr/>
        </p:nvGrpSpPr>
        <p:grpSpPr bwMode="auto">
          <a:xfrm>
            <a:off x="5953125" y="1973263"/>
            <a:ext cx="1184275" cy="996950"/>
            <a:chOff x="2786" y="744"/>
            <a:chExt cx="746" cy="628"/>
          </a:xfrm>
        </p:grpSpPr>
        <p:sp>
          <p:nvSpPr>
            <p:cNvPr id="277100" name="AutoShape 1556"/>
            <p:cNvSpPr>
              <a:spLocks noChangeArrowheads="1"/>
            </p:cNvSpPr>
            <p:nvPr/>
          </p:nvSpPr>
          <p:spPr bwMode="auto">
            <a:xfrm>
              <a:off x="2786" y="744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101" name="Text Box 1557"/>
            <p:cNvSpPr txBox="1">
              <a:spLocks noChangeArrowheads="1"/>
            </p:cNvSpPr>
            <p:nvPr/>
          </p:nvSpPr>
          <p:spPr bwMode="auto">
            <a:xfrm>
              <a:off x="2936" y="773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Gefitinib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Iressa</a:t>
              </a:r>
            </a:p>
          </p:txBody>
        </p:sp>
        <p:grpSp>
          <p:nvGrpSpPr>
            <p:cNvPr id="277102" name="Group 1558"/>
            <p:cNvGrpSpPr>
              <a:grpSpLocks noChangeAspect="1"/>
            </p:cNvGrpSpPr>
            <p:nvPr/>
          </p:nvGrpSpPr>
          <p:grpSpPr bwMode="auto">
            <a:xfrm>
              <a:off x="2910" y="1035"/>
              <a:ext cx="499" cy="232"/>
              <a:chOff x="410" y="516"/>
              <a:chExt cx="1995" cy="928"/>
            </a:xfrm>
          </p:grpSpPr>
          <p:sp>
            <p:nvSpPr>
              <p:cNvPr id="277103" name="Line 15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13" y="85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4" name="Line 15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65" y="85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5" name="Line 15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65" y="886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6" name="Line 1562"/>
              <p:cNvSpPr>
                <a:spLocks noChangeAspect="1" noChangeShapeType="1"/>
              </p:cNvSpPr>
              <p:nvPr/>
            </p:nvSpPr>
            <p:spPr bwMode="auto">
              <a:xfrm flipH="1">
                <a:off x="1909" y="1159"/>
                <a:ext cx="0" cy="12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7" name="Line 156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777" y="1004"/>
                <a:ext cx="72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8" name="Line 1564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645" y="991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09" name="Line 15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27" y="107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0" name="Line 15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79" y="107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1" name="Line 15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79" y="107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2" name="Line 1568"/>
              <p:cNvSpPr>
                <a:spLocks noChangeAspect="1" noChangeShapeType="1"/>
              </p:cNvSpPr>
              <p:nvPr/>
            </p:nvSpPr>
            <p:spPr bwMode="auto">
              <a:xfrm rot="5604584">
                <a:off x="1826" y="1264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3" name="Line 1569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633" y="1267"/>
                <a:ext cx="71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4" name="Line 157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89" y="132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5" name="Line 15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41" y="132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6" name="Line 15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41" y="132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7" name="Line 1573"/>
              <p:cNvSpPr>
                <a:spLocks noChangeAspect="1" noChangeShapeType="1"/>
              </p:cNvSpPr>
              <p:nvPr/>
            </p:nvSpPr>
            <p:spPr bwMode="auto">
              <a:xfrm rot="5400000">
                <a:off x="1824" y="1246"/>
                <a:ext cx="48" cy="7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8" name="Line 1574"/>
              <p:cNvSpPr>
                <a:spLocks noChangeAspect="1" noChangeShapeType="1"/>
              </p:cNvSpPr>
              <p:nvPr/>
            </p:nvSpPr>
            <p:spPr bwMode="auto">
              <a:xfrm rot="16175198" flipV="1">
                <a:off x="1781" y="1048"/>
                <a:ext cx="54" cy="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19" name="Line 157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590" y="748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0" name="Line 15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10" y="862"/>
                <a:ext cx="0" cy="13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1" name="Line 1577"/>
              <p:cNvSpPr>
                <a:spLocks noChangeAspect="1" noChangeShapeType="1"/>
              </p:cNvSpPr>
              <p:nvPr/>
            </p:nvSpPr>
            <p:spPr bwMode="auto">
              <a:xfrm rot="5604584">
                <a:off x="584" y="1032"/>
                <a:ext cx="72" cy="1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2" name="Line 157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46" y="1003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3" name="Line 15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34" y="1004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4" name="Line 15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86" y="1004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5" name="Line 15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86" y="1004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6" name="Line 1582"/>
              <p:cNvSpPr>
                <a:spLocks noChangeAspect="1" noChangeShapeType="1"/>
              </p:cNvSpPr>
              <p:nvPr/>
            </p:nvSpPr>
            <p:spPr bwMode="auto">
              <a:xfrm rot="5604584">
                <a:off x="492" y="760"/>
                <a:ext cx="58" cy="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7" name="Line 15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21" y="902"/>
                <a:ext cx="0" cy="13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8" name="Line 1584"/>
              <p:cNvSpPr>
                <a:spLocks noChangeAspect="1" noChangeShapeType="1"/>
              </p:cNvSpPr>
              <p:nvPr/>
            </p:nvSpPr>
            <p:spPr bwMode="auto">
              <a:xfrm>
                <a:off x="1765" y="933"/>
                <a:ext cx="0" cy="9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29" name="Line 158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245" y="1028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0" name="Line 1586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817" y="784"/>
                <a:ext cx="71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1" name="Line 15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85" y="85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2" name="Line 15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37" y="85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3" name="Line 15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37" y="85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4" name="Line 1590"/>
              <p:cNvSpPr>
                <a:spLocks noChangeAspect="1" noChangeShapeType="1"/>
              </p:cNvSpPr>
              <p:nvPr/>
            </p:nvSpPr>
            <p:spPr bwMode="auto">
              <a:xfrm rot="5604584">
                <a:off x="1240" y="1265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5" name="Oval 1591"/>
              <p:cNvSpPr>
                <a:spLocks noChangeAspect="1" noChangeArrowheads="1"/>
              </p:cNvSpPr>
              <p:nvPr/>
            </p:nvSpPr>
            <p:spPr bwMode="auto">
              <a:xfrm>
                <a:off x="1169" y="1013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6" name="Oval 1592"/>
              <p:cNvSpPr>
                <a:spLocks noChangeAspect="1" noChangeArrowheads="1"/>
              </p:cNvSpPr>
              <p:nvPr/>
            </p:nvSpPr>
            <p:spPr bwMode="auto">
              <a:xfrm>
                <a:off x="410" y="806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7" name="Line 159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770" y="1026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8" name="Line 1594"/>
              <p:cNvSpPr>
                <a:spLocks noChangeAspect="1" noChangeShapeType="1"/>
              </p:cNvSpPr>
              <p:nvPr/>
            </p:nvSpPr>
            <p:spPr bwMode="auto">
              <a:xfrm rot="5604584">
                <a:off x="868" y="1026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39" name="Line 159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966" y="1026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0" name="Line 1596"/>
              <p:cNvSpPr>
                <a:spLocks noChangeAspect="1" noChangeShapeType="1"/>
              </p:cNvSpPr>
              <p:nvPr/>
            </p:nvSpPr>
            <p:spPr bwMode="auto">
              <a:xfrm rot="5604584">
                <a:off x="1067" y="1023"/>
                <a:ext cx="71" cy="9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1" name="Line 159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354" y="1253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2" name="Line 1598"/>
              <p:cNvSpPr>
                <a:spLocks noChangeAspect="1" noChangeShapeType="1"/>
              </p:cNvSpPr>
              <p:nvPr/>
            </p:nvSpPr>
            <p:spPr bwMode="auto">
              <a:xfrm rot="5604584">
                <a:off x="1498" y="1253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3" name="Line 1599"/>
              <p:cNvSpPr>
                <a:spLocks noChangeAspect="1" noChangeShapeType="1"/>
              </p:cNvSpPr>
              <p:nvPr/>
            </p:nvSpPr>
            <p:spPr bwMode="auto">
              <a:xfrm>
                <a:off x="1330" y="1112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4" name="Line 1600"/>
              <p:cNvSpPr>
                <a:spLocks noChangeAspect="1" noChangeShapeType="1"/>
              </p:cNvSpPr>
              <p:nvPr/>
            </p:nvSpPr>
            <p:spPr bwMode="auto">
              <a:xfrm>
                <a:off x="1618" y="1112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5" name="Line 1601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354" y="995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6" name="Line 1602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498" y="995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7" name="Oval 1603"/>
              <p:cNvSpPr>
                <a:spLocks noChangeAspect="1" noChangeArrowheads="1"/>
              </p:cNvSpPr>
              <p:nvPr/>
            </p:nvSpPr>
            <p:spPr bwMode="auto">
              <a:xfrm rot="10800000">
                <a:off x="1372" y="1094"/>
                <a:ext cx="208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8" name="Freeform 1604"/>
              <p:cNvSpPr>
                <a:spLocks noChangeAspect="1"/>
              </p:cNvSpPr>
              <p:nvPr/>
            </p:nvSpPr>
            <p:spPr bwMode="auto">
              <a:xfrm>
                <a:off x="1086" y="1344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49" name="Line 1605"/>
              <p:cNvSpPr>
                <a:spLocks noChangeAspect="1" noChangeShapeType="1"/>
              </p:cNvSpPr>
              <p:nvPr/>
            </p:nvSpPr>
            <p:spPr bwMode="auto">
              <a:xfrm>
                <a:off x="971" y="1340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0" name="Line 1606"/>
              <p:cNvSpPr>
                <a:spLocks noChangeAspect="1" noChangeShapeType="1"/>
              </p:cNvSpPr>
              <p:nvPr/>
            </p:nvSpPr>
            <p:spPr bwMode="auto">
              <a:xfrm>
                <a:off x="1017" y="1340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1" name="Line 1607"/>
              <p:cNvSpPr>
                <a:spLocks noChangeAspect="1" noChangeShapeType="1"/>
              </p:cNvSpPr>
              <p:nvPr/>
            </p:nvSpPr>
            <p:spPr bwMode="auto">
              <a:xfrm>
                <a:off x="971" y="1375"/>
                <a:ext cx="47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2" name="Freeform 1608"/>
              <p:cNvSpPr>
                <a:spLocks noChangeAspect="1"/>
              </p:cNvSpPr>
              <p:nvPr/>
            </p:nvSpPr>
            <p:spPr bwMode="auto">
              <a:xfrm>
                <a:off x="1039" y="1397"/>
                <a:ext cx="26" cy="47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3" name="Oval 1609"/>
              <p:cNvSpPr>
                <a:spLocks noChangeAspect="1" noChangeArrowheads="1"/>
              </p:cNvSpPr>
              <p:nvPr/>
            </p:nvSpPr>
            <p:spPr bwMode="auto">
              <a:xfrm flipH="1">
                <a:off x="1164" y="1342"/>
                <a:ext cx="44" cy="6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4" name="Line 1610"/>
              <p:cNvSpPr>
                <a:spLocks noChangeAspect="1" noChangeShapeType="1"/>
              </p:cNvSpPr>
              <p:nvPr/>
            </p:nvSpPr>
            <p:spPr bwMode="auto">
              <a:xfrm rot="5604584">
                <a:off x="2207" y="551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5" name="Line 1611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206" y="791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6" name="Line 1612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926" y="775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7" name="Line 1613"/>
              <p:cNvSpPr>
                <a:spLocks noChangeAspect="1" noChangeShapeType="1"/>
              </p:cNvSpPr>
              <p:nvPr/>
            </p:nvSpPr>
            <p:spPr bwMode="auto">
              <a:xfrm rot="5604584">
                <a:off x="2070" y="775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8" name="Line 1614"/>
              <p:cNvSpPr>
                <a:spLocks noChangeAspect="1" noChangeShapeType="1"/>
              </p:cNvSpPr>
              <p:nvPr/>
            </p:nvSpPr>
            <p:spPr bwMode="auto">
              <a:xfrm>
                <a:off x="1902" y="634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59" name="Line 1615"/>
              <p:cNvSpPr>
                <a:spLocks noChangeAspect="1" noChangeShapeType="1"/>
              </p:cNvSpPr>
              <p:nvPr/>
            </p:nvSpPr>
            <p:spPr bwMode="auto">
              <a:xfrm>
                <a:off x="2190" y="634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0" name="Line 1616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926" y="517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1" name="Line 1617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070" y="517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2" name="Oval 1618"/>
              <p:cNvSpPr>
                <a:spLocks noChangeAspect="1" noChangeArrowheads="1"/>
              </p:cNvSpPr>
              <p:nvPr/>
            </p:nvSpPr>
            <p:spPr bwMode="auto">
              <a:xfrm rot="10800000">
                <a:off x="1944" y="616"/>
                <a:ext cx="207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3" name="Freeform 1619"/>
              <p:cNvSpPr>
                <a:spLocks noChangeAspect="1"/>
              </p:cNvSpPr>
              <p:nvPr/>
            </p:nvSpPr>
            <p:spPr bwMode="auto">
              <a:xfrm>
                <a:off x="2316" y="516"/>
                <a:ext cx="46" cy="74"/>
              </a:xfrm>
              <a:custGeom>
                <a:avLst/>
                <a:gdLst>
                  <a:gd name="T0" fmla="*/ 0 w 384"/>
                  <a:gd name="T1" fmla="*/ 0 h 612"/>
                  <a:gd name="T2" fmla="*/ 0 w 384"/>
                  <a:gd name="T3" fmla="*/ 0 h 612"/>
                  <a:gd name="T4" fmla="*/ 0 w 384"/>
                  <a:gd name="T5" fmla="*/ 0 h 61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612"/>
                  <a:gd name="T11" fmla="*/ 384 w 384"/>
                  <a:gd name="T12" fmla="*/ 612 h 6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612">
                    <a:moveTo>
                      <a:pt x="384" y="0"/>
                    </a:moveTo>
                    <a:lnTo>
                      <a:pt x="0" y="0"/>
                    </a:lnTo>
                    <a:lnTo>
                      <a:pt x="0" y="612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4" name="Line 1620"/>
              <p:cNvSpPr>
                <a:spLocks noChangeAspect="1" noChangeShapeType="1"/>
              </p:cNvSpPr>
              <p:nvPr/>
            </p:nvSpPr>
            <p:spPr bwMode="auto">
              <a:xfrm flipH="1">
                <a:off x="2316" y="552"/>
                <a:ext cx="3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5" name="Freeform 1621"/>
              <p:cNvSpPr>
                <a:spLocks noChangeAspect="1"/>
              </p:cNvSpPr>
              <p:nvPr/>
            </p:nvSpPr>
            <p:spPr bwMode="auto">
              <a:xfrm>
                <a:off x="2323" y="844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166" name="Line 1622"/>
              <p:cNvSpPr>
                <a:spLocks noChangeAspect="1" noChangeShapeType="1"/>
              </p:cNvSpPr>
              <p:nvPr/>
            </p:nvSpPr>
            <p:spPr bwMode="auto">
              <a:xfrm>
                <a:off x="2404" y="840"/>
                <a:ext cx="1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7" name="Group 1623"/>
          <p:cNvGrpSpPr>
            <a:grpSpLocks/>
          </p:cNvGrpSpPr>
          <p:nvPr/>
        </p:nvGrpSpPr>
        <p:grpSpPr bwMode="auto">
          <a:xfrm>
            <a:off x="6796088" y="3276600"/>
            <a:ext cx="1184275" cy="996950"/>
            <a:chOff x="3586" y="747"/>
            <a:chExt cx="746" cy="628"/>
          </a:xfrm>
        </p:grpSpPr>
        <p:sp>
          <p:nvSpPr>
            <p:cNvPr id="277019" name="AutoShape 1624"/>
            <p:cNvSpPr>
              <a:spLocks noChangeArrowheads="1"/>
            </p:cNvSpPr>
            <p:nvPr/>
          </p:nvSpPr>
          <p:spPr bwMode="auto">
            <a:xfrm>
              <a:off x="3586" y="747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53975">
              <a:solidFill>
                <a:srgbClr val="FF000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20" name="Text Box 1625"/>
            <p:cNvSpPr txBox="1">
              <a:spLocks noChangeArrowheads="1"/>
            </p:cNvSpPr>
            <p:nvPr/>
          </p:nvSpPr>
          <p:spPr bwMode="auto">
            <a:xfrm>
              <a:off x="3721" y="773"/>
              <a:ext cx="47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Lapatinib</a:t>
              </a:r>
              <a:r>
                <a:rPr lang="en-US" sz="1200" smtClean="0">
                  <a:solidFill>
                    <a:srgbClr val="000000"/>
                  </a:solidFill>
                </a:rPr>
                <a:t/>
              </a:r>
              <a:br>
                <a:rPr lang="en-US" sz="1200" smtClean="0">
                  <a:solidFill>
                    <a:srgbClr val="000000"/>
                  </a:solidFill>
                </a:rPr>
              </a:br>
              <a:r>
                <a:rPr lang="en-US" sz="800" b="0" smtClean="0">
                  <a:solidFill>
                    <a:srgbClr val="000000"/>
                  </a:solidFill>
                </a:rPr>
                <a:t>Tykerb</a:t>
              </a:r>
            </a:p>
          </p:txBody>
        </p:sp>
        <p:grpSp>
          <p:nvGrpSpPr>
            <p:cNvPr id="277021" name="Group 1626"/>
            <p:cNvGrpSpPr>
              <a:grpSpLocks noChangeAspect="1"/>
            </p:cNvGrpSpPr>
            <p:nvPr/>
          </p:nvGrpSpPr>
          <p:grpSpPr bwMode="auto">
            <a:xfrm>
              <a:off x="3646" y="972"/>
              <a:ext cx="626" cy="326"/>
              <a:chOff x="240" y="1433"/>
              <a:chExt cx="2501" cy="1304"/>
            </a:xfrm>
          </p:grpSpPr>
          <p:sp>
            <p:nvSpPr>
              <p:cNvPr id="277022" name="Line 162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292" y="2079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3" name="Line 162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437" y="2078"/>
                <a:ext cx="94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4" name="Line 1629"/>
              <p:cNvSpPr>
                <a:spLocks noChangeAspect="1" noChangeShapeType="1"/>
              </p:cNvSpPr>
              <p:nvPr/>
            </p:nvSpPr>
            <p:spPr bwMode="auto">
              <a:xfrm flipV="1">
                <a:off x="1264" y="2188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5" name="Line 163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292" y="2334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6" name="Line 1631"/>
              <p:cNvSpPr>
                <a:spLocks noChangeAspect="1" noChangeShapeType="1"/>
              </p:cNvSpPr>
              <p:nvPr/>
            </p:nvSpPr>
            <p:spPr bwMode="auto">
              <a:xfrm rot="5604584">
                <a:off x="1435" y="2334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7" name="Oval 1632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310" y="2172"/>
                <a:ext cx="206" cy="206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8" name="Line 1633"/>
              <p:cNvSpPr>
                <a:spLocks noChangeAspect="1" noChangeShapeType="1"/>
              </p:cNvSpPr>
              <p:nvPr/>
            </p:nvSpPr>
            <p:spPr bwMode="auto">
              <a:xfrm flipV="1">
                <a:off x="1557" y="2189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29" name="Line 1634"/>
              <p:cNvSpPr>
                <a:spLocks noChangeAspect="1" noChangeShapeType="1"/>
              </p:cNvSpPr>
              <p:nvPr/>
            </p:nvSpPr>
            <p:spPr bwMode="auto">
              <a:xfrm flipH="1">
                <a:off x="1847" y="2241"/>
                <a:ext cx="0" cy="12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0" name="Line 1635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1717" y="2090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1" name="Line 1636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585" y="2077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2" name="Line 1637"/>
              <p:cNvSpPr>
                <a:spLocks noChangeAspect="1" noChangeShapeType="1"/>
              </p:cNvSpPr>
              <p:nvPr/>
            </p:nvSpPr>
            <p:spPr bwMode="auto">
              <a:xfrm rot="5604584">
                <a:off x="1760" y="2344"/>
                <a:ext cx="73" cy="1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3" name="Line 163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572" y="2349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4" name="Freeform 1639"/>
              <p:cNvSpPr>
                <a:spLocks noChangeAspect="1"/>
              </p:cNvSpPr>
              <p:nvPr/>
            </p:nvSpPr>
            <p:spPr bwMode="auto">
              <a:xfrm flipH="1" flipV="1">
                <a:off x="1822" y="2152"/>
                <a:ext cx="46" cy="74"/>
              </a:xfrm>
              <a:custGeom>
                <a:avLst/>
                <a:gdLst>
                  <a:gd name="T0" fmla="*/ 0 w 42"/>
                  <a:gd name="T1" fmla="*/ 74 h 74"/>
                  <a:gd name="T2" fmla="*/ 0 w 42"/>
                  <a:gd name="T3" fmla="*/ 6 h 74"/>
                  <a:gd name="T4" fmla="*/ 59 w 42"/>
                  <a:gd name="T5" fmla="*/ 69 h 74"/>
                  <a:gd name="T6" fmla="*/ 60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5" name="Freeform 1640"/>
              <p:cNvSpPr>
                <a:spLocks noChangeAspect="1"/>
              </p:cNvSpPr>
              <p:nvPr/>
            </p:nvSpPr>
            <p:spPr bwMode="auto">
              <a:xfrm flipH="1" flipV="1">
                <a:off x="1679" y="2415"/>
                <a:ext cx="46" cy="74"/>
              </a:xfrm>
              <a:custGeom>
                <a:avLst/>
                <a:gdLst>
                  <a:gd name="T0" fmla="*/ 0 w 42"/>
                  <a:gd name="T1" fmla="*/ 74 h 74"/>
                  <a:gd name="T2" fmla="*/ 0 w 42"/>
                  <a:gd name="T3" fmla="*/ 6 h 74"/>
                  <a:gd name="T4" fmla="*/ 59 w 42"/>
                  <a:gd name="T5" fmla="*/ 69 h 74"/>
                  <a:gd name="T6" fmla="*/ 60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6" name="Line 1641"/>
              <p:cNvSpPr>
                <a:spLocks noChangeAspect="1" noChangeShapeType="1"/>
              </p:cNvSpPr>
              <p:nvPr/>
            </p:nvSpPr>
            <p:spPr bwMode="auto">
              <a:xfrm rot="5604584">
                <a:off x="1753" y="2326"/>
                <a:ext cx="57" cy="7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7" name="Line 1642"/>
              <p:cNvSpPr>
                <a:spLocks noChangeAspect="1" noChangeShapeType="1"/>
              </p:cNvSpPr>
              <p:nvPr/>
            </p:nvSpPr>
            <p:spPr bwMode="auto">
              <a:xfrm>
                <a:off x="1900" y="2151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8" name="Line 1643"/>
              <p:cNvSpPr>
                <a:spLocks noChangeAspect="1" noChangeShapeType="1"/>
              </p:cNvSpPr>
              <p:nvPr/>
            </p:nvSpPr>
            <p:spPr bwMode="auto">
              <a:xfrm>
                <a:off x="1946" y="2151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39" name="Line 1644"/>
              <p:cNvSpPr>
                <a:spLocks noChangeAspect="1" noChangeShapeType="1"/>
              </p:cNvSpPr>
              <p:nvPr/>
            </p:nvSpPr>
            <p:spPr bwMode="auto">
              <a:xfrm>
                <a:off x="1900" y="2187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0" name="Line 1645"/>
              <p:cNvSpPr>
                <a:spLocks noChangeAspect="1" noChangeShapeType="1"/>
              </p:cNvSpPr>
              <p:nvPr/>
            </p:nvSpPr>
            <p:spPr bwMode="auto">
              <a:xfrm rot="1032133" flipH="1">
                <a:off x="928" y="1976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1" name="Line 1646"/>
              <p:cNvSpPr>
                <a:spLocks noChangeAspect="1" noChangeShapeType="1"/>
              </p:cNvSpPr>
              <p:nvPr/>
            </p:nvSpPr>
            <p:spPr bwMode="auto">
              <a:xfrm rot="18372133" flipH="1">
                <a:off x="942" y="2112"/>
                <a:ext cx="0" cy="10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2" name="Line 1647"/>
              <p:cNvSpPr>
                <a:spLocks noChangeAspect="1" noChangeShapeType="1"/>
              </p:cNvSpPr>
              <p:nvPr/>
            </p:nvSpPr>
            <p:spPr bwMode="auto">
              <a:xfrm rot="14052133" flipH="1">
                <a:off x="1121" y="2111"/>
                <a:ext cx="0" cy="10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3" name="Line 1648"/>
              <p:cNvSpPr>
                <a:spLocks noChangeAspect="1" noChangeShapeType="1"/>
              </p:cNvSpPr>
              <p:nvPr/>
            </p:nvSpPr>
            <p:spPr bwMode="auto">
              <a:xfrm rot="9792133" flipH="1">
                <a:off x="1143" y="1976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4" name="Line 1649"/>
              <p:cNvSpPr>
                <a:spLocks noChangeAspect="1" noChangeShapeType="1"/>
              </p:cNvSpPr>
              <p:nvPr/>
            </p:nvSpPr>
            <p:spPr bwMode="auto">
              <a:xfrm rot="5412133" flipH="1">
                <a:off x="1035" y="1898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5" name="Line 1650"/>
              <p:cNvSpPr>
                <a:spLocks noChangeAspect="1" noChangeShapeType="1"/>
              </p:cNvSpPr>
              <p:nvPr/>
            </p:nvSpPr>
            <p:spPr bwMode="auto">
              <a:xfrm rot="9792133" flipH="1">
                <a:off x="1114" y="2014"/>
                <a:ext cx="0" cy="11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6" name="Line 1651"/>
              <p:cNvSpPr>
                <a:spLocks noChangeAspect="1" noChangeShapeType="1"/>
              </p:cNvSpPr>
              <p:nvPr/>
            </p:nvSpPr>
            <p:spPr bwMode="auto">
              <a:xfrm rot="1032133" flipH="1">
                <a:off x="958" y="2016"/>
                <a:ext cx="0" cy="11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7" name="Oval 1652"/>
              <p:cNvSpPr>
                <a:spLocks noChangeAspect="1" noChangeArrowheads="1"/>
              </p:cNvSpPr>
              <p:nvPr/>
            </p:nvSpPr>
            <p:spPr bwMode="auto">
              <a:xfrm>
                <a:off x="1006" y="2177"/>
                <a:ext cx="49" cy="73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8" name="Line 1653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878" y="1597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49" name="Line 1654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023" y="1596"/>
                <a:ext cx="94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0" name="Line 1655"/>
              <p:cNvSpPr>
                <a:spLocks noChangeAspect="1" noChangeShapeType="1"/>
              </p:cNvSpPr>
              <p:nvPr/>
            </p:nvSpPr>
            <p:spPr bwMode="auto">
              <a:xfrm flipV="1">
                <a:off x="1850" y="1706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1" name="Line 1656"/>
              <p:cNvSpPr>
                <a:spLocks noChangeAspect="1" noChangeShapeType="1"/>
              </p:cNvSpPr>
              <p:nvPr/>
            </p:nvSpPr>
            <p:spPr bwMode="auto">
              <a:xfrm flipV="1">
                <a:off x="2141" y="1706"/>
                <a:ext cx="0" cy="17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2" name="Line 165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878" y="1852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3" name="Line 1658"/>
              <p:cNvSpPr>
                <a:spLocks noChangeAspect="1" noChangeShapeType="1"/>
              </p:cNvSpPr>
              <p:nvPr/>
            </p:nvSpPr>
            <p:spPr bwMode="auto">
              <a:xfrm rot="5604584">
                <a:off x="2021" y="1852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4" name="Oval 1659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896" y="1690"/>
                <a:ext cx="206" cy="206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5" name="Freeform 1660"/>
              <p:cNvSpPr>
                <a:spLocks noChangeAspect="1"/>
              </p:cNvSpPr>
              <p:nvPr/>
            </p:nvSpPr>
            <p:spPr bwMode="auto">
              <a:xfrm>
                <a:off x="2695" y="2191"/>
                <a:ext cx="46" cy="74"/>
              </a:xfrm>
              <a:custGeom>
                <a:avLst/>
                <a:gdLst>
                  <a:gd name="T0" fmla="*/ 0 w 384"/>
                  <a:gd name="T1" fmla="*/ 0 h 612"/>
                  <a:gd name="T2" fmla="*/ 0 w 384"/>
                  <a:gd name="T3" fmla="*/ 0 h 612"/>
                  <a:gd name="T4" fmla="*/ 0 w 384"/>
                  <a:gd name="T5" fmla="*/ 0 h 61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612"/>
                  <a:gd name="T11" fmla="*/ 384 w 384"/>
                  <a:gd name="T12" fmla="*/ 612 h 6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612">
                    <a:moveTo>
                      <a:pt x="384" y="0"/>
                    </a:moveTo>
                    <a:lnTo>
                      <a:pt x="0" y="0"/>
                    </a:lnTo>
                    <a:lnTo>
                      <a:pt x="0" y="612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6" name="Line 1661"/>
              <p:cNvSpPr>
                <a:spLocks noChangeAspect="1" noChangeShapeType="1"/>
              </p:cNvSpPr>
              <p:nvPr/>
            </p:nvSpPr>
            <p:spPr bwMode="auto">
              <a:xfrm flipH="1">
                <a:off x="2695" y="2227"/>
                <a:ext cx="3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7" name="Line 166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157" y="1635"/>
                <a:ext cx="64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8" name="Line 166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346" y="1635"/>
                <a:ext cx="64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59" name="Oval 1664"/>
              <p:cNvSpPr>
                <a:spLocks noChangeAspect="1" noChangeArrowheads="1"/>
              </p:cNvSpPr>
              <p:nvPr/>
            </p:nvSpPr>
            <p:spPr bwMode="auto">
              <a:xfrm flipH="1">
                <a:off x="2263" y="1599"/>
                <a:ext cx="44" cy="6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0" name="Line 1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59" y="1932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1" name="Line 1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11" y="1932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2" name="Line 1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11" y="1968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3" name="Line 1668"/>
              <p:cNvSpPr>
                <a:spLocks noChangeAspect="1" noChangeShapeType="1"/>
              </p:cNvSpPr>
              <p:nvPr/>
            </p:nvSpPr>
            <p:spPr bwMode="auto">
              <a:xfrm>
                <a:off x="1707" y="2015"/>
                <a:ext cx="0" cy="9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4" name="Line 166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763" y="1862"/>
                <a:ext cx="71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5" name="Freeform 1670"/>
              <p:cNvSpPr>
                <a:spLocks noChangeAspect="1"/>
              </p:cNvSpPr>
              <p:nvPr/>
            </p:nvSpPr>
            <p:spPr bwMode="auto">
              <a:xfrm>
                <a:off x="1683" y="1929"/>
                <a:ext cx="46" cy="74"/>
              </a:xfrm>
              <a:custGeom>
                <a:avLst/>
                <a:gdLst>
                  <a:gd name="T0" fmla="*/ 0 w 42"/>
                  <a:gd name="T1" fmla="*/ 74 h 74"/>
                  <a:gd name="T2" fmla="*/ 0 w 42"/>
                  <a:gd name="T3" fmla="*/ 6 h 74"/>
                  <a:gd name="T4" fmla="*/ 59 w 42"/>
                  <a:gd name="T5" fmla="*/ 69 h 74"/>
                  <a:gd name="T6" fmla="*/ 60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6" name="Line 1671"/>
              <p:cNvSpPr>
                <a:spLocks noChangeAspect="1" noChangeShapeType="1"/>
              </p:cNvSpPr>
              <p:nvPr/>
            </p:nvSpPr>
            <p:spPr bwMode="auto">
              <a:xfrm flipV="1">
                <a:off x="2426" y="1707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7" name="Line 1672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306" y="1851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8" name="Line 1673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451" y="1850"/>
                <a:ext cx="94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69" name="Line 1674"/>
              <p:cNvSpPr>
                <a:spLocks noChangeAspect="1" noChangeShapeType="1"/>
              </p:cNvSpPr>
              <p:nvPr/>
            </p:nvSpPr>
            <p:spPr bwMode="auto">
              <a:xfrm flipV="1">
                <a:off x="2278" y="1960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0" name="Line 1675"/>
              <p:cNvSpPr>
                <a:spLocks noChangeAspect="1" noChangeShapeType="1"/>
              </p:cNvSpPr>
              <p:nvPr/>
            </p:nvSpPr>
            <p:spPr bwMode="auto">
              <a:xfrm flipV="1">
                <a:off x="2569" y="1960"/>
                <a:ext cx="0" cy="17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1" name="Line 1676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306" y="2106"/>
                <a:ext cx="96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2" name="Line 1677"/>
              <p:cNvSpPr>
                <a:spLocks noChangeAspect="1" noChangeShapeType="1"/>
              </p:cNvSpPr>
              <p:nvPr/>
            </p:nvSpPr>
            <p:spPr bwMode="auto">
              <a:xfrm rot="5604584">
                <a:off x="2449" y="2106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3" name="Oval 1678"/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324" y="1944"/>
                <a:ext cx="206" cy="206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4" name="Line 167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579" y="2121"/>
                <a:ext cx="71" cy="9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5" name="Line 168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180" y="2116"/>
                <a:ext cx="64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6" name="Line 1681"/>
              <p:cNvSpPr>
                <a:spLocks noChangeAspect="1" noChangeShapeType="1"/>
              </p:cNvSpPr>
              <p:nvPr/>
            </p:nvSpPr>
            <p:spPr bwMode="auto">
              <a:xfrm rot="5604584">
                <a:off x="824" y="2117"/>
                <a:ext cx="64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7" name="Line 1682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561" y="2399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8" name="Line 1683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561" y="2428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79" name="Oval 1684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635" y="2423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0" name="Line 1685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629" y="2117"/>
                <a:ext cx="64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1" name="Line 1686"/>
              <p:cNvSpPr>
                <a:spLocks noChangeAspect="1" noChangeShapeType="1"/>
              </p:cNvSpPr>
              <p:nvPr/>
            </p:nvSpPr>
            <p:spPr bwMode="auto">
              <a:xfrm flipV="1">
                <a:off x="739" y="2274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2" name="Line 1687"/>
              <p:cNvSpPr>
                <a:spLocks noChangeAspect="1" noChangeShapeType="1"/>
              </p:cNvSpPr>
              <p:nvPr/>
            </p:nvSpPr>
            <p:spPr bwMode="auto">
              <a:xfrm flipV="1">
                <a:off x="785" y="2274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3" name="Line 1688"/>
              <p:cNvSpPr>
                <a:spLocks noChangeAspect="1" noChangeShapeType="1"/>
              </p:cNvSpPr>
              <p:nvPr/>
            </p:nvSpPr>
            <p:spPr bwMode="auto">
              <a:xfrm flipV="1">
                <a:off x="739" y="2314"/>
                <a:ext cx="47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4" name="Freeform 1689"/>
              <p:cNvSpPr>
                <a:spLocks noChangeAspect="1"/>
              </p:cNvSpPr>
              <p:nvPr/>
            </p:nvSpPr>
            <p:spPr bwMode="auto">
              <a:xfrm>
                <a:off x="738" y="2178"/>
                <a:ext cx="46" cy="74"/>
              </a:xfrm>
              <a:custGeom>
                <a:avLst/>
                <a:gdLst>
                  <a:gd name="T0" fmla="*/ 0 w 42"/>
                  <a:gd name="T1" fmla="*/ 74 h 74"/>
                  <a:gd name="T2" fmla="*/ 0 w 42"/>
                  <a:gd name="T3" fmla="*/ 6 h 74"/>
                  <a:gd name="T4" fmla="*/ 59 w 42"/>
                  <a:gd name="T5" fmla="*/ 69 h 74"/>
                  <a:gd name="T6" fmla="*/ 60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5" name="Line 1690"/>
              <p:cNvSpPr>
                <a:spLocks noChangeAspect="1" noChangeShapeType="1"/>
              </p:cNvSpPr>
              <p:nvPr/>
            </p:nvSpPr>
            <p:spPr bwMode="auto">
              <a:xfrm rot="5604584">
                <a:off x="495" y="2107"/>
                <a:ext cx="94" cy="14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6" name="Line 1691"/>
              <p:cNvSpPr>
                <a:spLocks noChangeAspect="1" noChangeShapeType="1"/>
              </p:cNvSpPr>
              <p:nvPr/>
            </p:nvSpPr>
            <p:spPr bwMode="auto">
              <a:xfrm flipV="1">
                <a:off x="468" y="2217"/>
                <a:ext cx="0" cy="17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7" name="Freeform 1692"/>
              <p:cNvSpPr>
                <a:spLocks noChangeAspect="1"/>
              </p:cNvSpPr>
              <p:nvPr/>
            </p:nvSpPr>
            <p:spPr bwMode="auto">
              <a:xfrm>
                <a:off x="439" y="2432"/>
                <a:ext cx="49" cy="67"/>
              </a:xfrm>
              <a:custGeom>
                <a:avLst/>
                <a:gdLst>
                  <a:gd name="T0" fmla="*/ 0 w 464"/>
                  <a:gd name="T1" fmla="*/ 0 h 632"/>
                  <a:gd name="T2" fmla="*/ 0 w 464"/>
                  <a:gd name="T3" fmla="*/ 0 h 632"/>
                  <a:gd name="T4" fmla="*/ 0 w 464"/>
                  <a:gd name="T5" fmla="*/ 0 h 632"/>
                  <a:gd name="T6" fmla="*/ 0 w 464"/>
                  <a:gd name="T7" fmla="*/ 0 h 632"/>
                  <a:gd name="T8" fmla="*/ 0 w 464"/>
                  <a:gd name="T9" fmla="*/ 0 h 632"/>
                  <a:gd name="T10" fmla="*/ 0 w 464"/>
                  <a:gd name="T11" fmla="*/ 0 h 632"/>
                  <a:gd name="T12" fmla="*/ 0 w 464"/>
                  <a:gd name="T13" fmla="*/ 0 h 632"/>
                  <a:gd name="T14" fmla="*/ 0 w 464"/>
                  <a:gd name="T15" fmla="*/ 0 h 632"/>
                  <a:gd name="T16" fmla="*/ 0 w 464"/>
                  <a:gd name="T17" fmla="*/ 0 h 632"/>
                  <a:gd name="T18" fmla="*/ 0 w 464"/>
                  <a:gd name="T19" fmla="*/ 0 h 6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4"/>
                  <a:gd name="T31" fmla="*/ 0 h 632"/>
                  <a:gd name="T32" fmla="*/ 464 w 464"/>
                  <a:gd name="T33" fmla="*/ 632 h 6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4" h="632">
                    <a:moveTo>
                      <a:pt x="414" y="178"/>
                    </a:moveTo>
                    <a:cubicBezTo>
                      <a:pt x="403" y="157"/>
                      <a:pt x="387" y="80"/>
                      <a:pt x="348" y="52"/>
                    </a:cubicBezTo>
                    <a:cubicBezTo>
                      <a:pt x="309" y="24"/>
                      <a:pt x="233" y="0"/>
                      <a:pt x="180" y="10"/>
                    </a:cubicBezTo>
                    <a:cubicBezTo>
                      <a:pt x="127" y="20"/>
                      <a:pt x="47" y="69"/>
                      <a:pt x="30" y="112"/>
                    </a:cubicBezTo>
                    <a:cubicBezTo>
                      <a:pt x="13" y="155"/>
                      <a:pt x="15" y="223"/>
                      <a:pt x="78" y="268"/>
                    </a:cubicBezTo>
                    <a:cubicBezTo>
                      <a:pt x="141" y="313"/>
                      <a:pt x="352" y="333"/>
                      <a:pt x="408" y="382"/>
                    </a:cubicBezTo>
                    <a:cubicBezTo>
                      <a:pt x="464" y="431"/>
                      <a:pt x="440" y="521"/>
                      <a:pt x="414" y="562"/>
                    </a:cubicBezTo>
                    <a:cubicBezTo>
                      <a:pt x="388" y="603"/>
                      <a:pt x="311" y="624"/>
                      <a:pt x="252" y="628"/>
                    </a:cubicBezTo>
                    <a:cubicBezTo>
                      <a:pt x="193" y="632"/>
                      <a:pt x="102" y="615"/>
                      <a:pt x="60" y="586"/>
                    </a:cubicBezTo>
                    <a:cubicBezTo>
                      <a:pt x="18" y="557"/>
                      <a:pt x="12" y="481"/>
                      <a:pt x="0" y="454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8" name="Line 1693"/>
              <p:cNvSpPr>
                <a:spLocks noChangeAspect="1" noChangeShapeType="1"/>
              </p:cNvSpPr>
              <p:nvPr/>
            </p:nvSpPr>
            <p:spPr bwMode="auto">
              <a:xfrm rot="10800000" flipV="1">
                <a:off x="470" y="2517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89" name="Line 1694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364" y="2399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0" name="Line 1695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364" y="2428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1" name="Oval 1696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240" y="2423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2" name="Freeform 1697"/>
              <p:cNvSpPr>
                <a:spLocks noChangeAspect="1"/>
              </p:cNvSpPr>
              <p:nvPr/>
            </p:nvSpPr>
            <p:spPr bwMode="auto">
              <a:xfrm>
                <a:off x="439" y="2637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3" name="Line 1698"/>
              <p:cNvSpPr>
                <a:spLocks noChangeAspect="1" noChangeShapeType="1"/>
              </p:cNvSpPr>
              <p:nvPr/>
            </p:nvSpPr>
            <p:spPr bwMode="auto">
              <a:xfrm>
                <a:off x="518" y="2633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4" name="Line 1699"/>
              <p:cNvSpPr>
                <a:spLocks noChangeAspect="1" noChangeShapeType="1"/>
              </p:cNvSpPr>
              <p:nvPr/>
            </p:nvSpPr>
            <p:spPr bwMode="auto">
              <a:xfrm>
                <a:off x="564" y="2633"/>
                <a:ext cx="0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5" name="Line 1700"/>
              <p:cNvSpPr>
                <a:spLocks noChangeAspect="1" noChangeShapeType="1"/>
              </p:cNvSpPr>
              <p:nvPr/>
            </p:nvSpPr>
            <p:spPr bwMode="auto">
              <a:xfrm>
                <a:off x="518" y="2668"/>
                <a:ext cx="47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6" name="Freeform 1701"/>
              <p:cNvSpPr>
                <a:spLocks noChangeAspect="1"/>
              </p:cNvSpPr>
              <p:nvPr/>
            </p:nvSpPr>
            <p:spPr bwMode="auto">
              <a:xfrm>
                <a:off x="590" y="2690"/>
                <a:ext cx="26" cy="47"/>
              </a:xfrm>
              <a:custGeom>
                <a:avLst/>
                <a:gdLst>
                  <a:gd name="T0" fmla="*/ 0 w 371"/>
                  <a:gd name="T1" fmla="*/ 0 h 649"/>
                  <a:gd name="T2" fmla="*/ 0 w 371"/>
                  <a:gd name="T3" fmla="*/ 0 h 649"/>
                  <a:gd name="T4" fmla="*/ 0 w 371"/>
                  <a:gd name="T5" fmla="*/ 0 h 649"/>
                  <a:gd name="T6" fmla="*/ 0 w 371"/>
                  <a:gd name="T7" fmla="*/ 0 h 649"/>
                  <a:gd name="T8" fmla="*/ 0 w 371"/>
                  <a:gd name="T9" fmla="*/ 0 h 649"/>
                  <a:gd name="T10" fmla="*/ 0 w 371"/>
                  <a:gd name="T11" fmla="*/ 0 h 649"/>
                  <a:gd name="T12" fmla="*/ 0 w 371"/>
                  <a:gd name="T13" fmla="*/ 0 h 649"/>
                  <a:gd name="T14" fmla="*/ 0 w 371"/>
                  <a:gd name="T15" fmla="*/ 0 h 649"/>
                  <a:gd name="T16" fmla="*/ 0 w 371"/>
                  <a:gd name="T17" fmla="*/ 0 h 649"/>
                  <a:gd name="T18" fmla="*/ 0 w 371"/>
                  <a:gd name="T19" fmla="*/ 0 h 649"/>
                  <a:gd name="T20" fmla="*/ 0 w 371"/>
                  <a:gd name="T21" fmla="*/ 0 h 649"/>
                  <a:gd name="T22" fmla="*/ 0 w 371"/>
                  <a:gd name="T23" fmla="*/ 0 h 649"/>
                  <a:gd name="T24" fmla="*/ 0 w 371"/>
                  <a:gd name="T25" fmla="*/ 0 h 649"/>
                  <a:gd name="T26" fmla="*/ 0 w 371"/>
                  <a:gd name="T27" fmla="*/ 0 h 649"/>
                  <a:gd name="T28" fmla="*/ 0 w 371"/>
                  <a:gd name="T29" fmla="*/ 0 h 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1"/>
                  <a:gd name="T46" fmla="*/ 0 h 649"/>
                  <a:gd name="T47" fmla="*/ 371 w 371"/>
                  <a:gd name="T48" fmla="*/ 649 h 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1" h="649">
                    <a:moveTo>
                      <a:pt x="13" y="145"/>
                    </a:moveTo>
                    <a:cubicBezTo>
                      <a:pt x="19" y="131"/>
                      <a:pt x="27" y="86"/>
                      <a:pt x="49" y="62"/>
                    </a:cubicBezTo>
                    <a:cubicBezTo>
                      <a:pt x="71" y="38"/>
                      <a:pt x="107" y="8"/>
                      <a:pt x="145" y="4"/>
                    </a:cubicBezTo>
                    <a:cubicBezTo>
                      <a:pt x="183" y="0"/>
                      <a:pt x="248" y="10"/>
                      <a:pt x="279" y="36"/>
                    </a:cubicBezTo>
                    <a:cubicBezTo>
                      <a:pt x="310" y="62"/>
                      <a:pt x="334" y="121"/>
                      <a:pt x="333" y="158"/>
                    </a:cubicBezTo>
                    <a:cubicBezTo>
                      <a:pt x="332" y="195"/>
                      <a:pt x="295" y="238"/>
                      <a:pt x="275" y="260"/>
                    </a:cubicBezTo>
                    <a:cubicBezTo>
                      <a:pt x="255" y="282"/>
                      <a:pt x="234" y="286"/>
                      <a:pt x="211" y="292"/>
                    </a:cubicBezTo>
                    <a:cubicBezTo>
                      <a:pt x="188" y="298"/>
                      <a:pt x="125" y="295"/>
                      <a:pt x="135" y="298"/>
                    </a:cubicBezTo>
                    <a:cubicBezTo>
                      <a:pt x="145" y="301"/>
                      <a:pt x="234" y="296"/>
                      <a:pt x="269" y="311"/>
                    </a:cubicBezTo>
                    <a:cubicBezTo>
                      <a:pt x="304" y="326"/>
                      <a:pt x="328" y="357"/>
                      <a:pt x="343" y="388"/>
                    </a:cubicBezTo>
                    <a:cubicBezTo>
                      <a:pt x="358" y="419"/>
                      <a:pt x="371" y="461"/>
                      <a:pt x="362" y="497"/>
                    </a:cubicBezTo>
                    <a:cubicBezTo>
                      <a:pt x="353" y="533"/>
                      <a:pt x="327" y="582"/>
                      <a:pt x="292" y="606"/>
                    </a:cubicBezTo>
                    <a:cubicBezTo>
                      <a:pt x="257" y="630"/>
                      <a:pt x="194" y="649"/>
                      <a:pt x="151" y="644"/>
                    </a:cubicBezTo>
                    <a:cubicBezTo>
                      <a:pt x="108" y="639"/>
                      <a:pt x="61" y="598"/>
                      <a:pt x="36" y="574"/>
                    </a:cubicBezTo>
                    <a:cubicBezTo>
                      <a:pt x="11" y="550"/>
                      <a:pt x="7" y="513"/>
                      <a:pt x="0" y="497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7" name="Freeform 1702"/>
              <p:cNvSpPr>
                <a:spLocks noChangeAspect="1"/>
              </p:cNvSpPr>
              <p:nvPr/>
            </p:nvSpPr>
            <p:spPr bwMode="auto">
              <a:xfrm>
                <a:off x="1974" y="1437"/>
                <a:ext cx="51" cy="69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8" name="Line 1703"/>
              <p:cNvSpPr>
                <a:spLocks noChangeAspect="1" noChangeShapeType="1"/>
              </p:cNvSpPr>
              <p:nvPr/>
            </p:nvSpPr>
            <p:spPr bwMode="auto">
              <a:xfrm>
                <a:off x="2055" y="1433"/>
                <a:ext cx="1" cy="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99" name="Line 1704"/>
              <p:cNvSpPr>
                <a:spLocks noChangeAspect="1" noChangeShapeType="1"/>
              </p:cNvSpPr>
              <p:nvPr/>
            </p:nvSpPr>
            <p:spPr bwMode="auto">
              <a:xfrm>
                <a:off x="1998" y="1532"/>
                <a:ext cx="0" cy="9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18" name="Group 1705"/>
          <p:cNvGrpSpPr>
            <a:grpSpLocks/>
          </p:cNvGrpSpPr>
          <p:nvPr/>
        </p:nvGrpSpPr>
        <p:grpSpPr bwMode="auto">
          <a:xfrm>
            <a:off x="3505200" y="3276600"/>
            <a:ext cx="1184275" cy="996950"/>
            <a:chOff x="2021" y="1719"/>
            <a:chExt cx="746" cy="628"/>
          </a:xfrm>
        </p:grpSpPr>
        <p:sp>
          <p:nvSpPr>
            <p:cNvPr id="276978" name="AutoShape 1706"/>
            <p:cNvSpPr>
              <a:spLocks noChangeArrowheads="1"/>
            </p:cNvSpPr>
            <p:nvPr/>
          </p:nvSpPr>
          <p:spPr bwMode="auto">
            <a:xfrm>
              <a:off x="2021" y="1719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6979" name="Group 1707"/>
            <p:cNvGrpSpPr>
              <a:grpSpLocks noChangeAspect="1"/>
            </p:cNvGrpSpPr>
            <p:nvPr/>
          </p:nvGrpSpPr>
          <p:grpSpPr bwMode="auto">
            <a:xfrm>
              <a:off x="2241" y="2060"/>
              <a:ext cx="306" cy="214"/>
              <a:chOff x="4174" y="604"/>
              <a:chExt cx="1221" cy="853"/>
            </a:xfrm>
          </p:grpSpPr>
          <p:sp>
            <p:nvSpPr>
              <p:cNvPr id="276981" name="Line 1708"/>
              <p:cNvSpPr>
                <a:spLocks noChangeAspect="1" noChangeShapeType="1"/>
              </p:cNvSpPr>
              <p:nvPr/>
            </p:nvSpPr>
            <p:spPr bwMode="auto">
              <a:xfrm rot="13195722" flipV="1">
                <a:off x="4844" y="824"/>
                <a:ext cx="96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2" name="Line 1709"/>
              <p:cNvSpPr>
                <a:spLocks noChangeAspect="1" noChangeShapeType="1"/>
              </p:cNvSpPr>
              <p:nvPr/>
            </p:nvSpPr>
            <p:spPr bwMode="auto">
              <a:xfrm>
                <a:off x="5099" y="913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3" name="Line 1710"/>
              <p:cNvSpPr>
                <a:spLocks noChangeAspect="1" noChangeShapeType="1"/>
              </p:cNvSpPr>
              <p:nvPr/>
            </p:nvSpPr>
            <p:spPr bwMode="auto">
              <a:xfrm>
                <a:off x="5148" y="913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4" name="Line 1711"/>
              <p:cNvSpPr>
                <a:spLocks noChangeAspect="1" noChangeShapeType="1"/>
              </p:cNvSpPr>
              <p:nvPr/>
            </p:nvSpPr>
            <p:spPr bwMode="auto">
              <a:xfrm>
                <a:off x="5099" y="913"/>
                <a:ext cx="49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5" name="Line 1712"/>
              <p:cNvSpPr>
                <a:spLocks noChangeAspect="1" noChangeShapeType="1"/>
              </p:cNvSpPr>
              <p:nvPr/>
            </p:nvSpPr>
            <p:spPr bwMode="auto">
              <a:xfrm rot="20728682" flipV="1">
                <a:off x="4772" y="955"/>
                <a:ext cx="68" cy="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6" name="Line 1713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4198" y="1215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7" name="Line 1714"/>
              <p:cNvSpPr>
                <a:spLocks noChangeAspect="1" noChangeShapeType="1"/>
              </p:cNvSpPr>
              <p:nvPr/>
            </p:nvSpPr>
            <p:spPr bwMode="auto">
              <a:xfrm rot="5604584">
                <a:off x="4343" y="1217"/>
                <a:ext cx="95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8" name="Line 1715"/>
              <p:cNvSpPr>
                <a:spLocks noChangeAspect="1" noChangeShapeType="1"/>
              </p:cNvSpPr>
              <p:nvPr/>
            </p:nvSpPr>
            <p:spPr bwMode="auto">
              <a:xfrm>
                <a:off x="4174" y="107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89" name="Line 1716"/>
              <p:cNvSpPr>
                <a:spLocks noChangeAspect="1" noChangeShapeType="1"/>
              </p:cNvSpPr>
              <p:nvPr/>
            </p:nvSpPr>
            <p:spPr bwMode="auto">
              <a:xfrm>
                <a:off x="4463" y="107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0" name="Line 171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199" y="957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1" name="Line 1718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343" y="958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2" name="Line 1719"/>
              <p:cNvSpPr>
                <a:spLocks noChangeAspect="1" noChangeShapeType="1"/>
              </p:cNvSpPr>
              <p:nvPr/>
            </p:nvSpPr>
            <p:spPr bwMode="auto">
              <a:xfrm rot="5604584">
                <a:off x="4668" y="1229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3" name="Line 1720"/>
              <p:cNvSpPr>
                <a:spLocks noChangeAspect="1" noChangeShapeType="1"/>
              </p:cNvSpPr>
              <p:nvPr/>
            </p:nvSpPr>
            <p:spPr bwMode="auto">
              <a:xfrm>
                <a:off x="4752" y="1077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4" name="Line 1721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478" y="1230"/>
                <a:ext cx="72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5" name="Line 1722"/>
              <p:cNvSpPr>
                <a:spLocks noChangeAspect="1" noChangeShapeType="1"/>
              </p:cNvSpPr>
              <p:nvPr/>
            </p:nvSpPr>
            <p:spPr bwMode="auto">
              <a:xfrm>
                <a:off x="4586" y="128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6" name="Line 1723"/>
              <p:cNvSpPr>
                <a:spLocks noChangeAspect="1" noChangeShapeType="1"/>
              </p:cNvSpPr>
              <p:nvPr/>
            </p:nvSpPr>
            <p:spPr bwMode="auto">
              <a:xfrm>
                <a:off x="4634" y="1286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7" name="Line 1724"/>
              <p:cNvSpPr>
                <a:spLocks noChangeAspect="1" noChangeShapeType="1"/>
              </p:cNvSpPr>
              <p:nvPr/>
            </p:nvSpPr>
            <p:spPr bwMode="auto">
              <a:xfrm>
                <a:off x="4586" y="128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8" name="Line 1725"/>
              <p:cNvSpPr>
                <a:spLocks noChangeAspect="1" noChangeShapeType="1"/>
              </p:cNvSpPr>
              <p:nvPr/>
            </p:nvSpPr>
            <p:spPr bwMode="auto">
              <a:xfrm>
                <a:off x="4466" y="1074"/>
                <a:ext cx="28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99" name="Line 1726"/>
              <p:cNvSpPr>
                <a:spLocks noChangeAspect="1" noChangeShapeType="1"/>
              </p:cNvSpPr>
              <p:nvPr/>
            </p:nvSpPr>
            <p:spPr bwMode="auto">
              <a:xfrm>
                <a:off x="5009" y="729"/>
                <a:ext cx="0" cy="11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0" name="Oval 1727"/>
              <p:cNvSpPr>
                <a:spLocks noChangeAspect="1" noChangeArrowheads="1"/>
              </p:cNvSpPr>
              <p:nvPr/>
            </p:nvSpPr>
            <p:spPr bwMode="auto">
              <a:xfrm rot="10800000">
                <a:off x="4216" y="1059"/>
                <a:ext cx="208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1" name="Line 1728"/>
              <p:cNvSpPr>
                <a:spLocks noChangeAspect="1" noChangeShapeType="1"/>
              </p:cNvSpPr>
              <p:nvPr/>
            </p:nvSpPr>
            <p:spPr bwMode="auto">
              <a:xfrm rot="5604584">
                <a:off x="5182" y="853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2" name="Line 1729"/>
              <p:cNvSpPr>
                <a:spLocks noChangeAspect="1" noChangeShapeType="1"/>
              </p:cNvSpPr>
              <p:nvPr/>
            </p:nvSpPr>
            <p:spPr bwMode="auto">
              <a:xfrm>
                <a:off x="4980" y="695"/>
                <a:ext cx="0" cy="1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3" name="Line 1730"/>
              <p:cNvSpPr>
                <a:spLocks noChangeAspect="1" noChangeShapeType="1"/>
              </p:cNvSpPr>
              <p:nvPr/>
            </p:nvSpPr>
            <p:spPr bwMode="auto">
              <a:xfrm>
                <a:off x="5264" y="694"/>
                <a:ext cx="2" cy="1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4" name="Line 1731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4995" y="850"/>
                <a:ext cx="72" cy="10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5" name="Line 1732"/>
              <p:cNvSpPr>
                <a:spLocks noChangeAspect="1" noChangeShapeType="1"/>
              </p:cNvSpPr>
              <p:nvPr/>
            </p:nvSpPr>
            <p:spPr bwMode="auto">
              <a:xfrm>
                <a:off x="4978" y="695"/>
                <a:ext cx="29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6" name="Line 1733"/>
              <p:cNvSpPr>
                <a:spLocks noChangeAspect="1" noChangeShapeType="1"/>
              </p:cNvSpPr>
              <p:nvPr/>
            </p:nvSpPr>
            <p:spPr bwMode="auto">
              <a:xfrm>
                <a:off x="5234" y="731"/>
                <a:ext cx="1" cy="11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7" name="Line 1734"/>
              <p:cNvSpPr>
                <a:spLocks noChangeAspect="1" noChangeShapeType="1"/>
              </p:cNvSpPr>
              <p:nvPr/>
            </p:nvSpPr>
            <p:spPr bwMode="auto">
              <a:xfrm rot="1250085">
                <a:off x="4780" y="913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8" name="Line 1735"/>
              <p:cNvSpPr>
                <a:spLocks noChangeAspect="1" noChangeShapeType="1"/>
              </p:cNvSpPr>
              <p:nvPr/>
            </p:nvSpPr>
            <p:spPr bwMode="auto">
              <a:xfrm rot="8404278">
                <a:off x="4848" y="604"/>
                <a:ext cx="97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09" name="Line 1736"/>
              <p:cNvSpPr>
                <a:spLocks noChangeAspect="1" noChangeShapeType="1"/>
              </p:cNvSpPr>
              <p:nvPr/>
            </p:nvSpPr>
            <p:spPr bwMode="auto">
              <a:xfrm rot="8404278">
                <a:off x="5299" y="821"/>
                <a:ext cx="96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0" name="Line 17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763" y="1262"/>
                <a:ext cx="72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1" name="Line 1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774" y="1238"/>
                <a:ext cx="72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2" name="Oval 1739"/>
              <p:cNvSpPr>
                <a:spLocks noChangeAspect="1" noChangeArrowheads="1"/>
              </p:cNvSpPr>
              <p:nvPr/>
            </p:nvSpPr>
            <p:spPr bwMode="auto">
              <a:xfrm>
                <a:off x="4846" y="1284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3" name="Line 1740"/>
              <p:cNvSpPr>
                <a:spLocks noChangeAspect="1" noChangeShapeType="1"/>
              </p:cNvSpPr>
              <p:nvPr/>
            </p:nvSpPr>
            <p:spPr bwMode="auto">
              <a:xfrm>
                <a:off x="5096" y="100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4" name="Line 1741"/>
              <p:cNvSpPr>
                <a:spLocks noChangeAspect="1" noChangeShapeType="1"/>
              </p:cNvSpPr>
              <p:nvPr/>
            </p:nvSpPr>
            <p:spPr bwMode="auto">
              <a:xfrm>
                <a:off x="5145" y="100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5" name="Line 1742"/>
              <p:cNvSpPr>
                <a:spLocks noChangeAspect="1" noChangeShapeType="1"/>
              </p:cNvSpPr>
              <p:nvPr/>
            </p:nvSpPr>
            <p:spPr bwMode="auto">
              <a:xfrm>
                <a:off x="5096" y="1044"/>
                <a:ext cx="4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6" name="Line 1743"/>
              <p:cNvSpPr>
                <a:spLocks noChangeAspect="1" noChangeShapeType="1"/>
              </p:cNvSpPr>
              <p:nvPr/>
            </p:nvSpPr>
            <p:spPr bwMode="auto">
              <a:xfrm>
                <a:off x="4583" y="1385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7" name="Line 1744"/>
              <p:cNvSpPr>
                <a:spLocks noChangeAspect="1" noChangeShapeType="1"/>
              </p:cNvSpPr>
              <p:nvPr/>
            </p:nvSpPr>
            <p:spPr bwMode="auto">
              <a:xfrm>
                <a:off x="4631" y="1385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7018" name="Line 1745"/>
              <p:cNvSpPr>
                <a:spLocks noChangeAspect="1" noChangeShapeType="1"/>
              </p:cNvSpPr>
              <p:nvPr/>
            </p:nvSpPr>
            <p:spPr bwMode="auto">
              <a:xfrm>
                <a:off x="4583" y="1421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6980" name="Text Box 1746"/>
            <p:cNvSpPr txBox="1">
              <a:spLocks noChangeAspect="1" noChangeArrowheads="1"/>
            </p:cNvSpPr>
            <p:nvPr/>
          </p:nvSpPr>
          <p:spPr bwMode="auto">
            <a:xfrm>
              <a:off x="2134" y="1758"/>
              <a:ext cx="520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Semaxinib </a:t>
              </a:r>
              <a:br>
                <a:rPr lang="en-US" sz="1000" smtClean="0">
                  <a:solidFill>
                    <a:srgbClr val="000000"/>
                  </a:solidFill>
                </a:rPr>
              </a:br>
              <a:r>
                <a:rPr lang="en-US" sz="800" b="0" smtClean="0">
                  <a:solidFill>
                    <a:srgbClr val="000000"/>
                  </a:solidFill>
                </a:rPr>
                <a:t>SU5416</a:t>
              </a:r>
            </a:p>
          </p:txBody>
        </p:sp>
      </p:grpSp>
      <p:grpSp>
        <p:nvGrpSpPr>
          <p:cNvPr id="221219" name="Group 1747"/>
          <p:cNvGrpSpPr>
            <a:grpSpLocks/>
          </p:cNvGrpSpPr>
          <p:nvPr/>
        </p:nvGrpSpPr>
        <p:grpSpPr bwMode="auto">
          <a:xfrm>
            <a:off x="1860550" y="3276600"/>
            <a:ext cx="1184275" cy="996950"/>
            <a:chOff x="1220" y="1719"/>
            <a:chExt cx="746" cy="628"/>
          </a:xfrm>
        </p:grpSpPr>
        <p:sp>
          <p:nvSpPr>
            <p:cNvPr id="276933" name="AutoShape 1748"/>
            <p:cNvSpPr>
              <a:spLocks noChangeArrowheads="1"/>
            </p:cNvSpPr>
            <p:nvPr/>
          </p:nvSpPr>
          <p:spPr bwMode="auto">
            <a:xfrm>
              <a:off x="1220" y="1719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34" name="Text Box 1749"/>
            <p:cNvSpPr txBox="1">
              <a:spLocks noChangeAspect="1" noChangeArrowheads="1"/>
            </p:cNvSpPr>
            <p:nvPr/>
          </p:nvSpPr>
          <p:spPr bwMode="auto">
            <a:xfrm>
              <a:off x="1354" y="1752"/>
              <a:ext cx="477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Vatalanib</a:t>
              </a:r>
              <a:br>
                <a:rPr lang="en-US" sz="1000" smtClean="0">
                  <a:solidFill>
                    <a:srgbClr val="000000"/>
                  </a:solidFill>
                </a:rPr>
              </a:br>
              <a:r>
                <a:rPr lang="en-US" sz="800" b="0" smtClean="0">
                  <a:solidFill>
                    <a:srgbClr val="000000"/>
                  </a:solidFill>
                </a:rPr>
                <a:t>PTK-787</a:t>
              </a:r>
            </a:p>
          </p:txBody>
        </p:sp>
        <p:grpSp>
          <p:nvGrpSpPr>
            <p:cNvPr id="276935" name="Group 1750"/>
            <p:cNvGrpSpPr>
              <a:grpSpLocks noChangeAspect="1"/>
            </p:cNvGrpSpPr>
            <p:nvPr/>
          </p:nvGrpSpPr>
          <p:grpSpPr bwMode="auto">
            <a:xfrm>
              <a:off x="1460" y="1977"/>
              <a:ext cx="265" cy="354"/>
              <a:chOff x="1943" y="812"/>
              <a:chExt cx="529" cy="708"/>
            </a:xfrm>
          </p:grpSpPr>
          <p:sp>
            <p:nvSpPr>
              <p:cNvPr id="276936" name="Line 1751"/>
              <p:cNvSpPr>
                <a:spLocks noChangeAspect="1" noChangeShapeType="1"/>
              </p:cNvSpPr>
              <p:nvPr/>
            </p:nvSpPr>
            <p:spPr bwMode="auto">
              <a:xfrm rot="5604584">
                <a:off x="2189" y="957"/>
                <a:ext cx="32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7" name="Freeform 1752"/>
              <p:cNvSpPr>
                <a:spLocks noChangeAspect="1"/>
              </p:cNvSpPr>
              <p:nvPr/>
            </p:nvSpPr>
            <p:spPr bwMode="auto">
              <a:xfrm>
                <a:off x="2147" y="989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8" name="Line 1753"/>
              <p:cNvSpPr>
                <a:spLocks noChangeAspect="1" noChangeShapeType="1"/>
              </p:cNvSpPr>
              <p:nvPr/>
            </p:nvSpPr>
            <p:spPr bwMode="auto">
              <a:xfrm flipH="1">
                <a:off x="2157" y="1033"/>
                <a:ext cx="0" cy="6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9" name="Line 1754"/>
              <p:cNvSpPr>
                <a:spLocks noChangeAspect="1" noChangeShapeType="1"/>
              </p:cNvSpPr>
              <p:nvPr/>
            </p:nvSpPr>
            <p:spPr bwMode="auto">
              <a:xfrm>
                <a:off x="2109" y="989"/>
                <a:ext cx="0" cy="3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0" name="Line 1755"/>
              <p:cNvSpPr>
                <a:spLocks noChangeAspect="1" noChangeShapeType="1"/>
              </p:cNvSpPr>
              <p:nvPr/>
            </p:nvSpPr>
            <p:spPr bwMode="auto">
              <a:xfrm>
                <a:off x="2132" y="989"/>
                <a:ext cx="0" cy="3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1" name="Line 1756"/>
              <p:cNvSpPr>
                <a:spLocks noChangeAspect="1" noChangeShapeType="1"/>
              </p:cNvSpPr>
              <p:nvPr/>
            </p:nvSpPr>
            <p:spPr bwMode="auto">
              <a:xfrm>
                <a:off x="2109" y="1006"/>
                <a:ext cx="23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2" name="Line 175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099" y="1076"/>
                <a:ext cx="49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3" name="Line 175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165" y="1086"/>
                <a:ext cx="37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4" name="Line 1759"/>
              <p:cNvSpPr>
                <a:spLocks noChangeAspect="1" noChangeShapeType="1"/>
              </p:cNvSpPr>
              <p:nvPr/>
            </p:nvSpPr>
            <p:spPr bwMode="auto">
              <a:xfrm>
                <a:off x="2232" y="1164"/>
                <a:ext cx="0" cy="3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5" name="Line 1760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319" y="1331"/>
                <a:ext cx="47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6" name="Line 1761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248" y="1331"/>
                <a:ext cx="48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7" name="Line 1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9" y="1388"/>
                <a:ext cx="0" cy="6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8" name="Line 1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5" y="1389"/>
                <a:ext cx="1" cy="8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49" name="Line 1764"/>
              <p:cNvSpPr>
                <a:spLocks noChangeAspect="1" noChangeShapeType="1"/>
              </p:cNvSpPr>
              <p:nvPr/>
            </p:nvSpPr>
            <p:spPr bwMode="auto">
              <a:xfrm rot="5604584">
                <a:off x="2315" y="1478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0" name="Line 1765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248" y="1461"/>
                <a:ext cx="47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1" name="Line 1766"/>
              <p:cNvSpPr>
                <a:spLocks noChangeAspect="1" noChangeShapeType="1"/>
              </p:cNvSpPr>
              <p:nvPr/>
            </p:nvSpPr>
            <p:spPr bwMode="auto">
              <a:xfrm rot="15815969" flipV="1">
                <a:off x="2165" y="1107"/>
                <a:ext cx="31" cy="3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2" name="Line 1767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1956" y="1205"/>
                <a:ext cx="49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3" name="Line 1768"/>
              <p:cNvSpPr>
                <a:spLocks noChangeAspect="1" noChangeShapeType="1"/>
              </p:cNvSpPr>
              <p:nvPr/>
            </p:nvSpPr>
            <p:spPr bwMode="auto">
              <a:xfrm rot="5604584">
                <a:off x="2029" y="120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4" name="Line 1769"/>
              <p:cNvSpPr>
                <a:spLocks noChangeAspect="1" noChangeShapeType="1"/>
              </p:cNvSpPr>
              <p:nvPr/>
            </p:nvSpPr>
            <p:spPr bwMode="auto">
              <a:xfrm>
                <a:off x="1944" y="1133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5" name="Line 1770"/>
              <p:cNvSpPr>
                <a:spLocks noChangeAspect="1" noChangeShapeType="1"/>
              </p:cNvSpPr>
              <p:nvPr/>
            </p:nvSpPr>
            <p:spPr bwMode="auto">
              <a:xfrm>
                <a:off x="2088" y="1136"/>
                <a:ext cx="0" cy="8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6" name="Line 1771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1956" y="1077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7" name="Line 1772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028" y="1078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8" name="Oval 1773"/>
              <p:cNvSpPr>
                <a:spLocks noChangeAspect="1" noChangeArrowheads="1"/>
              </p:cNvSpPr>
              <p:nvPr/>
            </p:nvSpPr>
            <p:spPr bwMode="auto">
              <a:xfrm rot="10800000">
                <a:off x="1964" y="1128"/>
                <a:ext cx="104" cy="104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59" name="Line 1774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240" y="952"/>
                <a:ext cx="49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0" name="Line 1775"/>
              <p:cNvSpPr>
                <a:spLocks noChangeAspect="1" noChangeShapeType="1"/>
              </p:cNvSpPr>
              <p:nvPr/>
            </p:nvSpPr>
            <p:spPr bwMode="auto">
              <a:xfrm rot="5604584">
                <a:off x="2313" y="953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1" name="Line 1776"/>
              <p:cNvSpPr>
                <a:spLocks noChangeAspect="1" noChangeShapeType="1"/>
              </p:cNvSpPr>
              <p:nvPr/>
            </p:nvSpPr>
            <p:spPr bwMode="auto">
              <a:xfrm>
                <a:off x="2228" y="878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2" name="Line 1777"/>
              <p:cNvSpPr>
                <a:spLocks noChangeAspect="1" noChangeShapeType="1"/>
              </p:cNvSpPr>
              <p:nvPr/>
            </p:nvSpPr>
            <p:spPr bwMode="auto">
              <a:xfrm>
                <a:off x="2373" y="880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3" name="Line 177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241" y="823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4" name="Line 177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313" y="824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5" name="Oval 1780"/>
              <p:cNvSpPr>
                <a:spLocks noChangeAspect="1" noChangeArrowheads="1"/>
              </p:cNvSpPr>
              <p:nvPr/>
            </p:nvSpPr>
            <p:spPr bwMode="auto">
              <a:xfrm rot="10800000">
                <a:off x="2249" y="874"/>
                <a:ext cx="104" cy="104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6" name="Line 1781"/>
              <p:cNvSpPr>
                <a:spLocks noChangeAspect="1" noChangeShapeType="1"/>
              </p:cNvSpPr>
              <p:nvPr/>
            </p:nvSpPr>
            <p:spPr bwMode="auto">
              <a:xfrm rot="5604584">
                <a:off x="2379" y="841"/>
                <a:ext cx="36" cy="4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7" name="Freeform 1782"/>
              <p:cNvSpPr>
                <a:spLocks noChangeAspect="1"/>
              </p:cNvSpPr>
              <p:nvPr/>
            </p:nvSpPr>
            <p:spPr bwMode="auto">
              <a:xfrm>
                <a:off x="2220" y="1204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8" name="Freeform 1783"/>
              <p:cNvSpPr>
                <a:spLocks noChangeAspect="1"/>
              </p:cNvSpPr>
              <p:nvPr/>
            </p:nvSpPr>
            <p:spPr bwMode="auto">
              <a:xfrm>
                <a:off x="2217" y="1119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69" name="Line 1784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101" y="1206"/>
                <a:ext cx="48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0" name="Line 1785"/>
              <p:cNvSpPr>
                <a:spLocks noChangeAspect="1" noChangeShapeType="1"/>
              </p:cNvSpPr>
              <p:nvPr/>
            </p:nvSpPr>
            <p:spPr bwMode="auto">
              <a:xfrm rot="5604584">
                <a:off x="2169" y="1223"/>
                <a:ext cx="34" cy="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1" name="Line 1786"/>
              <p:cNvSpPr>
                <a:spLocks noChangeAspect="1" noChangeShapeType="1"/>
              </p:cNvSpPr>
              <p:nvPr/>
            </p:nvSpPr>
            <p:spPr bwMode="auto">
              <a:xfrm rot="5604584">
                <a:off x="2166" y="1211"/>
                <a:ext cx="27" cy="4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2" name="Freeform 1787"/>
              <p:cNvSpPr>
                <a:spLocks noChangeAspect="1"/>
              </p:cNvSpPr>
              <p:nvPr/>
            </p:nvSpPr>
            <p:spPr bwMode="auto">
              <a:xfrm>
                <a:off x="2431" y="814"/>
                <a:ext cx="25" cy="35"/>
              </a:xfrm>
              <a:custGeom>
                <a:avLst/>
                <a:gdLst>
                  <a:gd name="T0" fmla="*/ 0 w 524"/>
                  <a:gd name="T1" fmla="*/ 0 h 653"/>
                  <a:gd name="T2" fmla="*/ 0 w 524"/>
                  <a:gd name="T3" fmla="*/ 0 h 653"/>
                  <a:gd name="T4" fmla="*/ 0 w 524"/>
                  <a:gd name="T5" fmla="*/ 0 h 653"/>
                  <a:gd name="T6" fmla="*/ 0 w 524"/>
                  <a:gd name="T7" fmla="*/ 0 h 653"/>
                  <a:gd name="T8" fmla="*/ 0 w 524"/>
                  <a:gd name="T9" fmla="*/ 0 h 653"/>
                  <a:gd name="T10" fmla="*/ 0 w 524"/>
                  <a:gd name="T11" fmla="*/ 0 h 653"/>
                  <a:gd name="T12" fmla="*/ 0 w 524"/>
                  <a:gd name="T13" fmla="*/ 0 h 653"/>
                  <a:gd name="T14" fmla="*/ 0 w 524"/>
                  <a:gd name="T15" fmla="*/ 0 h 653"/>
                  <a:gd name="T16" fmla="*/ 0 w 524"/>
                  <a:gd name="T17" fmla="*/ 0 h 6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4"/>
                  <a:gd name="T28" fmla="*/ 0 h 653"/>
                  <a:gd name="T29" fmla="*/ 524 w 524"/>
                  <a:gd name="T30" fmla="*/ 653 h 6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4" h="653">
                    <a:moveTo>
                      <a:pt x="506" y="171"/>
                    </a:moveTo>
                    <a:cubicBezTo>
                      <a:pt x="489" y="150"/>
                      <a:pt x="456" y="70"/>
                      <a:pt x="404" y="45"/>
                    </a:cubicBezTo>
                    <a:cubicBezTo>
                      <a:pt x="352" y="20"/>
                      <a:pt x="256" y="0"/>
                      <a:pt x="194" y="21"/>
                    </a:cubicBezTo>
                    <a:cubicBezTo>
                      <a:pt x="132" y="42"/>
                      <a:pt x="62" y="102"/>
                      <a:pt x="32" y="171"/>
                    </a:cubicBezTo>
                    <a:cubicBezTo>
                      <a:pt x="2" y="240"/>
                      <a:pt x="0" y="363"/>
                      <a:pt x="14" y="435"/>
                    </a:cubicBezTo>
                    <a:cubicBezTo>
                      <a:pt x="28" y="507"/>
                      <a:pt x="62" y="568"/>
                      <a:pt x="116" y="603"/>
                    </a:cubicBezTo>
                    <a:cubicBezTo>
                      <a:pt x="170" y="638"/>
                      <a:pt x="277" y="653"/>
                      <a:pt x="338" y="645"/>
                    </a:cubicBezTo>
                    <a:cubicBezTo>
                      <a:pt x="399" y="637"/>
                      <a:pt x="451" y="586"/>
                      <a:pt x="482" y="555"/>
                    </a:cubicBezTo>
                    <a:cubicBezTo>
                      <a:pt x="513" y="524"/>
                      <a:pt x="515" y="479"/>
                      <a:pt x="524" y="459"/>
                    </a:cubicBez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3" name="Line 1788"/>
              <p:cNvSpPr>
                <a:spLocks noChangeAspect="1" noChangeShapeType="1"/>
              </p:cNvSpPr>
              <p:nvPr/>
            </p:nvSpPr>
            <p:spPr bwMode="auto">
              <a:xfrm>
                <a:off x="2471" y="812"/>
                <a:ext cx="1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4" name="Line 1789"/>
              <p:cNvSpPr>
                <a:spLocks noChangeAspect="1" noChangeShapeType="1"/>
              </p:cNvSpPr>
              <p:nvPr/>
            </p:nvSpPr>
            <p:spPr bwMode="auto">
              <a:xfrm>
                <a:off x="2160" y="1263"/>
                <a:ext cx="0" cy="8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5" name="Line 179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172" y="1332"/>
                <a:ext cx="49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6" name="Freeform 1791"/>
              <p:cNvSpPr>
                <a:spLocks noChangeAspect="1"/>
              </p:cNvSpPr>
              <p:nvPr/>
            </p:nvSpPr>
            <p:spPr bwMode="auto">
              <a:xfrm>
                <a:off x="2366" y="1455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77" name="Oval 1792"/>
              <p:cNvSpPr>
                <a:spLocks noChangeAspect="1" noChangeArrowheads="1"/>
              </p:cNvSpPr>
              <p:nvPr/>
            </p:nvSpPr>
            <p:spPr bwMode="auto">
              <a:xfrm rot="10800000">
                <a:off x="2255" y="1379"/>
                <a:ext cx="104" cy="104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221220" name="Group 1793"/>
          <p:cNvGrpSpPr>
            <a:grpSpLocks/>
          </p:cNvGrpSpPr>
          <p:nvPr/>
        </p:nvGrpSpPr>
        <p:grpSpPr bwMode="auto">
          <a:xfrm>
            <a:off x="5113338" y="3265488"/>
            <a:ext cx="1184275" cy="996950"/>
            <a:chOff x="390" y="1719"/>
            <a:chExt cx="746" cy="628"/>
          </a:xfrm>
        </p:grpSpPr>
        <p:sp>
          <p:nvSpPr>
            <p:cNvPr id="276868" name="AutoShape 1794"/>
            <p:cNvSpPr>
              <a:spLocks noChangeArrowheads="1"/>
            </p:cNvSpPr>
            <p:nvPr/>
          </p:nvSpPr>
          <p:spPr bwMode="auto">
            <a:xfrm>
              <a:off x="390" y="1719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76869" name="Group 1795"/>
            <p:cNvGrpSpPr>
              <a:grpSpLocks noChangeAspect="1"/>
            </p:cNvGrpSpPr>
            <p:nvPr/>
          </p:nvGrpSpPr>
          <p:grpSpPr bwMode="auto">
            <a:xfrm>
              <a:off x="445" y="2005"/>
              <a:ext cx="635" cy="268"/>
              <a:chOff x="2105" y="1256"/>
              <a:chExt cx="2538" cy="1071"/>
            </a:xfrm>
          </p:grpSpPr>
          <p:sp>
            <p:nvSpPr>
              <p:cNvPr id="276871" name="Line 1796"/>
              <p:cNvSpPr>
                <a:spLocks noChangeAspect="1" noChangeShapeType="1"/>
              </p:cNvSpPr>
              <p:nvPr/>
            </p:nvSpPr>
            <p:spPr bwMode="auto">
              <a:xfrm rot="13195722" flipV="1">
                <a:off x="3014" y="1694"/>
                <a:ext cx="96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2" name="Line 1797"/>
              <p:cNvSpPr>
                <a:spLocks noChangeAspect="1" noChangeShapeType="1"/>
              </p:cNvSpPr>
              <p:nvPr/>
            </p:nvSpPr>
            <p:spPr bwMode="auto">
              <a:xfrm>
                <a:off x="3269" y="1783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3" name="Line 1798"/>
              <p:cNvSpPr>
                <a:spLocks noChangeAspect="1" noChangeShapeType="1"/>
              </p:cNvSpPr>
              <p:nvPr/>
            </p:nvSpPr>
            <p:spPr bwMode="auto">
              <a:xfrm>
                <a:off x="3318" y="1783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4" name="Line 1799"/>
              <p:cNvSpPr>
                <a:spLocks noChangeAspect="1" noChangeShapeType="1"/>
              </p:cNvSpPr>
              <p:nvPr/>
            </p:nvSpPr>
            <p:spPr bwMode="auto">
              <a:xfrm>
                <a:off x="3269" y="1783"/>
                <a:ext cx="49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5" name="Line 1800"/>
              <p:cNvSpPr>
                <a:spLocks noChangeAspect="1" noChangeShapeType="1"/>
              </p:cNvSpPr>
              <p:nvPr/>
            </p:nvSpPr>
            <p:spPr bwMode="auto">
              <a:xfrm rot="20728682" flipV="1">
                <a:off x="2942" y="1825"/>
                <a:ext cx="68" cy="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6" name="Line 1801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368" y="2085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7" name="Line 1802"/>
              <p:cNvSpPr>
                <a:spLocks noChangeAspect="1" noChangeShapeType="1"/>
              </p:cNvSpPr>
              <p:nvPr/>
            </p:nvSpPr>
            <p:spPr bwMode="auto">
              <a:xfrm rot="5604584">
                <a:off x="2513" y="2087"/>
                <a:ext cx="95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8" name="Line 1803"/>
              <p:cNvSpPr>
                <a:spLocks noChangeAspect="1" noChangeShapeType="1"/>
              </p:cNvSpPr>
              <p:nvPr/>
            </p:nvSpPr>
            <p:spPr bwMode="auto">
              <a:xfrm>
                <a:off x="2344" y="194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79" name="Line 1804"/>
              <p:cNvSpPr>
                <a:spLocks noChangeAspect="1" noChangeShapeType="1"/>
              </p:cNvSpPr>
              <p:nvPr/>
            </p:nvSpPr>
            <p:spPr bwMode="auto">
              <a:xfrm>
                <a:off x="2633" y="1945"/>
                <a:ext cx="0" cy="16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0" name="Line 1805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369" y="1827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1" name="Line 1806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513" y="1828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2" name="Line 1807"/>
              <p:cNvSpPr>
                <a:spLocks noChangeAspect="1" noChangeShapeType="1"/>
              </p:cNvSpPr>
              <p:nvPr/>
            </p:nvSpPr>
            <p:spPr bwMode="auto">
              <a:xfrm rot="5604584">
                <a:off x="2838" y="2099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3" name="Line 1808"/>
              <p:cNvSpPr>
                <a:spLocks noChangeAspect="1" noChangeShapeType="1"/>
              </p:cNvSpPr>
              <p:nvPr/>
            </p:nvSpPr>
            <p:spPr bwMode="auto">
              <a:xfrm>
                <a:off x="2922" y="1947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4" name="Line 180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648" y="2100"/>
                <a:ext cx="72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5" name="Line 1810"/>
              <p:cNvSpPr>
                <a:spLocks noChangeAspect="1" noChangeShapeType="1"/>
              </p:cNvSpPr>
              <p:nvPr/>
            </p:nvSpPr>
            <p:spPr bwMode="auto">
              <a:xfrm>
                <a:off x="2756" y="215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6" name="Line 1811"/>
              <p:cNvSpPr>
                <a:spLocks noChangeAspect="1" noChangeShapeType="1"/>
              </p:cNvSpPr>
              <p:nvPr/>
            </p:nvSpPr>
            <p:spPr bwMode="auto">
              <a:xfrm>
                <a:off x="2804" y="2156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7" name="Line 1812"/>
              <p:cNvSpPr>
                <a:spLocks noChangeAspect="1" noChangeShapeType="1"/>
              </p:cNvSpPr>
              <p:nvPr/>
            </p:nvSpPr>
            <p:spPr bwMode="auto">
              <a:xfrm>
                <a:off x="2756" y="2156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8" name="Line 1813"/>
              <p:cNvSpPr>
                <a:spLocks noChangeAspect="1" noChangeShapeType="1"/>
              </p:cNvSpPr>
              <p:nvPr/>
            </p:nvSpPr>
            <p:spPr bwMode="auto">
              <a:xfrm>
                <a:off x="2636" y="1944"/>
                <a:ext cx="28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89" name="Line 1814"/>
              <p:cNvSpPr>
                <a:spLocks noChangeAspect="1" noChangeShapeType="1"/>
              </p:cNvSpPr>
              <p:nvPr/>
            </p:nvSpPr>
            <p:spPr bwMode="auto">
              <a:xfrm>
                <a:off x="3179" y="1599"/>
                <a:ext cx="0" cy="11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0" name="Oval 1815"/>
              <p:cNvSpPr>
                <a:spLocks noChangeAspect="1" noChangeArrowheads="1"/>
              </p:cNvSpPr>
              <p:nvPr/>
            </p:nvSpPr>
            <p:spPr bwMode="auto">
              <a:xfrm rot="10800000">
                <a:off x="2386" y="1929"/>
                <a:ext cx="208" cy="207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1" name="Line 1816"/>
              <p:cNvSpPr>
                <a:spLocks noChangeAspect="1" noChangeShapeType="1"/>
              </p:cNvSpPr>
              <p:nvPr/>
            </p:nvSpPr>
            <p:spPr bwMode="auto">
              <a:xfrm rot="5604584">
                <a:off x="3352" y="1723"/>
                <a:ext cx="72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2" name="Line 1817"/>
              <p:cNvSpPr>
                <a:spLocks noChangeAspect="1" noChangeShapeType="1"/>
              </p:cNvSpPr>
              <p:nvPr/>
            </p:nvSpPr>
            <p:spPr bwMode="auto">
              <a:xfrm>
                <a:off x="3150" y="1565"/>
                <a:ext cx="0" cy="1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3" name="Line 1818"/>
              <p:cNvSpPr>
                <a:spLocks noChangeAspect="1" noChangeShapeType="1"/>
              </p:cNvSpPr>
              <p:nvPr/>
            </p:nvSpPr>
            <p:spPr bwMode="auto">
              <a:xfrm>
                <a:off x="3434" y="1564"/>
                <a:ext cx="2" cy="1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4" name="Line 181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3165" y="1720"/>
                <a:ext cx="72" cy="10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5" name="Line 1820"/>
              <p:cNvSpPr>
                <a:spLocks noChangeAspect="1" noChangeShapeType="1"/>
              </p:cNvSpPr>
              <p:nvPr/>
            </p:nvSpPr>
            <p:spPr bwMode="auto">
              <a:xfrm>
                <a:off x="3148" y="1565"/>
                <a:ext cx="29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6" name="Line 1821"/>
              <p:cNvSpPr>
                <a:spLocks noChangeAspect="1" noChangeShapeType="1"/>
              </p:cNvSpPr>
              <p:nvPr/>
            </p:nvSpPr>
            <p:spPr bwMode="auto">
              <a:xfrm>
                <a:off x="3404" y="1601"/>
                <a:ext cx="1" cy="11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7" name="Line 1822"/>
              <p:cNvSpPr>
                <a:spLocks noChangeAspect="1" noChangeShapeType="1"/>
              </p:cNvSpPr>
              <p:nvPr/>
            </p:nvSpPr>
            <p:spPr bwMode="auto">
              <a:xfrm rot="1250085">
                <a:off x="2950" y="1783"/>
                <a:ext cx="0" cy="1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8" name="Line 1823"/>
              <p:cNvSpPr>
                <a:spLocks noChangeAspect="1" noChangeShapeType="1"/>
              </p:cNvSpPr>
              <p:nvPr/>
            </p:nvSpPr>
            <p:spPr bwMode="auto">
              <a:xfrm rot="8404278">
                <a:off x="3018" y="1474"/>
                <a:ext cx="97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899" name="Line 1824"/>
              <p:cNvSpPr>
                <a:spLocks noChangeAspect="1" noChangeShapeType="1"/>
              </p:cNvSpPr>
              <p:nvPr/>
            </p:nvSpPr>
            <p:spPr bwMode="auto">
              <a:xfrm rot="8404278">
                <a:off x="3469" y="1691"/>
                <a:ext cx="96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0" name="Line 18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927" y="2126"/>
                <a:ext cx="72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1" name="Line 18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938" y="2102"/>
                <a:ext cx="72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2" name="Oval 1827"/>
              <p:cNvSpPr>
                <a:spLocks noChangeAspect="1" noChangeArrowheads="1"/>
              </p:cNvSpPr>
              <p:nvPr/>
            </p:nvSpPr>
            <p:spPr bwMode="auto">
              <a:xfrm>
                <a:off x="3010" y="2148"/>
                <a:ext cx="48" cy="7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3" name="Line 1828"/>
              <p:cNvSpPr>
                <a:spLocks noChangeAspect="1" noChangeShapeType="1"/>
              </p:cNvSpPr>
              <p:nvPr/>
            </p:nvSpPr>
            <p:spPr bwMode="auto">
              <a:xfrm>
                <a:off x="3266" y="187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4" name="Line 1829"/>
              <p:cNvSpPr>
                <a:spLocks noChangeAspect="1" noChangeShapeType="1"/>
              </p:cNvSpPr>
              <p:nvPr/>
            </p:nvSpPr>
            <p:spPr bwMode="auto">
              <a:xfrm>
                <a:off x="3315" y="1878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5" name="Line 1830"/>
              <p:cNvSpPr>
                <a:spLocks noChangeAspect="1" noChangeShapeType="1"/>
              </p:cNvSpPr>
              <p:nvPr/>
            </p:nvSpPr>
            <p:spPr bwMode="auto">
              <a:xfrm>
                <a:off x="3266" y="1914"/>
                <a:ext cx="4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6" name="Line 1831"/>
              <p:cNvSpPr>
                <a:spLocks noChangeAspect="1" noChangeShapeType="1"/>
              </p:cNvSpPr>
              <p:nvPr/>
            </p:nvSpPr>
            <p:spPr bwMode="auto">
              <a:xfrm>
                <a:off x="2753" y="2255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7" name="Line 1832"/>
              <p:cNvSpPr>
                <a:spLocks noChangeAspect="1" noChangeShapeType="1"/>
              </p:cNvSpPr>
              <p:nvPr/>
            </p:nvSpPr>
            <p:spPr bwMode="auto">
              <a:xfrm>
                <a:off x="2801" y="2255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8" name="Line 1833"/>
              <p:cNvSpPr>
                <a:spLocks noChangeAspect="1" noChangeShapeType="1"/>
              </p:cNvSpPr>
              <p:nvPr/>
            </p:nvSpPr>
            <p:spPr bwMode="auto">
              <a:xfrm>
                <a:off x="2753" y="2291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09" name="Freeform 1834"/>
              <p:cNvSpPr>
                <a:spLocks noChangeAspect="1"/>
              </p:cNvSpPr>
              <p:nvPr/>
            </p:nvSpPr>
            <p:spPr bwMode="auto">
              <a:xfrm>
                <a:off x="2105" y="1823"/>
                <a:ext cx="46" cy="73"/>
              </a:xfrm>
              <a:custGeom>
                <a:avLst/>
                <a:gdLst>
                  <a:gd name="T0" fmla="*/ 0 w 384"/>
                  <a:gd name="T1" fmla="*/ 0 h 612"/>
                  <a:gd name="T2" fmla="*/ 0 w 384"/>
                  <a:gd name="T3" fmla="*/ 0 h 612"/>
                  <a:gd name="T4" fmla="*/ 0 w 384"/>
                  <a:gd name="T5" fmla="*/ 0 h 61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612"/>
                  <a:gd name="T11" fmla="*/ 384 w 384"/>
                  <a:gd name="T12" fmla="*/ 612 h 6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612">
                    <a:moveTo>
                      <a:pt x="384" y="0"/>
                    </a:moveTo>
                    <a:lnTo>
                      <a:pt x="0" y="0"/>
                    </a:lnTo>
                    <a:lnTo>
                      <a:pt x="0" y="612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0" name="Line 1835"/>
              <p:cNvSpPr>
                <a:spLocks noChangeAspect="1" noChangeShapeType="1"/>
              </p:cNvSpPr>
              <p:nvPr/>
            </p:nvSpPr>
            <p:spPr bwMode="auto">
              <a:xfrm flipH="1">
                <a:off x="2105" y="1858"/>
                <a:ext cx="39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1" name="Line 1836"/>
              <p:cNvSpPr>
                <a:spLocks noChangeAspect="1" noChangeShapeType="1"/>
              </p:cNvSpPr>
              <p:nvPr/>
            </p:nvSpPr>
            <p:spPr bwMode="auto">
              <a:xfrm rot="8404278">
                <a:off x="2213" y="1845"/>
                <a:ext cx="97" cy="14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2" name="Line 1837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3456" y="1453"/>
                <a:ext cx="97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3" name="Line 1838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3589" y="1465"/>
                <a:ext cx="73" cy="9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4" name="Line 1839"/>
              <p:cNvSpPr>
                <a:spLocks noChangeAspect="1" noChangeShapeType="1"/>
              </p:cNvSpPr>
              <p:nvPr/>
            </p:nvSpPr>
            <p:spPr bwMode="auto">
              <a:xfrm>
                <a:off x="3565" y="1381"/>
                <a:ext cx="0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5" name="Line 1840"/>
              <p:cNvSpPr>
                <a:spLocks noChangeAspect="1" noChangeShapeType="1"/>
              </p:cNvSpPr>
              <p:nvPr/>
            </p:nvSpPr>
            <p:spPr bwMode="auto">
              <a:xfrm>
                <a:off x="3589" y="1381"/>
                <a:ext cx="0" cy="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6" name="Oval 1841"/>
              <p:cNvSpPr>
                <a:spLocks noChangeAspect="1" noChangeArrowheads="1"/>
              </p:cNvSpPr>
              <p:nvPr/>
            </p:nvSpPr>
            <p:spPr bwMode="auto">
              <a:xfrm>
                <a:off x="3553" y="1296"/>
                <a:ext cx="48" cy="73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7" name="Line 1842"/>
              <p:cNvSpPr>
                <a:spLocks noChangeAspect="1" noChangeShapeType="1"/>
              </p:cNvSpPr>
              <p:nvPr/>
            </p:nvSpPr>
            <p:spPr bwMode="auto">
              <a:xfrm>
                <a:off x="3709" y="1509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8" name="Line 1843"/>
              <p:cNvSpPr>
                <a:spLocks noChangeAspect="1" noChangeShapeType="1"/>
              </p:cNvSpPr>
              <p:nvPr/>
            </p:nvSpPr>
            <p:spPr bwMode="auto">
              <a:xfrm>
                <a:off x="3757" y="1507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19" name="Line 1844"/>
              <p:cNvSpPr>
                <a:spLocks noChangeAspect="1" noChangeShapeType="1"/>
              </p:cNvSpPr>
              <p:nvPr/>
            </p:nvSpPr>
            <p:spPr bwMode="auto">
              <a:xfrm>
                <a:off x="3709" y="1507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0" name="Line 1845"/>
              <p:cNvSpPr>
                <a:spLocks noChangeAspect="1" noChangeShapeType="1"/>
              </p:cNvSpPr>
              <p:nvPr/>
            </p:nvSpPr>
            <p:spPr bwMode="auto">
              <a:xfrm>
                <a:off x="3706" y="1606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1" name="Line 1846"/>
              <p:cNvSpPr>
                <a:spLocks noChangeAspect="1" noChangeShapeType="1"/>
              </p:cNvSpPr>
              <p:nvPr/>
            </p:nvSpPr>
            <p:spPr bwMode="auto">
              <a:xfrm>
                <a:off x="3754" y="1606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2" name="Line 1847"/>
              <p:cNvSpPr>
                <a:spLocks noChangeAspect="1" noChangeShapeType="1"/>
              </p:cNvSpPr>
              <p:nvPr/>
            </p:nvSpPr>
            <p:spPr bwMode="auto">
              <a:xfrm>
                <a:off x="3706" y="1642"/>
                <a:ext cx="48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3" name="Line 1848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3826" y="1424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4" name="Line 1849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3970" y="1425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5" name="Line 1850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4113" y="1423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6" name="Line 1851"/>
              <p:cNvSpPr>
                <a:spLocks noChangeAspect="1" noChangeShapeType="1"/>
              </p:cNvSpPr>
              <p:nvPr/>
            </p:nvSpPr>
            <p:spPr bwMode="auto">
              <a:xfrm>
                <a:off x="4266" y="1412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7" name="Line 1852"/>
              <p:cNvSpPr>
                <a:spLocks noChangeAspect="1" noChangeShapeType="1"/>
              </p:cNvSpPr>
              <p:nvPr/>
            </p:nvSpPr>
            <p:spPr bwMode="auto">
              <a:xfrm>
                <a:off x="4314" y="1410"/>
                <a:ext cx="0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8" name="Line 1853"/>
              <p:cNvSpPr>
                <a:spLocks noChangeAspect="1" noChangeShapeType="1"/>
              </p:cNvSpPr>
              <p:nvPr/>
            </p:nvSpPr>
            <p:spPr bwMode="auto">
              <a:xfrm>
                <a:off x="4266" y="1410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29" name="Line 1854"/>
              <p:cNvSpPr>
                <a:spLocks noChangeAspect="1" noChangeShapeType="1"/>
              </p:cNvSpPr>
              <p:nvPr/>
            </p:nvSpPr>
            <p:spPr bwMode="auto">
              <a:xfrm rot="9414877" flipH="1" flipV="1">
                <a:off x="4374" y="1466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0" name="Line 1855"/>
              <p:cNvSpPr>
                <a:spLocks noChangeAspect="1" noChangeShapeType="1"/>
              </p:cNvSpPr>
              <p:nvPr/>
            </p:nvSpPr>
            <p:spPr bwMode="auto">
              <a:xfrm rot="14405709" flipV="1">
                <a:off x="4523" y="1518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1" name="Line 1856"/>
              <p:cNvSpPr>
                <a:spLocks noChangeAspect="1" noChangeShapeType="1"/>
              </p:cNvSpPr>
              <p:nvPr/>
            </p:nvSpPr>
            <p:spPr bwMode="auto">
              <a:xfrm rot="12185123" flipH="1">
                <a:off x="4361" y="1282"/>
                <a:ext cx="96" cy="14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76932" name="Line 1857"/>
              <p:cNvSpPr>
                <a:spLocks noChangeAspect="1" noChangeShapeType="1"/>
              </p:cNvSpPr>
              <p:nvPr/>
            </p:nvSpPr>
            <p:spPr bwMode="auto">
              <a:xfrm rot="7194291">
                <a:off x="4510" y="1232"/>
                <a:ext cx="96" cy="14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6870" name="Text Box 1858"/>
            <p:cNvSpPr txBox="1">
              <a:spLocks noChangeAspect="1" noChangeArrowheads="1"/>
            </p:cNvSpPr>
            <p:nvPr/>
          </p:nvSpPr>
          <p:spPr bwMode="auto">
            <a:xfrm>
              <a:off x="544" y="1734"/>
              <a:ext cx="438" cy="2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Sunitinib</a:t>
              </a:r>
            </a:p>
            <a:p>
              <a:pPr algn="l" eaLnBrk="1" hangingPunct="1"/>
              <a:r>
                <a:rPr lang="en-US" sz="800" b="0" smtClean="0">
                  <a:solidFill>
                    <a:srgbClr val="000000"/>
                  </a:solidFill>
                </a:rPr>
                <a:t>Sutent</a:t>
              </a:r>
            </a:p>
          </p:txBody>
        </p:sp>
      </p:grpSp>
      <p:sp>
        <p:nvSpPr>
          <p:cNvPr id="221221" name="AutoShape 1859"/>
          <p:cNvSpPr>
            <a:spLocks noChangeArrowheads="1"/>
          </p:cNvSpPr>
          <p:nvPr/>
        </p:nvSpPr>
        <p:spPr bwMode="auto">
          <a:xfrm>
            <a:off x="201613" y="3276600"/>
            <a:ext cx="1184275" cy="996950"/>
          </a:xfrm>
          <a:prstGeom prst="roundRect">
            <a:avLst>
              <a:gd name="adj" fmla="val 5019"/>
            </a:avLst>
          </a:prstGeom>
          <a:solidFill>
            <a:srgbClr val="EEEFE9"/>
          </a:solidFill>
          <a:ln w="6350">
            <a:solidFill>
              <a:schemeClr val="folHlink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221222" name="Group 1860"/>
          <p:cNvGrpSpPr>
            <a:grpSpLocks noChangeAspect="1"/>
          </p:cNvGrpSpPr>
          <p:nvPr/>
        </p:nvGrpSpPr>
        <p:grpSpPr bwMode="auto">
          <a:xfrm>
            <a:off x="273050" y="3827463"/>
            <a:ext cx="1041400" cy="265112"/>
            <a:chOff x="2873" y="3461"/>
            <a:chExt cx="1313" cy="334"/>
          </a:xfrm>
        </p:grpSpPr>
        <p:sp>
          <p:nvSpPr>
            <p:cNvPr id="276790" name="Line 1861"/>
            <p:cNvSpPr>
              <a:spLocks noChangeAspect="1" noChangeShapeType="1"/>
            </p:cNvSpPr>
            <p:nvPr/>
          </p:nvSpPr>
          <p:spPr bwMode="auto">
            <a:xfrm rot="15995416" flipH="1">
              <a:off x="3042" y="3592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1" name="Line 1862"/>
            <p:cNvSpPr>
              <a:spLocks noChangeAspect="1" noChangeShapeType="1"/>
            </p:cNvSpPr>
            <p:nvPr/>
          </p:nvSpPr>
          <p:spPr bwMode="auto">
            <a:xfrm rot="5604584">
              <a:off x="3114" y="3593"/>
              <a:ext cx="47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2" name="Line 1863"/>
            <p:cNvSpPr>
              <a:spLocks noChangeAspect="1" noChangeShapeType="1"/>
            </p:cNvSpPr>
            <p:nvPr/>
          </p:nvSpPr>
          <p:spPr bwMode="auto">
            <a:xfrm>
              <a:off x="3031" y="3519"/>
              <a:ext cx="0" cy="8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3" name="Line 1864"/>
            <p:cNvSpPr>
              <a:spLocks noChangeAspect="1" noChangeShapeType="1"/>
            </p:cNvSpPr>
            <p:nvPr/>
          </p:nvSpPr>
          <p:spPr bwMode="auto">
            <a:xfrm>
              <a:off x="3174" y="3521"/>
              <a:ext cx="0" cy="8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4" name="Line 1865"/>
            <p:cNvSpPr>
              <a:spLocks noChangeAspect="1" noChangeShapeType="1"/>
            </p:cNvSpPr>
            <p:nvPr/>
          </p:nvSpPr>
          <p:spPr bwMode="auto">
            <a:xfrm rot="5604584" flipH="1" flipV="1">
              <a:off x="3042" y="3464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5" name="Line 1866"/>
            <p:cNvSpPr>
              <a:spLocks noChangeAspect="1" noChangeShapeType="1"/>
            </p:cNvSpPr>
            <p:nvPr/>
          </p:nvSpPr>
          <p:spPr bwMode="auto">
            <a:xfrm rot="15995416" flipV="1">
              <a:off x="3114" y="3464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6" name="Oval 1867"/>
            <p:cNvSpPr>
              <a:spLocks noChangeAspect="1" noChangeArrowheads="1"/>
            </p:cNvSpPr>
            <p:nvPr/>
          </p:nvSpPr>
          <p:spPr bwMode="auto">
            <a:xfrm rot="10800000">
              <a:off x="3051" y="3514"/>
              <a:ext cx="104" cy="103"/>
            </a:xfrm>
            <a:prstGeom prst="ellips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7" name="Line 1868"/>
            <p:cNvSpPr>
              <a:spLocks noChangeAspect="1" noChangeShapeType="1"/>
            </p:cNvSpPr>
            <p:nvPr/>
          </p:nvSpPr>
          <p:spPr bwMode="auto">
            <a:xfrm rot="5604584">
              <a:off x="2986" y="3599"/>
              <a:ext cx="36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8" name="Line 1869"/>
            <p:cNvSpPr>
              <a:spLocks noChangeAspect="1" noChangeShapeType="1"/>
            </p:cNvSpPr>
            <p:nvPr/>
          </p:nvSpPr>
          <p:spPr bwMode="auto">
            <a:xfrm rot="5604584">
              <a:off x="3899" y="3610"/>
              <a:ext cx="36" cy="5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9" name="Line 1870"/>
            <p:cNvSpPr>
              <a:spLocks noChangeAspect="1" noChangeShapeType="1"/>
            </p:cNvSpPr>
            <p:nvPr/>
          </p:nvSpPr>
          <p:spPr bwMode="auto">
            <a:xfrm rot="15995416" flipH="1">
              <a:off x="3831" y="3596"/>
              <a:ext cx="48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0" name="Line 1871"/>
            <p:cNvSpPr>
              <a:spLocks noChangeAspect="1" noChangeShapeType="1"/>
            </p:cNvSpPr>
            <p:nvPr/>
          </p:nvSpPr>
          <p:spPr bwMode="auto">
            <a:xfrm rot="15995416" flipV="1">
              <a:off x="3902" y="3469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1" name="Line 1872"/>
            <p:cNvSpPr>
              <a:spLocks noChangeAspect="1" noChangeShapeType="1"/>
            </p:cNvSpPr>
            <p:nvPr/>
          </p:nvSpPr>
          <p:spPr bwMode="auto">
            <a:xfrm rot="5604584" flipH="1" flipV="1">
              <a:off x="3831" y="3469"/>
              <a:ext cx="48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2" name="Line 1873"/>
            <p:cNvSpPr>
              <a:spLocks noChangeAspect="1" noChangeShapeType="1"/>
            </p:cNvSpPr>
            <p:nvPr/>
          </p:nvSpPr>
          <p:spPr bwMode="auto">
            <a:xfrm flipH="1" flipV="1">
              <a:off x="3962" y="3525"/>
              <a:ext cx="0" cy="6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3" name="Line 1874"/>
            <p:cNvSpPr>
              <a:spLocks noChangeAspect="1" noChangeShapeType="1"/>
            </p:cNvSpPr>
            <p:nvPr/>
          </p:nvSpPr>
          <p:spPr bwMode="auto">
            <a:xfrm flipH="1" flipV="1">
              <a:off x="3819" y="3527"/>
              <a:ext cx="0" cy="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4" name="Line 1875"/>
            <p:cNvSpPr>
              <a:spLocks noChangeAspect="1" noChangeShapeType="1"/>
            </p:cNvSpPr>
            <p:nvPr/>
          </p:nvSpPr>
          <p:spPr bwMode="auto">
            <a:xfrm flipH="1" flipV="1">
              <a:off x="3976" y="3592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5" name="Line 1876"/>
            <p:cNvSpPr>
              <a:spLocks noChangeAspect="1" noChangeShapeType="1"/>
            </p:cNvSpPr>
            <p:nvPr/>
          </p:nvSpPr>
          <p:spPr bwMode="auto">
            <a:xfrm flipH="1" flipV="1">
              <a:off x="3953" y="3592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6" name="Line 1877"/>
            <p:cNvSpPr>
              <a:spLocks noChangeAspect="1" noChangeShapeType="1"/>
            </p:cNvSpPr>
            <p:nvPr/>
          </p:nvSpPr>
          <p:spPr bwMode="auto">
            <a:xfrm flipH="1" flipV="1">
              <a:off x="3953" y="3592"/>
              <a:ext cx="23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7" name="Line 1878"/>
            <p:cNvSpPr>
              <a:spLocks noChangeAspect="1" noChangeShapeType="1"/>
            </p:cNvSpPr>
            <p:nvPr/>
          </p:nvSpPr>
          <p:spPr bwMode="auto">
            <a:xfrm flipH="1" flipV="1">
              <a:off x="3947" y="3532"/>
              <a:ext cx="0" cy="5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8" name="Line 1879"/>
            <p:cNvSpPr>
              <a:spLocks noChangeAspect="1" noChangeShapeType="1"/>
            </p:cNvSpPr>
            <p:nvPr/>
          </p:nvSpPr>
          <p:spPr bwMode="auto">
            <a:xfrm rot="5604584">
              <a:off x="3845" y="3496"/>
              <a:ext cx="31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9" name="Line 1880"/>
            <p:cNvSpPr>
              <a:spLocks noChangeAspect="1" noChangeShapeType="1"/>
            </p:cNvSpPr>
            <p:nvPr/>
          </p:nvSpPr>
          <p:spPr bwMode="auto">
            <a:xfrm rot="15995416" flipV="1">
              <a:off x="3846" y="3593"/>
              <a:ext cx="32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0" name="Line 1881"/>
            <p:cNvSpPr>
              <a:spLocks noChangeAspect="1" noChangeShapeType="1"/>
            </p:cNvSpPr>
            <p:nvPr/>
          </p:nvSpPr>
          <p:spPr bwMode="auto">
            <a:xfrm>
              <a:off x="3891" y="3652"/>
              <a:ext cx="0" cy="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1" name="Line 1882"/>
            <p:cNvSpPr>
              <a:spLocks noChangeAspect="1" noChangeShapeType="1"/>
            </p:cNvSpPr>
            <p:nvPr/>
          </p:nvSpPr>
          <p:spPr bwMode="auto">
            <a:xfrm rot="15995416" flipV="1">
              <a:off x="3901" y="3720"/>
              <a:ext cx="49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2" name="Line 1883"/>
            <p:cNvSpPr>
              <a:spLocks noChangeAspect="1" noChangeShapeType="1"/>
            </p:cNvSpPr>
            <p:nvPr/>
          </p:nvSpPr>
          <p:spPr bwMode="auto">
            <a:xfrm flipV="1">
              <a:off x="3848" y="3744"/>
              <a:ext cx="36" cy="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3" name="Line 1884"/>
            <p:cNvSpPr>
              <a:spLocks noChangeAspect="1" noChangeShapeType="1"/>
            </p:cNvSpPr>
            <p:nvPr/>
          </p:nvSpPr>
          <p:spPr bwMode="auto">
            <a:xfrm flipV="1">
              <a:off x="3843" y="3732"/>
              <a:ext cx="35" cy="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4" name="Oval 1885"/>
            <p:cNvSpPr>
              <a:spLocks noChangeAspect="1" noChangeArrowheads="1"/>
            </p:cNvSpPr>
            <p:nvPr/>
          </p:nvSpPr>
          <p:spPr bwMode="auto">
            <a:xfrm flipH="1">
              <a:off x="3816" y="3755"/>
              <a:ext cx="24" cy="36"/>
            </a:xfrm>
            <a:prstGeom prst="ellips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5" name="Freeform 1886"/>
            <p:cNvSpPr>
              <a:spLocks noChangeAspect="1"/>
            </p:cNvSpPr>
            <p:nvPr/>
          </p:nvSpPr>
          <p:spPr bwMode="auto">
            <a:xfrm>
              <a:off x="2873" y="3575"/>
              <a:ext cx="23" cy="36"/>
            </a:xfrm>
            <a:custGeom>
              <a:avLst/>
              <a:gdLst>
                <a:gd name="T0" fmla="*/ 0 w 384"/>
                <a:gd name="T1" fmla="*/ 0 h 612"/>
                <a:gd name="T2" fmla="*/ 0 w 384"/>
                <a:gd name="T3" fmla="*/ 0 h 612"/>
                <a:gd name="T4" fmla="*/ 0 w 384"/>
                <a:gd name="T5" fmla="*/ 0 h 612"/>
                <a:gd name="T6" fmla="*/ 0 60000 65536"/>
                <a:gd name="T7" fmla="*/ 0 60000 65536"/>
                <a:gd name="T8" fmla="*/ 0 60000 65536"/>
                <a:gd name="T9" fmla="*/ 0 w 384"/>
                <a:gd name="T10" fmla="*/ 0 h 612"/>
                <a:gd name="T11" fmla="*/ 384 w 384"/>
                <a:gd name="T12" fmla="*/ 612 h 6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612">
                  <a:moveTo>
                    <a:pt x="384" y="0"/>
                  </a:moveTo>
                  <a:lnTo>
                    <a:pt x="0" y="0"/>
                  </a:lnTo>
                  <a:lnTo>
                    <a:pt x="0" y="6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6" name="Line 1887"/>
            <p:cNvSpPr>
              <a:spLocks noChangeAspect="1" noChangeShapeType="1"/>
            </p:cNvSpPr>
            <p:nvPr/>
          </p:nvSpPr>
          <p:spPr bwMode="auto">
            <a:xfrm flipH="1">
              <a:off x="2873" y="3592"/>
              <a:ext cx="19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7" name="Line 1888"/>
            <p:cNvSpPr>
              <a:spLocks noChangeAspect="1" noChangeShapeType="1"/>
            </p:cNvSpPr>
            <p:nvPr/>
          </p:nvSpPr>
          <p:spPr bwMode="auto">
            <a:xfrm flipH="1">
              <a:off x="2982" y="3633"/>
              <a:ext cx="0" cy="8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8" name="Line 1889"/>
            <p:cNvSpPr>
              <a:spLocks noChangeAspect="1" noChangeShapeType="1"/>
            </p:cNvSpPr>
            <p:nvPr/>
          </p:nvSpPr>
          <p:spPr bwMode="auto">
            <a:xfrm flipH="1" flipV="1">
              <a:off x="2911" y="3594"/>
              <a:ext cx="72" cy="3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9" name="Line 1890"/>
            <p:cNvSpPr>
              <a:spLocks noChangeAspect="1" noChangeShapeType="1"/>
            </p:cNvSpPr>
            <p:nvPr/>
          </p:nvSpPr>
          <p:spPr bwMode="auto">
            <a:xfrm flipH="1">
              <a:off x="2913" y="3632"/>
              <a:ext cx="72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0" name="Freeform 1891"/>
            <p:cNvSpPr>
              <a:spLocks noChangeAspect="1"/>
            </p:cNvSpPr>
            <p:nvPr/>
          </p:nvSpPr>
          <p:spPr bwMode="auto">
            <a:xfrm>
              <a:off x="2972" y="3730"/>
              <a:ext cx="23" cy="36"/>
            </a:xfrm>
            <a:custGeom>
              <a:avLst/>
              <a:gdLst>
                <a:gd name="T0" fmla="*/ 0 w 384"/>
                <a:gd name="T1" fmla="*/ 0 h 612"/>
                <a:gd name="T2" fmla="*/ 0 w 384"/>
                <a:gd name="T3" fmla="*/ 0 h 612"/>
                <a:gd name="T4" fmla="*/ 0 w 384"/>
                <a:gd name="T5" fmla="*/ 0 h 612"/>
                <a:gd name="T6" fmla="*/ 0 60000 65536"/>
                <a:gd name="T7" fmla="*/ 0 60000 65536"/>
                <a:gd name="T8" fmla="*/ 0 60000 65536"/>
                <a:gd name="T9" fmla="*/ 0 w 384"/>
                <a:gd name="T10" fmla="*/ 0 h 612"/>
                <a:gd name="T11" fmla="*/ 384 w 384"/>
                <a:gd name="T12" fmla="*/ 612 h 6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612">
                  <a:moveTo>
                    <a:pt x="384" y="0"/>
                  </a:moveTo>
                  <a:lnTo>
                    <a:pt x="0" y="0"/>
                  </a:lnTo>
                  <a:lnTo>
                    <a:pt x="0" y="6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1" name="Line 1892"/>
            <p:cNvSpPr>
              <a:spLocks noChangeAspect="1" noChangeShapeType="1"/>
            </p:cNvSpPr>
            <p:nvPr/>
          </p:nvSpPr>
          <p:spPr bwMode="auto">
            <a:xfrm flipH="1">
              <a:off x="2972" y="3747"/>
              <a:ext cx="19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2" name="Freeform 1893"/>
            <p:cNvSpPr>
              <a:spLocks noChangeAspect="1"/>
            </p:cNvSpPr>
            <p:nvPr/>
          </p:nvSpPr>
          <p:spPr bwMode="auto">
            <a:xfrm>
              <a:off x="2877" y="3667"/>
              <a:ext cx="23" cy="36"/>
            </a:xfrm>
            <a:custGeom>
              <a:avLst/>
              <a:gdLst>
                <a:gd name="T0" fmla="*/ 0 w 384"/>
                <a:gd name="T1" fmla="*/ 0 h 612"/>
                <a:gd name="T2" fmla="*/ 0 w 384"/>
                <a:gd name="T3" fmla="*/ 0 h 612"/>
                <a:gd name="T4" fmla="*/ 0 w 384"/>
                <a:gd name="T5" fmla="*/ 0 h 612"/>
                <a:gd name="T6" fmla="*/ 0 60000 65536"/>
                <a:gd name="T7" fmla="*/ 0 60000 65536"/>
                <a:gd name="T8" fmla="*/ 0 60000 65536"/>
                <a:gd name="T9" fmla="*/ 0 w 384"/>
                <a:gd name="T10" fmla="*/ 0 h 612"/>
                <a:gd name="T11" fmla="*/ 384 w 384"/>
                <a:gd name="T12" fmla="*/ 612 h 6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612">
                  <a:moveTo>
                    <a:pt x="384" y="0"/>
                  </a:moveTo>
                  <a:lnTo>
                    <a:pt x="0" y="0"/>
                  </a:lnTo>
                  <a:lnTo>
                    <a:pt x="0" y="6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3" name="Line 1894"/>
            <p:cNvSpPr>
              <a:spLocks noChangeAspect="1" noChangeShapeType="1"/>
            </p:cNvSpPr>
            <p:nvPr/>
          </p:nvSpPr>
          <p:spPr bwMode="auto">
            <a:xfrm flipH="1">
              <a:off x="2877" y="3684"/>
              <a:ext cx="19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4" name="Line 1895"/>
            <p:cNvSpPr>
              <a:spLocks noChangeAspect="1" noChangeShapeType="1"/>
            </p:cNvSpPr>
            <p:nvPr/>
          </p:nvSpPr>
          <p:spPr bwMode="auto">
            <a:xfrm rot="15995416" flipH="1">
              <a:off x="3774" y="3490"/>
              <a:ext cx="37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5" name="Oval 1896"/>
            <p:cNvSpPr>
              <a:spLocks noChangeAspect="1" noChangeArrowheads="1"/>
            </p:cNvSpPr>
            <p:nvPr/>
          </p:nvSpPr>
          <p:spPr bwMode="auto">
            <a:xfrm>
              <a:off x="3732" y="3477"/>
              <a:ext cx="24" cy="36"/>
            </a:xfrm>
            <a:prstGeom prst="ellips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6" name="Line 1897"/>
            <p:cNvSpPr>
              <a:spLocks noChangeAspect="1" noChangeShapeType="1"/>
            </p:cNvSpPr>
            <p:nvPr/>
          </p:nvSpPr>
          <p:spPr bwMode="auto">
            <a:xfrm rot="5604584">
              <a:off x="3679" y="3489"/>
              <a:ext cx="36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7" name="Line 1898"/>
            <p:cNvSpPr>
              <a:spLocks noChangeAspect="1" noChangeShapeType="1"/>
            </p:cNvSpPr>
            <p:nvPr/>
          </p:nvSpPr>
          <p:spPr bwMode="auto">
            <a:xfrm rot="15995416" flipH="1">
              <a:off x="3537" y="3604"/>
              <a:ext cx="49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8" name="Line 1899"/>
            <p:cNvSpPr>
              <a:spLocks noChangeAspect="1" noChangeShapeType="1"/>
            </p:cNvSpPr>
            <p:nvPr/>
          </p:nvSpPr>
          <p:spPr bwMode="auto">
            <a:xfrm rot="5604584">
              <a:off x="3610" y="3604"/>
              <a:ext cx="48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9" name="Line 1900"/>
            <p:cNvSpPr>
              <a:spLocks noChangeAspect="1" noChangeShapeType="1"/>
            </p:cNvSpPr>
            <p:nvPr/>
          </p:nvSpPr>
          <p:spPr bwMode="auto">
            <a:xfrm>
              <a:off x="3527" y="3531"/>
              <a:ext cx="0" cy="8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0" name="Line 1901"/>
            <p:cNvSpPr>
              <a:spLocks noChangeAspect="1" noChangeShapeType="1"/>
            </p:cNvSpPr>
            <p:nvPr/>
          </p:nvSpPr>
          <p:spPr bwMode="auto">
            <a:xfrm>
              <a:off x="3669" y="3533"/>
              <a:ext cx="0" cy="8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1" name="Line 1902"/>
            <p:cNvSpPr>
              <a:spLocks noChangeAspect="1" noChangeShapeType="1"/>
            </p:cNvSpPr>
            <p:nvPr/>
          </p:nvSpPr>
          <p:spPr bwMode="auto">
            <a:xfrm rot="5604584" flipH="1" flipV="1">
              <a:off x="3538" y="3475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2" name="Line 1903"/>
            <p:cNvSpPr>
              <a:spLocks noChangeAspect="1" noChangeShapeType="1"/>
            </p:cNvSpPr>
            <p:nvPr/>
          </p:nvSpPr>
          <p:spPr bwMode="auto">
            <a:xfrm rot="15995416" flipV="1">
              <a:off x="3610" y="3475"/>
              <a:ext cx="48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3" name="Oval 1904"/>
            <p:cNvSpPr>
              <a:spLocks noChangeAspect="1" noChangeArrowheads="1"/>
            </p:cNvSpPr>
            <p:nvPr/>
          </p:nvSpPr>
          <p:spPr bwMode="auto">
            <a:xfrm rot="10800000">
              <a:off x="3546" y="3526"/>
              <a:ext cx="104" cy="103"/>
            </a:xfrm>
            <a:prstGeom prst="ellips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4" name="Line 1905"/>
            <p:cNvSpPr>
              <a:spLocks noChangeAspect="1" noChangeShapeType="1"/>
            </p:cNvSpPr>
            <p:nvPr/>
          </p:nvSpPr>
          <p:spPr bwMode="auto">
            <a:xfrm rot="10800000">
              <a:off x="4002" y="3759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5" name="Line 1906"/>
            <p:cNvSpPr>
              <a:spLocks noChangeAspect="1" noChangeShapeType="1"/>
            </p:cNvSpPr>
            <p:nvPr/>
          </p:nvSpPr>
          <p:spPr bwMode="auto">
            <a:xfrm rot="10800000">
              <a:off x="3978" y="3759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6" name="Line 1907"/>
            <p:cNvSpPr>
              <a:spLocks noChangeAspect="1" noChangeShapeType="1"/>
            </p:cNvSpPr>
            <p:nvPr/>
          </p:nvSpPr>
          <p:spPr bwMode="auto">
            <a:xfrm rot="10800000">
              <a:off x="3978" y="3759"/>
              <a:ext cx="24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7" name="Line 1908"/>
            <p:cNvSpPr>
              <a:spLocks noChangeAspect="1" noChangeShapeType="1"/>
            </p:cNvSpPr>
            <p:nvPr/>
          </p:nvSpPr>
          <p:spPr bwMode="auto">
            <a:xfrm>
              <a:off x="3978" y="3713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8" name="Line 1909"/>
            <p:cNvSpPr>
              <a:spLocks noChangeAspect="1" noChangeShapeType="1"/>
            </p:cNvSpPr>
            <p:nvPr/>
          </p:nvSpPr>
          <p:spPr bwMode="auto">
            <a:xfrm>
              <a:off x="4002" y="3713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9" name="Line 1910"/>
            <p:cNvSpPr>
              <a:spLocks noChangeAspect="1" noChangeShapeType="1"/>
            </p:cNvSpPr>
            <p:nvPr/>
          </p:nvSpPr>
          <p:spPr bwMode="auto">
            <a:xfrm>
              <a:off x="3978" y="3731"/>
              <a:ext cx="2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0" name="Line 1911"/>
            <p:cNvSpPr>
              <a:spLocks noChangeAspect="1" noChangeShapeType="1"/>
            </p:cNvSpPr>
            <p:nvPr/>
          </p:nvSpPr>
          <p:spPr bwMode="auto">
            <a:xfrm rot="5604584">
              <a:off x="4030" y="3722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1" name="Line 1912"/>
            <p:cNvSpPr>
              <a:spLocks noChangeAspect="1" noChangeShapeType="1"/>
            </p:cNvSpPr>
            <p:nvPr/>
          </p:nvSpPr>
          <p:spPr bwMode="auto">
            <a:xfrm rot="15995416" flipH="1">
              <a:off x="3182" y="3601"/>
              <a:ext cx="36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2" name="Line 1913"/>
            <p:cNvSpPr>
              <a:spLocks noChangeAspect="1" noChangeShapeType="1"/>
            </p:cNvSpPr>
            <p:nvPr/>
          </p:nvSpPr>
          <p:spPr bwMode="auto">
            <a:xfrm>
              <a:off x="3236" y="3633"/>
              <a:ext cx="0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3" name="Line 1914"/>
            <p:cNvSpPr>
              <a:spLocks noChangeAspect="1" noChangeShapeType="1"/>
            </p:cNvSpPr>
            <p:nvPr/>
          </p:nvSpPr>
          <p:spPr bwMode="auto">
            <a:xfrm>
              <a:off x="3260" y="3633"/>
              <a:ext cx="0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4" name="Line 1915"/>
            <p:cNvSpPr>
              <a:spLocks noChangeAspect="1" noChangeShapeType="1"/>
            </p:cNvSpPr>
            <p:nvPr/>
          </p:nvSpPr>
          <p:spPr bwMode="auto">
            <a:xfrm>
              <a:off x="3236" y="3633"/>
              <a:ext cx="24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5" name="Line 1916"/>
            <p:cNvSpPr>
              <a:spLocks noChangeAspect="1" noChangeShapeType="1"/>
            </p:cNvSpPr>
            <p:nvPr/>
          </p:nvSpPr>
          <p:spPr bwMode="auto">
            <a:xfrm rot="5604584" flipH="1" flipV="1">
              <a:off x="3290" y="3595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6" name="Line 1917"/>
            <p:cNvSpPr>
              <a:spLocks noChangeAspect="1" noChangeShapeType="1"/>
            </p:cNvSpPr>
            <p:nvPr/>
          </p:nvSpPr>
          <p:spPr bwMode="auto">
            <a:xfrm rot="15995416" flipV="1">
              <a:off x="3362" y="3595"/>
              <a:ext cx="48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7" name="Line 1918"/>
            <p:cNvSpPr>
              <a:spLocks noChangeAspect="1" noChangeShapeType="1"/>
            </p:cNvSpPr>
            <p:nvPr/>
          </p:nvSpPr>
          <p:spPr bwMode="auto">
            <a:xfrm>
              <a:off x="3439" y="3636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8" name="Line 1919"/>
            <p:cNvSpPr>
              <a:spLocks noChangeAspect="1" noChangeShapeType="1"/>
            </p:cNvSpPr>
            <p:nvPr/>
          </p:nvSpPr>
          <p:spPr bwMode="auto">
            <a:xfrm>
              <a:off x="3463" y="3636"/>
              <a:ext cx="0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9" name="Line 1920"/>
            <p:cNvSpPr>
              <a:spLocks noChangeAspect="1" noChangeShapeType="1"/>
            </p:cNvSpPr>
            <p:nvPr/>
          </p:nvSpPr>
          <p:spPr bwMode="auto">
            <a:xfrm>
              <a:off x="3439" y="3636"/>
              <a:ext cx="24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0" name="Line 1921"/>
            <p:cNvSpPr>
              <a:spLocks noChangeAspect="1" noChangeShapeType="1"/>
            </p:cNvSpPr>
            <p:nvPr/>
          </p:nvSpPr>
          <p:spPr bwMode="auto">
            <a:xfrm rot="5604584">
              <a:off x="3483" y="3613"/>
              <a:ext cx="36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1" name="Line 1922"/>
            <p:cNvSpPr>
              <a:spLocks noChangeAspect="1" noChangeShapeType="1"/>
            </p:cNvSpPr>
            <p:nvPr/>
          </p:nvSpPr>
          <p:spPr bwMode="auto">
            <a:xfrm>
              <a:off x="3339" y="3552"/>
              <a:ext cx="0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2" name="Line 1923"/>
            <p:cNvSpPr>
              <a:spLocks noChangeAspect="1" noChangeShapeType="1"/>
            </p:cNvSpPr>
            <p:nvPr/>
          </p:nvSpPr>
          <p:spPr bwMode="auto">
            <a:xfrm>
              <a:off x="3357" y="3552"/>
              <a:ext cx="0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3" name="Oval 1924"/>
            <p:cNvSpPr>
              <a:spLocks noChangeAspect="1" noChangeArrowheads="1"/>
            </p:cNvSpPr>
            <p:nvPr/>
          </p:nvSpPr>
          <p:spPr bwMode="auto">
            <a:xfrm>
              <a:off x="3336" y="3507"/>
              <a:ext cx="24" cy="36"/>
            </a:xfrm>
            <a:prstGeom prst="ellips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4" name="Line 1925"/>
            <p:cNvSpPr>
              <a:spLocks noChangeAspect="1" noChangeShapeType="1"/>
            </p:cNvSpPr>
            <p:nvPr/>
          </p:nvSpPr>
          <p:spPr bwMode="auto">
            <a:xfrm>
              <a:off x="3237" y="3680"/>
              <a:ext cx="0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5" name="Line 1926"/>
            <p:cNvSpPr>
              <a:spLocks noChangeAspect="1" noChangeShapeType="1"/>
            </p:cNvSpPr>
            <p:nvPr/>
          </p:nvSpPr>
          <p:spPr bwMode="auto">
            <a:xfrm>
              <a:off x="3261" y="3680"/>
              <a:ext cx="0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6" name="Line 1927"/>
            <p:cNvSpPr>
              <a:spLocks noChangeAspect="1" noChangeShapeType="1"/>
            </p:cNvSpPr>
            <p:nvPr/>
          </p:nvSpPr>
          <p:spPr bwMode="auto">
            <a:xfrm>
              <a:off x="3237" y="3697"/>
              <a:ext cx="2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7" name="Line 1928"/>
            <p:cNvSpPr>
              <a:spLocks noChangeAspect="1" noChangeShapeType="1"/>
            </p:cNvSpPr>
            <p:nvPr/>
          </p:nvSpPr>
          <p:spPr bwMode="auto">
            <a:xfrm>
              <a:off x="3440" y="3683"/>
              <a:ext cx="0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8" name="Line 1929"/>
            <p:cNvSpPr>
              <a:spLocks noChangeAspect="1" noChangeShapeType="1"/>
            </p:cNvSpPr>
            <p:nvPr/>
          </p:nvSpPr>
          <p:spPr bwMode="auto">
            <a:xfrm>
              <a:off x="3464" y="3683"/>
              <a:ext cx="0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9" name="Line 1930"/>
            <p:cNvSpPr>
              <a:spLocks noChangeAspect="1" noChangeShapeType="1"/>
            </p:cNvSpPr>
            <p:nvPr/>
          </p:nvSpPr>
          <p:spPr bwMode="auto">
            <a:xfrm>
              <a:off x="3440" y="3700"/>
              <a:ext cx="2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0" name="Line 1931"/>
            <p:cNvSpPr>
              <a:spLocks noChangeAspect="1" noChangeShapeType="1"/>
            </p:cNvSpPr>
            <p:nvPr/>
          </p:nvSpPr>
          <p:spPr bwMode="auto">
            <a:xfrm rot="15995416" flipV="1">
              <a:off x="2985" y="3479"/>
              <a:ext cx="36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1" name="Freeform 1932"/>
            <p:cNvSpPr>
              <a:spLocks noChangeAspect="1"/>
            </p:cNvSpPr>
            <p:nvPr/>
          </p:nvSpPr>
          <p:spPr bwMode="auto">
            <a:xfrm>
              <a:off x="2916" y="3462"/>
              <a:ext cx="27" cy="34"/>
            </a:xfrm>
            <a:custGeom>
              <a:avLst/>
              <a:gdLst>
                <a:gd name="T0" fmla="*/ 0 w 524"/>
                <a:gd name="T1" fmla="*/ 0 h 653"/>
                <a:gd name="T2" fmla="*/ 0 w 524"/>
                <a:gd name="T3" fmla="*/ 0 h 653"/>
                <a:gd name="T4" fmla="*/ 0 w 524"/>
                <a:gd name="T5" fmla="*/ 0 h 653"/>
                <a:gd name="T6" fmla="*/ 0 w 524"/>
                <a:gd name="T7" fmla="*/ 0 h 653"/>
                <a:gd name="T8" fmla="*/ 0 w 524"/>
                <a:gd name="T9" fmla="*/ 0 h 653"/>
                <a:gd name="T10" fmla="*/ 0 w 524"/>
                <a:gd name="T11" fmla="*/ 0 h 653"/>
                <a:gd name="T12" fmla="*/ 0 w 524"/>
                <a:gd name="T13" fmla="*/ 0 h 653"/>
                <a:gd name="T14" fmla="*/ 0 w 524"/>
                <a:gd name="T15" fmla="*/ 0 h 653"/>
                <a:gd name="T16" fmla="*/ 0 w 524"/>
                <a:gd name="T17" fmla="*/ 0 h 6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4"/>
                <a:gd name="T28" fmla="*/ 0 h 653"/>
                <a:gd name="T29" fmla="*/ 524 w 524"/>
                <a:gd name="T30" fmla="*/ 653 h 6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4" h="653">
                  <a:moveTo>
                    <a:pt x="506" y="171"/>
                  </a:moveTo>
                  <a:cubicBezTo>
                    <a:pt x="489" y="150"/>
                    <a:pt x="456" y="70"/>
                    <a:pt x="404" y="45"/>
                  </a:cubicBezTo>
                  <a:cubicBezTo>
                    <a:pt x="352" y="20"/>
                    <a:pt x="256" y="0"/>
                    <a:pt x="194" y="21"/>
                  </a:cubicBezTo>
                  <a:cubicBezTo>
                    <a:pt x="132" y="42"/>
                    <a:pt x="62" y="102"/>
                    <a:pt x="32" y="171"/>
                  </a:cubicBezTo>
                  <a:cubicBezTo>
                    <a:pt x="2" y="240"/>
                    <a:pt x="0" y="363"/>
                    <a:pt x="14" y="435"/>
                  </a:cubicBezTo>
                  <a:cubicBezTo>
                    <a:pt x="28" y="507"/>
                    <a:pt x="62" y="568"/>
                    <a:pt x="116" y="603"/>
                  </a:cubicBezTo>
                  <a:cubicBezTo>
                    <a:pt x="170" y="638"/>
                    <a:pt x="277" y="653"/>
                    <a:pt x="338" y="645"/>
                  </a:cubicBezTo>
                  <a:cubicBezTo>
                    <a:pt x="399" y="637"/>
                    <a:pt x="451" y="586"/>
                    <a:pt x="482" y="555"/>
                  </a:cubicBezTo>
                  <a:cubicBezTo>
                    <a:pt x="513" y="524"/>
                    <a:pt x="515" y="479"/>
                    <a:pt x="524" y="459"/>
                  </a:cubicBez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2" name="Line 1933"/>
            <p:cNvSpPr>
              <a:spLocks noChangeAspect="1" noChangeShapeType="1"/>
            </p:cNvSpPr>
            <p:nvPr/>
          </p:nvSpPr>
          <p:spPr bwMode="auto">
            <a:xfrm>
              <a:off x="2959" y="3461"/>
              <a:ext cx="0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3" name="Freeform 1934"/>
            <p:cNvSpPr>
              <a:spLocks noChangeAspect="1"/>
            </p:cNvSpPr>
            <p:nvPr/>
          </p:nvSpPr>
          <p:spPr bwMode="auto">
            <a:xfrm>
              <a:off x="4103" y="3707"/>
              <a:ext cx="23" cy="36"/>
            </a:xfrm>
            <a:custGeom>
              <a:avLst/>
              <a:gdLst>
                <a:gd name="T0" fmla="*/ 1 w 88"/>
                <a:gd name="T1" fmla="*/ 0 h 135"/>
                <a:gd name="T2" fmla="*/ 0 w 88"/>
                <a:gd name="T3" fmla="*/ 0 h 135"/>
                <a:gd name="T4" fmla="*/ 0 w 88"/>
                <a:gd name="T5" fmla="*/ 0 h 135"/>
                <a:gd name="T6" fmla="*/ 0 w 88"/>
                <a:gd name="T7" fmla="*/ 0 h 135"/>
                <a:gd name="T8" fmla="*/ 0 w 88"/>
                <a:gd name="T9" fmla="*/ 0 h 135"/>
                <a:gd name="T10" fmla="*/ 0 w 88"/>
                <a:gd name="T11" fmla="*/ 1 h 135"/>
                <a:gd name="T12" fmla="*/ 0 w 88"/>
                <a:gd name="T13" fmla="*/ 1 h 135"/>
                <a:gd name="T14" fmla="*/ 0 w 88"/>
                <a:gd name="T15" fmla="*/ 1 h 135"/>
                <a:gd name="T16" fmla="*/ 1 w 88"/>
                <a:gd name="T17" fmla="*/ 1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135"/>
                <a:gd name="T29" fmla="*/ 88 w 88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135">
                  <a:moveTo>
                    <a:pt x="86" y="31"/>
                  </a:moveTo>
                  <a:cubicBezTo>
                    <a:pt x="84" y="28"/>
                    <a:pt x="81" y="18"/>
                    <a:pt x="74" y="13"/>
                  </a:cubicBezTo>
                  <a:cubicBezTo>
                    <a:pt x="67" y="8"/>
                    <a:pt x="55" y="0"/>
                    <a:pt x="44" y="1"/>
                  </a:cubicBezTo>
                  <a:cubicBezTo>
                    <a:pt x="33" y="2"/>
                    <a:pt x="17" y="6"/>
                    <a:pt x="10" y="17"/>
                  </a:cubicBezTo>
                  <a:cubicBezTo>
                    <a:pt x="3" y="28"/>
                    <a:pt x="0" y="48"/>
                    <a:pt x="0" y="65"/>
                  </a:cubicBezTo>
                  <a:cubicBezTo>
                    <a:pt x="0" y="82"/>
                    <a:pt x="4" y="105"/>
                    <a:pt x="12" y="117"/>
                  </a:cubicBezTo>
                  <a:cubicBezTo>
                    <a:pt x="20" y="129"/>
                    <a:pt x="37" y="135"/>
                    <a:pt x="48" y="135"/>
                  </a:cubicBezTo>
                  <a:cubicBezTo>
                    <a:pt x="59" y="135"/>
                    <a:pt x="71" y="125"/>
                    <a:pt x="78" y="119"/>
                  </a:cubicBezTo>
                  <a:cubicBezTo>
                    <a:pt x="85" y="113"/>
                    <a:pt x="86" y="103"/>
                    <a:pt x="88" y="99"/>
                  </a:cubicBez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4" name="Line 1935"/>
            <p:cNvSpPr>
              <a:spLocks noChangeAspect="1" noChangeShapeType="1"/>
            </p:cNvSpPr>
            <p:nvPr/>
          </p:nvSpPr>
          <p:spPr bwMode="auto">
            <a:xfrm>
              <a:off x="4140" y="3707"/>
              <a:ext cx="0" cy="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5" name="Line 1936"/>
            <p:cNvSpPr>
              <a:spLocks noChangeAspect="1" noChangeShapeType="1"/>
            </p:cNvSpPr>
            <p:nvPr/>
          </p:nvSpPr>
          <p:spPr bwMode="auto">
            <a:xfrm>
              <a:off x="4165" y="3707"/>
              <a:ext cx="0" cy="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6" name="Line 1937"/>
            <p:cNvSpPr>
              <a:spLocks noChangeAspect="1" noChangeShapeType="1"/>
            </p:cNvSpPr>
            <p:nvPr/>
          </p:nvSpPr>
          <p:spPr bwMode="auto">
            <a:xfrm>
              <a:off x="4140" y="3726"/>
              <a:ext cx="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7" name="Freeform 1938"/>
            <p:cNvSpPr>
              <a:spLocks noChangeAspect="1"/>
            </p:cNvSpPr>
            <p:nvPr/>
          </p:nvSpPr>
          <p:spPr bwMode="auto">
            <a:xfrm>
              <a:off x="4173" y="3733"/>
              <a:ext cx="13" cy="24"/>
            </a:xfrm>
            <a:custGeom>
              <a:avLst/>
              <a:gdLst>
                <a:gd name="T0" fmla="*/ 0 w 371"/>
                <a:gd name="T1" fmla="*/ 0 h 649"/>
                <a:gd name="T2" fmla="*/ 0 w 371"/>
                <a:gd name="T3" fmla="*/ 0 h 649"/>
                <a:gd name="T4" fmla="*/ 0 w 371"/>
                <a:gd name="T5" fmla="*/ 0 h 649"/>
                <a:gd name="T6" fmla="*/ 0 w 371"/>
                <a:gd name="T7" fmla="*/ 0 h 649"/>
                <a:gd name="T8" fmla="*/ 0 w 371"/>
                <a:gd name="T9" fmla="*/ 0 h 649"/>
                <a:gd name="T10" fmla="*/ 0 w 371"/>
                <a:gd name="T11" fmla="*/ 0 h 649"/>
                <a:gd name="T12" fmla="*/ 0 w 371"/>
                <a:gd name="T13" fmla="*/ 0 h 649"/>
                <a:gd name="T14" fmla="*/ 0 w 371"/>
                <a:gd name="T15" fmla="*/ 0 h 649"/>
                <a:gd name="T16" fmla="*/ 0 w 371"/>
                <a:gd name="T17" fmla="*/ 0 h 649"/>
                <a:gd name="T18" fmla="*/ 0 w 371"/>
                <a:gd name="T19" fmla="*/ 0 h 649"/>
                <a:gd name="T20" fmla="*/ 0 w 371"/>
                <a:gd name="T21" fmla="*/ 0 h 649"/>
                <a:gd name="T22" fmla="*/ 0 w 371"/>
                <a:gd name="T23" fmla="*/ 0 h 649"/>
                <a:gd name="T24" fmla="*/ 0 w 371"/>
                <a:gd name="T25" fmla="*/ 0 h 649"/>
                <a:gd name="T26" fmla="*/ 0 w 371"/>
                <a:gd name="T27" fmla="*/ 0 h 649"/>
                <a:gd name="T28" fmla="*/ 0 w 371"/>
                <a:gd name="T29" fmla="*/ 0 h 6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1"/>
                <a:gd name="T46" fmla="*/ 0 h 649"/>
                <a:gd name="T47" fmla="*/ 371 w 371"/>
                <a:gd name="T48" fmla="*/ 649 h 6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1" h="649">
                  <a:moveTo>
                    <a:pt x="13" y="145"/>
                  </a:moveTo>
                  <a:cubicBezTo>
                    <a:pt x="19" y="131"/>
                    <a:pt x="27" y="86"/>
                    <a:pt x="49" y="62"/>
                  </a:cubicBezTo>
                  <a:cubicBezTo>
                    <a:pt x="71" y="38"/>
                    <a:pt x="107" y="8"/>
                    <a:pt x="145" y="4"/>
                  </a:cubicBezTo>
                  <a:cubicBezTo>
                    <a:pt x="183" y="0"/>
                    <a:pt x="248" y="10"/>
                    <a:pt x="279" y="36"/>
                  </a:cubicBezTo>
                  <a:cubicBezTo>
                    <a:pt x="310" y="62"/>
                    <a:pt x="334" y="121"/>
                    <a:pt x="333" y="158"/>
                  </a:cubicBezTo>
                  <a:cubicBezTo>
                    <a:pt x="332" y="195"/>
                    <a:pt x="295" y="238"/>
                    <a:pt x="275" y="260"/>
                  </a:cubicBezTo>
                  <a:cubicBezTo>
                    <a:pt x="255" y="282"/>
                    <a:pt x="234" y="286"/>
                    <a:pt x="211" y="292"/>
                  </a:cubicBezTo>
                  <a:cubicBezTo>
                    <a:pt x="188" y="298"/>
                    <a:pt x="125" y="295"/>
                    <a:pt x="135" y="298"/>
                  </a:cubicBezTo>
                  <a:cubicBezTo>
                    <a:pt x="145" y="301"/>
                    <a:pt x="234" y="296"/>
                    <a:pt x="269" y="311"/>
                  </a:cubicBezTo>
                  <a:cubicBezTo>
                    <a:pt x="304" y="326"/>
                    <a:pt x="328" y="357"/>
                    <a:pt x="343" y="388"/>
                  </a:cubicBezTo>
                  <a:cubicBezTo>
                    <a:pt x="358" y="419"/>
                    <a:pt x="371" y="461"/>
                    <a:pt x="362" y="497"/>
                  </a:cubicBezTo>
                  <a:cubicBezTo>
                    <a:pt x="353" y="533"/>
                    <a:pt x="327" y="582"/>
                    <a:pt x="292" y="606"/>
                  </a:cubicBezTo>
                  <a:cubicBezTo>
                    <a:pt x="257" y="630"/>
                    <a:pt x="194" y="649"/>
                    <a:pt x="151" y="644"/>
                  </a:cubicBezTo>
                  <a:cubicBezTo>
                    <a:pt x="108" y="639"/>
                    <a:pt x="61" y="598"/>
                    <a:pt x="36" y="574"/>
                  </a:cubicBezTo>
                  <a:cubicBezTo>
                    <a:pt x="11" y="550"/>
                    <a:pt x="7" y="513"/>
                    <a:pt x="0" y="497"/>
                  </a:cubicBez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21223" name="Text Box 1939"/>
          <p:cNvSpPr txBox="1">
            <a:spLocks noChangeAspect="1" noChangeArrowheads="1"/>
          </p:cNvSpPr>
          <p:nvPr/>
        </p:nvSpPr>
        <p:spPr bwMode="auto">
          <a:xfrm>
            <a:off x="382588" y="3311525"/>
            <a:ext cx="820737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1000" smtClean="0">
                <a:solidFill>
                  <a:srgbClr val="000000"/>
                </a:solidFill>
              </a:rPr>
              <a:t>Sorafenib</a:t>
            </a:r>
          </a:p>
          <a:p>
            <a:pPr algn="l" eaLnBrk="1" hangingPunct="1"/>
            <a:r>
              <a:rPr lang="en-US" sz="800" b="0" smtClean="0">
                <a:solidFill>
                  <a:srgbClr val="000000"/>
                </a:solidFill>
              </a:rPr>
              <a:t>Nexavar</a:t>
            </a:r>
          </a:p>
        </p:txBody>
      </p:sp>
      <p:grpSp>
        <p:nvGrpSpPr>
          <p:cNvPr id="221224" name="Group 1940"/>
          <p:cNvGrpSpPr>
            <a:grpSpLocks/>
          </p:cNvGrpSpPr>
          <p:nvPr/>
        </p:nvGrpSpPr>
        <p:grpSpPr bwMode="auto">
          <a:xfrm flipV="1">
            <a:off x="112713" y="969963"/>
            <a:ext cx="8912225" cy="420687"/>
            <a:chOff x="78" y="175"/>
            <a:chExt cx="5614" cy="265"/>
          </a:xfrm>
        </p:grpSpPr>
        <p:grpSp>
          <p:nvGrpSpPr>
            <p:cNvPr id="221342" name="Group 1941"/>
            <p:cNvGrpSpPr>
              <a:grpSpLocks/>
            </p:cNvGrpSpPr>
            <p:nvPr/>
          </p:nvGrpSpPr>
          <p:grpSpPr bwMode="auto">
            <a:xfrm>
              <a:off x="346" y="175"/>
              <a:ext cx="1116" cy="90"/>
              <a:chOff x="1146" y="1142"/>
              <a:chExt cx="1116" cy="90"/>
            </a:xfrm>
          </p:grpSpPr>
          <p:grpSp>
            <p:nvGrpSpPr>
              <p:cNvPr id="276566" name="Group 1942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6784" name="Group 194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788" name="Line 19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89" name="Oval 19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85" name="Group 194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786" name="Line 19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87" name="Oval 19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67" name="Group 1949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6778" name="Group 195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782" name="Line 19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83" name="Oval 19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79" name="Group 195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780" name="Line 19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81" name="Oval 19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68" name="Group 1956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6772" name="Group 195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776" name="Line 19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77" name="Oval 19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73" name="Group 196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774" name="Line 19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75" name="Oval 19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69" name="Group 1963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6766" name="Group 196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770" name="Line 19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71" name="Oval 19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67" name="Group 196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768" name="Line 19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69" name="Oval 19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0" name="Group 1970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6760" name="Group 197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764" name="Line 19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65" name="Oval 19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61" name="Group 197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762" name="Line 19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63" name="Oval 19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1" name="Group 1977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6754" name="Group 197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758" name="Line 19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59" name="Oval 19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55" name="Group 198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756" name="Line 19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57" name="Oval 19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2" name="Group 1984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6748" name="Group 198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752" name="Line 19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53" name="Oval 19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49" name="Group 198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750" name="Line 19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51" name="Oval 19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3" name="Group 1991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6742" name="Group 199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746" name="Line 19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47" name="Oval 19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43" name="Group 199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744" name="Line 19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45" name="Oval 19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4" name="Group 1998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6736" name="Group 199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740" name="Line 20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41" name="Oval 20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37" name="Group 200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738" name="Line 20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39" name="Oval 20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5" name="Group 2005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6730" name="Group 200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734" name="Line 20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35" name="Oval 20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31" name="Group 200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732" name="Line 20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33" name="Oval 20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6" name="Group 2012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76724" name="Group 201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728" name="Line 20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29" name="Oval 20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25" name="Group 201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726" name="Line 20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27" name="Oval 20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7" name="Group 2019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76718" name="Group 202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722" name="Line 20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23" name="Oval 20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19" name="Group 202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720" name="Line 20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21" name="Oval 20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8" name="Group 2026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76712" name="Group 202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716" name="Line 20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17" name="Oval 20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13" name="Group 203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714" name="Line 20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15" name="Oval 20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79" name="Group 2033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76706" name="Group 203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710" name="Line 20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11" name="Oval 20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07" name="Group 203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708" name="Line 20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09" name="Oval 20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0" name="Group 2040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76700" name="Group 204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704" name="Line 20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05" name="Oval 20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701" name="Group 204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702" name="Line 20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703" name="Oval 20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1" name="Group 2047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76694" name="Group 204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698" name="Line 20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99" name="Oval 20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95" name="Group 205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696" name="Line 20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97" name="Oval 20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2" name="Group 2054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76688" name="Group 205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692" name="Line 20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93" name="Oval 20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89" name="Group 205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690" name="Line 20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91" name="Oval 20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3" name="Group 2061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76682" name="Group 206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686" name="Line 20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87" name="Oval 20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83" name="Group 206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684" name="Line 20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85" name="Oval 20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4" name="Group 2068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76676" name="Group 206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680" name="Line 20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81" name="Oval 20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77" name="Group 207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678" name="Line 20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79" name="Oval 20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5" name="Group 2075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76670" name="Group 207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674" name="Line 2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75" name="Oval 20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71" name="Group 207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672" name="Line 20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73" name="Oval 20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6" name="Group 2082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76664" name="Group 208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668" name="Line 2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69" name="Oval 20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65" name="Group 208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666" name="Line 20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67" name="Oval 20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7" name="Group 2089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76658" name="Group 209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662" name="Line 20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63" name="Oval 20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59" name="Group 209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660" name="Line 2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61" name="Oval 20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8" name="Group 2096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76652" name="Group 209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656" name="Line 20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57" name="Oval 20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53" name="Group 210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654" name="Line 21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55" name="Oval 21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89" name="Group 2103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76646" name="Group 210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650" name="Line 21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51" name="Oval 21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47" name="Group 210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648" name="Line 21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49" name="Oval 2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0" name="Group 2110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76640" name="Group 211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644" name="Line 21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45" name="Oval 2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41" name="Group 211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642" name="Line 21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43" name="Oval 21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1" name="Group 2117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76634" name="Group 211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638" name="Line 21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39" name="Oval 21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35" name="Group 212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636" name="Line 2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37" name="Oval 2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2" name="Group 2124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76628" name="Group 212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632" name="Line 21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33" name="Oval 21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29" name="Group 212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630" name="Line 21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31" name="Oval 2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3" name="Group 2131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76622" name="Group 213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626" name="Line 21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27" name="Oval 21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23" name="Group 213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624" name="Line 21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25" name="Oval 21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4" name="Group 2138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6616" name="Group 213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620" name="Line 21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21" name="Oval 21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17" name="Group 214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618" name="Line 21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19" name="Oval 2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5" name="Group 2145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6610" name="Group 214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614" name="Line 21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15" name="Oval 21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11" name="Group 214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612" name="Line 21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13" name="Oval 21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6" name="Group 2152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6604" name="Group 215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608" name="Line 21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09" name="Oval 21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605" name="Group 215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606" name="Line 21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07" name="Oval 21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597" name="Group 2159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6598" name="Group 216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602" name="Line 21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03" name="Oval 21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99" name="Group 216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600" name="Line 21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601" name="Oval 2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3" name="Group 2166"/>
            <p:cNvGrpSpPr>
              <a:grpSpLocks/>
            </p:cNvGrpSpPr>
            <p:nvPr/>
          </p:nvGrpSpPr>
          <p:grpSpPr bwMode="auto">
            <a:xfrm>
              <a:off x="78" y="178"/>
              <a:ext cx="265" cy="262"/>
              <a:chOff x="878" y="1144"/>
              <a:chExt cx="265" cy="262"/>
            </a:xfrm>
          </p:grpSpPr>
          <p:grpSp>
            <p:nvGrpSpPr>
              <p:cNvPr id="276489" name="Group 2167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276560" name="Group 21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564" name="Line 21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65" name="Oval 21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61" name="Group 21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562" name="Line 21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63" name="Oval 2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0" name="Group 2174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276554" name="Group 21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558" name="Line 21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59" name="Oval 21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55" name="Group 21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556" name="Line 21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57" name="Oval 2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1" name="Group 2181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276548" name="Group 21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552" name="Line 21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53" name="Oval 21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49" name="Group 21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550" name="Line 21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51" name="Oval 2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2" name="Group 2188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276542" name="Group 21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546" name="Line 21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47" name="Oval 21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43" name="Group 21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544" name="Line 21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45" name="Oval 2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3" name="Group 2195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276536" name="Group 21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540" name="Line 21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41" name="Oval 21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37" name="Group 21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538" name="Line 22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39" name="Oval 2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4" name="Group 2202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276530" name="Group 22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534" name="Line 22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35" name="Oval 22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31" name="Group 22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532" name="Line 22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33" name="Oval 22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5" name="Group 2209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276524" name="Group 221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528" name="Line 22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29" name="Oval 22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25" name="Group 221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526" name="Line 22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27" name="Oval 2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6" name="Group 2216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276518" name="Group 221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522" name="Line 22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23" name="Oval 22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19" name="Group 222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520" name="Line 22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21" name="Oval 2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7" name="Group 2223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276512" name="Group 222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6516" name="Line 22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17" name="Oval 22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13" name="Group 222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6514" name="Line 22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15" name="Oval 2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8" name="Group 2230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276506" name="Group 223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510" name="Line 22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11" name="Oval 22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07" name="Group 223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508" name="Line 22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09" name="Oval 2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76499" name="Group 2237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276500" name="Group 223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6504" name="Line 22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05" name="Oval 22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501" name="Group 224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6502" name="Line 22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503" name="Oval 22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4" name="Group 2244"/>
            <p:cNvGrpSpPr>
              <a:grpSpLocks/>
            </p:cNvGrpSpPr>
            <p:nvPr/>
          </p:nvGrpSpPr>
          <p:grpSpPr bwMode="auto">
            <a:xfrm>
              <a:off x="1469" y="175"/>
              <a:ext cx="1116" cy="90"/>
              <a:chOff x="1146" y="1142"/>
              <a:chExt cx="1116" cy="90"/>
            </a:xfrm>
          </p:grpSpPr>
          <p:grpSp>
            <p:nvGrpSpPr>
              <p:cNvPr id="221993" name="Group 2245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6483" name="Group 224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487" name="Line 22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488" name="Oval 22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76484" name="Group 224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6485" name="Line 22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486" name="Oval 2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4" name="Group 2252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22205" name="Group 225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6481" name="Line 22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482" name="Oval 22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206" name="Group 225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207" name="Line 22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76480" name="Oval 22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5" name="Group 2259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22199" name="Group 226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203" name="Line 22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204" name="Oval 22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200" name="Group 226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201" name="Line 22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202" name="Oval 22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6" name="Group 2266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22193" name="Group 226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197" name="Line 22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98" name="Oval 22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94" name="Group 227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195" name="Line 22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96" name="Oval 2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7" name="Group 2273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22187" name="Group 227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191" name="Line 22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92" name="Oval 22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88" name="Group 227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189" name="Line 22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90" name="Oval 2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8" name="Group 2280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22181" name="Group 228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185" name="Line 22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86" name="Oval 22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82" name="Group 228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183" name="Line 22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84" name="Oval 22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999" name="Group 2287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22175" name="Group 228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179" name="Line 22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80" name="Oval 22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76" name="Group 229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177" name="Line 22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78" name="Oval 22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0" name="Group 2294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22169" name="Group 229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173" name="Line 22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74" name="Oval 22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70" name="Group 229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171" name="Line 22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72" name="Oval 23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1" name="Group 2301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22163" name="Group 230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167" name="Line 23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68" name="Oval 23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64" name="Group 230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165" name="Line 23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66" name="Oval 23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2" name="Group 2308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22157" name="Group 230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161" name="Line 23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62" name="Oval 23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58" name="Group 231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159" name="Line 23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60" name="Oval 23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3" name="Group 2315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22151" name="Group 231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155" name="Line 23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56" name="Oval 23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52" name="Group 231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153" name="Line 23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54" name="Oval 23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4" name="Group 2322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22145" name="Group 232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149" name="Line 23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50" name="Oval 23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46" name="Group 232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147" name="Line 23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48" name="Oval 23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5" name="Group 2329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22139" name="Group 233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143" name="Line 23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44" name="Oval 23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40" name="Group 233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141" name="Line 23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42" name="Oval 23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6" name="Group 2336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22133" name="Group 233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137" name="Line 23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38" name="Oval 23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34" name="Group 234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135" name="Line 23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36" name="Oval 23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7" name="Group 2343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22127" name="Group 234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131" name="Line 23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32" name="Oval 23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28" name="Group 234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129" name="Line 23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30" name="Oval 23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8" name="Group 2350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22121" name="Group 235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125" name="Line 23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26" name="Oval 23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22" name="Group 235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123" name="Line 23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24" name="Oval 23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09" name="Group 2357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22115" name="Group 235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119" name="Line 23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20" name="Oval 23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16" name="Group 236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117" name="Line 23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18" name="Oval 23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0" name="Group 2364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22109" name="Group 236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113" name="Line 23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14" name="Oval 23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10" name="Group 236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111" name="Line 23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12" name="Oval 2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1" name="Group 2371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22103" name="Group 237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107" name="Line 23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08" name="Oval 23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104" name="Group 237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105" name="Line 23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06" name="Oval 23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2" name="Group 2378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22097" name="Group 237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101" name="Line 23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02" name="Oval 23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98" name="Group 238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099" name="Line 23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100" name="Oval 23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3" name="Group 2385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22091" name="Group 238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095" name="Line 23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96" name="Oval 23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92" name="Group 238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093" name="Line 23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94" name="Oval 2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4" name="Group 2392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22085" name="Group 239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089" name="Line 23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90" name="Oval 23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86" name="Group 239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087" name="Line 23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88" name="Oval 2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5" name="Group 2399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22079" name="Group 240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083" name="Line 24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84" name="Oval 24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80" name="Group 240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081" name="Line 24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82" name="Oval 24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6" name="Group 2406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22073" name="Group 240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077" name="Line 24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78" name="Oval 24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74" name="Group 241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075" name="Line 24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76" name="Oval 2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7" name="Group 2413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22067" name="Group 241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071" name="Line 24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72" name="Oval 24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68" name="Group 241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069" name="Line 24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70" name="Oval 2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8" name="Group 2420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22061" name="Group 242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065" name="Line 24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66" name="Oval 24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62" name="Group 242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2063" name="Line 24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64" name="Oval 24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19" name="Group 2427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22055" name="Group 242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059" name="Line 24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60" name="Oval 24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56" name="Group 243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057" name="Line 24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58" name="Oval 24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20" name="Group 2434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22049" name="Group 243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2053" name="Line 24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54" name="Oval 24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50" name="Group 243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2051" name="Line 24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52" name="Oval 2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21" name="Group 2441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22043" name="Group 244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047" name="Line 24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48" name="Oval 24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44" name="Group 244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045" name="Line 24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46" name="Oval 2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22" name="Group 2448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22037" name="Group 244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2041" name="Line 24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42" name="Oval 24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38" name="Group 245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2039" name="Line 24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40" name="Oval 24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23" name="Group 2455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22031" name="Group 245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035" name="Line 24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36" name="Oval 24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32" name="Group 245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033" name="Line 24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34" name="Oval 24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2024" name="Group 2462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22025" name="Group 246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029" name="Line 24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30" name="Oval 24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2026" name="Group 246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027" name="Line 24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2028" name="Oval 24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5" name="Group 2469"/>
            <p:cNvGrpSpPr>
              <a:grpSpLocks/>
            </p:cNvGrpSpPr>
            <p:nvPr/>
          </p:nvGrpSpPr>
          <p:grpSpPr bwMode="auto">
            <a:xfrm>
              <a:off x="3184" y="175"/>
              <a:ext cx="1116" cy="90"/>
              <a:chOff x="1146" y="1142"/>
              <a:chExt cx="1116" cy="90"/>
            </a:xfrm>
          </p:grpSpPr>
          <p:grpSp>
            <p:nvGrpSpPr>
              <p:cNvPr id="221769" name="Group 2470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21987" name="Group 247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991" name="Line 24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92" name="Oval 24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88" name="Group 247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989" name="Line 24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90" name="Oval 2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0" name="Group 2477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21981" name="Group 247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985" name="Line 24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86" name="Oval 24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82" name="Group 248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983" name="Line 24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84" name="Oval 2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1" name="Group 2484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21975" name="Group 248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979" name="Line 24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80" name="Oval 24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76" name="Group 248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977" name="Line 24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78" name="Oval 24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2" name="Group 2491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21969" name="Group 249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973" name="Line 24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74" name="Oval 24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70" name="Group 249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971" name="Line 24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72" name="Oval 2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3" name="Group 2498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21963" name="Group 249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967" name="Line 25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68" name="Oval 25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64" name="Group 250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965" name="Line 25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66" name="Oval 25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4" name="Group 2505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21957" name="Group 250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961" name="Line 25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62" name="Oval 25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58" name="Group 250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959" name="Line 25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60" name="Oval 2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5" name="Group 2512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21951" name="Group 251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955" name="Line 25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56" name="Oval 25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52" name="Group 251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953" name="Line 25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54" name="Oval 25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6" name="Group 2519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21945" name="Group 252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949" name="Line 25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50" name="Oval 25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46" name="Group 252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947" name="Line 25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48" name="Oval 2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7" name="Group 2526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21939" name="Group 252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943" name="Line 25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44" name="Oval 25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40" name="Group 253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941" name="Line 25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42" name="Oval 25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8" name="Group 2533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21933" name="Group 253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937" name="Line 25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38" name="Oval 25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34" name="Group 253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935" name="Line 25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36" name="Oval 25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79" name="Group 2540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21927" name="Group 254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931" name="Line 25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32" name="Oval 25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28" name="Group 254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929" name="Line 25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30" name="Oval 25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0" name="Group 2547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21921" name="Group 254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925" name="Line 25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26" name="Oval 25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22" name="Group 255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923" name="Line 25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24" name="Oval 25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1" name="Group 2554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21915" name="Group 255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919" name="Line 25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20" name="Oval 25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16" name="Group 255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917" name="Line 25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18" name="Oval 2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2" name="Group 2561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21909" name="Group 256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913" name="Line 25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14" name="Oval 25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10" name="Group 256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911" name="Line 25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12" name="Oval 2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3" name="Group 2568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21903" name="Group 256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907" name="Line 25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08" name="Oval 25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904" name="Group 257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905" name="Line 25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06" name="Oval 2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4" name="Group 2575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21897" name="Group 257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901" name="Line 25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02" name="Oval 25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98" name="Group 257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899" name="Line 25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900" name="Oval 25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5" name="Group 2582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21891" name="Group 258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895" name="Line 25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96" name="Oval 25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92" name="Group 258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893" name="Line 25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94" name="Oval 2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6" name="Group 2589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21885" name="Group 259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889" name="Line 25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90" name="Oval 25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86" name="Group 259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887" name="Line 25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88" name="Oval 25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7" name="Group 2596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21879" name="Group 259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883" name="Line 25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84" name="Oval 25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80" name="Group 260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881" name="Line 26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82" name="Oval 26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8" name="Group 2603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21873" name="Group 260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877" name="Line 26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78" name="Oval 26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74" name="Group 260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875" name="Line 26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76" name="Oval 26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89" name="Group 2610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21867" name="Group 261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871" name="Line 26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72" name="Oval 26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68" name="Group 261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869" name="Line 26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70" name="Oval 26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0" name="Group 2617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21861" name="Group 261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865" name="Line 26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66" name="Oval 26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62" name="Group 262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863" name="Line 26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64" name="Oval 26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1" name="Group 2624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21855" name="Group 262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859" name="Line 26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60" name="Oval 26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56" name="Group 262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857" name="Line 26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58" name="Oval 26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2" name="Group 2631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21849" name="Group 263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853" name="Line 26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54" name="Oval 26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50" name="Group 263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851" name="Line 26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52" name="Oval 26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3" name="Group 2638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21843" name="Group 263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847" name="Line 26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48" name="Oval 26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44" name="Group 264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845" name="Line 26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46" name="Oval 26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4" name="Group 2645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21837" name="Group 264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841" name="Line 26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42" name="Oval 26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38" name="Group 264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839" name="Line 26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40" name="Oval 26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5" name="Group 2652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21831" name="Group 265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835" name="Line 26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36" name="Oval 26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32" name="Group 265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833" name="Line 26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34" name="Oval 26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6" name="Group 2659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21825" name="Group 266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829" name="Line 26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30" name="Oval 26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26" name="Group 266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827" name="Line 26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28" name="Oval 2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7" name="Group 2666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21819" name="Group 266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823" name="Line 26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24" name="Oval 26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20" name="Group 267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821" name="Line 2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22" name="Oval 26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8" name="Group 2673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21813" name="Group 267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817" name="Line 26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18" name="Oval 26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14" name="Group 267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815" name="Line 26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16" name="Oval 26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99" name="Group 2680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21807" name="Group 268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811" name="Line 26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12" name="Oval 26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08" name="Group 268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809" name="Line 26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10" name="Oval 26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800" name="Group 2687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21801" name="Group 268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805" name="Line 26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06" name="Oval 26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802" name="Group 269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803" name="Line 26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804" name="Oval 2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6" name="Group 2694"/>
            <p:cNvGrpSpPr>
              <a:grpSpLocks/>
            </p:cNvGrpSpPr>
            <p:nvPr/>
          </p:nvGrpSpPr>
          <p:grpSpPr bwMode="auto">
            <a:xfrm flipH="1">
              <a:off x="5427" y="178"/>
              <a:ext cx="265" cy="262"/>
              <a:chOff x="878" y="1144"/>
              <a:chExt cx="265" cy="262"/>
            </a:xfrm>
          </p:grpSpPr>
          <p:grpSp>
            <p:nvGrpSpPr>
              <p:cNvPr id="221692" name="Group 2695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221763" name="Group 269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767" name="Line 26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68" name="Oval 26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64" name="Group 269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765" name="Line 27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66" name="Oval 27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3" name="Group 2702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221757" name="Group 270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761" name="Line 27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62" name="Oval 27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58" name="Group 270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759" name="Line 27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60" name="Oval 27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4" name="Group 2709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221751" name="Group 271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755" name="Line 27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56" name="Oval 27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52" name="Group 271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753" name="Line 27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54" name="Oval 2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5" name="Group 2716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221745" name="Group 271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749" name="Line 27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50" name="Oval 27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46" name="Group 272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747" name="Line 27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48" name="Oval 27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6" name="Group 2723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221739" name="Group 272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743" name="Line 27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44" name="Oval 27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40" name="Group 272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741" name="Line 2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42" name="Oval 27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7" name="Group 2730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221733" name="Group 273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737" name="Line 27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38" name="Oval 27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34" name="Group 273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735" name="Line 27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36" name="Oval 27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8" name="Group 2737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221727" name="Group 273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731" name="Line 27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32" name="Oval 27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28" name="Group 274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729" name="Line 27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30" name="Oval 27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699" name="Group 2744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221721" name="Group 274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725" name="Line 27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26" name="Oval 27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22" name="Group 274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723" name="Line 27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24" name="Oval 2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00" name="Group 2751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221715" name="Group 275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719" name="Line 27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20" name="Oval 27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16" name="Group 275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717" name="Line 27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18" name="Oval 27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01" name="Group 2758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221709" name="Group 275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713" name="Line 27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14" name="Oval 27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10" name="Group 276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711" name="Line 27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12" name="Oval 27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702" name="Group 2765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221703" name="Group 276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707" name="Line 27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08" name="Oval 27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704" name="Group 276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705" name="Line 27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706" name="Oval 27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7" name="Group 2772"/>
            <p:cNvGrpSpPr>
              <a:grpSpLocks/>
            </p:cNvGrpSpPr>
            <p:nvPr/>
          </p:nvGrpSpPr>
          <p:grpSpPr bwMode="auto">
            <a:xfrm>
              <a:off x="4307" y="175"/>
              <a:ext cx="1116" cy="90"/>
              <a:chOff x="1146" y="1142"/>
              <a:chExt cx="1116" cy="90"/>
            </a:xfrm>
          </p:grpSpPr>
          <p:grpSp>
            <p:nvGrpSpPr>
              <p:cNvPr id="221468" name="Group 2773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21686" name="Group 277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690" name="Line 27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91" name="Oval 27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87" name="Group 277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688" name="Line 27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89" name="Oval 27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69" name="Group 2780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21680" name="Group 278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684" name="Line 27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85" name="Oval 27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81" name="Group 278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682" name="Line 27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83" name="Oval 27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0" name="Group 2787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21674" name="Group 278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678" name="Line 27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79" name="Oval 27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75" name="Group 279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676" name="Line 27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77" name="Oval 2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1" name="Group 2794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21668" name="Group 279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672" name="Line 27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73" name="Oval 27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69" name="Group 279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670" name="Line 27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71" name="Oval 2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2" name="Group 2801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21662" name="Group 280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666" name="Line 28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67" name="Oval 28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63" name="Group 280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664" name="Line 28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65" name="Oval 28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3" name="Group 2808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21656" name="Group 280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660" name="Line 28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61" name="Oval 28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57" name="Group 281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658" name="Line 28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59" name="Oval 28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4" name="Group 2815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21650" name="Group 281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654" name="Line 28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55" name="Oval 28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51" name="Group 281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652" name="Line 28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53" name="Oval 2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5" name="Group 2822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21644" name="Group 282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648" name="Line 28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49" name="Oval 28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45" name="Group 282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646" name="Line 28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47" name="Oval 28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6" name="Group 2829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21638" name="Group 283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642" name="Line 28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43" name="Oval 28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39" name="Group 283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640" name="Line 28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41" name="Oval 28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7" name="Group 2836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21632" name="Group 283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636" name="Line 28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37" name="Oval 28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33" name="Group 284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634" name="Line 28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35" name="Oval 2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8" name="Group 2843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21626" name="Group 284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630" name="Line 28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31" name="Oval 28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27" name="Group 284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628" name="Line 28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29" name="Oval 28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79" name="Group 2850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21620" name="Group 285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624" name="Line 28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25" name="Oval 28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21" name="Group 285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622" name="Line 28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23" name="Oval 28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0" name="Group 2857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21614" name="Group 285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618" name="Line 28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19" name="Oval 28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15" name="Group 286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616" name="Line 28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17" name="Oval 2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1" name="Group 2864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21608" name="Group 286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612" name="Line 28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13" name="Oval 28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09" name="Group 286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610" name="Line 28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11" name="Oval 28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2" name="Group 2871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21602" name="Group 287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606" name="Line 28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07" name="Oval 28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603" name="Group 287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604" name="Line 28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05" name="Oval 28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3" name="Group 2878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21596" name="Group 287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600" name="Line 28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601" name="Oval 28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97" name="Group 288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598" name="Line 28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99" name="Oval 2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4" name="Group 2885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21590" name="Group 288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594" name="Line 28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95" name="Oval 28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91" name="Group 288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592" name="Line 28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93" name="Oval 28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5" name="Group 2892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21584" name="Group 289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588" name="Line 28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89" name="Oval 28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85" name="Group 289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586" name="Line 28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87" name="Oval 28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6" name="Group 2899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21578" name="Group 290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582" name="Line 29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83" name="Oval 29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79" name="Group 290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580" name="Line 29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81" name="Oval 2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7" name="Group 2906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21572" name="Group 290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576" name="Line 29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77" name="Oval 29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73" name="Group 291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574" name="Line 29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75" name="Oval 29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8" name="Group 2913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21566" name="Group 291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570" name="Line 29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71" name="Oval 29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67" name="Group 291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568" name="Line 29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69" name="Oval 29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89" name="Group 2920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21560" name="Group 292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564" name="Line 29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65" name="Oval 29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61" name="Group 292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562" name="Line 29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63" name="Oval 2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0" name="Group 2927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21554" name="Group 292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558" name="Line 29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59" name="Oval 29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55" name="Group 293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556" name="Line 29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57" name="Oval 29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1" name="Group 2934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21548" name="Group 293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552" name="Line 29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53" name="Oval 29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49" name="Group 293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550" name="Line 29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51" name="Oval 29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2" name="Group 2941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21542" name="Group 294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546" name="Line 29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47" name="Oval 29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43" name="Group 294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544" name="Line 29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45" name="Oval 29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3" name="Group 2948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21536" name="Group 294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540" name="Line 29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41" name="Oval 29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37" name="Group 295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538" name="Line 29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39" name="Oval 29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4" name="Group 2955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21530" name="Group 295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534" name="Line 29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35" name="Oval 29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31" name="Group 295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532" name="Line 29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33" name="Oval 29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5" name="Group 2962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21524" name="Group 296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528" name="Line 29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29" name="Oval 29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25" name="Group 296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526" name="Line 29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27" name="Oval 29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6" name="Group 2969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21518" name="Group 297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522" name="Line 29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23" name="Oval 29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19" name="Group 297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520" name="Line 29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21" name="Oval 29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7" name="Group 2976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21512" name="Group 297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516" name="Line 29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17" name="Oval 29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13" name="Group 298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514" name="Line 29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15" name="Oval 29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8" name="Group 2983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21506" name="Group 298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510" name="Line 29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11" name="Oval 29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07" name="Group 298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508" name="Line 29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09" name="Oval 29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499" name="Group 2990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21500" name="Group 299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504" name="Line 29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05" name="Oval 29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501" name="Group 299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502" name="Line 29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503" name="Oval 29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21348" name="Group 2997"/>
            <p:cNvGrpSpPr>
              <a:grpSpLocks/>
            </p:cNvGrpSpPr>
            <p:nvPr/>
          </p:nvGrpSpPr>
          <p:grpSpPr bwMode="auto">
            <a:xfrm>
              <a:off x="2589" y="176"/>
              <a:ext cx="590" cy="90"/>
              <a:chOff x="2583" y="336"/>
              <a:chExt cx="590" cy="90"/>
            </a:xfrm>
          </p:grpSpPr>
          <p:grpSp>
            <p:nvGrpSpPr>
              <p:cNvPr id="221349" name="Group 2998"/>
              <p:cNvGrpSpPr>
                <a:grpSpLocks/>
              </p:cNvGrpSpPr>
              <p:nvPr/>
            </p:nvGrpSpPr>
            <p:grpSpPr bwMode="auto">
              <a:xfrm>
                <a:off x="2583" y="336"/>
                <a:ext cx="29" cy="90"/>
                <a:chOff x="1215" y="1142"/>
                <a:chExt cx="29" cy="90"/>
              </a:xfrm>
            </p:grpSpPr>
            <p:grpSp>
              <p:nvGrpSpPr>
                <p:cNvPr id="221462" name="Group 299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466" name="Line 30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67" name="Oval 30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63" name="Group 300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464" name="Line 30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65" name="Oval 30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0" name="Group 3005"/>
              <p:cNvGrpSpPr>
                <a:grpSpLocks/>
              </p:cNvGrpSpPr>
              <p:nvPr/>
            </p:nvGrpSpPr>
            <p:grpSpPr bwMode="auto">
              <a:xfrm>
                <a:off x="2618" y="336"/>
                <a:ext cx="29" cy="90"/>
                <a:chOff x="1250" y="1142"/>
                <a:chExt cx="29" cy="90"/>
              </a:xfrm>
            </p:grpSpPr>
            <p:grpSp>
              <p:nvGrpSpPr>
                <p:cNvPr id="221456" name="Group 300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460" name="Line 30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61" name="Oval 30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57" name="Group 300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458" name="Line 30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59" name="Oval 30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1" name="Group 3012"/>
              <p:cNvGrpSpPr>
                <a:grpSpLocks/>
              </p:cNvGrpSpPr>
              <p:nvPr/>
            </p:nvGrpSpPr>
            <p:grpSpPr bwMode="auto">
              <a:xfrm>
                <a:off x="2653" y="336"/>
                <a:ext cx="29" cy="90"/>
                <a:chOff x="1285" y="1143"/>
                <a:chExt cx="29" cy="90"/>
              </a:xfrm>
            </p:grpSpPr>
            <p:grpSp>
              <p:nvGrpSpPr>
                <p:cNvPr id="221450" name="Group 301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454" name="Line 30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55" name="Oval 30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51" name="Group 301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452" name="Line 30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53" name="Oval 30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2" name="Group 3019"/>
              <p:cNvGrpSpPr>
                <a:grpSpLocks/>
              </p:cNvGrpSpPr>
              <p:nvPr/>
            </p:nvGrpSpPr>
            <p:grpSpPr bwMode="auto">
              <a:xfrm>
                <a:off x="2688" y="336"/>
                <a:ext cx="29" cy="90"/>
                <a:chOff x="1320" y="1143"/>
                <a:chExt cx="29" cy="90"/>
              </a:xfrm>
            </p:grpSpPr>
            <p:grpSp>
              <p:nvGrpSpPr>
                <p:cNvPr id="221444" name="Group 302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448" name="Line 30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49" name="Oval 30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45" name="Group 302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446" name="Line 30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47" name="Oval 30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3" name="Group 3026"/>
              <p:cNvGrpSpPr>
                <a:grpSpLocks/>
              </p:cNvGrpSpPr>
              <p:nvPr/>
            </p:nvGrpSpPr>
            <p:grpSpPr bwMode="auto">
              <a:xfrm>
                <a:off x="2723" y="336"/>
                <a:ext cx="29" cy="90"/>
                <a:chOff x="1355" y="1146"/>
                <a:chExt cx="29" cy="90"/>
              </a:xfrm>
            </p:grpSpPr>
            <p:grpSp>
              <p:nvGrpSpPr>
                <p:cNvPr id="221438" name="Group 302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442" name="Line 30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43" name="Oval 30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39" name="Group 303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440" name="Line 30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41" name="Oval 30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4" name="Group 3033"/>
              <p:cNvGrpSpPr>
                <a:grpSpLocks/>
              </p:cNvGrpSpPr>
              <p:nvPr/>
            </p:nvGrpSpPr>
            <p:grpSpPr bwMode="auto">
              <a:xfrm>
                <a:off x="2758" y="336"/>
                <a:ext cx="29" cy="90"/>
                <a:chOff x="1390" y="1146"/>
                <a:chExt cx="29" cy="90"/>
              </a:xfrm>
            </p:grpSpPr>
            <p:grpSp>
              <p:nvGrpSpPr>
                <p:cNvPr id="221432" name="Group 303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436" name="Line 30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37" name="Oval 30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33" name="Group 303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434" name="Line 30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35" name="Oval 30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5" name="Group 3040"/>
              <p:cNvGrpSpPr>
                <a:grpSpLocks/>
              </p:cNvGrpSpPr>
              <p:nvPr/>
            </p:nvGrpSpPr>
            <p:grpSpPr bwMode="auto">
              <a:xfrm>
                <a:off x="2793" y="336"/>
                <a:ext cx="29" cy="90"/>
                <a:chOff x="1425" y="1147"/>
                <a:chExt cx="29" cy="90"/>
              </a:xfrm>
            </p:grpSpPr>
            <p:grpSp>
              <p:nvGrpSpPr>
                <p:cNvPr id="221426" name="Group 304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430" name="Line 30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31" name="Oval 30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27" name="Group 304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428" name="Line 30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29" name="Oval 30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6" name="Group 3047"/>
              <p:cNvGrpSpPr>
                <a:grpSpLocks/>
              </p:cNvGrpSpPr>
              <p:nvPr/>
            </p:nvGrpSpPr>
            <p:grpSpPr bwMode="auto">
              <a:xfrm>
                <a:off x="2828" y="336"/>
                <a:ext cx="29" cy="90"/>
                <a:chOff x="1460" y="1147"/>
                <a:chExt cx="29" cy="90"/>
              </a:xfrm>
            </p:grpSpPr>
            <p:grpSp>
              <p:nvGrpSpPr>
                <p:cNvPr id="221420" name="Group 304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424" name="Line 30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25" name="Oval 30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21" name="Group 305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422" name="Line 30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23" name="Oval 30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7" name="Group 3054"/>
              <p:cNvGrpSpPr>
                <a:grpSpLocks/>
              </p:cNvGrpSpPr>
              <p:nvPr/>
            </p:nvGrpSpPr>
            <p:grpSpPr bwMode="auto">
              <a:xfrm>
                <a:off x="2863" y="336"/>
                <a:ext cx="29" cy="90"/>
                <a:chOff x="1215" y="1142"/>
                <a:chExt cx="29" cy="90"/>
              </a:xfrm>
            </p:grpSpPr>
            <p:grpSp>
              <p:nvGrpSpPr>
                <p:cNvPr id="221414" name="Group 305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418" name="Line 30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19" name="Oval 30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15" name="Group 305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416" name="Line 30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17" name="Oval 30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8" name="Group 3061"/>
              <p:cNvGrpSpPr>
                <a:grpSpLocks/>
              </p:cNvGrpSpPr>
              <p:nvPr/>
            </p:nvGrpSpPr>
            <p:grpSpPr bwMode="auto">
              <a:xfrm>
                <a:off x="2898" y="336"/>
                <a:ext cx="29" cy="90"/>
                <a:chOff x="1250" y="1142"/>
                <a:chExt cx="29" cy="90"/>
              </a:xfrm>
            </p:grpSpPr>
            <p:grpSp>
              <p:nvGrpSpPr>
                <p:cNvPr id="221408" name="Group 306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412" name="Line 30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13" name="Oval 30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09" name="Group 306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410" name="Line 30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11" name="Oval 30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59" name="Group 3068"/>
              <p:cNvGrpSpPr>
                <a:grpSpLocks/>
              </p:cNvGrpSpPr>
              <p:nvPr/>
            </p:nvGrpSpPr>
            <p:grpSpPr bwMode="auto">
              <a:xfrm>
                <a:off x="2933" y="336"/>
                <a:ext cx="29" cy="90"/>
                <a:chOff x="1285" y="1143"/>
                <a:chExt cx="29" cy="90"/>
              </a:xfrm>
            </p:grpSpPr>
            <p:grpSp>
              <p:nvGrpSpPr>
                <p:cNvPr id="221402" name="Group 306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406" name="Line 30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07" name="Oval 30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403" name="Group 307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404" name="Line 30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05" name="Oval 30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0" name="Group 3075"/>
              <p:cNvGrpSpPr>
                <a:grpSpLocks/>
              </p:cNvGrpSpPr>
              <p:nvPr/>
            </p:nvGrpSpPr>
            <p:grpSpPr bwMode="auto">
              <a:xfrm>
                <a:off x="2968" y="336"/>
                <a:ext cx="29" cy="90"/>
                <a:chOff x="1320" y="1143"/>
                <a:chExt cx="29" cy="90"/>
              </a:xfrm>
            </p:grpSpPr>
            <p:grpSp>
              <p:nvGrpSpPr>
                <p:cNvPr id="221396" name="Group 307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1400" name="Line 3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401" name="Oval 30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97" name="Group 307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1398" name="Line 30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99" name="Oval 30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1" name="Group 3082"/>
              <p:cNvGrpSpPr>
                <a:grpSpLocks/>
              </p:cNvGrpSpPr>
              <p:nvPr/>
            </p:nvGrpSpPr>
            <p:grpSpPr bwMode="auto">
              <a:xfrm>
                <a:off x="3003" y="336"/>
                <a:ext cx="29" cy="90"/>
                <a:chOff x="1355" y="1146"/>
                <a:chExt cx="29" cy="90"/>
              </a:xfrm>
            </p:grpSpPr>
            <p:grpSp>
              <p:nvGrpSpPr>
                <p:cNvPr id="221390" name="Group 308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394" name="Line 3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95" name="Oval 30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91" name="Group 308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392" name="Line 30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93" name="Oval 30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2" name="Group 3089"/>
              <p:cNvGrpSpPr>
                <a:grpSpLocks/>
              </p:cNvGrpSpPr>
              <p:nvPr/>
            </p:nvGrpSpPr>
            <p:grpSpPr bwMode="auto">
              <a:xfrm>
                <a:off x="3038" y="336"/>
                <a:ext cx="29" cy="90"/>
                <a:chOff x="1390" y="1146"/>
                <a:chExt cx="29" cy="90"/>
              </a:xfrm>
            </p:grpSpPr>
            <p:grpSp>
              <p:nvGrpSpPr>
                <p:cNvPr id="221384" name="Group 309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1388" name="Line 30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89" name="Oval 30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85" name="Group 309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1386" name="Line 3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87" name="Oval 30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3" name="Group 3096"/>
              <p:cNvGrpSpPr>
                <a:grpSpLocks/>
              </p:cNvGrpSpPr>
              <p:nvPr/>
            </p:nvGrpSpPr>
            <p:grpSpPr bwMode="auto">
              <a:xfrm>
                <a:off x="3073" y="336"/>
                <a:ext cx="29" cy="90"/>
                <a:chOff x="1425" y="1147"/>
                <a:chExt cx="29" cy="90"/>
              </a:xfrm>
            </p:grpSpPr>
            <p:grpSp>
              <p:nvGrpSpPr>
                <p:cNvPr id="221378" name="Group 309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382" name="Line 30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83" name="Oval 30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79" name="Group 310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380" name="Line 31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81" name="Oval 31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4" name="Group 3103"/>
              <p:cNvGrpSpPr>
                <a:grpSpLocks/>
              </p:cNvGrpSpPr>
              <p:nvPr/>
            </p:nvGrpSpPr>
            <p:grpSpPr bwMode="auto">
              <a:xfrm>
                <a:off x="3109" y="336"/>
                <a:ext cx="29" cy="90"/>
                <a:chOff x="1460" y="1147"/>
                <a:chExt cx="29" cy="90"/>
              </a:xfrm>
            </p:grpSpPr>
            <p:grpSp>
              <p:nvGrpSpPr>
                <p:cNvPr id="221372" name="Group 310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376" name="Line 31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77" name="Oval 31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73" name="Group 310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374" name="Line 31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75" name="Oval 3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221365" name="Group 3110"/>
              <p:cNvGrpSpPr>
                <a:grpSpLocks/>
              </p:cNvGrpSpPr>
              <p:nvPr/>
            </p:nvGrpSpPr>
            <p:grpSpPr bwMode="auto">
              <a:xfrm>
                <a:off x="3144" y="336"/>
                <a:ext cx="29" cy="90"/>
                <a:chOff x="1215" y="1142"/>
                <a:chExt cx="29" cy="90"/>
              </a:xfrm>
            </p:grpSpPr>
            <p:grpSp>
              <p:nvGrpSpPr>
                <p:cNvPr id="221366" name="Group 311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1370" name="Line 31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71" name="Oval 3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221367" name="Group 311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1368" name="Line 31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221369" name="Oval 31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/>
                    <a:endParaRPr lang="es-ES" sz="1800" b="0" smtClean="0">
                      <a:solidFill>
                        <a:srgbClr val="000000"/>
                      </a:solidFill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grpSp>
        <p:nvGrpSpPr>
          <p:cNvPr id="221225" name="Group 3117"/>
          <p:cNvGrpSpPr>
            <a:grpSpLocks/>
          </p:cNvGrpSpPr>
          <p:nvPr/>
        </p:nvGrpSpPr>
        <p:grpSpPr bwMode="auto">
          <a:xfrm>
            <a:off x="2259013" y="727075"/>
            <a:ext cx="1060450" cy="263525"/>
            <a:chOff x="853" y="3392"/>
            <a:chExt cx="668" cy="166"/>
          </a:xfrm>
        </p:grpSpPr>
        <p:grpSp>
          <p:nvGrpSpPr>
            <p:cNvPr id="221337" name="Group 3118"/>
            <p:cNvGrpSpPr>
              <a:grpSpLocks noChangeAspect="1"/>
            </p:cNvGrpSpPr>
            <p:nvPr/>
          </p:nvGrpSpPr>
          <p:grpSpPr bwMode="auto">
            <a:xfrm>
              <a:off x="853" y="3426"/>
              <a:ext cx="668" cy="75"/>
              <a:chOff x="1687" y="1004"/>
              <a:chExt cx="2095" cy="233"/>
            </a:xfrm>
          </p:grpSpPr>
          <p:sp>
            <p:nvSpPr>
              <p:cNvPr id="221339" name="AutoShape 3119"/>
              <p:cNvSpPr>
                <a:spLocks noChangeAspect="1" noChangeArrowheads="1"/>
              </p:cNvSpPr>
              <p:nvPr/>
            </p:nvSpPr>
            <p:spPr bwMode="auto">
              <a:xfrm>
                <a:off x="1687" y="1008"/>
                <a:ext cx="80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A800"/>
                  </a:gs>
                  <a:gs pos="100000">
                    <a:srgbClr val="8256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707454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800" smtClean="0">
                    <a:solidFill>
                      <a:srgbClr val="FFFF00"/>
                    </a:solidFill>
                    <a:ea typeface="ＭＳ Ｐゴシック" charset="0"/>
                    <a:cs typeface="ＭＳ Ｐゴシック" charset="0"/>
                  </a:rPr>
                  <a:t>Bcr</a:t>
                </a:r>
              </a:p>
            </p:txBody>
          </p:sp>
          <p:sp>
            <p:nvSpPr>
              <p:cNvPr id="221340" name="Line 3120"/>
              <p:cNvSpPr>
                <a:spLocks noChangeAspect="1" noChangeShapeType="1"/>
              </p:cNvSpPr>
              <p:nvPr/>
            </p:nvSpPr>
            <p:spPr bwMode="auto">
              <a:xfrm>
                <a:off x="2480" y="1120"/>
                <a:ext cx="102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41" name="AutoShape 3121"/>
              <p:cNvSpPr>
                <a:spLocks noChangeAspect="1" noChangeArrowheads="1"/>
              </p:cNvSpPr>
              <p:nvPr/>
            </p:nvSpPr>
            <p:spPr bwMode="auto">
              <a:xfrm>
                <a:off x="2582" y="1004"/>
                <a:ext cx="120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9900"/>
                  </a:gs>
                  <a:gs pos="100000">
                    <a:srgbClr val="B06900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707454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800" smtClean="0">
                    <a:solidFill>
                      <a:srgbClr val="FFFF00"/>
                    </a:solidFill>
                    <a:ea typeface="ＭＳ Ｐゴシック" charset="0"/>
                    <a:cs typeface="ＭＳ Ｐゴシック" charset="0"/>
                  </a:rPr>
                  <a:t>Abl</a:t>
                </a:r>
              </a:p>
            </p:txBody>
          </p:sp>
        </p:grpSp>
        <p:sp>
          <p:nvSpPr>
            <p:cNvPr id="221338" name="AutoShape 3122"/>
            <p:cNvSpPr>
              <a:spLocks noChangeArrowheads="1"/>
            </p:cNvSpPr>
            <p:nvPr/>
          </p:nvSpPr>
          <p:spPr bwMode="auto">
            <a:xfrm>
              <a:off x="1041" y="3392"/>
              <a:ext cx="230" cy="166"/>
            </a:xfrm>
            <a:prstGeom prst="roundRect">
              <a:avLst>
                <a:gd name="adj" fmla="val 16667"/>
              </a:avLst>
            </a:prstGeom>
            <a:solidFill>
              <a:srgbClr val="FFF3F3"/>
            </a:solidFill>
            <a:ln w="3175">
              <a:solidFill>
                <a:srgbClr val="FFB9B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655555"/>
                  </a:solidFill>
                  <a:ea typeface="ＭＳ Ｐゴシック" charset="0"/>
                  <a:cs typeface="ＭＳ Ｐゴシック" charset="0"/>
                </a:rPr>
                <a:t>Imatinib-</a:t>
              </a:r>
              <a:br>
                <a:rPr lang="en-US" sz="600" smtClean="0">
                  <a:solidFill>
                    <a:srgbClr val="655555"/>
                  </a:solidFill>
                  <a:ea typeface="ＭＳ Ｐゴシック" charset="0"/>
                  <a:cs typeface="ＭＳ Ｐゴシック" charset="0"/>
                </a:rPr>
              </a:br>
              <a:r>
                <a:rPr lang="en-US" sz="600" smtClean="0">
                  <a:solidFill>
                    <a:srgbClr val="655555"/>
                  </a:solidFill>
                  <a:ea typeface="ＭＳ Ｐゴシック" charset="0"/>
                  <a:cs typeface="ＭＳ Ｐゴシック" charset="0"/>
                </a:rPr>
                <a:t>resistant</a:t>
              </a:r>
            </a:p>
          </p:txBody>
        </p:sp>
      </p:grpSp>
      <p:grpSp>
        <p:nvGrpSpPr>
          <p:cNvPr id="221226" name="Group 3123"/>
          <p:cNvGrpSpPr>
            <a:grpSpLocks noChangeAspect="1"/>
          </p:cNvGrpSpPr>
          <p:nvPr/>
        </p:nvGrpSpPr>
        <p:grpSpPr bwMode="auto">
          <a:xfrm>
            <a:off x="739775" y="785813"/>
            <a:ext cx="1060450" cy="119062"/>
            <a:chOff x="1687" y="1004"/>
            <a:chExt cx="2095" cy="233"/>
          </a:xfrm>
        </p:grpSpPr>
        <p:sp>
          <p:nvSpPr>
            <p:cNvPr id="221334" name="AutoShape 3124"/>
            <p:cNvSpPr>
              <a:spLocks noChangeAspect="1" noChangeArrowheads="1"/>
            </p:cNvSpPr>
            <p:nvPr/>
          </p:nvSpPr>
          <p:spPr bwMode="auto">
            <a:xfrm>
              <a:off x="1687" y="1008"/>
              <a:ext cx="80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A800"/>
                </a:gs>
                <a:gs pos="100000">
                  <a:srgbClr val="825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707454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Bcr</a:t>
              </a:r>
            </a:p>
          </p:txBody>
        </p:sp>
        <p:sp>
          <p:nvSpPr>
            <p:cNvPr id="221335" name="Line 3125"/>
            <p:cNvSpPr>
              <a:spLocks noChangeAspect="1" noChangeShapeType="1"/>
            </p:cNvSpPr>
            <p:nvPr/>
          </p:nvSpPr>
          <p:spPr bwMode="auto">
            <a:xfrm>
              <a:off x="2480" y="1120"/>
              <a:ext cx="102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1336" name="AutoShape 3126"/>
            <p:cNvSpPr>
              <a:spLocks noChangeAspect="1" noChangeArrowheads="1"/>
            </p:cNvSpPr>
            <p:nvPr/>
          </p:nvSpPr>
          <p:spPr bwMode="auto">
            <a:xfrm>
              <a:off x="2582" y="1004"/>
              <a:ext cx="120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9900"/>
                </a:gs>
                <a:gs pos="100000">
                  <a:srgbClr val="B069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707454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Abl</a:t>
              </a:r>
            </a:p>
          </p:txBody>
        </p:sp>
      </p:grpSp>
      <p:sp>
        <p:nvSpPr>
          <p:cNvPr id="221227" name="Oval 3127"/>
          <p:cNvSpPr>
            <a:spLocks noChangeArrowheads="1"/>
          </p:cNvSpPr>
          <p:nvPr/>
        </p:nvSpPr>
        <p:spPr bwMode="auto">
          <a:xfrm flipH="1">
            <a:off x="3954463" y="788988"/>
            <a:ext cx="347662" cy="482600"/>
          </a:xfrm>
          <a:prstGeom prst="ellipse">
            <a:avLst/>
          </a:prstGeom>
          <a:gradFill rotWithShape="1">
            <a:gsLst>
              <a:gs pos="0">
                <a:srgbClr val="405500"/>
              </a:gs>
              <a:gs pos="50000">
                <a:srgbClr val="8AB800"/>
              </a:gs>
              <a:gs pos="100000">
                <a:srgbClr val="405500"/>
              </a:gs>
            </a:gsLst>
            <a:lin ang="0" scaled="1"/>
          </a:gradFill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Src</a:t>
            </a:r>
          </a:p>
        </p:txBody>
      </p:sp>
      <p:grpSp>
        <p:nvGrpSpPr>
          <p:cNvPr id="221228" name="Group 3128"/>
          <p:cNvGrpSpPr>
            <a:grpSpLocks/>
          </p:cNvGrpSpPr>
          <p:nvPr/>
        </p:nvGrpSpPr>
        <p:grpSpPr bwMode="auto">
          <a:xfrm>
            <a:off x="696913" y="4768850"/>
            <a:ext cx="138112" cy="742950"/>
            <a:chOff x="443" y="3108"/>
            <a:chExt cx="87" cy="468"/>
          </a:xfrm>
        </p:grpSpPr>
        <p:sp>
          <p:nvSpPr>
            <p:cNvPr id="221332" name="AutoShape 3129"/>
            <p:cNvSpPr>
              <a:spLocks noChangeArrowheads="1"/>
            </p:cNvSpPr>
            <p:nvPr/>
          </p:nvSpPr>
          <p:spPr bwMode="auto">
            <a:xfrm>
              <a:off x="457" y="3108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1333" name="AutoShape 3130"/>
            <p:cNvSpPr>
              <a:spLocks noChangeAspect="1" noChangeArrowheads="1"/>
            </p:cNvSpPr>
            <p:nvPr/>
          </p:nvSpPr>
          <p:spPr bwMode="auto">
            <a:xfrm>
              <a:off x="443" y="3381"/>
              <a:ext cx="87" cy="157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grpSp>
        <p:nvGrpSpPr>
          <p:cNvPr id="221229" name="Group 3131"/>
          <p:cNvGrpSpPr>
            <a:grpSpLocks/>
          </p:cNvGrpSpPr>
          <p:nvPr/>
        </p:nvGrpSpPr>
        <p:grpSpPr bwMode="auto">
          <a:xfrm>
            <a:off x="862013" y="4768850"/>
            <a:ext cx="138112" cy="742950"/>
            <a:chOff x="547" y="3108"/>
            <a:chExt cx="87" cy="468"/>
          </a:xfrm>
        </p:grpSpPr>
        <p:sp>
          <p:nvSpPr>
            <p:cNvPr id="221330" name="AutoShape 3132"/>
            <p:cNvSpPr>
              <a:spLocks noChangeArrowheads="1"/>
            </p:cNvSpPr>
            <p:nvPr/>
          </p:nvSpPr>
          <p:spPr bwMode="auto">
            <a:xfrm>
              <a:off x="564" y="3108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1331" name="AutoShape 3133"/>
            <p:cNvSpPr>
              <a:spLocks noChangeAspect="1" noChangeArrowheads="1"/>
            </p:cNvSpPr>
            <p:nvPr/>
          </p:nvSpPr>
          <p:spPr bwMode="auto">
            <a:xfrm>
              <a:off x="547" y="3381"/>
              <a:ext cx="87" cy="157"/>
            </a:xfrm>
            <a:prstGeom prst="roundRect">
              <a:avLst>
                <a:gd name="adj" fmla="val 10417"/>
              </a:avLst>
            </a:pr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  <a:sym typeface="Symbol" charset="0"/>
                </a:rPr>
                <a:t>TK</a:t>
              </a:r>
            </a:p>
          </p:txBody>
        </p:sp>
      </p:grpSp>
      <p:sp>
        <p:nvSpPr>
          <p:cNvPr id="221230" name="AutoShape 3134"/>
          <p:cNvSpPr>
            <a:spLocks noChangeArrowheads="1"/>
          </p:cNvSpPr>
          <p:nvPr/>
        </p:nvSpPr>
        <p:spPr bwMode="auto">
          <a:xfrm>
            <a:off x="565150" y="4578350"/>
            <a:ext cx="549275" cy="277813"/>
          </a:xfrm>
          <a:prstGeom prst="roundRect">
            <a:avLst>
              <a:gd name="adj" fmla="val 50000"/>
            </a:avLst>
          </a:prstGeom>
          <a:solidFill>
            <a:srgbClr val="47534F"/>
          </a:solidFill>
          <a:ln w="9525">
            <a:solidFill>
              <a:srgbClr val="FFEDA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IGF-R</a:t>
            </a:r>
            <a:endParaRPr lang="en-US" sz="1000" smtClean="0">
              <a:solidFill>
                <a:srgbClr val="FFFF66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221231" name="Freeform 3135"/>
          <p:cNvSpPr>
            <a:spLocks/>
          </p:cNvSpPr>
          <p:nvPr/>
        </p:nvSpPr>
        <p:spPr bwMode="auto">
          <a:xfrm>
            <a:off x="1239838" y="968375"/>
            <a:ext cx="1587" cy="1055688"/>
          </a:xfrm>
          <a:custGeom>
            <a:avLst/>
            <a:gdLst>
              <a:gd name="T0" fmla="*/ 0 w 1"/>
              <a:gd name="T1" fmla="*/ 2147483647 h 665"/>
              <a:gd name="T2" fmla="*/ 0 w 1"/>
              <a:gd name="T3" fmla="*/ 0 h 665"/>
              <a:gd name="T4" fmla="*/ 0 60000 65536"/>
              <a:gd name="T5" fmla="*/ 0 60000 65536"/>
              <a:gd name="T6" fmla="*/ 0 w 1"/>
              <a:gd name="T7" fmla="*/ 0 h 665"/>
              <a:gd name="T8" fmla="*/ 1 w 1"/>
              <a:gd name="T9" fmla="*/ 665 h 66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665">
                <a:moveTo>
                  <a:pt x="0" y="665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2" name="Freeform 3136"/>
          <p:cNvSpPr>
            <a:spLocks/>
          </p:cNvSpPr>
          <p:nvPr/>
        </p:nvSpPr>
        <p:spPr bwMode="auto">
          <a:xfrm>
            <a:off x="4308475" y="1185863"/>
            <a:ext cx="247650" cy="833437"/>
          </a:xfrm>
          <a:custGeom>
            <a:avLst/>
            <a:gdLst>
              <a:gd name="T0" fmla="*/ 2147483647 w 156"/>
              <a:gd name="T1" fmla="*/ 2147483647 h 525"/>
              <a:gd name="T2" fmla="*/ 2147483647 w 156"/>
              <a:gd name="T3" fmla="*/ 2147483647 h 525"/>
              <a:gd name="T4" fmla="*/ 0 w 156"/>
              <a:gd name="T5" fmla="*/ 0 h 525"/>
              <a:gd name="T6" fmla="*/ 0 60000 65536"/>
              <a:gd name="T7" fmla="*/ 0 60000 65536"/>
              <a:gd name="T8" fmla="*/ 0 60000 65536"/>
              <a:gd name="T9" fmla="*/ 0 w 156"/>
              <a:gd name="T10" fmla="*/ 0 h 525"/>
              <a:gd name="T11" fmla="*/ 156 w 156"/>
              <a:gd name="T12" fmla="*/ 525 h 5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6" h="525">
                <a:moveTo>
                  <a:pt x="149" y="525"/>
                </a:moveTo>
                <a:cubicBezTo>
                  <a:pt x="146" y="381"/>
                  <a:pt x="156" y="173"/>
                  <a:pt x="134" y="112"/>
                </a:cubicBezTo>
                <a:cubicBezTo>
                  <a:pt x="112" y="51"/>
                  <a:pt x="28" y="23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3" name="Freeform 3137"/>
          <p:cNvSpPr>
            <a:spLocks/>
          </p:cNvSpPr>
          <p:nvPr/>
        </p:nvSpPr>
        <p:spPr bwMode="auto">
          <a:xfrm>
            <a:off x="3084513" y="944563"/>
            <a:ext cx="3175" cy="1074737"/>
          </a:xfrm>
          <a:custGeom>
            <a:avLst/>
            <a:gdLst>
              <a:gd name="T0" fmla="*/ 2147483647 w 2"/>
              <a:gd name="T1" fmla="*/ 2147483647 h 677"/>
              <a:gd name="T2" fmla="*/ 0 w 2"/>
              <a:gd name="T3" fmla="*/ 0 h 677"/>
              <a:gd name="T4" fmla="*/ 0 60000 65536"/>
              <a:gd name="T5" fmla="*/ 0 60000 65536"/>
              <a:gd name="T6" fmla="*/ 0 w 2"/>
              <a:gd name="T7" fmla="*/ 0 h 677"/>
              <a:gd name="T8" fmla="*/ 2 w 2"/>
              <a:gd name="T9" fmla="*/ 677 h 67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" h="677">
                <a:moveTo>
                  <a:pt x="2" y="67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4" name="Freeform 3138"/>
          <p:cNvSpPr>
            <a:spLocks/>
          </p:cNvSpPr>
          <p:nvPr/>
        </p:nvSpPr>
        <p:spPr bwMode="auto">
          <a:xfrm>
            <a:off x="6932613" y="1139825"/>
            <a:ext cx="150812" cy="884238"/>
          </a:xfrm>
          <a:custGeom>
            <a:avLst/>
            <a:gdLst>
              <a:gd name="T0" fmla="*/ 2147483647 w 95"/>
              <a:gd name="T1" fmla="*/ 2147483647 h 557"/>
              <a:gd name="T2" fmla="*/ 2147483647 w 95"/>
              <a:gd name="T3" fmla="*/ 2147483647 h 557"/>
              <a:gd name="T4" fmla="*/ 0 w 95"/>
              <a:gd name="T5" fmla="*/ 0 h 557"/>
              <a:gd name="T6" fmla="*/ 0 60000 65536"/>
              <a:gd name="T7" fmla="*/ 0 60000 65536"/>
              <a:gd name="T8" fmla="*/ 0 60000 65536"/>
              <a:gd name="T9" fmla="*/ 0 w 95"/>
              <a:gd name="T10" fmla="*/ 0 h 557"/>
              <a:gd name="T11" fmla="*/ 95 w 95"/>
              <a:gd name="T12" fmla="*/ 557 h 5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5" h="557">
                <a:moveTo>
                  <a:pt x="93" y="557"/>
                </a:moveTo>
                <a:cubicBezTo>
                  <a:pt x="91" y="485"/>
                  <a:pt x="95" y="215"/>
                  <a:pt x="80" y="122"/>
                </a:cubicBezTo>
                <a:cubicBezTo>
                  <a:pt x="65" y="29"/>
                  <a:pt x="17" y="25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5" name="Freeform 3139"/>
          <p:cNvSpPr>
            <a:spLocks/>
          </p:cNvSpPr>
          <p:nvPr/>
        </p:nvSpPr>
        <p:spPr bwMode="auto">
          <a:xfrm>
            <a:off x="5251450" y="517525"/>
            <a:ext cx="2884488" cy="1517650"/>
          </a:xfrm>
          <a:custGeom>
            <a:avLst/>
            <a:gdLst>
              <a:gd name="T0" fmla="*/ 2147483647 w 1817"/>
              <a:gd name="T1" fmla="*/ 2147483647 h 956"/>
              <a:gd name="T2" fmla="*/ 2147483647 w 1817"/>
              <a:gd name="T3" fmla="*/ 2147483647 h 956"/>
              <a:gd name="T4" fmla="*/ 2147483647 w 1817"/>
              <a:gd name="T5" fmla="*/ 0 h 956"/>
              <a:gd name="T6" fmla="*/ 2147483647 w 1817"/>
              <a:gd name="T7" fmla="*/ 2147483647 h 956"/>
              <a:gd name="T8" fmla="*/ 0 w 1817"/>
              <a:gd name="T9" fmla="*/ 2147483647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17"/>
              <a:gd name="T16" fmla="*/ 0 h 956"/>
              <a:gd name="T17" fmla="*/ 1817 w 1817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17" h="956">
                <a:moveTo>
                  <a:pt x="1817" y="956"/>
                </a:moveTo>
                <a:lnTo>
                  <a:pt x="1792" y="4"/>
                </a:lnTo>
                <a:lnTo>
                  <a:pt x="468" y="0"/>
                </a:lnTo>
                <a:lnTo>
                  <a:pt x="471" y="295"/>
                </a:lnTo>
                <a:lnTo>
                  <a:pt x="0" y="308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6" name="Freeform 3140"/>
          <p:cNvSpPr>
            <a:spLocks/>
          </p:cNvSpPr>
          <p:nvPr/>
        </p:nvSpPr>
        <p:spPr bwMode="auto">
          <a:xfrm>
            <a:off x="5251450" y="1076325"/>
            <a:ext cx="771525" cy="947738"/>
          </a:xfrm>
          <a:custGeom>
            <a:avLst/>
            <a:gdLst>
              <a:gd name="T0" fmla="*/ 2147483647 w 486"/>
              <a:gd name="T1" fmla="*/ 2147483647 h 597"/>
              <a:gd name="T2" fmla="*/ 2147483647 w 486"/>
              <a:gd name="T3" fmla="*/ 0 h 597"/>
              <a:gd name="T4" fmla="*/ 0 w 486"/>
              <a:gd name="T5" fmla="*/ 2147483647 h 597"/>
              <a:gd name="T6" fmla="*/ 0 60000 65536"/>
              <a:gd name="T7" fmla="*/ 0 60000 65536"/>
              <a:gd name="T8" fmla="*/ 0 60000 65536"/>
              <a:gd name="T9" fmla="*/ 0 w 486"/>
              <a:gd name="T10" fmla="*/ 0 h 597"/>
              <a:gd name="T11" fmla="*/ 486 w 486"/>
              <a:gd name="T12" fmla="*/ 597 h 5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6" h="597">
                <a:moveTo>
                  <a:pt x="486" y="597"/>
                </a:moveTo>
                <a:lnTo>
                  <a:pt x="477" y="0"/>
                </a:lnTo>
                <a:lnTo>
                  <a:pt x="0" y="7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7" name="Freeform 3141"/>
          <p:cNvSpPr>
            <a:spLocks/>
          </p:cNvSpPr>
          <p:nvPr/>
        </p:nvSpPr>
        <p:spPr bwMode="auto">
          <a:xfrm>
            <a:off x="1468438" y="962025"/>
            <a:ext cx="1274762" cy="1057275"/>
          </a:xfrm>
          <a:custGeom>
            <a:avLst/>
            <a:gdLst>
              <a:gd name="T0" fmla="*/ 2147483647 w 905"/>
              <a:gd name="T1" fmla="*/ 2147483647 h 666"/>
              <a:gd name="T2" fmla="*/ 2147483647 w 905"/>
              <a:gd name="T3" fmla="*/ 2147483647 h 666"/>
              <a:gd name="T4" fmla="*/ 2147483647 w 905"/>
              <a:gd name="T5" fmla="*/ 2147483647 h 666"/>
              <a:gd name="T6" fmla="*/ 0 w 905"/>
              <a:gd name="T7" fmla="*/ 0 h 666"/>
              <a:gd name="T8" fmla="*/ 0 60000 65536"/>
              <a:gd name="T9" fmla="*/ 0 60000 65536"/>
              <a:gd name="T10" fmla="*/ 0 60000 65536"/>
              <a:gd name="T11" fmla="*/ 0 60000 65536"/>
              <a:gd name="T12" fmla="*/ 0 w 905"/>
              <a:gd name="T13" fmla="*/ 0 h 666"/>
              <a:gd name="T14" fmla="*/ 905 w 905"/>
              <a:gd name="T15" fmla="*/ 666 h 66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05" h="666">
                <a:moveTo>
                  <a:pt x="905" y="666"/>
                </a:moveTo>
                <a:lnTo>
                  <a:pt x="904" y="388"/>
                </a:lnTo>
                <a:lnTo>
                  <a:pt x="8" y="391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8" name="Freeform 3142"/>
          <p:cNvSpPr>
            <a:spLocks/>
          </p:cNvSpPr>
          <p:nvPr/>
        </p:nvSpPr>
        <p:spPr bwMode="auto">
          <a:xfrm>
            <a:off x="3224213" y="952500"/>
            <a:ext cx="1198562" cy="1062038"/>
          </a:xfrm>
          <a:custGeom>
            <a:avLst/>
            <a:gdLst>
              <a:gd name="T0" fmla="*/ 2147483647 w 755"/>
              <a:gd name="T1" fmla="*/ 2147483647 h 669"/>
              <a:gd name="T2" fmla="*/ 2147483647 w 755"/>
              <a:gd name="T3" fmla="*/ 2147483647 h 669"/>
              <a:gd name="T4" fmla="*/ 2147483647 w 755"/>
              <a:gd name="T5" fmla="*/ 2147483647 h 669"/>
              <a:gd name="T6" fmla="*/ 0 w 755"/>
              <a:gd name="T7" fmla="*/ 0 h 669"/>
              <a:gd name="T8" fmla="*/ 0 60000 65536"/>
              <a:gd name="T9" fmla="*/ 0 60000 65536"/>
              <a:gd name="T10" fmla="*/ 0 60000 65536"/>
              <a:gd name="T11" fmla="*/ 0 60000 65536"/>
              <a:gd name="T12" fmla="*/ 0 w 755"/>
              <a:gd name="T13" fmla="*/ 0 h 669"/>
              <a:gd name="T14" fmla="*/ 755 w 755"/>
              <a:gd name="T15" fmla="*/ 669 h 66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5" h="669">
                <a:moveTo>
                  <a:pt x="755" y="669"/>
                </a:moveTo>
                <a:lnTo>
                  <a:pt x="746" y="326"/>
                </a:lnTo>
                <a:lnTo>
                  <a:pt x="10" y="333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39" name="Line 3143"/>
          <p:cNvSpPr>
            <a:spLocks noChangeShapeType="1"/>
          </p:cNvSpPr>
          <p:nvPr/>
        </p:nvSpPr>
        <p:spPr bwMode="auto">
          <a:xfrm flipH="1">
            <a:off x="3108325" y="1476375"/>
            <a:ext cx="19685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0" name="Freeform 3144"/>
          <p:cNvSpPr>
            <a:spLocks/>
          </p:cNvSpPr>
          <p:nvPr/>
        </p:nvSpPr>
        <p:spPr bwMode="auto">
          <a:xfrm>
            <a:off x="1676400" y="971550"/>
            <a:ext cx="1365250" cy="514350"/>
          </a:xfrm>
          <a:custGeom>
            <a:avLst/>
            <a:gdLst>
              <a:gd name="T0" fmla="*/ 2147483647 w 988"/>
              <a:gd name="T1" fmla="*/ 2147483647 h 324"/>
              <a:gd name="T2" fmla="*/ 2147483647 w 988"/>
              <a:gd name="T3" fmla="*/ 2147483647 h 324"/>
              <a:gd name="T4" fmla="*/ 0 w 988"/>
              <a:gd name="T5" fmla="*/ 0 h 324"/>
              <a:gd name="T6" fmla="*/ 0 60000 65536"/>
              <a:gd name="T7" fmla="*/ 0 60000 65536"/>
              <a:gd name="T8" fmla="*/ 0 60000 65536"/>
              <a:gd name="T9" fmla="*/ 0 w 988"/>
              <a:gd name="T10" fmla="*/ 0 h 324"/>
              <a:gd name="T11" fmla="*/ 988 w 988"/>
              <a:gd name="T12" fmla="*/ 324 h 3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88" h="324">
                <a:moveTo>
                  <a:pt x="988" y="324"/>
                </a:moveTo>
                <a:lnTo>
                  <a:pt x="3" y="324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1" name="Freeform 3145"/>
          <p:cNvSpPr>
            <a:spLocks/>
          </p:cNvSpPr>
          <p:nvPr/>
        </p:nvSpPr>
        <p:spPr bwMode="auto">
          <a:xfrm>
            <a:off x="2960688" y="4219575"/>
            <a:ext cx="990600" cy="1046163"/>
          </a:xfrm>
          <a:custGeom>
            <a:avLst/>
            <a:gdLst>
              <a:gd name="T0" fmla="*/ 0 w 624"/>
              <a:gd name="T1" fmla="*/ 0 h 659"/>
              <a:gd name="T2" fmla="*/ 2147483647 w 624"/>
              <a:gd name="T3" fmla="*/ 2147483647 h 659"/>
              <a:gd name="T4" fmla="*/ 2147483647 w 624"/>
              <a:gd name="T5" fmla="*/ 2147483647 h 659"/>
              <a:gd name="T6" fmla="*/ 0 60000 65536"/>
              <a:gd name="T7" fmla="*/ 0 60000 65536"/>
              <a:gd name="T8" fmla="*/ 0 60000 65536"/>
              <a:gd name="T9" fmla="*/ 0 w 624"/>
              <a:gd name="T10" fmla="*/ 0 h 659"/>
              <a:gd name="T11" fmla="*/ 624 w 62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24" h="659">
                <a:moveTo>
                  <a:pt x="0" y="0"/>
                </a:moveTo>
                <a:lnTo>
                  <a:pt x="13" y="659"/>
                </a:lnTo>
                <a:lnTo>
                  <a:pt x="624" y="659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2" name="Freeform 3146"/>
          <p:cNvSpPr>
            <a:spLocks/>
          </p:cNvSpPr>
          <p:nvPr/>
        </p:nvSpPr>
        <p:spPr bwMode="auto">
          <a:xfrm>
            <a:off x="5251450" y="1160463"/>
            <a:ext cx="1625600" cy="2174875"/>
          </a:xfrm>
          <a:custGeom>
            <a:avLst/>
            <a:gdLst>
              <a:gd name="T0" fmla="*/ 2147483647 w 1024"/>
              <a:gd name="T1" fmla="*/ 2147483647 h 1370"/>
              <a:gd name="T2" fmla="*/ 2147483647 w 1024"/>
              <a:gd name="T3" fmla="*/ 2147483647 h 1370"/>
              <a:gd name="T4" fmla="*/ 2147483647 w 1024"/>
              <a:gd name="T5" fmla="*/ 2147483647 h 1370"/>
              <a:gd name="T6" fmla="*/ 2147483647 w 1024"/>
              <a:gd name="T7" fmla="*/ 0 h 1370"/>
              <a:gd name="T8" fmla="*/ 0 w 1024"/>
              <a:gd name="T9" fmla="*/ 2147483647 h 13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24"/>
              <a:gd name="T16" fmla="*/ 0 h 1370"/>
              <a:gd name="T17" fmla="*/ 1024 w 1024"/>
              <a:gd name="T18" fmla="*/ 1370 h 137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24" h="1370">
                <a:moveTo>
                  <a:pt x="1024" y="1370"/>
                </a:moveTo>
                <a:lnTo>
                  <a:pt x="1018" y="1203"/>
                </a:lnTo>
                <a:lnTo>
                  <a:pt x="387" y="1203"/>
                </a:lnTo>
                <a:lnTo>
                  <a:pt x="371" y="0"/>
                </a:lnTo>
                <a:lnTo>
                  <a:pt x="0" y="3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3" name="Freeform 3147"/>
          <p:cNvSpPr>
            <a:spLocks/>
          </p:cNvSpPr>
          <p:nvPr/>
        </p:nvSpPr>
        <p:spPr bwMode="auto">
          <a:xfrm>
            <a:off x="3565525" y="4187825"/>
            <a:ext cx="381000" cy="990600"/>
          </a:xfrm>
          <a:custGeom>
            <a:avLst/>
            <a:gdLst>
              <a:gd name="T0" fmla="*/ 0 w 240"/>
              <a:gd name="T1" fmla="*/ 0 h 624"/>
              <a:gd name="T2" fmla="*/ 2147483647 w 240"/>
              <a:gd name="T3" fmla="*/ 2147483647 h 624"/>
              <a:gd name="T4" fmla="*/ 2147483647 w 240"/>
              <a:gd name="T5" fmla="*/ 2147483647 h 624"/>
              <a:gd name="T6" fmla="*/ 0 60000 65536"/>
              <a:gd name="T7" fmla="*/ 0 60000 65536"/>
              <a:gd name="T8" fmla="*/ 0 60000 65536"/>
              <a:gd name="T9" fmla="*/ 0 w 240"/>
              <a:gd name="T10" fmla="*/ 0 h 624"/>
              <a:gd name="T11" fmla="*/ 240 w 240"/>
              <a:gd name="T12" fmla="*/ 624 h 6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624">
                <a:moveTo>
                  <a:pt x="0" y="0"/>
                </a:moveTo>
                <a:lnTo>
                  <a:pt x="9" y="624"/>
                </a:lnTo>
                <a:lnTo>
                  <a:pt x="240" y="624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4" name="Freeform 3148"/>
          <p:cNvSpPr>
            <a:spLocks/>
          </p:cNvSpPr>
          <p:nvPr/>
        </p:nvSpPr>
        <p:spPr bwMode="auto">
          <a:xfrm>
            <a:off x="4357688" y="4198938"/>
            <a:ext cx="844550" cy="1071562"/>
          </a:xfrm>
          <a:custGeom>
            <a:avLst/>
            <a:gdLst>
              <a:gd name="T0" fmla="*/ 2147483647 w 532"/>
              <a:gd name="T1" fmla="*/ 0 h 675"/>
              <a:gd name="T2" fmla="*/ 2147483647 w 532"/>
              <a:gd name="T3" fmla="*/ 2147483647 h 675"/>
              <a:gd name="T4" fmla="*/ 0 w 532"/>
              <a:gd name="T5" fmla="*/ 2147483647 h 675"/>
              <a:gd name="T6" fmla="*/ 0 60000 65536"/>
              <a:gd name="T7" fmla="*/ 0 60000 65536"/>
              <a:gd name="T8" fmla="*/ 0 60000 65536"/>
              <a:gd name="T9" fmla="*/ 0 w 532"/>
              <a:gd name="T10" fmla="*/ 0 h 675"/>
              <a:gd name="T11" fmla="*/ 532 w 532"/>
              <a:gd name="T12" fmla="*/ 675 h 6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32" h="675">
                <a:moveTo>
                  <a:pt x="528" y="0"/>
                </a:moveTo>
                <a:lnTo>
                  <a:pt x="532" y="673"/>
                </a:lnTo>
                <a:lnTo>
                  <a:pt x="0" y="675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5" name="Freeform 3149"/>
          <p:cNvSpPr>
            <a:spLocks/>
          </p:cNvSpPr>
          <p:nvPr/>
        </p:nvSpPr>
        <p:spPr bwMode="auto">
          <a:xfrm>
            <a:off x="5376863" y="4203700"/>
            <a:ext cx="234950" cy="1063625"/>
          </a:xfrm>
          <a:custGeom>
            <a:avLst/>
            <a:gdLst>
              <a:gd name="T0" fmla="*/ 0 w 148"/>
              <a:gd name="T1" fmla="*/ 0 h 670"/>
              <a:gd name="T2" fmla="*/ 2147483647 w 148"/>
              <a:gd name="T3" fmla="*/ 2147483647 h 670"/>
              <a:gd name="T4" fmla="*/ 2147483647 w 148"/>
              <a:gd name="T5" fmla="*/ 2147483647 h 670"/>
              <a:gd name="T6" fmla="*/ 0 60000 65536"/>
              <a:gd name="T7" fmla="*/ 0 60000 65536"/>
              <a:gd name="T8" fmla="*/ 0 60000 65536"/>
              <a:gd name="T9" fmla="*/ 0 w 148"/>
              <a:gd name="T10" fmla="*/ 0 h 670"/>
              <a:gd name="T11" fmla="*/ 148 w 148"/>
              <a:gd name="T12" fmla="*/ 670 h 6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8" h="670">
                <a:moveTo>
                  <a:pt x="0" y="0"/>
                </a:moveTo>
                <a:lnTo>
                  <a:pt x="5" y="664"/>
                </a:lnTo>
                <a:lnTo>
                  <a:pt x="148" y="67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6" name="Freeform 3150"/>
          <p:cNvSpPr>
            <a:spLocks/>
          </p:cNvSpPr>
          <p:nvPr/>
        </p:nvSpPr>
        <p:spPr bwMode="auto">
          <a:xfrm>
            <a:off x="2101850" y="2903538"/>
            <a:ext cx="4267200" cy="2354262"/>
          </a:xfrm>
          <a:custGeom>
            <a:avLst/>
            <a:gdLst>
              <a:gd name="T0" fmla="*/ 0 w 2688"/>
              <a:gd name="T1" fmla="*/ 0 h 1483"/>
              <a:gd name="T2" fmla="*/ 2147483647 w 2688"/>
              <a:gd name="T3" fmla="*/ 2147483647 h 1483"/>
              <a:gd name="T4" fmla="*/ 2147483647 w 2688"/>
              <a:gd name="T5" fmla="*/ 2147483647 h 1483"/>
              <a:gd name="T6" fmla="*/ 2147483647 w 2688"/>
              <a:gd name="T7" fmla="*/ 2147483647 h 1483"/>
              <a:gd name="T8" fmla="*/ 2147483647 w 2688"/>
              <a:gd name="T9" fmla="*/ 2147483647 h 14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88"/>
              <a:gd name="T16" fmla="*/ 0 h 1483"/>
              <a:gd name="T17" fmla="*/ 2688 w 2688"/>
              <a:gd name="T18" fmla="*/ 1483 h 14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88" h="1483">
                <a:moveTo>
                  <a:pt x="0" y="0"/>
                </a:moveTo>
                <a:lnTo>
                  <a:pt x="3" y="173"/>
                </a:lnTo>
                <a:lnTo>
                  <a:pt x="2678" y="169"/>
                </a:lnTo>
                <a:lnTo>
                  <a:pt x="2688" y="1481"/>
                </a:lnTo>
                <a:lnTo>
                  <a:pt x="2458" y="1483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7" name="Freeform 3151"/>
          <p:cNvSpPr>
            <a:spLocks/>
          </p:cNvSpPr>
          <p:nvPr/>
        </p:nvSpPr>
        <p:spPr bwMode="auto">
          <a:xfrm>
            <a:off x="3222625" y="2913063"/>
            <a:ext cx="1588" cy="265112"/>
          </a:xfrm>
          <a:custGeom>
            <a:avLst/>
            <a:gdLst>
              <a:gd name="T0" fmla="*/ 2147483647 w 1"/>
              <a:gd name="T1" fmla="*/ 0 h 167"/>
              <a:gd name="T2" fmla="*/ 2147483647 w 1"/>
              <a:gd name="T3" fmla="*/ 2147483647 h 167"/>
              <a:gd name="T4" fmla="*/ 0 60000 65536"/>
              <a:gd name="T5" fmla="*/ 0 60000 65536"/>
              <a:gd name="T6" fmla="*/ 0 w 1"/>
              <a:gd name="T7" fmla="*/ 0 h 167"/>
              <a:gd name="T8" fmla="*/ 1 w 1"/>
              <a:gd name="T9" fmla="*/ 167 h 1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67">
                <a:moveTo>
                  <a:pt x="1" y="0"/>
                </a:moveTo>
                <a:cubicBezTo>
                  <a:pt x="0" y="70"/>
                  <a:pt x="0" y="140"/>
                  <a:pt x="1" y="167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8" name="Freeform 3152"/>
          <p:cNvSpPr>
            <a:spLocks/>
          </p:cNvSpPr>
          <p:nvPr/>
        </p:nvSpPr>
        <p:spPr bwMode="auto">
          <a:xfrm>
            <a:off x="4916488" y="2908300"/>
            <a:ext cx="1587" cy="265113"/>
          </a:xfrm>
          <a:custGeom>
            <a:avLst/>
            <a:gdLst>
              <a:gd name="T0" fmla="*/ 2147483647 w 1"/>
              <a:gd name="T1" fmla="*/ 0 h 167"/>
              <a:gd name="T2" fmla="*/ 2147483647 w 1"/>
              <a:gd name="T3" fmla="*/ 2147483647 h 167"/>
              <a:gd name="T4" fmla="*/ 0 60000 65536"/>
              <a:gd name="T5" fmla="*/ 0 60000 65536"/>
              <a:gd name="T6" fmla="*/ 0 w 1"/>
              <a:gd name="T7" fmla="*/ 0 h 167"/>
              <a:gd name="T8" fmla="*/ 1 w 1"/>
              <a:gd name="T9" fmla="*/ 167 h 1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67">
                <a:moveTo>
                  <a:pt x="1" y="0"/>
                </a:moveTo>
                <a:cubicBezTo>
                  <a:pt x="0" y="70"/>
                  <a:pt x="0" y="140"/>
                  <a:pt x="1" y="167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49" name="Freeform 3153"/>
          <p:cNvSpPr>
            <a:spLocks/>
          </p:cNvSpPr>
          <p:nvPr/>
        </p:nvSpPr>
        <p:spPr bwMode="auto">
          <a:xfrm>
            <a:off x="6943725" y="1074738"/>
            <a:ext cx="476250" cy="2255837"/>
          </a:xfrm>
          <a:custGeom>
            <a:avLst/>
            <a:gdLst>
              <a:gd name="T0" fmla="*/ 2147483647 w 300"/>
              <a:gd name="T1" fmla="*/ 2147483647 h 1421"/>
              <a:gd name="T2" fmla="*/ 2147483647 w 300"/>
              <a:gd name="T3" fmla="*/ 2147483647 h 1421"/>
              <a:gd name="T4" fmla="*/ 0 w 300"/>
              <a:gd name="T5" fmla="*/ 0 h 1421"/>
              <a:gd name="T6" fmla="*/ 0 60000 65536"/>
              <a:gd name="T7" fmla="*/ 0 60000 65536"/>
              <a:gd name="T8" fmla="*/ 0 60000 65536"/>
              <a:gd name="T9" fmla="*/ 0 w 300"/>
              <a:gd name="T10" fmla="*/ 0 h 1421"/>
              <a:gd name="T11" fmla="*/ 300 w 300"/>
              <a:gd name="T12" fmla="*/ 1421 h 14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0" h="1421">
                <a:moveTo>
                  <a:pt x="300" y="1421"/>
                </a:moveTo>
                <a:lnTo>
                  <a:pt x="300" y="3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221250" name="Group 3154"/>
          <p:cNvGrpSpPr>
            <a:grpSpLocks/>
          </p:cNvGrpSpPr>
          <p:nvPr/>
        </p:nvGrpSpPr>
        <p:grpSpPr bwMode="auto">
          <a:xfrm>
            <a:off x="177800" y="5573713"/>
            <a:ext cx="1184275" cy="1001712"/>
            <a:chOff x="206" y="3625"/>
            <a:chExt cx="746" cy="631"/>
          </a:xfrm>
        </p:grpSpPr>
        <p:sp>
          <p:nvSpPr>
            <p:cNvPr id="221266" name="AutoShape 3155"/>
            <p:cNvSpPr>
              <a:spLocks noChangeArrowheads="1"/>
            </p:cNvSpPr>
            <p:nvPr/>
          </p:nvSpPr>
          <p:spPr bwMode="auto">
            <a:xfrm>
              <a:off x="206" y="3628"/>
              <a:ext cx="746" cy="628"/>
            </a:xfrm>
            <a:prstGeom prst="roundRect">
              <a:avLst>
                <a:gd name="adj" fmla="val 5019"/>
              </a:avLst>
            </a:prstGeom>
            <a:solidFill>
              <a:srgbClr val="EEEFE9"/>
            </a:solidFill>
            <a:ln w="6350">
              <a:solidFill>
                <a:schemeClr val="folHlink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1267" name="Text Box 3156"/>
            <p:cNvSpPr txBox="1">
              <a:spLocks noChangeArrowheads="1"/>
            </p:cNvSpPr>
            <p:nvPr/>
          </p:nvSpPr>
          <p:spPr bwMode="auto">
            <a:xfrm>
              <a:off x="312" y="3625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sz="1000" smtClean="0">
                  <a:solidFill>
                    <a:srgbClr val="000000"/>
                  </a:solidFill>
                </a:rPr>
                <a:t>OSI-PQIP</a:t>
              </a:r>
              <a:endParaRPr lang="en-US" sz="1000" b="0" smtClean="0">
                <a:solidFill>
                  <a:srgbClr val="000000"/>
                </a:solidFill>
              </a:endParaRPr>
            </a:p>
          </p:txBody>
        </p:sp>
        <p:grpSp>
          <p:nvGrpSpPr>
            <p:cNvPr id="221268" name="Group 3157"/>
            <p:cNvGrpSpPr>
              <a:grpSpLocks noChangeAspect="1"/>
            </p:cNvGrpSpPr>
            <p:nvPr/>
          </p:nvGrpSpPr>
          <p:grpSpPr bwMode="auto">
            <a:xfrm>
              <a:off x="384" y="3786"/>
              <a:ext cx="374" cy="445"/>
              <a:chOff x="2297" y="1377"/>
              <a:chExt cx="741" cy="883"/>
            </a:xfrm>
          </p:grpSpPr>
          <p:sp>
            <p:nvSpPr>
              <p:cNvPr id="221269" name="Line 3158"/>
              <p:cNvSpPr>
                <a:spLocks noChangeAspect="1" noChangeShapeType="1"/>
              </p:cNvSpPr>
              <p:nvPr/>
            </p:nvSpPr>
            <p:spPr bwMode="auto">
              <a:xfrm>
                <a:off x="2401" y="1553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0" name="Line 3159"/>
              <p:cNvSpPr>
                <a:spLocks noChangeAspect="1" noChangeShapeType="1"/>
              </p:cNvSpPr>
              <p:nvPr/>
            </p:nvSpPr>
            <p:spPr bwMode="auto">
              <a:xfrm>
                <a:off x="2424" y="1553"/>
                <a:ext cx="0" cy="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1" name="Line 3160"/>
              <p:cNvSpPr>
                <a:spLocks noChangeAspect="1" noChangeShapeType="1"/>
              </p:cNvSpPr>
              <p:nvPr/>
            </p:nvSpPr>
            <p:spPr bwMode="auto">
              <a:xfrm>
                <a:off x="2401" y="1571"/>
                <a:ext cx="24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2" name="Freeform 3161"/>
              <p:cNvSpPr>
                <a:spLocks noChangeAspect="1"/>
              </p:cNvSpPr>
              <p:nvPr/>
            </p:nvSpPr>
            <p:spPr bwMode="auto">
              <a:xfrm>
                <a:off x="2435" y="1580"/>
                <a:ext cx="19" cy="23"/>
              </a:xfrm>
              <a:custGeom>
                <a:avLst/>
                <a:gdLst>
                  <a:gd name="T0" fmla="*/ 0 w 39"/>
                  <a:gd name="T1" fmla="*/ 0 h 47"/>
                  <a:gd name="T2" fmla="*/ 0 w 39"/>
                  <a:gd name="T3" fmla="*/ 0 h 47"/>
                  <a:gd name="T4" fmla="*/ 0 w 39"/>
                  <a:gd name="T5" fmla="*/ 0 h 47"/>
                  <a:gd name="T6" fmla="*/ 1 w 39"/>
                  <a:gd name="T7" fmla="*/ 0 h 47"/>
                  <a:gd name="T8" fmla="*/ 1 w 39"/>
                  <a:gd name="T9" fmla="*/ 0 h 47"/>
                  <a:gd name="T10" fmla="*/ 2 w 39"/>
                  <a:gd name="T11" fmla="*/ 0 h 47"/>
                  <a:gd name="T12" fmla="*/ 1 w 39"/>
                  <a:gd name="T13" fmla="*/ 1 h 47"/>
                  <a:gd name="T14" fmla="*/ 0 w 39"/>
                  <a:gd name="T15" fmla="*/ 2 h 47"/>
                  <a:gd name="T16" fmla="*/ 0 w 39"/>
                  <a:gd name="T17" fmla="*/ 2 h 47"/>
                  <a:gd name="T18" fmla="*/ 2 w 39"/>
                  <a:gd name="T19" fmla="*/ 2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7"/>
                  <a:gd name="T32" fmla="*/ 39 w 39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7">
                    <a:moveTo>
                      <a:pt x="4" y="12"/>
                    </a:moveTo>
                    <a:cubicBezTo>
                      <a:pt x="4" y="10"/>
                      <a:pt x="5" y="8"/>
                      <a:pt x="6" y="6"/>
                    </a:cubicBezTo>
                    <a:cubicBezTo>
                      <a:pt x="8" y="4"/>
                      <a:pt x="11" y="1"/>
                      <a:pt x="14" y="1"/>
                    </a:cubicBezTo>
                    <a:cubicBezTo>
                      <a:pt x="16" y="0"/>
                      <a:pt x="20" y="1"/>
                      <a:pt x="23" y="2"/>
                    </a:cubicBezTo>
                    <a:cubicBezTo>
                      <a:pt x="25" y="3"/>
                      <a:pt x="28" y="4"/>
                      <a:pt x="30" y="6"/>
                    </a:cubicBezTo>
                    <a:cubicBezTo>
                      <a:pt x="32" y="8"/>
                      <a:pt x="33" y="11"/>
                      <a:pt x="32" y="14"/>
                    </a:cubicBezTo>
                    <a:cubicBezTo>
                      <a:pt x="32" y="17"/>
                      <a:pt x="32" y="20"/>
                      <a:pt x="27" y="24"/>
                    </a:cubicBezTo>
                    <a:cubicBezTo>
                      <a:pt x="23" y="28"/>
                      <a:pt x="11" y="36"/>
                      <a:pt x="8" y="39"/>
                    </a:cubicBezTo>
                    <a:cubicBezTo>
                      <a:pt x="4" y="43"/>
                      <a:pt x="0" y="46"/>
                      <a:pt x="5" y="47"/>
                    </a:cubicBezTo>
                    <a:lnTo>
                      <a:pt x="39" y="47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3" name="Freeform 3162"/>
              <p:cNvSpPr>
                <a:spLocks noChangeAspect="1"/>
              </p:cNvSpPr>
              <p:nvPr/>
            </p:nvSpPr>
            <p:spPr bwMode="auto">
              <a:xfrm>
                <a:off x="2361" y="1553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4" name="AutoShape 3163"/>
              <p:cNvSpPr>
                <a:spLocks noChangeAspect="1" noChangeArrowheads="1"/>
              </p:cNvSpPr>
              <p:nvPr/>
            </p:nvSpPr>
            <p:spPr bwMode="auto">
              <a:xfrm rot="19934487" flipV="1">
                <a:off x="2537" y="1816"/>
                <a:ext cx="19" cy="58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5" name="Freeform 3164"/>
              <p:cNvSpPr>
                <a:spLocks noChangeAspect="1"/>
              </p:cNvSpPr>
              <p:nvPr/>
            </p:nvSpPr>
            <p:spPr bwMode="auto">
              <a:xfrm>
                <a:off x="2568" y="1733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6" name="Line 3165"/>
              <p:cNvSpPr>
                <a:spLocks noChangeAspect="1" noChangeShapeType="1"/>
              </p:cNvSpPr>
              <p:nvPr/>
            </p:nvSpPr>
            <p:spPr bwMode="auto">
              <a:xfrm rot="4260000" flipH="1" flipV="1">
                <a:off x="2490" y="1657"/>
                <a:ext cx="0" cy="8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7" name="Line 3166"/>
              <p:cNvSpPr>
                <a:spLocks noChangeAspect="1" noChangeShapeType="1"/>
              </p:cNvSpPr>
              <p:nvPr/>
            </p:nvSpPr>
            <p:spPr bwMode="auto">
              <a:xfrm rot="8580000" flipH="1" flipV="1">
                <a:off x="2544" y="1678"/>
                <a:ext cx="0" cy="5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8" name="Line 3167"/>
              <p:cNvSpPr>
                <a:spLocks noChangeAspect="1" noChangeShapeType="1"/>
              </p:cNvSpPr>
              <p:nvPr/>
            </p:nvSpPr>
            <p:spPr bwMode="auto">
              <a:xfrm rot="-8760000" flipH="1" flipV="1">
                <a:off x="2544" y="1767"/>
                <a:ext cx="0" cy="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79" name="Line 3168"/>
              <p:cNvSpPr>
                <a:spLocks noChangeAspect="1" noChangeShapeType="1"/>
              </p:cNvSpPr>
              <p:nvPr/>
            </p:nvSpPr>
            <p:spPr bwMode="auto">
              <a:xfrm rot="-4380000" flipH="1" flipV="1">
                <a:off x="2505" y="1781"/>
                <a:ext cx="0" cy="5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0" name="Line 3169"/>
              <p:cNvSpPr>
                <a:spLocks noChangeAspect="1" noChangeShapeType="1"/>
              </p:cNvSpPr>
              <p:nvPr/>
            </p:nvSpPr>
            <p:spPr bwMode="auto">
              <a:xfrm rot="5604584" flipH="1" flipV="1">
                <a:off x="2387" y="1805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1" name="Freeform 3170"/>
              <p:cNvSpPr>
                <a:spLocks noChangeAspect="1"/>
              </p:cNvSpPr>
              <p:nvPr/>
            </p:nvSpPr>
            <p:spPr bwMode="auto">
              <a:xfrm>
                <a:off x="2442" y="1787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2" name="Line 3171"/>
              <p:cNvSpPr>
                <a:spLocks noChangeAspect="1" noChangeShapeType="1"/>
              </p:cNvSpPr>
              <p:nvPr/>
            </p:nvSpPr>
            <p:spPr bwMode="auto">
              <a:xfrm rot="15995416" flipV="1">
                <a:off x="2392" y="1651"/>
                <a:ext cx="49" cy="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3" name="Line 31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54" y="1708"/>
                <a:ext cx="0" cy="7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4" name="Line 3173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319" y="1785"/>
                <a:ext cx="49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5" name="Line 3174"/>
              <p:cNvSpPr>
                <a:spLocks noChangeAspect="1" noChangeShapeType="1"/>
              </p:cNvSpPr>
              <p:nvPr/>
            </p:nvSpPr>
            <p:spPr bwMode="auto">
              <a:xfrm rot="5604584">
                <a:off x="2340" y="1655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6" name="Line 3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07" y="1738"/>
                <a:ext cx="0" cy="6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7" name="Freeform 3176"/>
              <p:cNvSpPr>
                <a:spLocks noChangeAspect="1"/>
              </p:cNvSpPr>
              <p:nvPr/>
            </p:nvSpPr>
            <p:spPr bwMode="auto">
              <a:xfrm>
                <a:off x="2297" y="1693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8" name="Line 3177"/>
              <p:cNvSpPr>
                <a:spLocks noChangeAspect="1" noChangeShapeType="1"/>
              </p:cNvSpPr>
              <p:nvPr/>
            </p:nvSpPr>
            <p:spPr bwMode="auto">
              <a:xfrm rot="4260000" flipH="1" flipV="1">
                <a:off x="2498" y="1687"/>
                <a:ext cx="0" cy="5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89" name="Line 3178"/>
              <p:cNvSpPr>
                <a:spLocks noChangeAspect="1" noChangeShapeType="1"/>
              </p:cNvSpPr>
              <p:nvPr/>
            </p:nvSpPr>
            <p:spPr bwMode="auto">
              <a:xfrm rot="-8760000" flipH="1" flipV="1">
                <a:off x="2532" y="1767"/>
                <a:ext cx="0" cy="3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0" name="Line 3179"/>
              <p:cNvSpPr>
                <a:spLocks noChangeAspect="1" noChangeShapeType="1"/>
              </p:cNvSpPr>
              <p:nvPr/>
            </p:nvSpPr>
            <p:spPr bwMode="auto">
              <a:xfrm rot="5604584">
                <a:off x="2350" y="1680"/>
                <a:ext cx="22" cy="3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1" name="Line 3180"/>
              <p:cNvSpPr>
                <a:spLocks noChangeAspect="1" noChangeShapeType="1"/>
              </p:cNvSpPr>
              <p:nvPr/>
            </p:nvSpPr>
            <p:spPr bwMode="auto">
              <a:xfrm rot="15995416" flipH="1">
                <a:off x="2337" y="1782"/>
                <a:ext cx="34" cy="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2" name="Freeform 3181"/>
              <p:cNvSpPr>
                <a:spLocks noChangeAspect="1"/>
              </p:cNvSpPr>
              <p:nvPr/>
            </p:nvSpPr>
            <p:spPr bwMode="auto">
              <a:xfrm>
                <a:off x="2759" y="2181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3" name="Freeform 3182"/>
              <p:cNvSpPr>
                <a:spLocks noChangeAspect="1"/>
              </p:cNvSpPr>
              <p:nvPr/>
            </p:nvSpPr>
            <p:spPr bwMode="auto">
              <a:xfrm>
                <a:off x="2672" y="2035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4" name="Freeform 3183"/>
              <p:cNvSpPr>
                <a:spLocks noChangeAspect="1"/>
              </p:cNvSpPr>
              <p:nvPr/>
            </p:nvSpPr>
            <p:spPr bwMode="auto">
              <a:xfrm flipH="1" flipV="1">
                <a:off x="2754" y="1538"/>
                <a:ext cx="23" cy="37"/>
              </a:xfrm>
              <a:custGeom>
                <a:avLst/>
                <a:gdLst>
                  <a:gd name="T0" fmla="*/ 0 w 42"/>
                  <a:gd name="T1" fmla="*/ 5 h 74"/>
                  <a:gd name="T2" fmla="*/ 0 w 42"/>
                  <a:gd name="T3" fmla="*/ 1 h 74"/>
                  <a:gd name="T4" fmla="*/ 4 w 42"/>
                  <a:gd name="T5" fmla="*/ 5 h 74"/>
                  <a:gd name="T6" fmla="*/ 4 w 42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74"/>
                  <a:gd name="T14" fmla="*/ 42 w 42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74">
                    <a:moveTo>
                      <a:pt x="0" y="74"/>
                    </a:moveTo>
                    <a:lnTo>
                      <a:pt x="0" y="6"/>
                    </a:lnTo>
                    <a:lnTo>
                      <a:pt x="41" y="69"/>
                    </a:lnTo>
                    <a:lnTo>
                      <a:pt x="42" y="0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5" name="Line 3184"/>
              <p:cNvSpPr>
                <a:spLocks noChangeAspect="1" noChangeShapeType="1"/>
              </p:cNvSpPr>
              <p:nvPr/>
            </p:nvSpPr>
            <p:spPr bwMode="auto">
              <a:xfrm rot="337709" flipV="1">
                <a:off x="2561" y="1880"/>
                <a:ext cx="85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6" name="Line 3185"/>
              <p:cNvSpPr>
                <a:spLocks noChangeAspect="1" noChangeShapeType="1"/>
              </p:cNvSpPr>
              <p:nvPr/>
            </p:nvSpPr>
            <p:spPr bwMode="auto">
              <a:xfrm rot="337709">
                <a:off x="2560" y="1874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7" name="Line 3186"/>
              <p:cNvSpPr>
                <a:spLocks noChangeAspect="1" noChangeShapeType="1"/>
              </p:cNvSpPr>
              <p:nvPr/>
            </p:nvSpPr>
            <p:spPr bwMode="auto">
              <a:xfrm rot="337709" flipH="1">
                <a:off x="2553" y="1963"/>
                <a:ext cx="85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8" name="Line 3187"/>
              <p:cNvSpPr>
                <a:spLocks noChangeAspect="1" noChangeShapeType="1"/>
              </p:cNvSpPr>
              <p:nvPr/>
            </p:nvSpPr>
            <p:spPr bwMode="auto">
              <a:xfrm rot="337709" flipH="1" flipV="1">
                <a:off x="2639" y="1880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299" name="Line 31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9" y="1607"/>
                <a:ext cx="0" cy="5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0" name="Line 3189"/>
              <p:cNvSpPr>
                <a:spLocks noChangeAspect="1" noChangeShapeType="1"/>
              </p:cNvSpPr>
              <p:nvPr/>
            </p:nvSpPr>
            <p:spPr bwMode="auto">
              <a:xfrm rot="3889903" flipH="1" flipV="1">
                <a:off x="2513" y="1469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1" name="Line 3190"/>
              <p:cNvSpPr>
                <a:spLocks noChangeAspect="1" noChangeShapeType="1"/>
              </p:cNvSpPr>
              <p:nvPr/>
            </p:nvSpPr>
            <p:spPr bwMode="auto">
              <a:xfrm rot="14280735" flipV="1">
                <a:off x="2577" y="1435"/>
                <a:ext cx="47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2" name="Line 3191"/>
              <p:cNvSpPr>
                <a:spLocks noChangeAspect="1" noChangeShapeType="1"/>
              </p:cNvSpPr>
              <p:nvPr/>
            </p:nvSpPr>
            <p:spPr bwMode="auto">
              <a:xfrm rot="19885319" flipV="1">
                <a:off x="2535" y="1535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3" name="Line 3192"/>
              <p:cNvSpPr>
                <a:spLocks noChangeAspect="1" noChangeShapeType="1"/>
              </p:cNvSpPr>
              <p:nvPr/>
            </p:nvSpPr>
            <p:spPr bwMode="auto">
              <a:xfrm rot="14280735" flipH="1">
                <a:off x="2575" y="1582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4" name="Line 3193"/>
              <p:cNvSpPr>
                <a:spLocks noChangeAspect="1" noChangeShapeType="1"/>
              </p:cNvSpPr>
              <p:nvPr/>
            </p:nvSpPr>
            <p:spPr bwMode="auto">
              <a:xfrm rot="3889903">
                <a:off x="2638" y="1547"/>
                <a:ext cx="48" cy="7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5" name="Oval 3194"/>
              <p:cNvSpPr>
                <a:spLocks noChangeAspect="1" noChangeArrowheads="1"/>
              </p:cNvSpPr>
              <p:nvPr/>
            </p:nvSpPr>
            <p:spPr bwMode="auto">
              <a:xfrm rot="9085319" flipV="1">
                <a:off x="2548" y="1491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6" name="Line 3195"/>
              <p:cNvSpPr>
                <a:spLocks noChangeAspect="1" noChangeShapeType="1"/>
              </p:cNvSpPr>
              <p:nvPr/>
            </p:nvSpPr>
            <p:spPr bwMode="auto">
              <a:xfrm rot="3889903" flipH="1" flipV="1">
                <a:off x="2643" y="1400"/>
                <a:ext cx="48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7" name="Line 3196"/>
              <p:cNvSpPr>
                <a:spLocks noChangeAspect="1" noChangeShapeType="1"/>
              </p:cNvSpPr>
              <p:nvPr/>
            </p:nvSpPr>
            <p:spPr bwMode="auto">
              <a:xfrm rot="14280735" flipV="1">
                <a:off x="2706" y="1365"/>
                <a:ext cx="47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8" name="Line 3197"/>
              <p:cNvSpPr>
                <a:spLocks noChangeAspect="1" noChangeShapeType="1"/>
              </p:cNvSpPr>
              <p:nvPr/>
            </p:nvSpPr>
            <p:spPr bwMode="auto">
              <a:xfrm rot="19885319" flipV="1">
                <a:off x="2664" y="1464"/>
                <a:ext cx="0" cy="9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09" name="Line 3198"/>
              <p:cNvSpPr>
                <a:spLocks noChangeAspect="1" noChangeShapeType="1"/>
              </p:cNvSpPr>
              <p:nvPr/>
            </p:nvSpPr>
            <p:spPr bwMode="auto">
              <a:xfrm rot="19885319" flipV="1">
                <a:off x="2791" y="1395"/>
                <a:ext cx="0" cy="8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0" name="Line 3199"/>
              <p:cNvSpPr>
                <a:spLocks noChangeAspect="1" noChangeShapeType="1"/>
              </p:cNvSpPr>
              <p:nvPr/>
            </p:nvSpPr>
            <p:spPr bwMode="auto">
              <a:xfrm rot="14280735" flipH="1">
                <a:off x="2697" y="1523"/>
                <a:ext cx="33" cy="5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1" name="Line 3200"/>
              <p:cNvSpPr>
                <a:spLocks noChangeAspect="1" noChangeShapeType="1"/>
              </p:cNvSpPr>
              <p:nvPr/>
            </p:nvSpPr>
            <p:spPr bwMode="auto">
              <a:xfrm rot="3889903">
                <a:off x="2780" y="1477"/>
                <a:ext cx="34" cy="5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2" name="Oval 3201"/>
              <p:cNvSpPr>
                <a:spLocks noChangeAspect="1" noChangeArrowheads="1"/>
              </p:cNvSpPr>
              <p:nvPr/>
            </p:nvSpPr>
            <p:spPr bwMode="auto">
              <a:xfrm rot="9085319" flipV="1">
                <a:off x="2677" y="1420"/>
                <a:ext cx="103" cy="103"/>
              </a:xfrm>
              <a:prstGeom prst="ellips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3" name="Oval 3202"/>
              <p:cNvSpPr>
                <a:spLocks noChangeAspect="1" noChangeArrowheads="1"/>
              </p:cNvSpPr>
              <p:nvPr/>
            </p:nvSpPr>
            <p:spPr bwMode="auto">
              <a:xfrm rot="9085319" flipV="1">
                <a:off x="2924" y="1429"/>
                <a:ext cx="103" cy="103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4" name="Line 3203"/>
              <p:cNvSpPr>
                <a:spLocks noChangeAspect="1" noChangeShapeType="1"/>
              </p:cNvSpPr>
              <p:nvPr/>
            </p:nvSpPr>
            <p:spPr bwMode="auto">
              <a:xfrm rot="-1714681">
                <a:off x="2913" y="1473"/>
                <a:ext cx="0" cy="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5" name="Line 3204"/>
              <p:cNvSpPr>
                <a:spLocks noChangeAspect="1" noChangeShapeType="1"/>
              </p:cNvSpPr>
              <p:nvPr/>
            </p:nvSpPr>
            <p:spPr bwMode="auto">
              <a:xfrm rot="-5314680">
                <a:off x="2977" y="1369"/>
                <a:ext cx="0" cy="8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6" name="Line 3205"/>
              <p:cNvSpPr>
                <a:spLocks noChangeAspect="1" noChangeShapeType="1"/>
              </p:cNvSpPr>
              <p:nvPr/>
            </p:nvSpPr>
            <p:spPr bwMode="auto">
              <a:xfrm rot="1885320" flipH="1">
                <a:off x="2915" y="140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7" name="Line 3206"/>
              <p:cNvSpPr>
                <a:spLocks noChangeAspect="1" noChangeShapeType="1"/>
              </p:cNvSpPr>
              <p:nvPr/>
            </p:nvSpPr>
            <p:spPr bwMode="auto">
              <a:xfrm rot="-1714681" flipH="1" flipV="1">
                <a:off x="3038" y="1407"/>
                <a:ext cx="0" cy="8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8" name="Line 3207"/>
              <p:cNvSpPr>
                <a:spLocks noChangeAspect="1" noChangeShapeType="1"/>
              </p:cNvSpPr>
              <p:nvPr/>
            </p:nvSpPr>
            <p:spPr bwMode="auto">
              <a:xfrm rot="-5314680" flipH="1" flipV="1">
                <a:off x="2974" y="1511"/>
                <a:ext cx="0" cy="8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19" name="Line 3208"/>
              <p:cNvSpPr>
                <a:spLocks noChangeAspect="1" noChangeShapeType="1"/>
              </p:cNvSpPr>
              <p:nvPr/>
            </p:nvSpPr>
            <p:spPr bwMode="auto">
              <a:xfrm rot="1885320" flipV="1">
                <a:off x="3036" y="1477"/>
                <a:ext cx="0" cy="8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0" name="Line 3209"/>
              <p:cNvSpPr>
                <a:spLocks noChangeAspect="1" noChangeShapeType="1"/>
              </p:cNvSpPr>
              <p:nvPr/>
            </p:nvSpPr>
            <p:spPr bwMode="auto">
              <a:xfrm rot="-5314680" flipH="1" flipV="1">
                <a:off x="2854" y="1436"/>
                <a:ext cx="0" cy="8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1" name="AutoShape 3210"/>
              <p:cNvSpPr>
                <a:spLocks noChangeAspect="1" noChangeArrowheads="1"/>
              </p:cNvSpPr>
              <p:nvPr/>
            </p:nvSpPr>
            <p:spPr bwMode="auto">
              <a:xfrm rot="19934487" flipH="1">
                <a:off x="2644" y="1971"/>
                <a:ext cx="19" cy="58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2" name="Line 3211"/>
              <p:cNvSpPr>
                <a:spLocks noChangeAspect="1" noChangeShapeType="1"/>
              </p:cNvSpPr>
              <p:nvPr/>
            </p:nvSpPr>
            <p:spPr bwMode="auto">
              <a:xfrm rot="7007492" flipH="1" flipV="1">
                <a:off x="2703" y="2180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3" name="Line 3212"/>
              <p:cNvSpPr>
                <a:spLocks noChangeAspect="1" noChangeShapeType="1"/>
              </p:cNvSpPr>
              <p:nvPr/>
            </p:nvSpPr>
            <p:spPr bwMode="auto">
              <a:xfrm rot="17398325" flipV="1">
                <a:off x="2763" y="2042"/>
                <a:ext cx="49" cy="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4" name="Line 3213"/>
              <p:cNvSpPr>
                <a:spLocks noChangeAspect="1" noChangeShapeType="1"/>
              </p:cNvSpPr>
              <p:nvPr/>
            </p:nvSpPr>
            <p:spPr bwMode="auto">
              <a:xfrm rot="1402908" flipH="1" flipV="1">
                <a:off x="2800" y="2110"/>
                <a:ext cx="0" cy="7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5" name="Line 3214"/>
              <p:cNvSpPr>
                <a:spLocks noChangeAspect="1" noChangeShapeType="1"/>
              </p:cNvSpPr>
              <p:nvPr/>
            </p:nvSpPr>
            <p:spPr bwMode="auto">
              <a:xfrm rot="17398325" flipH="1">
                <a:off x="2643" y="2136"/>
                <a:ext cx="49" cy="7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6" name="Line 3215"/>
              <p:cNvSpPr>
                <a:spLocks noChangeAspect="1" noChangeShapeType="1"/>
              </p:cNvSpPr>
              <p:nvPr/>
            </p:nvSpPr>
            <p:spPr bwMode="auto">
              <a:xfrm rot="7007492">
                <a:off x="2719" y="2023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7" name="Line 3216"/>
              <p:cNvSpPr>
                <a:spLocks noChangeAspect="1" noChangeShapeType="1"/>
              </p:cNvSpPr>
              <p:nvPr/>
            </p:nvSpPr>
            <p:spPr bwMode="auto">
              <a:xfrm rot="1402908" flipH="1" flipV="1">
                <a:off x="2654" y="2079"/>
                <a:ext cx="0" cy="6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8" name="Line 3217"/>
              <p:cNvSpPr>
                <a:spLocks noChangeAspect="1" noChangeShapeType="1"/>
              </p:cNvSpPr>
              <p:nvPr/>
            </p:nvSpPr>
            <p:spPr bwMode="auto">
              <a:xfrm rot="17398325" flipV="1">
                <a:off x="2791" y="2219"/>
                <a:ext cx="33" cy="49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1329" name="Line 3218"/>
              <p:cNvSpPr>
                <a:spLocks noChangeAspect="1" noChangeShapeType="1"/>
              </p:cNvSpPr>
              <p:nvPr/>
            </p:nvSpPr>
            <p:spPr bwMode="auto">
              <a:xfrm flipV="1">
                <a:off x="2530" y="1614"/>
                <a:ext cx="28" cy="7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221251" name="Freeform 3219"/>
          <p:cNvSpPr>
            <a:spLocks/>
          </p:cNvSpPr>
          <p:nvPr/>
        </p:nvSpPr>
        <p:spPr bwMode="auto">
          <a:xfrm flipH="1">
            <a:off x="379413" y="5346700"/>
            <a:ext cx="290512" cy="295275"/>
          </a:xfrm>
          <a:custGeom>
            <a:avLst/>
            <a:gdLst>
              <a:gd name="T0" fmla="*/ 2147483647 w 183"/>
              <a:gd name="T1" fmla="*/ 2147483647 h 186"/>
              <a:gd name="T2" fmla="*/ 2147483647 w 183"/>
              <a:gd name="T3" fmla="*/ 0 h 186"/>
              <a:gd name="T4" fmla="*/ 0 w 183"/>
              <a:gd name="T5" fmla="*/ 0 h 186"/>
              <a:gd name="T6" fmla="*/ 0 60000 65536"/>
              <a:gd name="T7" fmla="*/ 0 60000 65536"/>
              <a:gd name="T8" fmla="*/ 0 60000 65536"/>
              <a:gd name="T9" fmla="*/ 0 w 183"/>
              <a:gd name="T10" fmla="*/ 0 h 186"/>
              <a:gd name="T11" fmla="*/ 183 w 183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3" h="186">
                <a:moveTo>
                  <a:pt x="183" y="186"/>
                </a:moveTo>
                <a:lnTo>
                  <a:pt x="183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2" name="Freeform 3220"/>
          <p:cNvSpPr>
            <a:spLocks/>
          </p:cNvSpPr>
          <p:nvPr/>
        </p:nvSpPr>
        <p:spPr bwMode="auto">
          <a:xfrm>
            <a:off x="1609725" y="2911475"/>
            <a:ext cx="655638" cy="2362200"/>
          </a:xfrm>
          <a:custGeom>
            <a:avLst/>
            <a:gdLst>
              <a:gd name="T0" fmla="*/ 0 w 409"/>
              <a:gd name="T1" fmla="*/ 0 h 516"/>
              <a:gd name="T2" fmla="*/ 0 w 409"/>
              <a:gd name="T3" fmla="*/ 2147483647 h 516"/>
              <a:gd name="T4" fmla="*/ 2147483647 w 409"/>
              <a:gd name="T5" fmla="*/ 2147483647 h 516"/>
              <a:gd name="T6" fmla="*/ 0 60000 65536"/>
              <a:gd name="T7" fmla="*/ 0 60000 65536"/>
              <a:gd name="T8" fmla="*/ 0 60000 65536"/>
              <a:gd name="T9" fmla="*/ 0 w 409"/>
              <a:gd name="T10" fmla="*/ 0 h 516"/>
              <a:gd name="T11" fmla="*/ 409 w 409"/>
              <a:gd name="T12" fmla="*/ 516 h 5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9" h="516">
                <a:moveTo>
                  <a:pt x="0" y="0"/>
                </a:moveTo>
                <a:lnTo>
                  <a:pt x="0" y="516"/>
                </a:lnTo>
                <a:lnTo>
                  <a:pt x="409" y="512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3" name="Freeform 3221"/>
          <p:cNvSpPr>
            <a:spLocks/>
          </p:cNvSpPr>
          <p:nvPr/>
        </p:nvSpPr>
        <p:spPr bwMode="auto">
          <a:xfrm>
            <a:off x="1611313" y="5267325"/>
            <a:ext cx="4168775" cy="630238"/>
          </a:xfrm>
          <a:custGeom>
            <a:avLst/>
            <a:gdLst>
              <a:gd name="T0" fmla="*/ 0 w 2665"/>
              <a:gd name="T1" fmla="*/ 0 h 397"/>
              <a:gd name="T2" fmla="*/ 0 w 2665"/>
              <a:gd name="T3" fmla="*/ 2147483647 h 397"/>
              <a:gd name="T4" fmla="*/ 2147483647 w 2665"/>
              <a:gd name="T5" fmla="*/ 2147483647 h 397"/>
              <a:gd name="T6" fmla="*/ 2147483647 w 2665"/>
              <a:gd name="T7" fmla="*/ 2147483647 h 397"/>
              <a:gd name="T8" fmla="*/ 0 60000 65536"/>
              <a:gd name="T9" fmla="*/ 0 60000 65536"/>
              <a:gd name="T10" fmla="*/ 0 60000 65536"/>
              <a:gd name="T11" fmla="*/ 0 60000 65536"/>
              <a:gd name="T12" fmla="*/ 0 w 2665"/>
              <a:gd name="T13" fmla="*/ 0 h 397"/>
              <a:gd name="T14" fmla="*/ 2665 w 2665"/>
              <a:gd name="T15" fmla="*/ 397 h 39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65" h="397">
                <a:moveTo>
                  <a:pt x="0" y="0"/>
                </a:moveTo>
                <a:lnTo>
                  <a:pt x="0" y="391"/>
                </a:lnTo>
                <a:lnTo>
                  <a:pt x="2665" y="397"/>
                </a:lnTo>
                <a:lnTo>
                  <a:pt x="2662" y="272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4" name="Line 3222"/>
          <p:cNvSpPr>
            <a:spLocks noChangeShapeType="1"/>
          </p:cNvSpPr>
          <p:nvPr/>
        </p:nvSpPr>
        <p:spPr bwMode="auto">
          <a:xfrm>
            <a:off x="6167438" y="4206875"/>
            <a:ext cx="0" cy="1004888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5" name="Freeform 3223"/>
          <p:cNvSpPr>
            <a:spLocks/>
          </p:cNvSpPr>
          <p:nvPr/>
        </p:nvSpPr>
        <p:spPr bwMode="auto">
          <a:xfrm>
            <a:off x="6176963" y="5308600"/>
            <a:ext cx="1052512" cy="219075"/>
          </a:xfrm>
          <a:custGeom>
            <a:avLst/>
            <a:gdLst>
              <a:gd name="T0" fmla="*/ 0 w 663"/>
              <a:gd name="T1" fmla="*/ 0 h 138"/>
              <a:gd name="T2" fmla="*/ 0 w 663"/>
              <a:gd name="T3" fmla="*/ 2147483647 h 138"/>
              <a:gd name="T4" fmla="*/ 2147483647 w 663"/>
              <a:gd name="T5" fmla="*/ 2147483647 h 138"/>
              <a:gd name="T6" fmla="*/ 0 60000 65536"/>
              <a:gd name="T7" fmla="*/ 0 60000 65536"/>
              <a:gd name="T8" fmla="*/ 0 60000 65536"/>
              <a:gd name="T9" fmla="*/ 0 w 663"/>
              <a:gd name="T10" fmla="*/ 0 h 138"/>
              <a:gd name="T11" fmla="*/ 663 w 663"/>
              <a:gd name="T12" fmla="*/ 138 h 1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3" h="138">
                <a:moveTo>
                  <a:pt x="0" y="0"/>
                </a:moveTo>
                <a:lnTo>
                  <a:pt x="0" y="134"/>
                </a:lnTo>
                <a:lnTo>
                  <a:pt x="663" y="138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6" name="Freeform 3224"/>
          <p:cNvSpPr>
            <a:spLocks/>
          </p:cNvSpPr>
          <p:nvPr/>
        </p:nvSpPr>
        <p:spPr bwMode="auto">
          <a:xfrm>
            <a:off x="2505075" y="4200525"/>
            <a:ext cx="2782888" cy="1595438"/>
          </a:xfrm>
          <a:custGeom>
            <a:avLst/>
            <a:gdLst>
              <a:gd name="T0" fmla="*/ 2147483647 w 1782"/>
              <a:gd name="T1" fmla="*/ 0 h 1005"/>
              <a:gd name="T2" fmla="*/ 2147483647 w 1782"/>
              <a:gd name="T3" fmla="*/ 2147483647 h 1005"/>
              <a:gd name="T4" fmla="*/ 0 w 1782"/>
              <a:gd name="T5" fmla="*/ 2147483647 h 1005"/>
              <a:gd name="T6" fmla="*/ 2147483647 w 1782"/>
              <a:gd name="T7" fmla="*/ 2147483647 h 1005"/>
              <a:gd name="T8" fmla="*/ 0 60000 65536"/>
              <a:gd name="T9" fmla="*/ 0 60000 65536"/>
              <a:gd name="T10" fmla="*/ 0 60000 65536"/>
              <a:gd name="T11" fmla="*/ 0 60000 65536"/>
              <a:gd name="T12" fmla="*/ 0 w 1782"/>
              <a:gd name="T13" fmla="*/ 0 h 1005"/>
              <a:gd name="T14" fmla="*/ 1782 w 1782"/>
              <a:gd name="T15" fmla="*/ 1005 h 10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82" h="1005">
                <a:moveTo>
                  <a:pt x="1782" y="0"/>
                </a:moveTo>
                <a:lnTo>
                  <a:pt x="1782" y="1005"/>
                </a:lnTo>
                <a:lnTo>
                  <a:pt x="0" y="999"/>
                </a:lnTo>
                <a:lnTo>
                  <a:pt x="3" y="916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7" name="Freeform 3225"/>
          <p:cNvSpPr>
            <a:spLocks/>
          </p:cNvSpPr>
          <p:nvPr/>
        </p:nvSpPr>
        <p:spPr bwMode="auto">
          <a:xfrm>
            <a:off x="1304925" y="4200525"/>
            <a:ext cx="6146800" cy="1798638"/>
          </a:xfrm>
          <a:custGeom>
            <a:avLst/>
            <a:gdLst>
              <a:gd name="T0" fmla="*/ 0 w 3872"/>
              <a:gd name="T1" fmla="*/ 0 h 1133"/>
              <a:gd name="T2" fmla="*/ 2147483647 w 3872"/>
              <a:gd name="T3" fmla="*/ 2147483647 h 1133"/>
              <a:gd name="T4" fmla="*/ 2147483647 w 3872"/>
              <a:gd name="T5" fmla="*/ 2147483647 h 1133"/>
              <a:gd name="T6" fmla="*/ 2147483647 w 3872"/>
              <a:gd name="T7" fmla="*/ 2147483647 h 1133"/>
              <a:gd name="T8" fmla="*/ 0 60000 65536"/>
              <a:gd name="T9" fmla="*/ 0 60000 65536"/>
              <a:gd name="T10" fmla="*/ 0 60000 65536"/>
              <a:gd name="T11" fmla="*/ 0 60000 65536"/>
              <a:gd name="T12" fmla="*/ 0 w 3872"/>
              <a:gd name="T13" fmla="*/ 0 h 1133"/>
              <a:gd name="T14" fmla="*/ 3872 w 3872"/>
              <a:gd name="T15" fmla="*/ 1133 h 11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72" h="1133">
                <a:moveTo>
                  <a:pt x="0" y="0"/>
                </a:moveTo>
                <a:lnTo>
                  <a:pt x="109" y="1130"/>
                </a:lnTo>
                <a:lnTo>
                  <a:pt x="3872" y="1133"/>
                </a:lnTo>
                <a:lnTo>
                  <a:pt x="3872" y="992"/>
                </a:ln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8" name="Line 3226"/>
          <p:cNvSpPr>
            <a:spLocks noChangeShapeType="1"/>
          </p:cNvSpPr>
          <p:nvPr/>
        </p:nvSpPr>
        <p:spPr bwMode="auto">
          <a:xfrm flipV="1">
            <a:off x="5908675" y="5699125"/>
            <a:ext cx="0" cy="295275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59" name="Line 3227"/>
          <p:cNvSpPr>
            <a:spLocks noChangeShapeType="1"/>
          </p:cNvSpPr>
          <p:nvPr/>
        </p:nvSpPr>
        <p:spPr bwMode="auto">
          <a:xfrm flipV="1">
            <a:off x="2408238" y="5902325"/>
            <a:ext cx="0" cy="92075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60" name="Line 3228"/>
          <p:cNvSpPr>
            <a:spLocks noChangeShapeType="1"/>
          </p:cNvSpPr>
          <p:nvPr/>
        </p:nvSpPr>
        <p:spPr bwMode="auto">
          <a:xfrm flipV="1">
            <a:off x="4195763" y="5913438"/>
            <a:ext cx="0" cy="80962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61" name="Line 3229"/>
          <p:cNvSpPr>
            <a:spLocks noChangeShapeType="1"/>
          </p:cNvSpPr>
          <p:nvPr/>
        </p:nvSpPr>
        <p:spPr bwMode="auto">
          <a:xfrm flipV="1">
            <a:off x="4195763" y="5816600"/>
            <a:ext cx="0" cy="55563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62" name="Line 3230"/>
          <p:cNvSpPr>
            <a:spLocks noChangeShapeType="1"/>
          </p:cNvSpPr>
          <p:nvPr/>
        </p:nvSpPr>
        <p:spPr bwMode="auto">
          <a:xfrm flipV="1">
            <a:off x="4195763" y="5668963"/>
            <a:ext cx="0" cy="92075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63" name="Line 3231"/>
          <p:cNvSpPr>
            <a:spLocks noChangeShapeType="1"/>
          </p:cNvSpPr>
          <p:nvPr/>
        </p:nvSpPr>
        <p:spPr bwMode="auto">
          <a:xfrm flipV="1">
            <a:off x="2408238" y="5654675"/>
            <a:ext cx="0" cy="212725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21264" name="Oval 3232"/>
          <p:cNvSpPr>
            <a:spLocks noChangeAspect="1" noChangeArrowheads="1"/>
          </p:cNvSpPr>
          <p:nvPr/>
        </p:nvSpPr>
        <p:spPr bwMode="auto">
          <a:xfrm flipH="1">
            <a:off x="196850" y="622300"/>
            <a:ext cx="450850" cy="25558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c-Raf</a:t>
            </a:r>
          </a:p>
        </p:txBody>
      </p:sp>
      <p:sp>
        <p:nvSpPr>
          <p:cNvPr id="221265" name="Line 3233"/>
          <p:cNvSpPr>
            <a:spLocks noChangeShapeType="1"/>
          </p:cNvSpPr>
          <p:nvPr/>
        </p:nvSpPr>
        <p:spPr bwMode="auto">
          <a:xfrm flipV="1">
            <a:off x="350838" y="914400"/>
            <a:ext cx="0" cy="2422525"/>
          </a:xfrm>
          <a:prstGeom prst="line">
            <a:avLst/>
          </a:prstGeom>
          <a:noFill/>
          <a:ln w="12700">
            <a:solidFill>
              <a:srgbClr val="FF0000"/>
            </a:solidFill>
            <a:prstDash val="sysDot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08626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cap="none" dirty="0" smtClean="0">
                <a:latin typeface="Arial" charset="0"/>
                <a:ea typeface="ＭＳ Ｐゴシック" charset="0"/>
                <a:cs typeface="ＭＳ Ｐゴシック" charset="0"/>
              </a:rPr>
              <a:t>HER2</a:t>
            </a:r>
            <a:endParaRPr lang="en-US" cap="none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Marcador de contenido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s-ES" dirty="0" err="1" smtClean="0"/>
              <a:t>Breast</a:t>
            </a:r>
            <a:r>
              <a:rPr lang="es-ES" dirty="0" smtClean="0"/>
              <a:t> </a:t>
            </a:r>
            <a:r>
              <a:rPr lang="es-ES" dirty="0" err="1" smtClean="0"/>
              <a:t>Cancer</a:t>
            </a:r>
            <a:r>
              <a:rPr lang="es-ES" dirty="0" smtClean="0"/>
              <a:t>: </a:t>
            </a:r>
            <a:r>
              <a:rPr lang="es-ES" dirty="0" err="1" smtClean="0"/>
              <a:t>Overexpression</a:t>
            </a:r>
            <a:r>
              <a:rPr lang="es-ES" dirty="0" smtClean="0"/>
              <a:t> in 20%</a:t>
            </a:r>
          </a:p>
          <a:p>
            <a:r>
              <a:rPr lang="es-ES" dirty="0" err="1" smtClean="0"/>
              <a:t>Gastric</a:t>
            </a:r>
            <a:r>
              <a:rPr lang="es-ES" dirty="0" smtClean="0"/>
              <a:t> </a:t>
            </a:r>
            <a:r>
              <a:rPr lang="es-ES" dirty="0" err="1" smtClean="0"/>
              <a:t>Cancer</a:t>
            </a:r>
            <a:r>
              <a:rPr lang="es-ES" dirty="0" smtClean="0"/>
              <a:t>: </a:t>
            </a:r>
            <a:r>
              <a:rPr lang="es-ES" dirty="0" err="1" smtClean="0"/>
              <a:t>Overexpresion</a:t>
            </a:r>
            <a:r>
              <a:rPr lang="es-ES" dirty="0" smtClean="0"/>
              <a:t> in 10-15%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5426352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cap="none" dirty="0" smtClean="0">
                <a:latin typeface="Arial" charset="0"/>
                <a:ea typeface="ＭＳ Ｐゴシック" charset="0"/>
                <a:cs typeface="ＭＳ Ｐゴシック" charset="0"/>
              </a:rPr>
              <a:t>Other signal transduction pathways</a:t>
            </a:r>
            <a:endParaRPr lang="en-US" cap="none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8723" name="Text Placeholder 1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997740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AutoShape 2"/>
          <p:cNvSpPr>
            <a:spLocks noChangeArrowheads="1"/>
          </p:cNvSpPr>
          <p:nvPr/>
        </p:nvSpPr>
        <p:spPr bwMode="auto">
          <a:xfrm rot="10800000">
            <a:off x="1438275" y="3098800"/>
            <a:ext cx="5705475" cy="37338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6714 w 21600"/>
              <a:gd name="T13" fmla="*/ 6714 h 21600"/>
              <a:gd name="T14" fmla="*/ 14886 w 21600"/>
              <a:gd name="T15" fmla="*/ 1488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9828" y="21600"/>
                </a:lnTo>
                <a:lnTo>
                  <a:pt x="11772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rgbClr val="FFFF9E">
                  <a:alpha val="10001"/>
                </a:srgbClr>
              </a:gs>
              <a:gs pos="100000">
                <a:srgbClr val="FFFF00">
                  <a:alpha val="87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1747" name="Group 3"/>
          <p:cNvGrpSpPr>
            <a:grpSpLocks/>
          </p:cNvGrpSpPr>
          <p:nvPr/>
        </p:nvGrpSpPr>
        <p:grpSpPr bwMode="auto">
          <a:xfrm>
            <a:off x="-30163" y="2087563"/>
            <a:ext cx="9231313" cy="944562"/>
            <a:chOff x="-28" y="1852"/>
            <a:chExt cx="5815" cy="595"/>
          </a:xfrm>
        </p:grpSpPr>
        <p:sp>
          <p:nvSpPr>
            <p:cNvPr id="31820" name="Freeform 4"/>
            <p:cNvSpPr>
              <a:spLocks/>
            </p:cNvSpPr>
            <p:nvPr/>
          </p:nvSpPr>
          <p:spPr bwMode="auto">
            <a:xfrm>
              <a:off x="0" y="2033"/>
              <a:ext cx="5772" cy="250"/>
            </a:xfrm>
            <a:custGeom>
              <a:avLst/>
              <a:gdLst>
                <a:gd name="T0" fmla="*/ 0 w 5772"/>
                <a:gd name="T1" fmla="*/ 0 h 1078"/>
                <a:gd name="T2" fmla="*/ 2796 w 5772"/>
                <a:gd name="T3" fmla="*/ 0 h 1078"/>
                <a:gd name="T4" fmla="*/ 5772 w 5772"/>
                <a:gd name="T5" fmla="*/ 0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35560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1821" name="Group 5"/>
            <p:cNvGrpSpPr>
              <a:grpSpLocks/>
            </p:cNvGrpSpPr>
            <p:nvPr/>
          </p:nvGrpSpPr>
          <p:grpSpPr bwMode="auto">
            <a:xfrm rot="-206451">
              <a:off x="2927" y="1859"/>
              <a:ext cx="368" cy="365"/>
              <a:chOff x="4494" y="1296"/>
              <a:chExt cx="147" cy="146"/>
            </a:xfrm>
          </p:grpSpPr>
          <p:sp>
            <p:nvSpPr>
              <p:cNvPr id="32229" name="Freeform 6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0" name="Freeform 7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1" name="Freeform 8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2" name="Freeform 9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3" name="Freeform 10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4" name="Freeform 11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235" name="Group 12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251" name="Oval 1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52" name="Oval 1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53" name="Oval 1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54" name="Oval 1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236" name="Freeform 17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7" name="Freeform 18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8" name="Freeform 19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39" name="Freeform 20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40" name="Freeform 21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41" name="Freeform 22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42" name="Freeform 23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43" name="Freeform 24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244" name="Group 25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247" name="Oval 2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48" name="Oval 2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49" name="Oval 2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50" name="Oval 2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245" name="Freeform 30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46" name="Freeform 31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2" name="Group 32"/>
            <p:cNvGrpSpPr>
              <a:grpSpLocks/>
            </p:cNvGrpSpPr>
            <p:nvPr/>
          </p:nvGrpSpPr>
          <p:grpSpPr bwMode="auto">
            <a:xfrm rot="-150099">
              <a:off x="4358" y="1946"/>
              <a:ext cx="368" cy="365"/>
              <a:chOff x="4494" y="1296"/>
              <a:chExt cx="147" cy="146"/>
            </a:xfrm>
          </p:grpSpPr>
          <p:sp>
            <p:nvSpPr>
              <p:cNvPr id="32203" name="Freeform 33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04" name="Freeform 34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05" name="Freeform 35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06" name="Freeform 36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07" name="Freeform 37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08" name="Freeform 38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209" name="Group 39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225" name="Oval 4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6" name="Oval 4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7" name="Oval 4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8" name="Oval 4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210" name="Freeform 44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1" name="Freeform 45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2" name="Freeform 46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3" name="Freeform 47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4" name="Freeform 48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5" name="Freeform 49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6" name="Freeform 50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17" name="Freeform 51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218" name="Group 52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221" name="Oval 5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2" name="Oval 5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3" name="Oval 5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24" name="Oval 5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219" name="Freeform 57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220" name="Freeform 58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3" name="Group 59"/>
            <p:cNvGrpSpPr>
              <a:grpSpLocks/>
            </p:cNvGrpSpPr>
            <p:nvPr/>
          </p:nvGrpSpPr>
          <p:grpSpPr bwMode="auto">
            <a:xfrm rot="-150099">
              <a:off x="4717" y="1971"/>
              <a:ext cx="368" cy="365"/>
              <a:chOff x="4494" y="1296"/>
              <a:chExt cx="147" cy="146"/>
            </a:xfrm>
          </p:grpSpPr>
          <p:sp>
            <p:nvSpPr>
              <p:cNvPr id="32177" name="Freeform 6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78" name="Freeform 6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79" name="Freeform 6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0" name="Freeform 6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1" name="Freeform 6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2" name="Freeform 6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83" name="Group 6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199" name="Oval 6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00" name="Oval 6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01" name="Oval 6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202" name="Oval 7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84" name="Freeform 7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5" name="Freeform 7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6" name="Freeform 7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7" name="Freeform 7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8" name="Freeform 7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89" name="Freeform 7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90" name="Freeform 7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91" name="Freeform 7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92" name="Group 7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195" name="Oval 8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96" name="Oval 8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97" name="Oval 8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98" name="Oval 8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93" name="Freeform 8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94" name="Freeform 8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4" name="Group 86"/>
            <p:cNvGrpSpPr>
              <a:grpSpLocks/>
            </p:cNvGrpSpPr>
            <p:nvPr/>
          </p:nvGrpSpPr>
          <p:grpSpPr bwMode="auto">
            <a:xfrm>
              <a:off x="5419" y="2034"/>
              <a:ext cx="368" cy="365"/>
              <a:chOff x="4494" y="1296"/>
              <a:chExt cx="147" cy="146"/>
            </a:xfrm>
          </p:grpSpPr>
          <p:sp>
            <p:nvSpPr>
              <p:cNvPr id="32151" name="Freeform 8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2" name="Freeform 8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3" name="Freeform 8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4" name="Freeform 9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5" name="Freeform 9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6" name="Freeform 9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57" name="Group 9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173" name="Oval 9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4" name="Oval 9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5" name="Oval 9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6" name="Oval 9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58" name="Freeform 9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59" name="Freeform 9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0" name="Freeform 10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1" name="Freeform 10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2" name="Freeform 10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3" name="Freeform 10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4" name="Freeform 10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5" name="Freeform 10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66" name="Group 10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169" name="Oval 10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0" name="Oval 10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1" name="Oval 10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72" name="Oval 11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67" name="Freeform 11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68" name="Freeform 11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5" name="Group 113"/>
            <p:cNvGrpSpPr>
              <a:grpSpLocks/>
            </p:cNvGrpSpPr>
            <p:nvPr/>
          </p:nvGrpSpPr>
          <p:grpSpPr bwMode="auto">
            <a:xfrm>
              <a:off x="5070" y="1996"/>
              <a:ext cx="368" cy="365"/>
              <a:chOff x="4494" y="1296"/>
              <a:chExt cx="147" cy="146"/>
            </a:xfrm>
          </p:grpSpPr>
          <p:sp>
            <p:nvSpPr>
              <p:cNvPr id="32125" name="Freeform 11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26" name="Freeform 11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27" name="Freeform 11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28" name="Freeform 11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29" name="Freeform 11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0" name="Freeform 11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31" name="Group 12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147" name="Oval 12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48" name="Oval 12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49" name="Oval 12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50" name="Oval 12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32" name="Freeform 12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3" name="Freeform 12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4" name="Freeform 12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5" name="Freeform 12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6" name="Freeform 12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7" name="Freeform 13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8" name="Freeform 13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39" name="Freeform 13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40" name="Group 13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143" name="Oval 13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44" name="Oval 13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45" name="Oval 13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46" name="Oval 13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41" name="Freeform 13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42" name="Freeform 13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6" name="Group 140"/>
            <p:cNvGrpSpPr>
              <a:grpSpLocks/>
            </p:cNvGrpSpPr>
            <p:nvPr/>
          </p:nvGrpSpPr>
          <p:grpSpPr bwMode="auto">
            <a:xfrm rot="-150099">
              <a:off x="3282" y="1872"/>
              <a:ext cx="368" cy="365"/>
              <a:chOff x="4494" y="1296"/>
              <a:chExt cx="147" cy="146"/>
            </a:xfrm>
          </p:grpSpPr>
          <p:sp>
            <p:nvSpPr>
              <p:cNvPr id="32099" name="Freeform 141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0" name="Freeform 142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1" name="Freeform 143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2" name="Freeform 144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3" name="Freeform 145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4" name="Freeform 146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05" name="Group 147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121" name="Oval 14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22" name="Oval 14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23" name="Oval 15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24" name="Oval 15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06" name="Freeform 152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7" name="Freeform 153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8" name="Freeform 154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09" name="Freeform 155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10" name="Freeform 156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11" name="Freeform 157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12" name="Freeform 158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13" name="Freeform 159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114" name="Group 160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117" name="Oval 16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18" name="Oval 16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19" name="Oval 16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120" name="Oval 16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115" name="Freeform 165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116" name="Freeform 166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7" name="Group 167"/>
            <p:cNvGrpSpPr>
              <a:grpSpLocks/>
            </p:cNvGrpSpPr>
            <p:nvPr/>
          </p:nvGrpSpPr>
          <p:grpSpPr bwMode="auto">
            <a:xfrm rot="-150099">
              <a:off x="3638" y="1894"/>
              <a:ext cx="368" cy="365"/>
              <a:chOff x="4494" y="1296"/>
              <a:chExt cx="147" cy="146"/>
            </a:xfrm>
          </p:grpSpPr>
          <p:sp>
            <p:nvSpPr>
              <p:cNvPr id="32073" name="Freeform 168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74" name="Freeform 169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75" name="Freeform 170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76" name="Freeform 171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77" name="Freeform 172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78" name="Freeform 173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79" name="Group 174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095" name="Oval 17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6" name="Oval 17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7" name="Oval 17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8" name="Oval 17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80" name="Freeform 179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1" name="Freeform 180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2" name="Freeform 181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3" name="Freeform 182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4" name="Freeform 183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5" name="Freeform 184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6" name="Freeform 185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87" name="Freeform 186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88" name="Group 187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091" name="Oval 18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2" name="Oval 18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3" name="Oval 19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94" name="Oval 19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89" name="Freeform 192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90" name="Freeform 193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8" name="Group 194"/>
            <p:cNvGrpSpPr>
              <a:grpSpLocks/>
            </p:cNvGrpSpPr>
            <p:nvPr/>
          </p:nvGrpSpPr>
          <p:grpSpPr bwMode="auto">
            <a:xfrm rot="-150099">
              <a:off x="3998" y="1919"/>
              <a:ext cx="368" cy="365"/>
              <a:chOff x="4494" y="1296"/>
              <a:chExt cx="147" cy="146"/>
            </a:xfrm>
          </p:grpSpPr>
          <p:sp>
            <p:nvSpPr>
              <p:cNvPr id="32047" name="Freeform 19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48" name="Freeform 19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49" name="Freeform 19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0" name="Freeform 19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1" name="Freeform 19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2" name="Freeform 20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53" name="Group 20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069" name="Oval 20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70" name="Oval 20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71" name="Oval 20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72" name="Oval 20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54" name="Freeform 20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5" name="Freeform 20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6" name="Freeform 20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7" name="Freeform 20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8" name="Freeform 21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59" name="Freeform 21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60" name="Freeform 21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61" name="Freeform 21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62" name="Group 21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065" name="Oval 21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66" name="Oval 21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67" name="Oval 21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68" name="Oval 21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63" name="Freeform 21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64" name="Freeform 22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29" name="Group 221"/>
            <p:cNvGrpSpPr>
              <a:grpSpLocks/>
            </p:cNvGrpSpPr>
            <p:nvPr/>
          </p:nvGrpSpPr>
          <p:grpSpPr bwMode="auto">
            <a:xfrm rot="-375458">
              <a:off x="2573" y="1852"/>
              <a:ext cx="368" cy="365"/>
              <a:chOff x="4494" y="1296"/>
              <a:chExt cx="147" cy="146"/>
            </a:xfrm>
          </p:grpSpPr>
          <p:sp>
            <p:nvSpPr>
              <p:cNvPr id="32021" name="Freeform 222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2" name="Freeform 223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3" name="Freeform 224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4" name="Freeform 225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5" name="Freeform 226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6" name="Freeform 227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27" name="Group 228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043" name="Oval 2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4" name="Oval 2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5" name="Oval 23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6" name="Oval 23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28" name="Freeform 233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29" name="Freeform 234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0" name="Freeform 235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1" name="Freeform 236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2" name="Freeform 237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3" name="Freeform 238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4" name="Freeform 239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5" name="Freeform 240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36" name="Group 241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039" name="Oval 2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0" name="Oval 2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1" name="Oval 24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42" name="Oval 24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37" name="Freeform 246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38" name="Freeform 247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30" name="Group 248"/>
            <p:cNvGrpSpPr>
              <a:grpSpLocks/>
            </p:cNvGrpSpPr>
            <p:nvPr/>
          </p:nvGrpSpPr>
          <p:grpSpPr bwMode="auto">
            <a:xfrm rot="-506470">
              <a:off x="2223" y="1864"/>
              <a:ext cx="368" cy="365"/>
              <a:chOff x="4494" y="1296"/>
              <a:chExt cx="147" cy="146"/>
            </a:xfrm>
          </p:grpSpPr>
          <p:sp>
            <p:nvSpPr>
              <p:cNvPr id="31995" name="Freeform 249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96" name="Freeform 250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97" name="Freeform 251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98" name="Freeform 252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99" name="Freeform 253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0" name="Freeform 254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01" name="Group 255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2017" name="Oval 2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18" name="Oval 2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19" name="Oval 25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20" name="Oval 25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02" name="Freeform 260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3" name="Freeform 261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4" name="Freeform 262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5" name="Freeform 263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6" name="Freeform 264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7" name="Freeform 265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8" name="Freeform 266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09" name="Freeform 267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2010" name="Group 268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2013" name="Oval 2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14" name="Oval 2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15" name="Oval 27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2016" name="Oval 27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2011" name="Freeform 273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012" name="Freeform 274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31" name="Group 275"/>
            <p:cNvGrpSpPr>
              <a:grpSpLocks/>
            </p:cNvGrpSpPr>
            <p:nvPr/>
          </p:nvGrpSpPr>
          <p:grpSpPr bwMode="auto">
            <a:xfrm rot="-506470">
              <a:off x="1864" y="1883"/>
              <a:ext cx="368" cy="365"/>
              <a:chOff x="4494" y="1296"/>
              <a:chExt cx="147" cy="146"/>
            </a:xfrm>
          </p:grpSpPr>
          <p:sp>
            <p:nvSpPr>
              <p:cNvPr id="31969" name="Freeform 276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0" name="Freeform 277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1" name="Freeform 278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2" name="Freeform 279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3" name="Freeform 280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4" name="Freeform 281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75" name="Group 282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1991" name="Oval 2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92" name="Oval 2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93" name="Oval 28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94" name="Oval 28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76" name="Freeform 287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7" name="Freeform 288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8" name="Freeform 289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79" name="Freeform 290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80" name="Freeform 291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81" name="Freeform 292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82" name="Freeform 293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83" name="Freeform 294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84" name="Group 295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1987" name="Oval 2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88" name="Oval 2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89" name="Oval 29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90" name="Oval 29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85" name="Freeform 300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86" name="Freeform 301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1832" name="Freeform 302"/>
            <p:cNvSpPr>
              <a:spLocks noChangeAspect="1"/>
            </p:cNvSpPr>
            <p:nvPr/>
          </p:nvSpPr>
          <p:spPr bwMode="auto">
            <a:xfrm rot="-1649985">
              <a:off x="12" y="219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3" name="Freeform 303"/>
            <p:cNvSpPr>
              <a:spLocks noChangeAspect="1"/>
            </p:cNvSpPr>
            <p:nvPr/>
          </p:nvSpPr>
          <p:spPr bwMode="auto">
            <a:xfrm rot="-1649985">
              <a:off x="46" y="218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4" name="Freeform 304"/>
            <p:cNvSpPr>
              <a:spLocks noChangeAspect="1"/>
            </p:cNvSpPr>
            <p:nvPr/>
          </p:nvSpPr>
          <p:spPr bwMode="auto">
            <a:xfrm rot="-1649985">
              <a:off x="101" y="217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5" name="Freeform 305"/>
            <p:cNvSpPr>
              <a:spLocks noChangeAspect="1"/>
            </p:cNvSpPr>
            <p:nvPr/>
          </p:nvSpPr>
          <p:spPr bwMode="auto">
            <a:xfrm rot="-1649985">
              <a:off x="136" y="217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6" name="Oval 306"/>
            <p:cNvSpPr>
              <a:spLocks noChangeAspect="1" noChangeArrowheads="1"/>
            </p:cNvSpPr>
            <p:nvPr/>
          </p:nvSpPr>
          <p:spPr bwMode="auto">
            <a:xfrm rot="-449986">
              <a:off x="-28" y="2115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7" name="Oval 307"/>
            <p:cNvSpPr>
              <a:spLocks noChangeAspect="1" noChangeArrowheads="1"/>
            </p:cNvSpPr>
            <p:nvPr/>
          </p:nvSpPr>
          <p:spPr bwMode="auto">
            <a:xfrm rot="-449986">
              <a:off x="62" y="2103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8" name="Oval 308"/>
            <p:cNvSpPr>
              <a:spLocks noChangeAspect="1" noChangeArrowheads="1"/>
            </p:cNvSpPr>
            <p:nvPr/>
          </p:nvSpPr>
          <p:spPr bwMode="auto">
            <a:xfrm rot="-449986">
              <a:off x="149" y="2090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39" name="Freeform 309"/>
            <p:cNvSpPr>
              <a:spLocks noChangeAspect="1"/>
            </p:cNvSpPr>
            <p:nvPr/>
          </p:nvSpPr>
          <p:spPr bwMode="auto">
            <a:xfrm rot="-1649985">
              <a:off x="187" y="216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0" name="Freeform 310"/>
            <p:cNvSpPr>
              <a:spLocks noChangeAspect="1"/>
            </p:cNvSpPr>
            <p:nvPr/>
          </p:nvSpPr>
          <p:spPr bwMode="auto">
            <a:xfrm rot="-1649985">
              <a:off x="222" y="215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1" name="Freeform 311"/>
            <p:cNvSpPr>
              <a:spLocks noChangeAspect="1"/>
            </p:cNvSpPr>
            <p:nvPr/>
          </p:nvSpPr>
          <p:spPr bwMode="auto">
            <a:xfrm rot="9150015">
              <a:off x="69" y="229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2" name="Freeform 312"/>
            <p:cNvSpPr>
              <a:spLocks noChangeAspect="1"/>
            </p:cNvSpPr>
            <p:nvPr/>
          </p:nvSpPr>
          <p:spPr bwMode="auto">
            <a:xfrm rot="9150015">
              <a:off x="34" y="230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3" name="Freeform 313"/>
            <p:cNvSpPr>
              <a:spLocks noChangeAspect="1"/>
            </p:cNvSpPr>
            <p:nvPr/>
          </p:nvSpPr>
          <p:spPr bwMode="auto">
            <a:xfrm rot="9150015">
              <a:off x="160" y="227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4" name="Freeform 314"/>
            <p:cNvSpPr>
              <a:spLocks noChangeAspect="1"/>
            </p:cNvSpPr>
            <p:nvPr/>
          </p:nvSpPr>
          <p:spPr bwMode="auto">
            <a:xfrm rot="9150015">
              <a:off x="125" y="228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5" name="Oval 315"/>
            <p:cNvSpPr>
              <a:spLocks noChangeAspect="1" noChangeArrowheads="1"/>
            </p:cNvSpPr>
            <p:nvPr/>
          </p:nvSpPr>
          <p:spPr bwMode="auto">
            <a:xfrm rot="10350014">
              <a:off x="27" y="2374"/>
              <a:ext cx="92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6" name="Oval 316"/>
            <p:cNvSpPr>
              <a:spLocks noChangeAspect="1" noChangeArrowheads="1"/>
            </p:cNvSpPr>
            <p:nvPr/>
          </p:nvSpPr>
          <p:spPr bwMode="auto">
            <a:xfrm rot="10350014">
              <a:off x="118" y="2359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7" name="Oval 317"/>
            <p:cNvSpPr>
              <a:spLocks noChangeAspect="1" noChangeArrowheads="1"/>
            </p:cNvSpPr>
            <p:nvPr/>
          </p:nvSpPr>
          <p:spPr bwMode="auto">
            <a:xfrm rot="10350014">
              <a:off x="208" y="2347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8" name="Freeform 318"/>
            <p:cNvSpPr>
              <a:spLocks noChangeAspect="1"/>
            </p:cNvSpPr>
            <p:nvPr/>
          </p:nvSpPr>
          <p:spPr bwMode="auto">
            <a:xfrm rot="9150015">
              <a:off x="249" y="2267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49" name="Freeform 319"/>
            <p:cNvSpPr>
              <a:spLocks noChangeAspect="1"/>
            </p:cNvSpPr>
            <p:nvPr/>
          </p:nvSpPr>
          <p:spPr bwMode="auto">
            <a:xfrm rot="9150015">
              <a:off x="215" y="2273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1850" name="Group 320"/>
            <p:cNvGrpSpPr>
              <a:grpSpLocks/>
            </p:cNvGrpSpPr>
            <p:nvPr/>
          </p:nvGrpSpPr>
          <p:grpSpPr bwMode="auto">
            <a:xfrm rot="-806517">
              <a:off x="262" y="2042"/>
              <a:ext cx="368" cy="365"/>
              <a:chOff x="4494" y="1296"/>
              <a:chExt cx="147" cy="146"/>
            </a:xfrm>
          </p:grpSpPr>
          <p:sp>
            <p:nvSpPr>
              <p:cNvPr id="31943" name="Freeform 321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44" name="Freeform 322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45" name="Freeform 323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46" name="Freeform 324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47" name="Freeform 325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48" name="Freeform 326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49" name="Group 327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1965" name="Oval 3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6" name="Oval 3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7" name="Oval 3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8" name="Oval 33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50" name="Freeform 332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1" name="Freeform 333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2" name="Freeform 334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3" name="Freeform 335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4" name="Freeform 336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5" name="Freeform 337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6" name="Freeform 338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57" name="Freeform 339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58" name="Group 340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1961" name="Oval 3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2" name="Oval 3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3" name="Oval 3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64" name="Oval 34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59" name="Freeform 345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60" name="Freeform 346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51" name="Group 347"/>
            <p:cNvGrpSpPr>
              <a:grpSpLocks/>
            </p:cNvGrpSpPr>
            <p:nvPr/>
          </p:nvGrpSpPr>
          <p:grpSpPr bwMode="auto">
            <a:xfrm rot="-806517">
              <a:off x="618" y="1994"/>
              <a:ext cx="368" cy="365"/>
              <a:chOff x="4494" y="1296"/>
              <a:chExt cx="147" cy="146"/>
            </a:xfrm>
          </p:grpSpPr>
          <p:sp>
            <p:nvSpPr>
              <p:cNvPr id="31917" name="Freeform 348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18" name="Freeform 349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19" name="Freeform 350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0" name="Freeform 351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1" name="Freeform 352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2" name="Freeform 353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23" name="Group 354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1939" name="Oval 3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40" name="Oval 3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41" name="Oval 3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42" name="Oval 35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24" name="Freeform 359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5" name="Freeform 360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6" name="Freeform 361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7" name="Freeform 362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8" name="Freeform 363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29" name="Freeform 364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30" name="Freeform 365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31" name="Freeform 366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32" name="Group 367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1935" name="Oval 3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36" name="Oval 3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37" name="Oval 3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38" name="Oval 37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33" name="Freeform 372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34" name="Freeform 373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1852" name="Group 374"/>
            <p:cNvGrpSpPr>
              <a:grpSpLocks/>
            </p:cNvGrpSpPr>
            <p:nvPr/>
          </p:nvGrpSpPr>
          <p:grpSpPr bwMode="auto">
            <a:xfrm rot="-581199">
              <a:off x="1505" y="1905"/>
              <a:ext cx="368" cy="365"/>
              <a:chOff x="4494" y="1296"/>
              <a:chExt cx="147" cy="146"/>
            </a:xfrm>
          </p:grpSpPr>
          <p:sp>
            <p:nvSpPr>
              <p:cNvPr id="31891" name="Freeform 37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2" name="Freeform 37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3" name="Freeform 37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4" name="Freeform 37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5" name="Freeform 37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6" name="Freeform 38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897" name="Group 38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1913" name="Oval 3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4" name="Oval 3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5" name="Oval 3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6" name="Oval 38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898" name="Freeform 38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9" name="Freeform 38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0" name="Freeform 38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1" name="Freeform 38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2" name="Freeform 39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3" name="Freeform 39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4" name="Freeform 39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5" name="Freeform 39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1906" name="Group 39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1909" name="Oval 3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0" name="Oval 3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1" name="Oval 3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1912" name="Oval 39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1907" name="Freeform 39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08" name="Freeform 40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1853" name="Freeform 401"/>
            <p:cNvSpPr>
              <a:spLocks noChangeAspect="1"/>
            </p:cNvSpPr>
            <p:nvPr/>
          </p:nvSpPr>
          <p:spPr bwMode="auto">
            <a:xfrm rot="-1387097">
              <a:off x="1346" y="20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4" name="Freeform 402"/>
            <p:cNvSpPr>
              <a:spLocks noChangeAspect="1"/>
            </p:cNvSpPr>
            <p:nvPr/>
          </p:nvSpPr>
          <p:spPr bwMode="auto">
            <a:xfrm rot="-1387097">
              <a:off x="1380" y="201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5" name="Oval 403"/>
            <p:cNvSpPr>
              <a:spLocks noChangeAspect="1" noChangeArrowheads="1"/>
            </p:cNvSpPr>
            <p:nvPr/>
          </p:nvSpPr>
          <p:spPr bwMode="auto">
            <a:xfrm rot="-187098">
              <a:off x="1312" y="1940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6" name="Oval 404"/>
            <p:cNvSpPr>
              <a:spLocks noChangeAspect="1" noChangeArrowheads="1"/>
            </p:cNvSpPr>
            <p:nvPr/>
          </p:nvSpPr>
          <p:spPr bwMode="auto">
            <a:xfrm rot="-187098">
              <a:off x="1400" y="1934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7" name="Freeform 405"/>
            <p:cNvSpPr>
              <a:spLocks noChangeAspect="1"/>
            </p:cNvSpPr>
            <p:nvPr/>
          </p:nvSpPr>
          <p:spPr bwMode="auto">
            <a:xfrm rot="-1387097">
              <a:off x="1433" y="200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8" name="Freeform 406"/>
            <p:cNvSpPr>
              <a:spLocks noChangeAspect="1"/>
            </p:cNvSpPr>
            <p:nvPr/>
          </p:nvSpPr>
          <p:spPr bwMode="auto">
            <a:xfrm rot="-1387097">
              <a:off x="1468" y="200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59" name="Freeform 407"/>
            <p:cNvSpPr>
              <a:spLocks noChangeAspect="1"/>
            </p:cNvSpPr>
            <p:nvPr/>
          </p:nvSpPr>
          <p:spPr bwMode="auto">
            <a:xfrm rot="9412903">
              <a:off x="1396" y="2121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60" name="Freeform 408"/>
            <p:cNvSpPr>
              <a:spLocks noChangeAspect="1"/>
            </p:cNvSpPr>
            <p:nvPr/>
          </p:nvSpPr>
          <p:spPr bwMode="auto">
            <a:xfrm rot="9412903">
              <a:off x="1361" y="212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1861" name="Group 409"/>
            <p:cNvGrpSpPr>
              <a:grpSpLocks/>
            </p:cNvGrpSpPr>
            <p:nvPr/>
          </p:nvGrpSpPr>
          <p:grpSpPr bwMode="auto">
            <a:xfrm>
              <a:off x="1131" y="1946"/>
              <a:ext cx="218" cy="340"/>
              <a:chOff x="1131" y="1623"/>
              <a:chExt cx="218" cy="340"/>
            </a:xfrm>
          </p:grpSpPr>
          <p:sp>
            <p:nvSpPr>
              <p:cNvPr id="31879" name="Freeform 410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0" name="Freeform 411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1" name="Freeform 412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2" name="Freeform 413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3" name="Oval 414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4" name="Oval 415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5" name="Freeform 416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6" name="Freeform 417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7" name="Freeform 418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8" name="Freeform 419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89" name="Oval 420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90" name="Oval 421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1862" name="Oval 422"/>
            <p:cNvSpPr>
              <a:spLocks noChangeAspect="1" noChangeArrowheads="1"/>
            </p:cNvSpPr>
            <p:nvPr/>
          </p:nvSpPr>
          <p:spPr bwMode="auto">
            <a:xfrm rot="10612902">
              <a:off x="1349" y="2201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63" name="Oval 423"/>
            <p:cNvSpPr>
              <a:spLocks noChangeAspect="1" noChangeArrowheads="1"/>
            </p:cNvSpPr>
            <p:nvPr/>
          </p:nvSpPr>
          <p:spPr bwMode="auto">
            <a:xfrm rot="10612902">
              <a:off x="1439" y="2196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64" name="Freeform 424"/>
            <p:cNvSpPr>
              <a:spLocks noChangeAspect="1"/>
            </p:cNvSpPr>
            <p:nvPr/>
          </p:nvSpPr>
          <p:spPr bwMode="auto">
            <a:xfrm rot="9412903">
              <a:off x="1486" y="21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65" name="Freeform 425"/>
            <p:cNvSpPr>
              <a:spLocks noChangeAspect="1"/>
            </p:cNvSpPr>
            <p:nvPr/>
          </p:nvSpPr>
          <p:spPr bwMode="auto">
            <a:xfrm rot="9412903">
              <a:off x="1452" y="211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1866" name="Group 426"/>
            <p:cNvGrpSpPr>
              <a:grpSpLocks/>
            </p:cNvGrpSpPr>
            <p:nvPr/>
          </p:nvGrpSpPr>
          <p:grpSpPr bwMode="auto">
            <a:xfrm rot="-201987">
              <a:off x="958" y="1965"/>
              <a:ext cx="218" cy="340"/>
              <a:chOff x="1131" y="1623"/>
              <a:chExt cx="218" cy="340"/>
            </a:xfrm>
          </p:grpSpPr>
          <p:sp>
            <p:nvSpPr>
              <p:cNvPr id="31867" name="Freeform 427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68" name="Freeform 428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69" name="Freeform 429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0" name="Freeform 430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1" name="Oval 431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2" name="Oval 432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3" name="Freeform 433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4" name="Freeform 434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5" name="Freeform 435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6" name="Freeform 436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7" name="Oval 437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78" name="Oval 438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31759" name="Group 439"/>
          <p:cNvGrpSpPr>
            <a:grpSpLocks/>
          </p:cNvGrpSpPr>
          <p:nvPr/>
        </p:nvGrpSpPr>
        <p:grpSpPr bwMode="auto">
          <a:xfrm>
            <a:off x="3562350" y="1047750"/>
            <a:ext cx="706438" cy="2716213"/>
            <a:chOff x="2094" y="654"/>
            <a:chExt cx="445" cy="1711"/>
          </a:xfrm>
        </p:grpSpPr>
        <p:sp>
          <p:nvSpPr>
            <p:cNvPr id="31814" name="Rectangle 440"/>
            <p:cNvSpPr>
              <a:spLocks noChangeArrowheads="1"/>
            </p:cNvSpPr>
            <p:nvPr/>
          </p:nvSpPr>
          <p:spPr bwMode="auto">
            <a:xfrm>
              <a:off x="2276" y="963"/>
              <a:ext cx="84" cy="502"/>
            </a:xfrm>
            <a:prstGeom prst="rect">
              <a:avLst/>
            </a:prstGeom>
            <a:gradFill rotWithShape="1">
              <a:gsLst>
                <a:gs pos="0">
                  <a:srgbClr val="004776"/>
                </a:gs>
                <a:gs pos="50000">
                  <a:srgbClr val="0099FF"/>
                </a:gs>
                <a:gs pos="100000">
                  <a:srgbClr val="0047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15" name="AutoShape 441"/>
            <p:cNvSpPr>
              <a:spLocks noChangeArrowheads="1"/>
            </p:cNvSpPr>
            <p:nvPr/>
          </p:nvSpPr>
          <p:spPr bwMode="auto">
            <a:xfrm flipH="1">
              <a:off x="2094" y="667"/>
              <a:ext cx="445" cy="365"/>
            </a:xfrm>
            <a:prstGeom prst="flowChartMerge">
              <a:avLst/>
            </a:prstGeom>
            <a:gradFill rotWithShape="1">
              <a:gsLst>
                <a:gs pos="0">
                  <a:srgbClr val="0099FF"/>
                </a:gs>
                <a:gs pos="100000">
                  <a:srgbClr val="0047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16" name="AutoShape 442"/>
            <p:cNvSpPr>
              <a:spLocks noChangeArrowheads="1"/>
            </p:cNvSpPr>
            <p:nvPr/>
          </p:nvSpPr>
          <p:spPr bwMode="auto">
            <a:xfrm>
              <a:off x="2165" y="654"/>
              <a:ext cx="297" cy="259"/>
            </a:xfrm>
            <a:prstGeom prst="flowChartMerge">
              <a:avLst/>
            </a:prstGeom>
            <a:gradFill rotWithShape="1">
              <a:gsLst>
                <a:gs pos="0">
                  <a:srgbClr val="CCFFFF"/>
                </a:gs>
                <a:gs pos="100000">
                  <a:srgbClr val="5E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17" name="AutoShape 443"/>
            <p:cNvSpPr>
              <a:spLocks noChangeArrowheads="1"/>
            </p:cNvSpPr>
            <p:nvPr/>
          </p:nvSpPr>
          <p:spPr bwMode="auto">
            <a:xfrm rot="10800000">
              <a:off x="2196" y="2182"/>
              <a:ext cx="195" cy="183"/>
            </a:xfrm>
            <a:prstGeom prst="flowChartOnlineStorage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475E76"/>
                </a:gs>
              </a:gsLst>
              <a:path path="rect">
                <a:fillToRect r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18" name="Rectangle 444"/>
            <p:cNvSpPr>
              <a:spLocks noChangeArrowheads="1"/>
            </p:cNvSpPr>
            <p:nvPr/>
          </p:nvSpPr>
          <p:spPr bwMode="auto">
            <a:xfrm>
              <a:off x="2276" y="1686"/>
              <a:ext cx="84" cy="502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475E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19" name="Rectangle 445"/>
            <p:cNvSpPr>
              <a:spLocks noChangeArrowheads="1"/>
            </p:cNvSpPr>
            <p:nvPr/>
          </p:nvSpPr>
          <p:spPr bwMode="auto">
            <a:xfrm>
              <a:off x="2233" y="1270"/>
              <a:ext cx="173" cy="471"/>
            </a:xfrm>
            <a:prstGeom prst="rect">
              <a:avLst/>
            </a:prstGeom>
            <a:gradFill rotWithShape="1">
              <a:gsLst>
                <a:gs pos="0">
                  <a:srgbClr val="002F47"/>
                </a:gs>
                <a:gs pos="50000">
                  <a:srgbClr val="006699"/>
                </a:gs>
                <a:gs pos="100000">
                  <a:srgbClr val="002F47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0" name="Group 446"/>
          <p:cNvGrpSpPr>
            <a:grpSpLocks/>
          </p:cNvGrpSpPr>
          <p:nvPr/>
        </p:nvGrpSpPr>
        <p:grpSpPr bwMode="auto">
          <a:xfrm>
            <a:off x="4375150" y="868363"/>
            <a:ext cx="706438" cy="2895600"/>
            <a:chOff x="2756" y="541"/>
            <a:chExt cx="445" cy="1824"/>
          </a:xfrm>
        </p:grpSpPr>
        <p:grpSp>
          <p:nvGrpSpPr>
            <p:cNvPr id="2" name="Group 447"/>
            <p:cNvGrpSpPr>
              <a:grpSpLocks/>
            </p:cNvGrpSpPr>
            <p:nvPr/>
          </p:nvGrpSpPr>
          <p:grpSpPr bwMode="auto">
            <a:xfrm>
              <a:off x="2756" y="654"/>
              <a:ext cx="445" cy="1711"/>
              <a:chOff x="2756" y="654"/>
              <a:chExt cx="445" cy="1711"/>
            </a:xfrm>
          </p:grpSpPr>
          <p:sp>
            <p:nvSpPr>
              <p:cNvPr id="31808" name="Rectangle 448"/>
              <p:cNvSpPr>
                <a:spLocks noChangeArrowheads="1"/>
              </p:cNvSpPr>
              <p:nvPr/>
            </p:nvSpPr>
            <p:spPr bwMode="auto">
              <a:xfrm flipH="1">
                <a:off x="2932" y="963"/>
                <a:ext cx="83" cy="502"/>
              </a:xfrm>
              <a:prstGeom prst="rect">
                <a:avLst/>
              </a:prstGeom>
              <a:gradFill rotWithShape="1">
                <a:gsLst>
                  <a:gs pos="0">
                    <a:srgbClr val="004776"/>
                  </a:gs>
                  <a:gs pos="50000">
                    <a:srgbClr val="0099FF"/>
                  </a:gs>
                  <a:gs pos="100000">
                    <a:srgbClr val="004776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09" name="AutoShape 449"/>
              <p:cNvSpPr>
                <a:spLocks noChangeArrowheads="1"/>
              </p:cNvSpPr>
              <p:nvPr/>
            </p:nvSpPr>
            <p:spPr bwMode="auto">
              <a:xfrm flipH="1">
                <a:off x="2756" y="669"/>
                <a:ext cx="445" cy="365"/>
              </a:xfrm>
              <a:prstGeom prst="flowChartMerge">
                <a:avLst/>
              </a:prstGeom>
              <a:gradFill rotWithShape="1">
                <a:gsLst>
                  <a:gs pos="0">
                    <a:srgbClr val="0099FF"/>
                  </a:gs>
                  <a:gs pos="100000">
                    <a:srgbClr val="0047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10" name="AutoShape 450"/>
              <p:cNvSpPr>
                <a:spLocks noChangeArrowheads="1"/>
              </p:cNvSpPr>
              <p:nvPr/>
            </p:nvSpPr>
            <p:spPr bwMode="auto">
              <a:xfrm flipH="1">
                <a:off x="2830" y="654"/>
                <a:ext cx="297" cy="259"/>
              </a:xfrm>
              <a:prstGeom prst="flowChartMerge">
                <a:avLst/>
              </a:prstGeom>
              <a:gradFill rotWithShape="1">
                <a:gsLst>
                  <a:gs pos="0">
                    <a:srgbClr val="CCFFFF"/>
                  </a:gs>
                  <a:gs pos="100000">
                    <a:srgbClr val="5E76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11" name="AutoShape 451"/>
              <p:cNvSpPr>
                <a:spLocks noChangeArrowheads="1"/>
              </p:cNvSpPr>
              <p:nvPr/>
            </p:nvSpPr>
            <p:spPr bwMode="auto">
              <a:xfrm rot="10800000" flipH="1">
                <a:off x="2901" y="2182"/>
                <a:ext cx="195" cy="183"/>
              </a:xfrm>
              <a:prstGeom prst="flowChartOnlineStorage">
                <a:avLst/>
              </a:prstGeom>
              <a:gradFill rotWithShape="1">
                <a:gsLst>
                  <a:gs pos="0">
                    <a:srgbClr val="99CCFF"/>
                  </a:gs>
                  <a:gs pos="100000">
                    <a:srgbClr val="475E76"/>
                  </a:gs>
                </a:gsLst>
                <a:path path="rect">
                  <a:fillToRect l="100000" b="10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12" name="Rectangle 452"/>
              <p:cNvSpPr>
                <a:spLocks noChangeArrowheads="1"/>
              </p:cNvSpPr>
              <p:nvPr/>
            </p:nvSpPr>
            <p:spPr bwMode="auto">
              <a:xfrm flipH="1">
                <a:off x="2932" y="1686"/>
                <a:ext cx="83" cy="502"/>
              </a:xfrm>
              <a:prstGeom prst="rect">
                <a:avLst/>
              </a:prstGeom>
              <a:gradFill rotWithShape="1">
                <a:gsLst>
                  <a:gs pos="0">
                    <a:srgbClr val="475E76"/>
                  </a:gs>
                  <a:gs pos="100000">
                    <a:srgbClr val="99CC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13" name="Rectangle 453"/>
              <p:cNvSpPr>
                <a:spLocks noChangeArrowheads="1"/>
              </p:cNvSpPr>
              <p:nvPr/>
            </p:nvSpPr>
            <p:spPr bwMode="auto">
              <a:xfrm flipH="1">
                <a:off x="2886" y="1270"/>
                <a:ext cx="173" cy="471"/>
              </a:xfrm>
              <a:prstGeom prst="rect">
                <a:avLst/>
              </a:prstGeom>
              <a:gradFill rotWithShape="1">
                <a:gsLst>
                  <a:gs pos="0">
                    <a:srgbClr val="002F47"/>
                  </a:gs>
                  <a:gs pos="50000">
                    <a:srgbClr val="006699"/>
                  </a:gs>
                  <a:gs pos="100000">
                    <a:srgbClr val="002F47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1807" name="AutoShape 454"/>
            <p:cNvSpPr>
              <a:spLocks noChangeAspect="1" noChangeArrowheads="1"/>
            </p:cNvSpPr>
            <p:nvPr/>
          </p:nvSpPr>
          <p:spPr bwMode="auto">
            <a:xfrm>
              <a:off x="2864" y="541"/>
              <a:ext cx="217" cy="229"/>
            </a:xfrm>
            <a:prstGeom prst="hexagon">
              <a:avLst>
                <a:gd name="adj" fmla="val 25000"/>
                <a:gd name="vf" fmla="val 115470"/>
              </a:avLst>
            </a:prstGeom>
            <a:solidFill>
              <a:srgbClr val="FFFF00"/>
            </a:solidFill>
            <a:ln w="9525">
              <a:miter lim="800000"/>
              <a:headEnd/>
              <a:tailEnd/>
            </a:ln>
            <a:scene3d>
              <a:camera prst="legacyObliqueRight">
                <a:rot lat="300000" lon="20399980" rev="0"/>
              </a:camera>
              <a:lightRig rig="legacyFlat2" dir="b"/>
            </a:scene3d>
            <a:sp3d extrusionH="163500" prstMaterial="legacyPlastic">
              <a:bevelT w="13500" h="13500" prst="angle"/>
              <a:bevelB w="13500" h="13500" prst="angle"/>
              <a:extrusionClr>
                <a:srgbClr val="FFFF00"/>
              </a:extrusionClr>
            </a:sp3d>
          </p:spPr>
          <p:txBody>
            <a:bodyPr wrap="none" anchor="ctr">
              <a:flatTx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2" name="Group 455"/>
          <p:cNvGrpSpPr>
            <a:grpSpLocks/>
          </p:cNvGrpSpPr>
          <p:nvPr/>
        </p:nvGrpSpPr>
        <p:grpSpPr bwMode="auto">
          <a:xfrm>
            <a:off x="2857500" y="3241675"/>
            <a:ext cx="2827338" cy="906463"/>
            <a:chOff x="1690" y="2422"/>
            <a:chExt cx="1781" cy="571"/>
          </a:xfrm>
        </p:grpSpPr>
        <p:sp>
          <p:nvSpPr>
            <p:cNvPr id="31804" name="AutoShape 456"/>
            <p:cNvSpPr>
              <a:spLocks noChangeArrowheads="1"/>
            </p:cNvSpPr>
            <p:nvPr/>
          </p:nvSpPr>
          <p:spPr bwMode="auto">
            <a:xfrm>
              <a:off x="2865" y="2422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05" name="AutoShape 457"/>
            <p:cNvSpPr>
              <a:spLocks noChangeArrowheads="1"/>
            </p:cNvSpPr>
            <p:nvPr/>
          </p:nvSpPr>
          <p:spPr bwMode="auto">
            <a:xfrm>
              <a:off x="1690" y="2797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3" name="Group 458"/>
          <p:cNvGrpSpPr>
            <a:grpSpLocks/>
          </p:cNvGrpSpPr>
          <p:nvPr/>
        </p:nvGrpSpPr>
        <p:grpSpPr bwMode="auto">
          <a:xfrm>
            <a:off x="2873375" y="3257550"/>
            <a:ext cx="2797175" cy="879475"/>
            <a:chOff x="1700" y="2432"/>
            <a:chExt cx="1762" cy="554"/>
          </a:xfrm>
        </p:grpSpPr>
        <p:sp>
          <p:nvSpPr>
            <p:cNvPr id="317899" name="AutoShape 459"/>
            <p:cNvSpPr>
              <a:spLocks noChangeArrowheads="1"/>
            </p:cNvSpPr>
            <p:nvPr/>
          </p:nvSpPr>
          <p:spPr bwMode="auto">
            <a:xfrm>
              <a:off x="2875" y="2432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Shc</a:t>
              </a:r>
            </a:p>
          </p:txBody>
        </p:sp>
        <p:sp>
          <p:nvSpPr>
            <p:cNvPr id="317900" name="AutoShape 460"/>
            <p:cNvSpPr>
              <a:spLocks noChangeArrowheads="1"/>
            </p:cNvSpPr>
            <p:nvPr/>
          </p:nvSpPr>
          <p:spPr bwMode="auto">
            <a:xfrm>
              <a:off x="1700" y="2807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PI3-K</a:t>
              </a:r>
            </a:p>
          </p:txBody>
        </p:sp>
      </p:grpSp>
      <p:grpSp>
        <p:nvGrpSpPr>
          <p:cNvPr id="31764" name="Group 461"/>
          <p:cNvGrpSpPr>
            <a:grpSpLocks/>
          </p:cNvGrpSpPr>
          <p:nvPr/>
        </p:nvGrpSpPr>
        <p:grpSpPr bwMode="auto">
          <a:xfrm>
            <a:off x="5137150" y="6384925"/>
            <a:ext cx="2281238" cy="593725"/>
            <a:chOff x="3186" y="4022"/>
            <a:chExt cx="1437" cy="374"/>
          </a:xfrm>
        </p:grpSpPr>
        <p:sp>
          <p:nvSpPr>
            <p:cNvPr id="31800" name="AutoShape 462"/>
            <p:cNvSpPr>
              <a:spLocks noChangeArrowheads="1"/>
            </p:cNvSpPr>
            <p:nvPr/>
          </p:nvSpPr>
          <p:spPr bwMode="auto">
            <a:xfrm>
              <a:off x="4017" y="4022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01" name="AutoShape 463"/>
            <p:cNvSpPr>
              <a:spLocks noChangeArrowheads="1"/>
            </p:cNvSpPr>
            <p:nvPr/>
          </p:nvSpPr>
          <p:spPr bwMode="auto">
            <a:xfrm>
              <a:off x="3186" y="4200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5" name="Group 464"/>
          <p:cNvGrpSpPr>
            <a:grpSpLocks/>
          </p:cNvGrpSpPr>
          <p:nvPr/>
        </p:nvGrpSpPr>
        <p:grpSpPr bwMode="auto">
          <a:xfrm>
            <a:off x="2963863" y="4538663"/>
            <a:ext cx="3760787" cy="1647825"/>
            <a:chOff x="1841" y="3100"/>
            <a:chExt cx="2369" cy="1038"/>
          </a:xfrm>
        </p:grpSpPr>
        <p:sp>
          <p:nvSpPr>
            <p:cNvPr id="31798" name="AutoShape 465"/>
            <p:cNvSpPr>
              <a:spLocks noChangeArrowheads="1"/>
            </p:cNvSpPr>
            <p:nvPr/>
          </p:nvSpPr>
          <p:spPr bwMode="auto">
            <a:xfrm>
              <a:off x="3604" y="3100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99" name="AutoShape 466"/>
            <p:cNvSpPr>
              <a:spLocks noChangeArrowheads="1"/>
            </p:cNvSpPr>
            <p:nvPr/>
          </p:nvSpPr>
          <p:spPr bwMode="auto">
            <a:xfrm>
              <a:off x="1841" y="3942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17907" name="AutoShape 467"/>
          <p:cNvSpPr>
            <a:spLocks noChangeArrowheads="1"/>
          </p:cNvSpPr>
          <p:nvPr/>
        </p:nvSpPr>
        <p:spPr bwMode="auto">
          <a:xfrm>
            <a:off x="6275388" y="3862388"/>
            <a:ext cx="962025" cy="311150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600" b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1766" name="Group 468"/>
          <p:cNvGrpSpPr>
            <a:grpSpLocks/>
          </p:cNvGrpSpPr>
          <p:nvPr/>
        </p:nvGrpSpPr>
        <p:grpSpPr bwMode="auto">
          <a:xfrm>
            <a:off x="2578100" y="3621088"/>
            <a:ext cx="3554413" cy="1365250"/>
            <a:chOff x="1574" y="2281"/>
            <a:chExt cx="2239" cy="860"/>
          </a:xfrm>
        </p:grpSpPr>
        <p:sp>
          <p:nvSpPr>
            <p:cNvPr id="31796" name="AutoShape 469"/>
            <p:cNvSpPr>
              <a:spLocks noChangeArrowheads="1"/>
            </p:cNvSpPr>
            <p:nvPr/>
          </p:nvSpPr>
          <p:spPr bwMode="auto">
            <a:xfrm>
              <a:off x="3207" y="2281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97" name="AutoShape 470"/>
            <p:cNvSpPr>
              <a:spLocks noChangeArrowheads="1"/>
            </p:cNvSpPr>
            <p:nvPr/>
          </p:nvSpPr>
          <p:spPr bwMode="auto">
            <a:xfrm>
              <a:off x="1574" y="2945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7" name="Group 471"/>
          <p:cNvGrpSpPr>
            <a:grpSpLocks/>
          </p:cNvGrpSpPr>
          <p:nvPr/>
        </p:nvGrpSpPr>
        <p:grpSpPr bwMode="auto">
          <a:xfrm>
            <a:off x="5127625" y="5664200"/>
            <a:ext cx="2625725" cy="533400"/>
            <a:chOff x="3180" y="3568"/>
            <a:chExt cx="1654" cy="336"/>
          </a:xfrm>
        </p:grpSpPr>
        <p:sp>
          <p:nvSpPr>
            <p:cNvPr id="31794" name="AutoShape 472"/>
            <p:cNvSpPr>
              <a:spLocks noChangeArrowheads="1"/>
            </p:cNvSpPr>
            <p:nvPr/>
          </p:nvSpPr>
          <p:spPr bwMode="auto">
            <a:xfrm>
              <a:off x="4228" y="3568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95" name="AutoShape 473"/>
            <p:cNvSpPr>
              <a:spLocks noChangeArrowheads="1"/>
            </p:cNvSpPr>
            <p:nvPr/>
          </p:nvSpPr>
          <p:spPr bwMode="auto">
            <a:xfrm>
              <a:off x="3180" y="3708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8" name="Group 474"/>
          <p:cNvGrpSpPr>
            <a:grpSpLocks/>
          </p:cNvGrpSpPr>
          <p:nvPr/>
        </p:nvGrpSpPr>
        <p:grpSpPr bwMode="auto">
          <a:xfrm>
            <a:off x="5099050" y="4975225"/>
            <a:ext cx="2620963" cy="477838"/>
            <a:chOff x="3162" y="3134"/>
            <a:chExt cx="1651" cy="301"/>
          </a:xfrm>
        </p:grpSpPr>
        <p:sp>
          <p:nvSpPr>
            <p:cNvPr id="31792" name="AutoShape 475"/>
            <p:cNvSpPr>
              <a:spLocks noChangeArrowheads="1"/>
            </p:cNvSpPr>
            <p:nvPr/>
          </p:nvSpPr>
          <p:spPr bwMode="auto">
            <a:xfrm>
              <a:off x="4207" y="3134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93" name="AutoShape 476"/>
            <p:cNvSpPr>
              <a:spLocks noChangeArrowheads="1"/>
            </p:cNvSpPr>
            <p:nvPr/>
          </p:nvSpPr>
          <p:spPr bwMode="auto">
            <a:xfrm>
              <a:off x="3162" y="3239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69" name="Group 477"/>
          <p:cNvGrpSpPr>
            <a:grpSpLocks/>
          </p:cNvGrpSpPr>
          <p:nvPr/>
        </p:nvGrpSpPr>
        <p:grpSpPr bwMode="auto">
          <a:xfrm>
            <a:off x="5114925" y="4991100"/>
            <a:ext cx="2590800" cy="450850"/>
            <a:chOff x="3172" y="3144"/>
            <a:chExt cx="1632" cy="284"/>
          </a:xfrm>
        </p:grpSpPr>
        <p:sp>
          <p:nvSpPr>
            <p:cNvPr id="31790" name="AutoShape 478"/>
            <p:cNvSpPr>
              <a:spLocks noChangeArrowheads="1"/>
            </p:cNvSpPr>
            <p:nvPr/>
          </p:nvSpPr>
          <p:spPr bwMode="auto">
            <a:xfrm>
              <a:off x="4217" y="3144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4F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Raf</a:t>
              </a:r>
            </a:p>
          </p:txBody>
        </p:sp>
        <p:sp>
          <p:nvSpPr>
            <p:cNvPr id="31791" name="AutoShape 479"/>
            <p:cNvSpPr>
              <a:spLocks noChangeArrowheads="1"/>
            </p:cNvSpPr>
            <p:nvPr/>
          </p:nvSpPr>
          <p:spPr bwMode="auto">
            <a:xfrm>
              <a:off x="3172" y="3249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996633"/>
                </a:gs>
                <a:gs pos="100000">
                  <a:srgbClr val="4F341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MEKK-1</a:t>
              </a:r>
            </a:p>
          </p:txBody>
        </p:sp>
      </p:grpSp>
      <p:grpSp>
        <p:nvGrpSpPr>
          <p:cNvPr id="31770" name="Group 480"/>
          <p:cNvGrpSpPr>
            <a:grpSpLocks/>
          </p:cNvGrpSpPr>
          <p:nvPr/>
        </p:nvGrpSpPr>
        <p:grpSpPr bwMode="auto">
          <a:xfrm>
            <a:off x="5143500" y="5680075"/>
            <a:ext cx="2595563" cy="506413"/>
            <a:chOff x="3190" y="3578"/>
            <a:chExt cx="1635" cy="319"/>
          </a:xfrm>
        </p:grpSpPr>
        <p:sp>
          <p:nvSpPr>
            <p:cNvPr id="31788" name="AutoShape 481"/>
            <p:cNvSpPr>
              <a:spLocks noChangeArrowheads="1"/>
            </p:cNvSpPr>
            <p:nvPr/>
          </p:nvSpPr>
          <p:spPr bwMode="auto">
            <a:xfrm>
              <a:off x="4238" y="3578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9900"/>
                </a:gs>
                <a:gs pos="100000">
                  <a:srgbClr val="344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MEK</a:t>
              </a:r>
            </a:p>
          </p:txBody>
        </p:sp>
        <p:sp>
          <p:nvSpPr>
            <p:cNvPr id="31789" name="AutoShape 482"/>
            <p:cNvSpPr>
              <a:spLocks noChangeArrowheads="1"/>
            </p:cNvSpPr>
            <p:nvPr/>
          </p:nvSpPr>
          <p:spPr bwMode="auto">
            <a:xfrm>
              <a:off x="3190" y="3718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F5F5F"/>
                </a:gs>
                <a:gs pos="100000">
                  <a:srgbClr val="3131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MKK-7</a:t>
              </a:r>
            </a:p>
          </p:txBody>
        </p:sp>
      </p:grpSp>
      <p:grpSp>
        <p:nvGrpSpPr>
          <p:cNvPr id="31771" name="Group 483"/>
          <p:cNvGrpSpPr>
            <a:grpSpLocks/>
          </p:cNvGrpSpPr>
          <p:nvPr/>
        </p:nvGrpSpPr>
        <p:grpSpPr bwMode="auto">
          <a:xfrm>
            <a:off x="5151438" y="6400800"/>
            <a:ext cx="2244725" cy="566738"/>
            <a:chOff x="3195" y="4032"/>
            <a:chExt cx="1414" cy="357"/>
          </a:xfrm>
        </p:grpSpPr>
        <p:sp>
          <p:nvSpPr>
            <p:cNvPr id="317924" name="AutoShape 484"/>
            <p:cNvSpPr>
              <a:spLocks noChangeArrowheads="1"/>
            </p:cNvSpPr>
            <p:nvPr/>
          </p:nvSpPr>
          <p:spPr bwMode="auto">
            <a:xfrm>
              <a:off x="3195" y="4210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JNK</a:t>
              </a:r>
            </a:p>
          </p:txBody>
        </p:sp>
        <p:sp>
          <p:nvSpPr>
            <p:cNvPr id="31787" name="AutoShape 485"/>
            <p:cNvSpPr>
              <a:spLocks noChangeArrowheads="1"/>
            </p:cNvSpPr>
            <p:nvPr/>
          </p:nvSpPr>
          <p:spPr bwMode="auto">
            <a:xfrm>
              <a:off x="4022" y="4032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3399"/>
                </a:gs>
                <a:gs pos="100000">
                  <a:srgbClr val="1A1A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ERK</a:t>
              </a:r>
            </a:p>
          </p:txBody>
        </p:sp>
      </p:grpSp>
      <p:grpSp>
        <p:nvGrpSpPr>
          <p:cNvPr id="31775" name="Group 486"/>
          <p:cNvGrpSpPr>
            <a:grpSpLocks/>
          </p:cNvGrpSpPr>
          <p:nvPr/>
        </p:nvGrpSpPr>
        <p:grpSpPr bwMode="auto">
          <a:xfrm>
            <a:off x="2971800" y="4554538"/>
            <a:ext cx="3738563" cy="1620837"/>
            <a:chOff x="1846" y="3110"/>
            <a:chExt cx="2355" cy="1021"/>
          </a:xfrm>
        </p:grpSpPr>
        <p:sp>
          <p:nvSpPr>
            <p:cNvPr id="31784" name="AutoShape 487"/>
            <p:cNvSpPr>
              <a:spLocks noChangeArrowheads="1"/>
            </p:cNvSpPr>
            <p:nvPr/>
          </p:nvSpPr>
          <p:spPr bwMode="auto">
            <a:xfrm>
              <a:off x="3614" y="3110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7F75"/>
                </a:gs>
                <a:gs pos="100000">
                  <a:srgbClr val="81413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Ras</a:t>
              </a:r>
            </a:p>
          </p:txBody>
        </p:sp>
        <p:sp>
          <p:nvSpPr>
            <p:cNvPr id="317928" name="AutoShape 488"/>
            <p:cNvSpPr>
              <a:spLocks noChangeArrowheads="1"/>
            </p:cNvSpPr>
            <p:nvPr/>
          </p:nvSpPr>
          <p:spPr bwMode="auto">
            <a:xfrm>
              <a:off x="1846" y="3952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mTOR</a:t>
              </a:r>
            </a:p>
          </p:txBody>
        </p:sp>
      </p:grpSp>
      <p:sp>
        <p:nvSpPr>
          <p:cNvPr id="317929" name="Line 489"/>
          <p:cNvSpPr>
            <a:spLocks noChangeShapeType="1"/>
          </p:cNvSpPr>
          <p:nvPr/>
        </p:nvSpPr>
        <p:spPr bwMode="auto">
          <a:xfrm rot="21290228" flipH="1">
            <a:off x="3727450" y="3486150"/>
            <a:ext cx="198438" cy="230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30" name="Line 490"/>
          <p:cNvSpPr>
            <a:spLocks noChangeShapeType="1"/>
          </p:cNvSpPr>
          <p:nvPr/>
        </p:nvSpPr>
        <p:spPr bwMode="auto">
          <a:xfrm rot="19180455" flipH="1">
            <a:off x="3033713" y="4273550"/>
            <a:ext cx="198437" cy="230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1785" name="Group 491"/>
          <p:cNvGrpSpPr>
            <a:grpSpLocks/>
          </p:cNvGrpSpPr>
          <p:nvPr/>
        </p:nvGrpSpPr>
        <p:grpSpPr bwMode="auto">
          <a:xfrm>
            <a:off x="3043238" y="4238625"/>
            <a:ext cx="3478212" cy="1428750"/>
            <a:chOff x="1917" y="2670"/>
            <a:chExt cx="2191" cy="900"/>
          </a:xfrm>
        </p:grpSpPr>
        <p:sp>
          <p:nvSpPr>
            <p:cNvPr id="31782" name="Line 492"/>
            <p:cNvSpPr>
              <a:spLocks noChangeShapeType="1"/>
            </p:cNvSpPr>
            <p:nvPr/>
          </p:nvSpPr>
          <p:spPr bwMode="auto">
            <a:xfrm rot="21193579" flipH="1">
              <a:off x="3983" y="2670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83" name="Line 493"/>
            <p:cNvSpPr>
              <a:spLocks noChangeShapeType="1"/>
            </p:cNvSpPr>
            <p:nvPr/>
          </p:nvSpPr>
          <p:spPr bwMode="auto">
            <a:xfrm rot="17660911" flipH="1">
              <a:off x="1836" y="3315"/>
              <a:ext cx="336" cy="17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786" name="Group 494"/>
          <p:cNvGrpSpPr>
            <a:grpSpLocks/>
          </p:cNvGrpSpPr>
          <p:nvPr/>
        </p:nvGrpSpPr>
        <p:grpSpPr bwMode="auto">
          <a:xfrm>
            <a:off x="5468938" y="4691063"/>
            <a:ext cx="1517650" cy="369887"/>
            <a:chOff x="3517" y="2937"/>
            <a:chExt cx="956" cy="233"/>
          </a:xfrm>
        </p:grpSpPr>
        <p:sp>
          <p:nvSpPr>
            <p:cNvPr id="31780" name="Line 495"/>
            <p:cNvSpPr>
              <a:spLocks noChangeShapeType="1"/>
            </p:cNvSpPr>
            <p:nvPr/>
          </p:nvSpPr>
          <p:spPr bwMode="auto">
            <a:xfrm rot="21290228" flipH="1">
              <a:off x="3517" y="2999"/>
              <a:ext cx="147" cy="17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81" name="Line 496"/>
            <p:cNvSpPr>
              <a:spLocks noChangeShapeType="1"/>
            </p:cNvSpPr>
            <p:nvPr/>
          </p:nvSpPr>
          <p:spPr bwMode="auto">
            <a:xfrm rot="17395114" flipH="1">
              <a:off x="4338" y="2927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802" name="Group 497"/>
          <p:cNvGrpSpPr>
            <a:grpSpLocks/>
          </p:cNvGrpSpPr>
          <p:nvPr/>
        </p:nvGrpSpPr>
        <p:grpSpPr bwMode="auto">
          <a:xfrm>
            <a:off x="5502275" y="5362575"/>
            <a:ext cx="1874838" cy="412750"/>
            <a:chOff x="3416" y="3378"/>
            <a:chExt cx="1181" cy="260"/>
          </a:xfrm>
        </p:grpSpPr>
        <p:sp>
          <p:nvSpPr>
            <p:cNvPr id="31778" name="Line 498"/>
            <p:cNvSpPr>
              <a:spLocks noChangeShapeType="1"/>
            </p:cNvSpPr>
            <p:nvPr/>
          </p:nvSpPr>
          <p:spPr bwMode="auto">
            <a:xfrm rot="19180455" flipH="1">
              <a:off x="3416" y="3493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79" name="Line 499"/>
            <p:cNvSpPr>
              <a:spLocks noChangeShapeType="1"/>
            </p:cNvSpPr>
            <p:nvPr/>
          </p:nvSpPr>
          <p:spPr bwMode="auto">
            <a:xfrm rot="19180455" flipH="1">
              <a:off x="4472" y="3378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803" name="Group 500"/>
          <p:cNvGrpSpPr>
            <a:grpSpLocks/>
          </p:cNvGrpSpPr>
          <p:nvPr/>
        </p:nvGrpSpPr>
        <p:grpSpPr bwMode="auto">
          <a:xfrm>
            <a:off x="5514975" y="6057900"/>
            <a:ext cx="1746250" cy="460375"/>
            <a:chOff x="3424" y="3816"/>
            <a:chExt cx="1100" cy="290"/>
          </a:xfrm>
        </p:grpSpPr>
        <p:sp>
          <p:nvSpPr>
            <p:cNvPr id="31776" name="Line 501"/>
            <p:cNvSpPr>
              <a:spLocks noChangeShapeType="1"/>
            </p:cNvSpPr>
            <p:nvPr/>
          </p:nvSpPr>
          <p:spPr bwMode="auto">
            <a:xfrm rot="19180455" flipH="1">
              <a:off x="3424" y="3961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777" name="Line 502"/>
            <p:cNvSpPr>
              <a:spLocks noChangeShapeType="1"/>
            </p:cNvSpPr>
            <p:nvPr/>
          </p:nvSpPr>
          <p:spPr bwMode="auto">
            <a:xfrm rot="21290228" flipH="1">
              <a:off x="4377" y="3816"/>
              <a:ext cx="147" cy="17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1806" name="Group 503"/>
          <p:cNvGrpSpPr>
            <a:grpSpLocks/>
          </p:cNvGrpSpPr>
          <p:nvPr/>
        </p:nvGrpSpPr>
        <p:grpSpPr bwMode="auto">
          <a:xfrm>
            <a:off x="2592388" y="3636963"/>
            <a:ext cx="3522662" cy="1338262"/>
            <a:chOff x="1583" y="2291"/>
            <a:chExt cx="2219" cy="843"/>
          </a:xfrm>
        </p:grpSpPr>
        <p:sp>
          <p:nvSpPr>
            <p:cNvPr id="31774" name="AutoShape 504"/>
            <p:cNvSpPr>
              <a:spLocks noChangeArrowheads="1"/>
            </p:cNvSpPr>
            <p:nvPr/>
          </p:nvSpPr>
          <p:spPr bwMode="auto">
            <a:xfrm>
              <a:off x="3215" y="2291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CC0000"/>
                </a:gs>
                <a:gs pos="100000">
                  <a:srgbClr val="69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Grb2</a:t>
              </a:r>
            </a:p>
          </p:txBody>
        </p:sp>
        <p:sp>
          <p:nvSpPr>
            <p:cNvPr id="317945" name="AutoShape 505"/>
            <p:cNvSpPr>
              <a:spLocks noChangeArrowheads="1"/>
            </p:cNvSpPr>
            <p:nvPr/>
          </p:nvSpPr>
          <p:spPr bwMode="auto">
            <a:xfrm>
              <a:off x="1583" y="2955"/>
              <a:ext cx="587" cy="1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AKT</a:t>
              </a:r>
            </a:p>
          </p:txBody>
        </p:sp>
      </p:grpSp>
      <p:sp>
        <p:nvSpPr>
          <p:cNvPr id="317946" name="AutoShape 506"/>
          <p:cNvSpPr>
            <a:spLocks noChangeArrowheads="1"/>
          </p:cNvSpPr>
          <p:nvPr/>
        </p:nvSpPr>
        <p:spPr bwMode="auto">
          <a:xfrm>
            <a:off x="6289675" y="3881438"/>
            <a:ext cx="931863" cy="2841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A400A4"/>
              </a:gs>
              <a:gs pos="100000">
                <a:srgbClr val="4C004C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sz="1600" b="0">
                <a:solidFill>
                  <a:prstClr val="black"/>
                </a:solidFill>
                <a:latin typeface="Calibri"/>
              </a:rPr>
              <a:t>Sos-1</a:t>
            </a:r>
          </a:p>
        </p:txBody>
      </p:sp>
      <p:sp>
        <p:nvSpPr>
          <p:cNvPr id="317947" name="AutoShape 507"/>
          <p:cNvSpPr>
            <a:spLocks noChangeAspect="1" noChangeArrowheads="1"/>
          </p:cNvSpPr>
          <p:nvPr/>
        </p:nvSpPr>
        <p:spPr bwMode="auto">
          <a:xfrm>
            <a:off x="3741738" y="866775"/>
            <a:ext cx="344487" cy="363538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FFF00"/>
          </a:solidFill>
          <a:ln w="9525">
            <a:miter lim="800000"/>
            <a:headEnd/>
            <a:tailEnd/>
          </a:ln>
          <a:scene3d>
            <a:camera prst="legacyObliqueRight">
              <a:rot lat="300000" lon="20399980" rev="0"/>
            </a:camera>
            <a:lightRig rig="legacyFlat2" dir="b"/>
          </a:scene3d>
          <a:sp3d extrusionH="163500" prstMaterial="legacyPlastic">
            <a:bevelT w="13500" h="13500" prst="angle"/>
            <a:bevelB w="13500" h="13500" prst="angle"/>
            <a:extrusionClr>
              <a:srgbClr val="FFFF00"/>
            </a:extrusionClr>
          </a:sp3d>
        </p:spPr>
        <p:txBody>
          <a:bodyPr wrap="none" anchor="ctr">
            <a:flatTx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48" name="AutoShape 508"/>
          <p:cNvSpPr>
            <a:spLocks noChangeAspect="1" noChangeArrowheads="1"/>
          </p:cNvSpPr>
          <p:nvPr/>
        </p:nvSpPr>
        <p:spPr bwMode="auto">
          <a:xfrm>
            <a:off x="6775450" y="80963"/>
            <a:ext cx="344488" cy="36353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FFF00"/>
          </a:solidFill>
          <a:ln w="9525">
            <a:miter lim="800000"/>
            <a:headEnd/>
            <a:tailEnd/>
          </a:ln>
          <a:scene3d>
            <a:camera prst="legacyObliqueRight">
              <a:rot lat="300000" lon="20399980" rev="0"/>
            </a:camera>
            <a:lightRig rig="legacyFlat2" dir="b"/>
          </a:scene3d>
          <a:sp3d extrusionH="163500" prstMaterial="legacyPlastic">
            <a:bevelT w="13500" h="13500" prst="angle"/>
            <a:bevelB w="13500" h="13500" prst="angle"/>
            <a:extrusionClr>
              <a:srgbClr val="FFFF00"/>
            </a:extrusionClr>
          </a:sp3d>
        </p:spPr>
        <p:txBody>
          <a:bodyPr wrap="none" anchor="ctr">
            <a:flatTx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1773" name="8 Imagen" descr="MLMSignature03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9625" y="6451600"/>
            <a:ext cx="6429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9741910"/>
      </p:ext>
    </p:extLst>
  </p:cSld>
  <p:clrMapOvr>
    <a:masterClrMapping/>
  </p:clrMapOvr>
  <p:transition xmlns:p14="http://schemas.microsoft.com/office/powerpoint/2010/main" advClick="0" advTm="0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0.00023 L -0.33212 0.1144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17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63" y="57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2.22222E-6 L 0.02743 2.22222E-6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3179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042 -4.44444E-6 L 0.02848 -4.44444E-6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317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4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938 -2.59259E-6 L -0.0302 -0.00139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317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79" y="-6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7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7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"/>
                                            </p:cond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7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7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3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179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6"/>
                                            </p:cond>
                                          </p:stCondLst>
                                        </p:cTn>
                                        <p:tgtEl>
                                          <p:spTgt spid="31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7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7"/>
                                            </p:cond>
                                          </p:stCondLst>
                                        </p:cTn>
                                        <p:tgtEl>
                                          <p:spTgt spid="3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7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3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1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17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3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17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0"/>
                                            </p:cond>
                                          </p:stCondLst>
                                        </p:cTn>
                                        <p:tgtEl>
                                          <p:spTgt spid="3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2" grpId="0" animBg="1"/>
      <p:bldP spid="317907" grpId="0" animBg="1"/>
      <p:bldP spid="317929" grpId="0" animBg="1"/>
      <p:bldP spid="317930" grpId="0" animBg="1"/>
      <p:bldP spid="317946" grpId="0" animBg="1"/>
      <p:bldP spid="317947" grpId="0" animBg="1"/>
      <p:bldP spid="317947" grpId="1" animBg="1"/>
      <p:bldP spid="317948" grpId="0" animBg="1"/>
      <p:bldP spid="317948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06400"/>
            <a:ext cx="9144000" cy="6038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66616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-39688" y="2087563"/>
            <a:ext cx="9231313" cy="944562"/>
            <a:chOff x="-28" y="1852"/>
            <a:chExt cx="5815" cy="595"/>
          </a:xfrm>
        </p:grpSpPr>
        <p:sp>
          <p:nvSpPr>
            <p:cNvPr id="33852" name="Freeform 3"/>
            <p:cNvSpPr>
              <a:spLocks/>
            </p:cNvSpPr>
            <p:nvPr/>
          </p:nvSpPr>
          <p:spPr bwMode="auto">
            <a:xfrm>
              <a:off x="0" y="2033"/>
              <a:ext cx="5772" cy="250"/>
            </a:xfrm>
            <a:custGeom>
              <a:avLst/>
              <a:gdLst>
                <a:gd name="T0" fmla="*/ 0 w 5772"/>
                <a:gd name="T1" fmla="*/ 0 h 1078"/>
                <a:gd name="T2" fmla="*/ 2796 w 5772"/>
                <a:gd name="T3" fmla="*/ 0 h 1078"/>
                <a:gd name="T4" fmla="*/ 5772 w 5772"/>
                <a:gd name="T5" fmla="*/ 0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35560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3853" name="Group 4"/>
            <p:cNvGrpSpPr>
              <a:grpSpLocks/>
            </p:cNvGrpSpPr>
            <p:nvPr/>
          </p:nvGrpSpPr>
          <p:grpSpPr bwMode="auto">
            <a:xfrm rot="-206451">
              <a:off x="2927" y="1859"/>
              <a:ext cx="368" cy="365"/>
              <a:chOff x="4494" y="1296"/>
              <a:chExt cx="147" cy="146"/>
            </a:xfrm>
          </p:grpSpPr>
          <p:sp>
            <p:nvSpPr>
              <p:cNvPr id="34261" name="Freeform 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2" name="Freeform 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3" name="Freeform 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4" name="Freeform 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5" name="Freeform 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6" name="Freeform 1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67" name="Group 1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283" name="Oval 1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4" name="Oval 1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5" name="Oval 1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6" name="Oval 1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68" name="Freeform 1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69" name="Freeform 1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0" name="Freeform 1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1" name="Freeform 1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2" name="Freeform 2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3" name="Freeform 2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4" name="Freeform 2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5" name="Freeform 2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76" name="Group 2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279" name="Oval 2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0" name="Oval 2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1" name="Oval 2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82" name="Oval 2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77" name="Freeform 2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78" name="Freeform 3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4" name="Group 31"/>
            <p:cNvGrpSpPr>
              <a:grpSpLocks/>
            </p:cNvGrpSpPr>
            <p:nvPr/>
          </p:nvGrpSpPr>
          <p:grpSpPr bwMode="auto">
            <a:xfrm rot="-150099">
              <a:off x="4358" y="1946"/>
              <a:ext cx="368" cy="365"/>
              <a:chOff x="4494" y="1296"/>
              <a:chExt cx="147" cy="146"/>
            </a:xfrm>
          </p:grpSpPr>
          <p:sp>
            <p:nvSpPr>
              <p:cNvPr id="34235" name="Freeform 32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36" name="Freeform 33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37" name="Freeform 34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38" name="Freeform 35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39" name="Freeform 36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0" name="Freeform 37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41" name="Group 38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257" name="Oval 3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58" name="Oval 4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59" name="Oval 4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60" name="Oval 4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42" name="Freeform 43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3" name="Freeform 44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4" name="Freeform 45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5" name="Freeform 46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6" name="Freeform 47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7" name="Freeform 48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8" name="Freeform 49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49" name="Freeform 50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50" name="Group 51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253" name="Oval 5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54" name="Oval 5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55" name="Oval 5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56" name="Oval 5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51" name="Freeform 56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52" name="Freeform 57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5" name="Group 58"/>
            <p:cNvGrpSpPr>
              <a:grpSpLocks/>
            </p:cNvGrpSpPr>
            <p:nvPr/>
          </p:nvGrpSpPr>
          <p:grpSpPr bwMode="auto">
            <a:xfrm rot="-150099">
              <a:off x="4717" y="1971"/>
              <a:ext cx="368" cy="365"/>
              <a:chOff x="4494" y="1296"/>
              <a:chExt cx="147" cy="146"/>
            </a:xfrm>
          </p:grpSpPr>
          <p:sp>
            <p:nvSpPr>
              <p:cNvPr id="34209" name="Freeform 59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0" name="Freeform 60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1" name="Freeform 61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2" name="Freeform 62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3" name="Freeform 63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4" name="Freeform 64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15" name="Group 65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231" name="Oval 6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32" name="Oval 6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33" name="Oval 6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34" name="Oval 6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16" name="Freeform 70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7" name="Freeform 71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8" name="Freeform 72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19" name="Freeform 73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20" name="Freeform 74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21" name="Freeform 75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22" name="Freeform 76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23" name="Freeform 77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224" name="Group 78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227" name="Oval 7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28" name="Oval 8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29" name="Oval 8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30" name="Oval 8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225" name="Freeform 83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26" name="Freeform 84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6" name="Group 85"/>
            <p:cNvGrpSpPr>
              <a:grpSpLocks/>
            </p:cNvGrpSpPr>
            <p:nvPr/>
          </p:nvGrpSpPr>
          <p:grpSpPr bwMode="auto">
            <a:xfrm>
              <a:off x="5419" y="2034"/>
              <a:ext cx="368" cy="365"/>
              <a:chOff x="4494" y="1296"/>
              <a:chExt cx="147" cy="146"/>
            </a:xfrm>
          </p:grpSpPr>
          <p:sp>
            <p:nvSpPr>
              <p:cNvPr id="34183" name="Freeform 86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84" name="Freeform 87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85" name="Freeform 88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86" name="Freeform 89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87" name="Freeform 90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88" name="Freeform 91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89" name="Group 92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205" name="Oval 9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6" name="Oval 9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7" name="Oval 9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8" name="Oval 9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90" name="Freeform 97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1" name="Freeform 98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2" name="Freeform 99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3" name="Freeform 100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4" name="Freeform 101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5" name="Freeform 102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6" name="Freeform 103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97" name="Freeform 104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98" name="Group 105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201" name="Oval 10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2" name="Oval 10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3" name="Oval 10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204" name="Oval 10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99" name="Freeform 110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200" name="Freeform 111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7" name="Group 112"/>
            <p:cNvGrpSpPr>
              <a:grpSpLocks/>
            </p:cNvGrpSpPr>
            <p:nvPr/>
          </p:nvGrpSpPr>
          <p:grpSpPr bwMode="auto">
            <a:xfrm>
              <a:off x="5070" y="1996"/>
              <a:ext cx="368" cy="365"/>
              <a:chOff x="4494" y="1296"/>
              <a:chExt cx="147" cy="146"/>
            </a:xfrm>
          </p:grpSpPr>
          <p:sp>
            <p:nvSpPr>
              <p:cNvPr id="34157" name="Freeform 113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58" name="Freeform 114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59" name="Freeform 115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0" name="Freeform 116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1" name="Freeform 117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2" name="Freeform 118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63" name="Group 119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179" name="Oval 12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80" name="Oval 12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81" name="Oval 12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82" name="Oval 12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64" name="Freeform 124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5" name="Freeform 125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6" name="Freeform 126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7" name="Freeform 127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8" name="Freeform 128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69" name="Freeform 129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70" name="Freeform 130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71" name="Freeform 131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72" name="Group 132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175" name="Oval 13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76" name="Oval 13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77" name="Oval 13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78" name="Oval 13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73" name="Freeform 137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74" name="Freeform 138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8" name="Group 139"/>
            <p:cNvGrpSpPr>
              <a:grpSpLocks/>
            </p:cNvGrpSpPr>
            <p:nvPr/>
          </p:nvGrpSpPr>
          <p:grpSpPr bwMode="auto">
            <a:xfrm rot="-150099">
              <a:off x="3282" y="1872"/>
              <a:ext cx="368" cy="365"/>
              <a:chOff x="4494" y="1296"/>
              <a:chExt cx="147" cy="146"/>
            </a:xfrm>
          </p:grpSpPr>
          <p:sp>
            <p:nvSpPr>
              <p:cNvPr id="34131" name="Freeform 14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2" name="Freeform 14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3" name="Freeform 14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4" name="Freeform 14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5" name="Freeform 14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6" name="Freeform 14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37" name="Group 14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153" name="Oval 14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4" name="Oval 14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5" name="Oval 14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6" name="Oval 15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38" name="Freeform 15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39" name="Freeform 15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0" name="Freeform 15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1" name="Freeform 15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2" name="Freeform 15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3" name="Freeform 15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4" name="Freeform 15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5" name="Freeform 15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46" name="Group 15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149" name="Oval 16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0" name="Oval 16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1" name="Oval 16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52" name="Oval 16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47" name="Freeform 16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48" name="Freeform 16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59" name="Group 166"/>
            <p:cNvGrpSpPr>
              <a:grpSpLocks/>
            </p:cNvGrpSpPr>
            <p:nvPr/>
          </p:nvGrpSpPr>
          <p:grpSpPr bwMode="auto">
            <a:xfrm rot="-150099">
              <a:off x="3638" y="1894"/>
              <a:ext cx="368" cy="365"/>
              <a:chOff x="4494" y="1296"/>
              <a:chExt cx="147" cy="146"/>
            </a:xfrm>
          </p:grpSpPr>
          <p:sp>
            <p:nvSpPr>
              <p:cNvPr id="34105" name="Freeform 16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06" name="Freeform 16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07" name="Freeform 16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08" name="Freeform 17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09" name="Freeform 17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0" name="Freeform 17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11" name="Group 17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127" name="Oval 17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28" name="Oval 17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29" name="Oval 17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30" name="Oval 17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12" name="Freeform 17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3" name="Freeform 17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4" name="Freeform 18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5" name="Freeform 18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6" name="Freeform 18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7" name="Freeform 18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8" name="Freeform 18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19" name="Freeform 18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120" name="Group 18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123" name="Oval 18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24" name="Oval 18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25" name="Oval 18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26" name="Oval 19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121" name="Freeform 19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122" name="Freeform 19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60" name="Group 193"/>
            <p:cNvGrpSpPr>
              <a:grpSpLocks/>
            </p:cNvGrpSpPr>
            <p:nvPr/>
          </p:nvGrpSpPr>
          <p:grpSpPr bwMode="auto">
            <a:xfrm rot="-150099">
              <a:off x="3998" y="1919"/>
              <a:ext cx="368" cy="365"/>
              <a:chOff x="4494" y="1296"/>
              <a:chExt cx="147" cy="146"/>
            </a:xfrm>
          </p:grpSpPr>
          <p:sp>
            <p:nvSpPr>
              <p:cNvPr id="34079" name="Freeform 19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0" name="Freeform 19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1" name="Freeform 19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2" name="Freeform 19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3" name="Freeform 19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4" name="Freeform 19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85" name="Group 20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101" name="Oval 20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02" name="Oval 20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03" name="Oval 20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04" name="Oval 20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86" name="Freeform 20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7" name="Freeform 20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8" name="Freeform 20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89" name="Freeform 20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90" name="Freeform 20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91" name="Freeform 21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92" name="Freeform 21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93" name="Freeform 21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94" name="Group 21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097" name="Oval 21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98" name="Oval 21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99" name="Oval 21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100" name="Oval 21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95" name="Freeform 21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96" name="Freeform 21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61" name="Group 220"/>
            <p:cNvGrpSpPr>
              <a:grpSpLocks/>
            </p:cNvGrpSpPr>
            <p:nvPr/>
          </p:nvGrpSpPr>
          <p:grpSpPr bwMode="auto">
            <a:xfrm rot="-375458">
              <a:off x="2573" y="1852"/>
              <a:ext cx="368" cy="365"/>
              <a:chOff x="4494" y="1296"/>
              <a:chExt cx="147" cy="146"/>
            </a:xfrm>
          </p:grpSpPr>
          <p:sp>
            <p:nvSpPr>
              <p:cNvPr id="34053" name="Freeform 221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54" name="Freeform 222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55" name="Freeform 223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56" name="Freeform 224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57" name="Freeform 225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58" name="Freeform 226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59" name="Group 227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075" name="Oval 2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6" name="Oval 2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7" name="Oval 2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8" name="Oval 23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60" name="Freeform 232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1" name="Freeform 233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2" name="Freeform 234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3" name="Freeform 235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4" name="Freeform 236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5" name="Freeform 237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6" name="Freeform 238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67" name="Freeform 239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68" name="Group 240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071" name="Oval 2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2" name="Oval 2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3" name="Oval 2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74" name="Oval 24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69" name="Freeform 245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70" name="Freeform 246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62" name="Group 247"/>
            <p:cNvGrpSpPr>
              <a:grpSpLocks/>
            </p:cNvGrpSpPr>
            <p:nvPr/>
          </p:nvGrpSpPr>
          <p:grpSpPr bwMode="auto">
            <a:xfrm rot="-506470">
              <a:off x="2223" y="1864"/>
              <a:ext cx="368" cy="365"/>
              <a:chOff x="4494" y="1296"/>
              <a:chExt cx="147" cy="146"/>
            </a:xfrm>
          </p:grpSpPr>
          <p:sp>
            <p:nvSpPr>
              <p:cNvPr id="34027" name="Freeform 248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28" name="Freeform 249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29" name="Freeform 250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0" name="Freeform 251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1" name="Freeform 252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2" name="Freeform 253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33" name="Group 254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049" name="Oval 2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50" name="Oval 2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51" name="Oval 2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52" name="Oval 25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34" name="Freeform 259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5" name="Freeform 260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6" name="Freeform 261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7" name="Freeform 262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8" name="Freeform 263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39" name="Freeform 264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40" name="Freeform 265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41" name="Freeform 266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42" name="Group 267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045" name="Oval 2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46" name="Oval 2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47" name="Oval 2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48" name="Oval 27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43" name="Freeform 272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44" name="Freeform 273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63" name="Group 274"/>
            <p:cNvGrpSpPr>
              <a:grpSpLocks/>
            </p:cNvGrpSpPr>
            <p:nvPr/>
          </p:nvGrpSpPr>
          <p:grpSpPr bwMode="auto">
            <a:xfrm rot="-506470">
              <a:off x="1864" y="1883"/>
              <a:ext cx="368" cy="365"/>
              <a:chOff x="4494" y="1296"/>
              <a:chExt cx="147" cy="146"/>
            </a:xfrm>
          </p:grpSpPr>
          <p:sp>
            <p:nvSpPr>
              <p:cNvPr id="34001" name="Freeform 27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2" name="Freeform 27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3" name="Freeform 27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4" name="Freeform 27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5" name="Freeform 27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6" name="Freeform 28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07" name="Group 28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4023" name="Oval 2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4" name="Oval 2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5" name="Oval 2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6" name="Oval 28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08" name="Freeform 28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09" name="Freeform 28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0" name="Freeform 28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1" name="Freeform 28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2" name="Freeform 29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3" name="Freeform 29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4" name="Freeform 29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5" name="Freeform 29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4016" name="Group 29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4019" name="Oval 2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0" name="Oval 2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1" name="Oval 2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22" name="Oval 29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4017" name="Freeform 29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018" name="Freeform 30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3864" name="Freeform 301"/>
            <p:cNvSpPr>
              <a:spLocks noChangeAspect="1"/>
            </p:cNvSpPr>
            <p:nvPr/>
          </p:nvSpPr>
          <p:spPr bwMode="auto">
            <a:xfrm rot="-1649985">
              <a:off x="12" y="219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65" name="Freeform 302"/>
            <p:cNvSpPr>
              <a:spLocks noChangeAspect="1"/>
            </p:cNvSpPr>
            <p:nvPr/>
          </p:nvSpPr>
          <p:spPr bwMode="auto">
            <a:xfrm rot="-1649985">
              <a:off x="46" y="218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66" name="Freeform 303"/>
            <p:cNvSpPr>
              <a:spLocks noChangeAspect="1"/>
            </p:cNvSpPr>
            <p:nvPr/>
          </p:nvSpPr>
          <p:spPr bwMode="auto">
            <a:xfrm rot="-1649985">
              <a:off x="101" y="217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67" name="Freeform 304"/>
            <p:cNvSpPr>
              <a:spLocks noChangeAspect="1"/>
            </p:cNvSpPr>
            <p:nvPr/>
          </p:nvSpPr>
          <p:spPr bwMode="auto">
            <a:xfrm rot="-1649985">
              <a:off x="136" y="217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68" name="Oval 305"/>
            <p:cNvSpPr>
              <a:spLocks noChangeAspect="1" noChangeArrowheads="1"/>
            </p:cNvSpPr>
            <p:nvPr/>
          </p:nvSpPr>
          <p:spPr bwMode="auto">
            <a:xfrm rot="-449986">
              <a:off x="-28" y="2115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69" name="Oval 306"/>
            <p:cNvSpPr>
              <a:spLocks noChangeAspect="1" noChangeArrowheads="1"/>
            </p:cNvSpPr>
            <p:nvPr/>
          </p:nvSpPr>
          <p:spPr bwMode="auto">
            <a:xfrm rot="-449986">
              <a:off x="62" y="2103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0" name="Oval 307"/>
            <p:cNvSpPr>
              <a:spLocks noChangeAspect="1" noChangeArrowheads="1"/>
            </p:cNvSpPr>
            <p:nvPr/>
          </p:nvSpPr>
          <p:spPr bwMode="auto">
            <a:xfrm rot="-449986">
              <a:off x="149" y="2090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1" name="Freeform 308"/>
            <p:cNvSpPr>
              <a:spLocks noChangeAspect="1"/>
            </p:cNvSpPr>
            <p:nvPr/>
          </p:nvSpPr>
          <p:spPr bwMode="auto">
            <a:xfrm rot="-1649985">
              <a:off x="187" y="216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2" name="Freeform 309"/>
            <p:cNvSpPr>
              <a:spLocks noChangeAspect="1"/>
            </p:cNvSpPr>
            <p:nvPr/>
          </p:nvSpPr>
          <p:spPr bwMode="auto">
            <a:xfrm rot="-1649985">
              <a:off x="222" y="215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3" name="Freeform 310"/>
            <p:cNvSpPr>
              <a:spLocks noChangeAspect="1"/>
            </p:cNvSpPr>
            <p:nvPr/>
          </p:nvSpPr>
          <p:spPr bwMode="auto">
            <a:xfrm rot="9150015">
              <a:off x="69" y="229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4" name="Freeform 311"/>
            <p:cNvSpPr>
              <a:spLocks noChangeAspect="1"/>
            </p:cNvSpPr>
            <p:nvPr/>
          </p:nvSpPr>
          <p:spPr bwMode="auto">
            <a:xfrm rot="9150015">
              <a:off x="34" y="230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5" name="Freeform 312"/>
            <p:cNvSpPr>
              <a:spLocks noChangeAspect="1"/>
            </p:cNvSpPr>
            <p:nvPr/>
          </p:nvSpPr>
          <p:spPr bwMode="auto">
            <a:xfrm rot="9150015">
              <a:off x="160" y="227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6" name="Freeform 313"/>
            <p:cNvSpPr>
              <a:spLocks noChangeAspect="1"/>
            </p:cNvSpPr>
            <p:nvPr/>
          </p:nvSpPr>
          <p:spPr bwMode="auto">
            <a:xfrm rot="9150015">
              <a:off x="125" y="228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7" name="Oval 314"/>
            <p:cNvSpPr>
              <a:spLocks noChangeAspect="1" noChangeArrowheads="1"/>
            </p:cNvSpPr>
            <p:nvPr/>
          </p:nvSpPr>
          <p:spPr bwMode="auto">
            <a:xfrm rot="10350014">
              <a:off x="27" y="2374"/>
              <a:ext cx="92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8" name="Oval 315"/>
            <p:cNvSpPr>
              <a:spLocks noChangeAspect="1" noChangeArrowheads="1"/>
            </p:cNvSpPr>
            <p:nvPr/>
          </p:nvSpPr>
          <p:spPr bwMode="auto">
            <a:xfrm rot="10350014">
              <a:off x="118" y="2359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79" name="Oval 316"/>
            <p:cNvSpPr>
              <a:spLocks noChangeAspect="1" noChangeArrowheads="1"/>
            </p:cNvSpPr>
            <p:nvPr/>
          </p:nvSpPr>
          <p:spPr bwMode="auto">
            <a:xfrm rot="10350014">
              <a:off x="208" y="2347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0" name="Freeform 317"/>
            <p:cNvSpPr>
              <a:spLocks noChangeAspect="1"/>
            </p:cNvSpPr>
            <p:nvPr/>
          </p:nvSpPr>
          <p:spPr bwMode="auto">
            <a:xfrm rot="9150015">
              <a:off x="249" y="2267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1" name="Freeform 318"/>
            <p:cNvSpPr>
              <a:spLocks noChangeAspect="1"/>
            </p:cNvSpPr>
            <p:nvPr/>
          </p:nvSpPr>
          <p:spPr bwMode="auto">
            <a:xfrm rot="9150015">
              <a:off x="215" y="2273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3882" name="Group 319"/>
            <p:cNvGrpSpPr>
              <a:grpSpLocks/>
            </p:cNvGrpSpPr>
            <p:nvPr/>
          </p:nvGrpSpPr>
          <p:grpSpPr bwMode="auto">
            <a:xfrm rot="-806517">
              <a:off x="262" y="2042"/>
              <a:ext cx="368" cy="365"/>
              <a:chOff x="4494" y="1296"/>
              <a:chExt cx="147" cy="146"/>
            </a:xfrm>
          </p:grpSpPr>
          <p:sp>
            <p:nvSpPr>
              <p:cNvPr id="33975" name="Freeform 32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76" name="Freeform 32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77" name="Freeform 32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78" name="Freeform 32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79" name="Freeform 32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0" name="Freeform 32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3981" name="Group 32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3997" name="Oval 32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98" name="Oval 3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99" name="Oval 3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4000" name="Oval 3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82" name="Freeform 33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3" name="Freeform 33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4" name="Freeform 33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5" name="Freeform 33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6" name="Freeform 33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7" name="Freeform 33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8" name="Freeform 33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89" name="Freeform 33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3990" name="Group 33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3993" name="Oval 34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94" name="Oval 3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95" name="Oval 3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96" name="Oval 3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91" name="Freeform 34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92" name="Freeform 34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83" name="Group 346"/>
            <p:cNvGrpSpPr>
              <a:grpSpLocks/>
            </p:cNvGrpSpPr>
            <p:nvPr/>
          </p:nvGrpSpPr>
          <p:grpSpPr bwMode="auto">
            <a:xfrm rot="-806517">
              <a:off x="618" y="1994"/>
              <a:ext cx="368" cy="365"/>
              <a:chOff x="4494" y="1296"/>
              <a:chExt cx="147" cy="146"/>
            </a:xfrm>
          </p:grpSpPr>
          <p:sp>
            <p:nvSpPr>
              <p:cNvPr id="33949" name="Freeform 34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0" name="Freeform 34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1" name="Freeform 34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2" name="Freeform 35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3" name="Freeform 35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4" name="Freeform 35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2" name="Group 35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3971" name="Oval 35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72" name="Oval 3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73" name="Oval 3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74" name="Oval 3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56" name="Freeform 35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7" name="Freeform 35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8" name="Freeform 36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59" name="Freeform 36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60" name="Freeform 36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61" name="Freeform 36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62" name="Freeform 36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63" name="Freeform 36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3964" name="Group 36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3967" name="Oval 36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68" name="Oval 3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69" name="Oval 3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70" name="Oval 3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65" name="Freeform 37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66" name="Freeform 37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33884" name="Group 373"/>
            <p:cNvGrpSpPr>
              <a:grpSpLocks/>
            </p:cNvGrpSpPr>
            <p:nvPr/>
          </p:nvGrpSpPr>
          <p:grpSpPr bwMode="auto">
            <a:xfrm rot="-581199">
              <a:off x="1505" y="1905"/>
              <a:ext cx="368" cy="365"/>
              <a:chOff x="4494" y="1296"/>
              <a:chExt cx="147" cy="146"/>
            </a:xfrm>
          </p:grpSpPr>
          <p:sp>
            <p:nvSpPr>
              <p:cNvPr id="33923" name="Freeform 37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4" name="Freeform 37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5" name="Freeform 37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6" name="Freeform 37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7" name="Freeform 37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8" name="Freeform 37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3929" name="Group 38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33945" name="Oval 38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6" name="Oval 3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7" name="Oval 3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8" name="Oval 3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30" name="Freeform 38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1" name="Freeform 38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2" name="Freeform 38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3" name="Freeform 38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4" name="Freeform 38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5" name="Freeform 39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6" name="Freeform 39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37" name="Freeform 39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33938" name="Group 39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33941" name="Oval 39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2" name="Oval 3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3" name="Oval 3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944" name="Oval 3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939" name="Freeform 39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40" name="Freeform 39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3885" name="Freeform 400"/>
            <p:cNvSpPr>
              <a:spLocks noChangeAspect="1"/>
            </p:cNvSpPr>
            <p:nvPr/>
          </p:nvSpPr>
          <p:spPr bwMode="auto">
            <a:xfrm rot="-1387097">
              <a:off x="1346" y="20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6" name="Freeform 401"/>
            <p:cNvSpPr>
              <a:spLocks noChangeAspect="1"/>
            </p:cNvSpPr>
            <p:nvPr/>
          </p:nvSpPr>
          <p:spPr bwMode="auto">
            <a:xfrm rot="-1387097">
              <a:off x="1380" y="201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7" name="Oval 402"/>
            <p:cNvSpPr>
              <a:spLocks noChangeAspect="1" noChangeArrowheads="1"/>
            </p:cNvSpPr>
            <p:nvPr/>
          </p:nvSpPr>
          <p:spPr bwMode="auto">
            <a:xfrm rot="-187098">
              <a:off x="1312" y="1940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8" name="Oval 403"/>
            <p:cNvSpPr>
              <a:spLocks noChangeAspect="1" noChangeArrowheads="1"/>
            </p:cNvSpPr>
            <p:nvPr/>
          </p:nvSpPr>
          <p:spPr bwMode="auto">
            <a:xfrm rot="-187098">
              <a:off x="1400" y="1934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89" name="Freeform 404"/>
            <p:cNvSpPr>
              <a:spLocks noChangeAspect="1"/>
            </p:cNvSpPr>
            <p:nvPr/>
          </p:nvSpPr>
          <p:spPr bwMode="auto">
            <a:xfrm rot="-1387097">
              <a:off x="1433" y="200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0" name="Freeform 405"/>
            <p:cNvSpPr>
              <a:spLocks noChangeAspect="1"/>
            </p:cNvSpPr>
            <p:nvPr/>
          </p:nvSpPr>
          <p:spPr bwMode="auto">
            <a:xfrm rot="-1387097">
              <a:off x="1468" y="200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1" name="Freeform 406"/>
            <p:cNvSpPr>
              <a:spLocks noChangeAspect="1"/>
            </p:cNvSpPr>
            <p:nvPr/>
          </p:nvSpPr>
          <p:spPr bwMode="auto">
            <a:xfrm rot="9412903">
              <a:off x="1396" y="2121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2" name="Freeform 407"/>
            <p:cNvSpPr>
              <a:spLocks noChangeAspect="1"/>
            </p:cNvSpPr>
            <p:nvPr/>
          </p:nvSpPr>
          <p:spPr bwMode="auto">
            <a:xfrm rot="9412903">
              <a:off x="1361" y="212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3893" name="Group 408"/>
            <p:cNvGrpSpPr>
              <a:grpSpLocks/>
            </p:cNvGrpSpPr>
            <p:nvPr/>
          </p:nvGrpSpPr>
          <p:grpSpPr bwMode="auto">
            <a:xfrm>
              <a:off x="1131" y="1946"/>
              <a:ext cx="218" cy="340"/>
              <a:chOff x="1131" y="1623"/>
              <a:chExt cx="218" cy="340"/>
            </a:xfrm>
          </p:grpSpPr>
          <p:sp>
            <p:nvSpPr>
              <p:cNvPr id="33911" name="Freeform 409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2" name="Freeform 410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3" name="Freeform 411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4" name="Freeform 412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5" name="Oval 413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6" name="Oval 414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7" name="Freeform 415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8" name="Freeform 416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9" name="Freeform 417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0" name="Freeform 418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1" name="Oval 419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22" name="Oval 420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3894" name="Oval 421"/>
            <p:cNvSpPr>
              <a:spLocks noChangeAspect="1" noChangeArrowheads="1"/>
            </p:cNvSpPr>
            <p:nvPr/>
          </p:nvSpPr>
          <p:spPr bwMode="auto">
            <a:xfrm rot="10612902">
              <a:off x="1349" y="2201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5" name="Oval 422"/>
            <p:cNvSpPr>
              <a:spLocks noChangeAspect="1" noChangeArrowheads="1"/>
            </p:cNvSpPr>
            <p:nvPr/>
          </p:nvSpPr>
          <p:spPr bwMode="auto">
            <a:xfrm rot="10612902">
              <a:off x="1439" y="2196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6" name="Freeform 423"/>
            <p:cNvSpPr>
              <a:spLocks noChangeAspect="1"/>
            </p:cNvSpPr>
            <p:nvPr/>
          </p:nvSpPr>
          <p:spPr bwMode="auto">
            <a:xfrm rot="9412903">
              <a:off x="1486" y="21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97" name="Freeform 424"/>
            <p:cNvSpPr>
              <a:spLocks noChangeAspect="1"/>
            </p:cNvSpPr>
            <p:nvPr/>
          </p:nvSpPr>
          <p:spPr bwMode="auto">
            <a:xfrm rot="9412903">
              <a:off x="1452" y="211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3898" name="Group 425"/>
            <p:cNvGrpSpPr>
              <a:grpSpLocks/>
            </p:cNvGrpSpPr>
            <p:nvPr/>
          </p:nvGrpSpPr>
          <p:grpSpPr bwMode="auto">
            <a:xfrm rot="-201987">
              <a:off x="958" y="1965"/>
              <a:ext cx="218" cy="340"/>
              <a:chOff x="1131" y="1623"/>
              <a:chExt cx="218" cy="340"/>
            </a:xfrm>
          </p:grpSpPr>
          <p:sp>
            <p:nvSpPr>
              <p:cNvPr id="33899" name="Freeform 426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0" name="Freeform 427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1" name="Freeform 428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2" name="Freeform 429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3" name="Oval 430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4" name="Oval 431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5" name="Freeform 432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6" name="Freeform 433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7" name="Freeform 434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8" name="Freeform 435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09" name="Oval 436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910" name="Oval 437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33955" name="Group 438"/>
          <p:cNvGrpSpPr>
            <a:grpSpLocks/>
          </p:cNvGrpSpPr>
          <p:nvPr/>
        </p:nvGrpSpPr>
        <p:grpSpPr bwMode="auto">
          <a:xfrm>
            <a:off x="1438275" y="866775"/>
            <a:ext cx="6300788" cy="6100763"/>
            <a:chOff x="906" y="546"/>
            <a:chExt cx="3969" cy="3843"/>
          </a:xfrm>
        </p:grpSpPr>
        <p:grpSp>
          <p:nvGrpSpPr>
            <p:cNvPr id="33798" name="Group 439"/>
            <p:cNvGrpSpPr>
              <a:grpSpLocks/>
            </p:cNvGrpSpPr>
            <p:nvPr/>
          </p:nvGrpSpPr>
          <p:grpSpPr bwMode="auto">
            <a:xfrm>
              <a:off x="906" y="546"/>
              <a:ext cx="3969" cy="3843"/>
              <a:chOff x="906" y="546"/>
              <a:chExt cx="3969" cy="3843"/>
            </a:xfrm>
          </p:grpSpPr>
          <p:grpSp>
            <p:nvGrpSpPr>
              <p:cNvPr id="33800" name="Group 440"/>
              <p:cNvGrpSpPr>
                <a:grpSpLocks/>
              </p:cNvGrpSpPr>
              <p:nvPr/>
            </p:nvGrpSpPr>
            <p:grpSpPr bwMode="auto">
              <a:xfrm>
                <a:off x="906" y="1952"/>
                <a:ext cx="3969" cy="2437"/>
                <a:chOff x="906" y="1952"/>
                <a:chExt cx="3969" cy="2437"/>
              </a:xfrm>
            </p:grpSpPr>
            <p:sp>
              <p:nvSpPr>
                <p:cNvPr id="33818" name="AutoShape 441"/>
                <p:cNvSpPr>
                  <a:spLocks noChangeArrowheads="1"/>
                </p:cNvSpPr>
                <p:nvPr/>
              </p:nvSpPr>
              <p:spPr bwMode="auto">
                <a:xfrm rot="10800000">
                  <a:off x="906" y="1952"/>
                  <a:ext cx="3594" cy="235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6713 w 21600"/>
                    <a:gd name="T13" fmla="*/ 6713 h 21600"/>
                    <a:gd name="T14" fmla="*/ 14887 w 21600"/>
                    <a:gd name="T15" fmla="*/ 14887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828" y="21600"/>
                      </a:lnTo>
                      <a:lnTo>
                        <a:pt x="11772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9E">
                        <a:alpha val="10001"/>
                      </a:srgbClr>
                    </a:gs>
                    <a:gs pos="100000">
                      <a:srgbClr val="FFFF00">
                        <a:alpha val="87000"/>
                      </a:srgbClr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grpSp>
              <p:nvGrpSpPr>
                <p:cNvPr id="33819" name="Group 442"/>
                <p:cNvGrpSpPr>
                  <a:grpSpLocks/>
                </p:cNvGrpSpPr>
                <p:nvPr/>
              </p:nvGrpSpPr>
              <p:grpSpPr bwMode="auto">
                <a:xfrm>
                  <a:off x="1810" y="2052"/>
                  <a:ext cx="1762" cy="554"/>
                  <a:chOff x="1700" y="2432"/>
                  <a:chExt cx="1762" cy="554"/>
                </a:xfrm>
              </p:grpSpPr>
              <p:sp>
                <p:nvSpPr>
                  <p:cNvPr id="319931" name="AutoShape 443"/>
                  <p:cNvSpPr>
                    <a:spLocks noChangeArrowheads="1"/>
                  </p:cNvSpPr>
                  <p:nvPr/>
                </p:nvSpPr>
                <p:spPr bwMode="auto">
                  <a:xfrm>
                    <a:off x="2875" y="2432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chemeClr val="accent1"/>
                      </a:gs>
                      <a:gs pos="100000">
                        <a:schemeClr val="accent1">
                          <a:gamma/>
                          <a:shade val="51373"/>
                          <a:invGamma/>
                        </a:schemeClr>
                      </a:gs>
                    </a:gsLst>
                    <a:lin ang="5400000" scaled="1"/>
                  </a:gradFill>
                  <a:ln w="38100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Shc</a:t>
                    </a:r>
                  </a:p>
                </p:txBody>
              </p:sp>
              <p:sp>
                <p:nvSpPr>
                  <p:cNvPr id="319932" name="AutoShape 444"/>
                  <p:cNvSpPr>
                    <a:spLocks noChangeArrowheads="1"/>
                  </p:cNvSpPr>
                  <p:nvPr/>
                </p:nvSpPr>
                <p:spPr bwMode="auto">
                  <a:xfrm>
                    <a:off x="1700" y="2807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chemeClr val="accent2"/>
                      </a:gs>
                      <a:gs pos="100000">
                        <a:schemeClr val="accent2">
                          <a:gamma/>
                          <a:shade val="51373"/>
                          <a:invGamma/>
                        </a:schemeClr>
                      </a:gs>
                    </a:gsLst>
                    <a:lin ang="5400000" scaled="1"/>
                  </a:gradFill>
                  <a:ln w="12700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PI3-K</a:t>
                    </a:r>
                  </a:p>
                </p:txBody>
              </p:sp>
            </p:grpSp>
            <p:grpSp>
              <p:nvGrpSpPr>
                <p:cNvPr id="33820" name="Group 445"/>
                <p:cNvGrpSpPr>
                  <a:grpSpLocks/>
                </p:cNvGrpSpPr>
                <p:nvPr/>
              </p:nvGrpSpPr>
              <p:grpSpPr bwMode="auto">
                <a:xfrm>
                  <a:off x="3222" y="3144"/>
                  <a:ext cx="1632" cy="284"/>
                  <a:chOff x="3172" y="3144"/>
                  <a:chExt cx="1632" cy="284"/>
                </a:xfrm>
              </p:grpSpPr>
              <p:sp>
                <p:nvSpPr>
                  <p:cNvPr id="33848" name="AutoShape 446"/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3144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009999"/>
                      </a:gs>
                      <a:gs pos="100000">
                        <a:srgbClr val="004F4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Raf</a:t>
                    </a:r>
                  </a:p>
                </p:txBody>
              </p:sp>
              <p:sp>
                <p:nvSpPr>
                  <p:cNvPr id="33849" name="AutoShape 447"/>
                  <p:cNvSpPr>
                    <a:spLocks noChangeArrowheads="1"/>
                  </p:cNvSpPr>
                  <p:nvPr/>
                </p:nvSpPr>
                <p:spPr bwMode="auto">
                  <a:xfrm>
                    <a:off x="3172" y="3249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996633"/>
                      </a:gs>
                      <a:gs pos="100000">
                        <a:srgbClr val="4F341A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MEKK-1</a:t>
                    </a:r>
                  </a:p>
                </p:txBody>
              </p:sp>
            </p:grpSp>
            <p:grpSp>
              <p:nvGrpSpPr>
                <p:cNvPr id="33821" name="Group 448"/>
                <p:cNvGrpSpPr>
                  <a:grpSpLocks/>
                </p:cNvGrpSpPr>
                <p:nvPr/>
              </p:nvGrpSpPr>
              <p:grpSpPr bwMode="auto">
                <a:xfrm>
                  <a:off x="3240" y="3578"/>
                  <a:ext cx="1635" cy="319"/>
                  <a:chOff x="3190" y="3578"/>
                  <a:chExt cx="1635" cy="319"/>
                </a:xfrm>
              </p:grpSpPr>
              <p:sp>
                <p:nvSpPr>
                  <p:cNvPr id="33846" name="AutoShape 449"/>
                  <p:cNvSpPr>
                    <a:spLocks noChangeArrowheads="1"/>
                  </p:cNvSpPr>
                  <p:nvPr/>
                </p:nvSpPr>
                <p:spPr bwMode="auto">
                  <a:xfrm>
                    <a:off x="4238" y="3578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669900"/>
                      </a:gs>
                      <a:gs pos="100000">
                        <a:srgbClr val="344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MEK</a:t>
                    </a:r>
                  </a:p>
                </p:txBody>
              </p:sp>
              <p:sp>
                <p:nvSpPr>
                  <p:cNvPr id="33847" name="AutoShape 450"/>
                  <p:cNvSpPr>
                    <a:spLocks noChangeArrowheads="1"/>
                  </p:cNvSpPr>
                  <p:nvPr/>
                </p:nvSpPr>
                <p:spPr bwMode="auto">
                  <a:xfrm>
                    <a:off x="3190" y="3718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5F5F5F"/>
                      </a:gs>
                      <a:gs pos="100000">
                        <a:srgbClr val="31313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MKK-7</a:t>
                    </a:r>
                  </a:p>
                </p:txBody>
              </p:sp>
            </p:grpSp>
            <p:grpSp>
              <p:nvGrpSpPr>
                <p:cNvPr id="33822" name="Group 451"/>
                <p:cNvGrpSpPr>
                  <a:grpSpLocks/>
                </p:cNvGrpSpPr>
                <p:nvPr/>
              </p:nvGrpSpPr>
              <p:grpSpPr bwMode="auto">
                <a:xfrm>
                  <a:off x="3245" y="4032"/>
                  <a:ext cx="1414" cy="357"/>
                  <a:chOff x="3195" y="4032"/>
                  <a:chExt cx="1414" cy="357"/>
                </a:xfrm>
              </p:grpSpPr>
              <p:sp>
                <p:nvSpPr>
                  <p:cNvPr id="319940" name="AutoShape 452"/>
                  <p:cNvSpPr>
                    <a:spLocks noChangeArrowheads="1"/>
                  </p:cNvSpPr>
                  <p:nvPr/>
                </p:nvSpPr>
                <p:spPr bwMode="auto">
                  <a:xfrm>
                    <a:off x="3195" y="4210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chemeClr val="accent1"/>
                      </a:gs>
                      <a:gs pos="100000">
                        <a:schemeClr val="accent1">
                          <a:gamma/>
                          <a:shade val="51373"/>
                          <a:invGamma/>
                        </a:schemeClr>
                      </a:gs>
                    </a:gsLst>
                    <a:lin ang="5400000" scaled="1"/>
                  </a:gradFill>
                  <a:ln w="38100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JNK</a:t>
                    </a:r>
                  </a:p>
                </p:txBody>
              </p:sp>
              <p:sp>
                <p:nvSpPr>
                  <p:cNvPr id="33845" name="AutoShape 453"/>
                  <p:cNvSpPr>
                    <a:spLocks noChangeArrowheads="1"/>
                  </p:cNvSpPr>
                  <p:nvPr/>
                </p:nvSpPr>
                <p:spPr bwMode="auto">
                  <a:xfrm>
                    <a:off x="4022" y="4032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333399"/>
                      </a:gs>
                      <a:gs pos="100000">
                        <a:srgbClr val="1A1A4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ERK</a:t>
                    </a:r>
                  </a:p>
                </p:txBody>
              </p:sp>
            </p:grpSp>
            <p:grpSp>
              <p:nvGrpSpPr>
                <p:cNvPr id="33823" name="Group 454"/>
                <p:cNvGrpSpPr>
                  <a:grpSpLocks/>
                </p:cNvGrpSpPr>
                <p:nvPr/>
              </p:nvGrpSpPr>
              <p:grpSpPr bwMode="auto">
                <a:xfrm>
                  <a:off x="1872" y="2869"/>
                  <a:ext cx="2355" cy="1021"/>
                  <a:chOff x="1846" y="3110"/>
                  <a:chExt cx="2355" cy="1021"/>
                </a:xfrm>
              </p:grpSpPr>
              <p:sp>
                <p:nvSpPr>
                  <p:cNvPr id="33842" name="AutoShape 455"/>
                  <p:cNvSpPr>
                    <a:spLocks noChangeArrowheads="1"/>
                  </p:cNvSpPr>
                  <p:nvPr/>
                </p:nvSpPr>
                <p:spPr bwMode="auto">
                  <a:xfrm>
                    <a:off x="3614" y="3110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B7F75"/>
                      </a:gs>
                      <a:gs pos="100000">
                        <a:srgbClr val="81413C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Ras</a:t>
                    </a:r>
                  </a:p>
                </p:txBody>
              </p:sp>
              <p:sp>
                <p:nvSpPr>
                  <p:cNvPr id="319944" name="AutoShape 456"/>
                  <p:cNvSpPr>
                    <a:spLocks noChangeArrowheads="1"/>
                  </p:cNvSpPr>
                  <p:nvPr/>
                </p:nvSpPr>
                <p:spPr bwMode="auto">
                  <a:xfrm>
                    <a:off x="1846" y="3952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chemeClr val="folHlink"/>
                      </a:gs>
                      <a:gs pos="100000">
                        <a:schemeClr val="folHlink">
                          <a:gamma/>
                          <a:shade val="51373"/>
                          <a:invGamma/>
                        </a:schemeClr>
                      </a:gs>
                    </a:gsLst>
                    <a:lin ang="5400000" scaled="1"/>
                  </a:gradFill>
                  <a:ln w="38100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mTOR</a:t>
                    </a:r>
                  </a:p>
                </p:txBody>
              </p:sp>
            </p:grpSp>
            <p:sp>
              <p:nvSpPr>
                <p:cNvPr id="33824" name="Line 457"/>
                <p:cNvSpPr>
                  <a:spLocks noChangeShapeType="1"/>
                </p:cNvSpPr>
                <p:nvPr/>
              </p:nvSpPr>
              <p:spPr bwMode="auto">
                <a:xfrm rot="21290228" flipH="1">
                  <a:off x="2348" y="2196"/>
                  <a:ext cx="125" cy="14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25" name="Line 458"/>
                <p:cNvSpPr>
                  <a:spLocks noChangeShapeType="1"/>
                </p:cNvSpPr>
                <p:nvPr/>
              </p:nvSpPr>
              <p:spPr bwMode="auto">
                <a:xfrm rot="19180455" flipH="1">
                  <a:off x="1911" y="2692"/>
                  <a:ext cx="125" cy="145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grpSp>
              <p:nvGrpSpPr>
                <p:cNvPr id="33826" name="Group 459"/>
                <p:cNvGrpSpPr>
                  <a:grpSpLocks/>
                </p:cNvGrpSpPr>
                <p:nvPr/>
              </p:nvGrpSpPr>
              <p:grpSpPr bwMode="auto">
                <a:xfrm>
                  <a:off x="1917" y="2670"/>
                  <a:ext cx="2191" cy="900"/>
                  <a:chOff x="1917" y="2670"/>
                  <a:chExt cx="2191" cy="900"/>
                </a:xfrm>
              </p:grpSpPr>
              <p:sp>
                <p:nvSpPr>
                  <p:cNvPr id="33840" name="Line 460"/>
                  <p:cNvSpPr>
                    <a:spLocks noChangeShapeType="1"/>
                  </p:cNvSpPr>
                  <p:nvPr/>
                </p:nvSpPr>
                <p:spPr bwMode="auto">
                  <a:xfrm rot="21193579" flipH="1">
                    <a:off x="3983" y="2670"/>
                    <a:ext cx="125" cy="145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41" name="Line 461"/>
                  <p:cNvSpPr>
                    <a:spLocks noChangeShapeType="1"/>
                  </p:cNvSpPr>
                  <p:nvPr/>
                </p:nvSpPr>
                <p:spPr bwMode="auto">
                  <a:xfrm rot="17660911" flipH="1">
                    <a:off x="1836" y="3315"/>
                    <a:ext cx="336" cy="173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33827" name="Group 462"/>
                <p:cNvGrpSpPr>
                  <a:grpSpLocks/>
                </p:cNvGrpSpPr>
                <p:nvPr/>
              </p:nvGrpSpPr>
              <p:grpSpPr bwMode="auto">
                <a:xfrm>
                  <a:off x="3445" y="2955"/>
                  <a:ext cx="956" cy="233"/>
                  <a:chOff x="3517" y="2937"/>
                  <a:chExt cx="956" cy="233"/>
                </a:xfrm>
              </p:grpSpPr>
              <p:sp>
                <p:nvSpPr>
                  <p:cNvPr id="33838" name="Line 463"/>
                  <p:cNvSpPr>
                    <a:spLocks noChangeShapeType="1"/>
                  </p:cNvSpPr>
                  <p:nvPr/>
                </p:nvSpPr>
                <p:spPr bwMode="auto">
                  <a:xfrm rot="21290228" flipH="1">
                    <a:off x="3517" y="2999"/>
                    <a:ext cx="147" cy="17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39" name="Line 464"/>
                  <p:cNvSpPr>
                    <a:spLocks noChangeShapeType="1"/>
                  </p:cNvSpPr>
                  <p:nvPr/>
                </p:nvSpPr>
                <p:spPr bwMode="auto">
                  <a:xfrm rot="17395114" flipH="1">
                    <a:off x="4338" y="2927"/>
                    <a:ext cx="125" cy="145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33828" name="Group 465"/>
                <p:cNvGrpSpPr>
                  <a:grpSpLocks/>
                </p:cNvGrpSpPr>
                <p:nvPr/>
              </p:nvGrpSpPr>
              <p:grpSpPr bwMode="auto">
                <a:xfrm>
                  <a:off x="3466" y="3378"/>
                  <a:ext cx="1181" cy="260"/>
                  <a:chOff x="3416" y="3378"/>
                  <a:chExt cx="1181" cy="260"/>
                </a:xfrm>
              </p:grpSpPr>
              <p:sp>
                <p:nvSpPr>
                  <p:cNvPr id="33836" name="Line 466"/>
                  <p:cNvSpPr>
                    <a:spLocks noChangeShapeType="1"/>
                  </p:cNvSpPr>
                  <p:nvPr/>
                </p:nvSpPr>
                <p:spPr bwMode="auto">
                  <a:xfrm rot="19180455" flipH="1">
                    <a:off x="3416" y="3493"/>
                    <a:ext cx="125" cy="145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37" name="Line 467"/>
                  <p:cNvSpPr>
                    <a:spLocks noChangeShapeType="1"/>
                  </p:cNvSpPr>
                  <p:nvPr/>
                </p:nvSpPr>
                <p:spPr bwMode="auto">
                  <a:xfrm rot="19180455" flipH="1">
                    <a:off x="4472" y="3378"/>
                    <a:ext cx="125" cy="145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33829" name="Group 468"/>
                <p:cNvGrpSpPr>
                  <a:grpSpLocks/>
                </p:cNvGrpSpPr>
                <p:nvPr/>
              </p:nvGrpSpPr>
              <p:grpSpPr bwMode="auto">
                <a:xfrm>
                  <a:off x="3474" y="3816"/>
                  <a:ext cx="1100" cy="290"/>
                  <a:chOff x="3424" y="3816"/>
                  <a:chExt cx="1100" cy="290"/>
                </a:xfrm>
              </p:grpSpPr>
              <p:sp>
                <p:nvSpPr>
                  <p:cNvPr id="33834" name="Line 469"/>
                  <p:cNvSpPr>
                    <a:spLocks noChangeShapeType="1"/>
                  </p:cNvSpPr>
                  <p:nvPr/>
                </p:nvSpPr>
                <p:spPr bwMode="auto">
                  <a:xfrm rot="19180455" flipH="1">
                    <a:off x="3424" y="3961"/>
                    <a:ext cx="125" cy="145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35" name="Line 470"/>
                  <p:cNvSpPr>
                    <a:spLocks noChangeShapeType="1"/>
                  </p:cNvSpPr>
                  <p:nvPr/>
                </p:nvSpPr>
                <p:spPr bwMode="auto">
                  <a:xfrm rot="21290228" flipH="1">
                    <a:off x="4377" y="3816"/>
                    <a:ext cx="147" cy="17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33830" name="Group 471"/>
                <p:cNvGrpSpPr>
                  <a:grpSpLocks/>
                </p:cNvGrpSpPr>
                <p:nvPr/>
              </p:nvGrpSpPr>
              <p:grpSpPr bwMode="auto">
                <a:xfrm>
                  <a:off x="1633" y="2291"/>
                  <a:ext cx="2219" cy="843"/>
                  <a:chOff x="1583" y="2291"/>
                  <a:chExt cx="2219" cy="843"/>
                </a:xfrm>
              </p:grpSpPr>
              <p:sp>
                <p:nvSpPr>
                  <p:cNvPr id="33832" name="AutoShape 472"/>
                  <p:cNvSpPr>
                    <a:spLocks noChangeArrowheads="1"/>
                  </p:cNvSpPr>
                  <p:nvPr/>
                </p:nvSpPr>
                <p:spPr bwMode="auto">
                  <a:xfrm>
                    <a:off x="3215" y="2291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CC0000"/>
                      </a:gs>
                      <a:gs pos="100000">
                        <a:srgbClr val="6900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Grb2</a:t>
                    </a:r>
                  </a:p>
                </p:txBody>
              </p:sp>
              <p:sp>
                <p:nvSpPr>
                  <p:cNvPr id="319961" name="AutoShape 473"/>
                  <p:cNvSpPr>
                    <a:spLocks noChangeArrowheads="1"/>
                  </p:cNvSpPr>
                  <p:nvPr/>
                </p:nvSpPr>
                <p:spPr bwMode="auto">
                  <a:xfrm>
                    <a:off x="1583" y="2955"/>
                    <a:ext cx="587" cy="17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chemeClr val="hlink"/>
                      </a:gs>
                      <a:gs pos="100000">
                        <a:schemeClr val="hlink">
                          <a:gamma/>
                          <a:shade val="51373"/>
                          <a:invGamma/>
                        </a:schemeClr>
                      </a:gs>
                    </a:gsLst>
                    <a:lin ang="5400000" scaled="1"/>
                  </a:gradFill>
                  <a:ln w="38100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1600" b="0">
                        <a:solidFill>
                          <a:prstClr val="black"/>
                        </a:solidFill>
                        <a:latin typeface="Calibri"/>
                      </a:rPr>
                      <a:t>AKT</a:t>
                    </a:r>
                  </a:p>
                </p:txBody>
              </p:sp>
            </p:grpSp>
            <p:sp>
              <p:nvSpPr>
                <p:cNvPr id="33831" name="AutoShape 474"/>
                <p:cNvSpPr>
                  <a:spLocks noChangeArrowheads="1"/>
                </p:cNvSpPr>
                <p:nvPr/>
              </p:nvSpPr>
              <p:spPr bwMode="auto">
                <a:xfrm>
                  <a:off x="3962" y="2445"/>
                  <a:ext cx="587" cy="17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A400A4"/>
                    </a:gs>
                    <a:gs pos="100000">
                      <a:srgbClr val="4C004C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1600" b="0">
                      <a:solidFill>
                        <a:prstClr val="black"/>
                      </a:solidFill>
                      <a:latin typeface="Calibri"/>
                    </a:rPr>
                    <a:t>Sos-1</a:t>
                  </a:r>
                </a:p>
              </p:txBody>
            </p:sp>
          </p:grpSp>
          <p:grpSp>
            <p:nvGrpSpPr>
              <p:cNvPr id="33801" name="Group 475"/>
              <p:cNvGrpSpPr>
                <a:grpSpLocks/>
              </p:cNvGrpSpPr>
              <p:nvPr/>
            </p:nvGrpSpPr>
            <p:grpSpPr bwMode="auto">
              <a:xfrm>
                <a:off x="2400" y="660"/>
                <a:ext cx="445" cy="1711"/>
                <a:chOff x="2094" y="654"/>
                <a:chExt cx="445" cy="1711"/>
              </a:xfrm>
            </p:grpSpPr>
            <p:sp>
              <p:nvSpPr>
                <p:cNvPr id="33812" name="Rectangle 476"/>
                <p:cNvSpPr>
                  <a:spLocks noChangeArrowheads="1"/>
                </p:cNvSpPr>
                <p:nvPr/>
              </p:nvSpPr>
              <p:spPr bwMode="auto">
                <a:xfrm>
                  <a:off x="2276" y="963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004776"/>
                    </a:gs>
                    <a:gs pos="50000">
                      <a:srgbClr val="0099FF"/>
                    </a:gs>
                    <a:gs pos="100000">
                      <a:srgbClr val="0047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13" name="AutoShape 477"/>
                <p:cNvSpPr>
                  <a:spLocks noChangeArrowheads="1"/>
                </p:cNvSpPr>
                <p:nvPr/>
              </p:nvSpPr>
              <p:spPr bwMode="auto">
                <a:xfrm flipH="1">
                  <a:off x="2094" y="667"/>
                  <a:ext cx="445" cy="365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0099FF"/>
                    </a:gs>
                    <a:gs pos="100000">
                      <a:srgbClr val="0047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14" name="AutoShape 478"/>
                <p:cNvSpPr>
                  <a:spLocks noChangeArrowheads="1"/>
                </p:cNvSpPr>
                <p:nvPr/>
              </p:nvSpPr>
              <p:spPr bwMode="auto">
                <a:xfrm>
                  <a:off x="2165" y="654"/>
                  <a:ext cx="297" cy="259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CCFFFF"/>
                    </a:gs>
                    <a:gs pos="100000">
                      <a:srgbClr val="5E76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15" name="AutoShape 479"/>
                <p:cNvSpPr>
                  <a:spLocks noChangeArrowheads="1"/>
                </p:cNvSpPr>
                <p:nvPr/>
              </p:nvSpPr>
              <p:spPr bwMode="auto">
                <a:xfrm rot="10800000">
                  <a:off x="2196" y="2182"/>
                  <a:ext cx="195" cy="183"/>
                </a:xfrm>
                <a:prstGeom prst="flowChartOnlineStorage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16" name="Rectangle 480"/>
                <p:cNvSpPr>
                  <a:spLocks noChangeArrowheads="1"/>
                </p:cNvSpPr>
                <p:nvPr/>
              </p:nvSpPr>
              <p:spPr bwMode="auto">
                <a:xfrm>
                  <a:off x="2276" y="1686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3817" name="Rectangle 481"/>
                <p:cNvSpPr>
                  <a:spLocks noChangeArrowheads="1"/>
                </p:cNvSpPr>
                <p:nvPr/>
              </p:nvSpPr>
              <p:spPr bwMode="auto">
                <a:xfrm>
                  <a:off x="2233" y="1270"/>
                  <a:ext cx="173" cy="471"/>
                </a:xfrm>
                <a:prstGeom prst="rect">
                  <a:avLst/>
                </a:prstGeom>
                <a:gradFill rotWithShape="1">
                  <a:gsLst>
                    <a:gs pos="0">
                      <a:srgbClr val="002F47"/>
                    </a:gs>
                    <a:gs pos="50000">
                      <a:srgbClr val="006699"/>
                    </a:gs>
                    <a:gs pos="100000">
                      <a:srgbClr val="002F47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grpSp>
            <p:nvGrpSpPr>
              <p:cNvPr id="33802" name="Group 482"/>
              <p:cNvGrpSpPr>
                <a:grpSpLocks/>
              </p:cNvGrpSpPr>
              <p:nvPr/>
            </p:nvGrpSpPr>
            <p:grpSpPr bwMode="auto">
              <a:xfrm>
                <a:off x="2576" y="547"/>
                <a:ext cx="445" cy="1824"/>
                <a:chOff x="2756" y="541"/>
                <a:chExt cx="445" cy="1824"/>
              </a:xfrm>
            </p:grpSpPr>
            <p:grpSp>
              <p:nvGrpSpPr>
                <p:cNvPr id="33804" name="Group 483"/>
                <p:cNvGrpSpPr>
                  <a:grpSpLocks/>
                </p:cNvGrpSpPr>
                <p:nvPr/>
              </p:nvGrpSpPr>
              <p:grpSpPr bwMode="auto">
                <a:xfrm>
                  <a:off x="2756" y="654"/>
                  <a:ext cx="445" cy="1711"/>
                  <a:chOff x="2756" y="654"/>
                  <a:chExt cx="445" cy="1711"/>
                </a:xfrm>
              </p:grpSpPr>
              <p:sp>
                <p:nvSpPr>
                  <p:cNvPr id="33806" name="Rectangle 48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932" y="963"/>
                    <a:ext cx="83" cy="50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004776"/>
                      </a:gs>
                      <a:gs pos="50000">
                        <a:srgbClr val="0099FF"/>
                      </a:gs>
                      <a:gs pos="100000">
                        <a:srgbClr val="004776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07" name="AutoShape 48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756" y="669"/>
                    <a:ext cx="445" cy="365"/>
                  </a:xfrm>
                  <a:prstGeom prst="flowChartMerge">
                    <a:avLst/>
                  </a:prstGeom>
                  <a:gradFill rotWithShape="1">
                    <a:gsLst>
                      <a:gs pos="0">
                        <a:srgbClr val="0099FF"/>
                      </a:gs>
                      <a:gs pos="100000">
                        <a:srgbClr val="004776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08" name="AutoShape 48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830" y="654"/>
                    <a:ext cx="297" cy="259"/>
                  </a:xfrm>
                  <a:prstGeom prst="flowChartMerge">
                    <a:avLst/>
                  </a:prstGeom>
                  <a:gradFill rotWithShape="1">
                    <a:gsLst>
                      <a:gs pos="0">
                        <a:srgbClr val="CCFFFF"/>
                      </a:gs>
                      <a:gs pos="100000">
                        <a:srgbClr val="5E7676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09" name="AutoShape 487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2901" y="2182"/>
                    <a:ext cx="195" cy="183"/>
                  </a:xfrm>
                  <a:prstGeom prst="flowChartOnlineStorage">
                    <a:avLst/>
                  </a:prstGeom>
                  <a:gradFill rotWithShape="1">
                    <a:gsLst>
                      <a:gs pos="0">
                        <a:srgbClr val="99CCFF"/>
                      </a:gs>
                      <a:gs pos="100000">
                        <a:srgbClr val="475E76"/>
                      </a:gs>
                    </a:gsLst>
                    <a:path path="rect">
                      <a:fillToRect l="100000" b="10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10" name="Rectangle 488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932" y="1686"/>
                    <a:ext cx="83" cy="50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475E76"/>
                      </a:gs>
                      <a:gs pos="100000">
                        <a:srgbClr val="99CC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3811" name="Rectangle 489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886" y="1270"/>
                    <a:ext cx="173" cy="471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002F47"/>
                      </a:gs>
                      <a:gs pos="50000">
                        <a:srgbClr val="006699"/>
                      </a:gs>
                      <a:gs pos="100000">
                        <a:srgbClr val="002F47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sp>
              <p:nvSpPr>
                <p:cNvPr id="33805" name="AutoShape 490"/>
                <p:cNvSpPr>
                  <a:spLocks noChangeAspect="1" noChangeArrowheads="1"/>
                </p:cNvSpPr>
                <p:nvPr/>
              </p:nvSpPr>
              <p:spPr bwMode="auto">
                <a:xfrm>
                  <a:off x="2864" y="541"/>
                  <a:ext cx="217" cy="229"/>
                </a:xfrm>
                <a:prstGeom prst="hexagon">
                  <a:avLst>
                    <a:gd name="adj" fmla="val 25000"/>
                    <a:gd name="vf" fmla="val 115470"/>
                  </a:avLst>
                </a:prstGeom>
                <a:solidFill>
                  <a:srgbClr val="FFFF00"/>
                </a:solidFill>
                <a:ln w="9525">
                  <a:miter lim="800000"/>
                  <a:headEnd/>
                  <a:tailEnd/>
                </a:ln>
                <a:scene3d>
                  <a:camera prst="legacyObliqueRight">
                    <a:rot lat="300000" lon="20399980" rev="0"/>
                  </a:camera>
                  <a:lightRig rig="legacyFlat2" dir="b"/>
                </a:scene3d>
                <a:sp3d extrusionH="163500" prstMaterial="legacyPlastic">
                  <a:bevelT w="13500" h="13500" prst="angle"/>
                  <a:bevelB w="13500" h="13500" prst="angle"/>
                  <a:extrusionClr>
                    <a:srgbClr val="FFFF00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3803" name="AutoShape 491"/>
              <p:cNvSpPr>
                <a:spLocks noChangeAspect="1" noChangeArrowheads="1"/>
              </p:cNvSpPr>
              <p:nvPr/>
            </p:nvSpPr>
            <p:spPr bwMode="auto">
              <a:xfrm>
                <a:off x="2513" y="546"/>
                <a:ext cx="217" cy="229"/>
              </a:xfrm>
              <a:prstGeom prst="hexagon">
                <a:avLst>
                  <a:gd name="adj" fmla="val 25000"/>
                  <a:gd name="vf" fmla="val 115470"/>
                </a:avLst>
              </a:prstGeom>
              <a:solidFill>
                <a:srgbClr val="FFFF00"/>
              </a:solidFill>
              <a:ln w="9525">
                <a:miter lim="800000"/>
                <a:headEnd/>
                <a:tailEnd/>
              </a:ln>
              <a:scene3d>
                <a:camera prst="legacyObliqueRight">
                  <a:rot lat="300000" lon="20399980" rev="0"/>
                </a:camera>
                <a:lightRig rig="legacyFlat2" dir="b"/>
              </a:scene3d>
              <a:sp3d extrusionH="163500" prstMaterial="legacyPlastic">
                <a:bevelT w="13500" h="13500" prst="angle"/>
                <a:bevelB w="13500" h="13500" prst="angle"/>
                <a:extrusionClr>
                  <a:srgbClr val="FFFF00"/>
                </a:extrusionClr>
              </a:sp3d>
            </p:spPr>
            <p:txBody>
              <a:bodyPr wrap="none" anchor="ctr">
                <a:flatTx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3799" name="Line 492"/>
            <p:cNvSpPr>
              <a:spLocks noChangeShapeType="1"/>
            </p:cNvSpPr>
            <p:nvPr/>
          </p:nvSpPr>
          <p:spPr bwMode="auto">
            <a:xfrm rot="21290228" flipH="1">
              <a:off x="2348" y="2196"/>
              <a:ext cx="125" cy="14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33797" name="8 Imagen" descr="MLMSignature03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9625" y="6451600"/>
            <a:ext cx="6429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3487025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9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2" name="Group 2"/>
          <p:cNvGrpSpPr>
            <a:grpSpLocks/>
          </p:cNvGrpSpPr>
          <p:nvPr/>
        </p:nvGrpSpPr>
        <p:grpSpPr bwMode="auto">
          <a:xfrm>
            <a:off x="3902075" y="1636713"/>
            <a:ext cx="347663" cy="561975"/>
            <a:chOff x="2482" y="1035"/>
            <a:chExt cx="219" cy="354"/>
          </a:xfrm>
        </p:grpSpPr>
        <p:sp>
          <p:nvSpPr>
            <p:cNvPr id="287924" name="Rectangle 3"/>
            <p:cNvSpPr>
              <a:spLocks noChangeArrowheads="1"/>
            </p:cNvSpPr>
            <p:nvPr/>
          </p:nvSpPr>
          <p:spPr bwMode="auto">
            <a:xfrm>
              <a:off x="2541" y="1191"/>
              <a:ext cx="27" cy="198"/>
            </a:xfrm>
            <a:prstGeom prst="rect">
              <a:avLst/>
            </a:prstGeom>
            <a:gradFill rotWithShape="1">
              <a:gsLst>
                <a:gs pos="0">
                  <a:srgbClr val="004776"/>
                </a:gs>
                <a:gs pos="50000">
                  <a:srgbClr val="0099FF"/>
                </a:gs>
                <a:gs pos="100000">
                  <a:srgbClr val="0047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25" name="AutoShape 4"/>
            <p:cNvSpPr>
              <a:spLocks noChangeArrowheads="1"/>
            </p:cNvSpPr>
            <p:nvPr/>
          </p:nvSpPr>
          <p:spPr bwMode="auto">
            <a:xfrm flipH="1">
              <a:off x="2482" y="1074"/>
              <a:ext cx="144" cy="144"/>
            </a:xfrm>
            <a:prstGeom prst="flowChartMerge">
              <a:avLst/>
            </a:prstGeom>
            <a:gradFill rotWithShape="1">
              <a:gsLst>
                <a:gs pos="0">
                  <a:srgbClr val="0099FF"/>
                </a:gs>
                <a:gs pos="100000">
                  <a:srgbClr val="0047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26" name="AutoShape 5"/>
            <p:cNvSpPr>
              <a:spLocks noChangeArrowheads="1"/>
            </p:cNvSpPr>
            <p:nvPr/>
          </p:nvSpPr>
          <p:spPr bwMode="auto">
            <a:xfrm>
              <a:off x="2505" y="1069"/>
              <a:ext cx="96" cy="102"/>
            </a:xfrm>
            <a:prstGeom prst="flowChartMerge">
              <a:avLst/>
            </a:prstGeom>
            <a:gradFill rotWithShape="1">
              <a:gsLst>
                <a:gs pos="0">
                  <a:srgbClr val="CCFFFF"/>
                </a:gs>
                <a:gs pos="100000">
                  <a:srgbClr val="5E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27" name="Rectangle 6"/>
            <p:cNvSpPr>
              <a:spLocks noChangeArrowheads="1"/>
            </p:cNvSpPr>
            <p:nvPr/>
          </p:nvSpPr>
          <p:spPr bwMode="auto">
            <a:xfrm flipH="1">
              <a:off x="2614" y="1191"/>
              <a:ext cx="27" cy="198"/>
            </a:xfrm>
            <a:prstGeom prst="rect">
              <a:avLst/>
            </a:prstGeom>
            <a:gradFill rotWithShape="1">
              <a:gsLst>
                <a:gs pos="0">
                  <a:srgbClr val="004776"/>
                </a:gs>
                <a:gs pos="50000">
                  <a:srgbClr val="0099FF"/>
                </a:gs>
                <a:gs pos="100000">
                  <a:srgbClr val="0047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28" name="AutoShape 7"/>
            <p:cNvSpPr>
              <a:spLocks noChangeArrowheads="1"/>
            </p:cNvSpPr>
            <p:nvPr/>
          </p:nvSpPr>
          <p:spPr bwMode="auto">
            <a:xfrm flipH="1">
              <a:off x="2557" y="1075"/>
              <a:ext cx="144" cy="144"/>
            </a:xfrm>
            <a:prstGeom prst="flowChartMerge">
              <a:avLst/>
            </a:prstGeom>
            <a:gradFill rotWithShape="1">
              <a:gsLst>
                <a:gs pos="0">
                  <a:srgbClr val="0099FF"/>
                </a:gs>
                <a:gs pos="100000">
                  <a:srgbClr val="0047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29" name="AutoShape 8"/>
            <p:cNvSpPr>
              <a:spLocks noChangeArrowheads="1"/>
            </p:cNvSpPr>
            <p:nvPr/>
          </p:nvSpPr>
          <p:spPr bwMode="auto">
            <a:xfrm flipH="1">
              <a:off x="2581" y="1069"/>
              <a:ext cx="96" cy="102"/>
            </a:xfrm>
            <a:prstGeom prst="flowChartMerge">
              <a:avLst/>
            </a:prstGeom>
            <a:gradFill rotWithShape="1">
              <a:gsLst>
                <a:gs pos="0">
                  <a:srgbClr val="CCFFFF"/>
                </a:gs>
                <a:gs pos="100000">
                  <a:srgbClr val="5E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30" name="AutoShape 9"/>
            <p:cNvSpPr>
              <a:spLocks noChangeAspect="1" noChangeArrowheads="1"/>
            </p:cNvSpPr>
            <p:nvPr/>
          </p:nvSpPr>
          <p:spPr bwMode="auto">
            <a:xfrm>
              <a:off x="2516" y="1038"/>
              <a:ext cx="68" cy="71"/>
            </a:xfrm>
            <a:prstGeom prst="hexagon">
              <a:avLst>
                <a:gd name="adj" fmla="val 25000"/>
                <a:gd name="vf" fmla="val 115470"/>
              </a:avLst>
            </a:prstGeom>
            <a:solidFill>
              <a:schemeClr val="tx2"/>
            </a:solidFill>
            <a:ln w="9525">
              <a:miter lim="800000"/>
              <a:headEnd/>
              <a:tailEnd/>
            </a:ln>
            <a:scene3d>
              <a:camera prst="legacyObliqueRight">
                <a:rot lat="300000" lon="20399980" rev="0"/>
              </a:camera>
              <a:lightRig rig="legacyFlat2" dir="b"/>
            </a:scene3d>
            <a:sp3d extrusionH="163500" prstMaterial="legacyPlastic">
              <a:bevelT w="13500" h="13500" prst="angle"/>
              <a:bevelB w="13500" h="13500" prst="angle"/>
              <a:extrusionClr>
                <a:schemeClr val="tx2"/>
              </a:extrusionClr>
            </a:sp3d>
          </p:spPr>
          <p:txBody>
            <a:bodyPr wrap="none" anchor="ctr">
              <a:flatTx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931" name="AutoShape 10"/>
            <p:cNvSpPr>
              <a:spLocks noChangeAspect="1" noChangeArrowheads="1"/>
            </p:cNvSpPr>
            <p:nvPr/>
          </p:nvSpPr>
          <p:spPr bwMode="auto">
            <a:xfrm>
              <a:off x="2585" y="1035"/>
              <a:ext cx="68" cy="71"/>
            </a:xfrm>
            <a:prstGeom prst="hexagon">
              <a:avLst>
                <a:gd name="adj" fmla="val 25000"/>
                <a:gd name="vf" fmla="val 115470"/>
              </a:avLst>
            </a:prstGeom>
            <a:solidFill>
              <a:schemeClr val="tx2"/>
            </a:solidFill>
            <a:ln w="9525">
              <a:miter lim="800000"/>
              <a:headEnd/>
              <a:tailEnd/>
            </a:ln>
            <a:scene3d>
              <a:camera prst="legacyObliqueRight">
                <a:rot lat="300000" lon="20399980" rev="0"/>
              </a:camera>
              <a:lightRig rig="legacyFlat2" dir="b"/>
            </a:scene3d>
            <a:sp3d extrusionH="163500" prstMaterial="legacyPlastic">
              <a:bevelT w="13500" h="13500" prst="angle"/>
              <a:bevelB w="13500" h="13500" prst="angle"/>
              <a:extrusionClr>
                <a:schemeClr val="tx2"/>
              </a:extrusionClr>
            </a:sp3d>
          </p:spPr>
          <p:txBody>
            <a:bodyPr wrap="none" anchor="ctr">
              <a:flatTx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21548" name="AutoShape 12"/>
          <p:cNvSpPr>
            <a:spLocks/>
          </p:cNvSpPr>
          <p:nvPr/>
        </p:nvSpPr>
        <p:spPr bwMode="auto">
          <a:xfrm rot="5400000">
            <a:off x="3543300" y="3089275"/>
            <a:ext cx="1093788" cy="5487988"/>
          </a:xfrm>
          <a:prstGeom prst="leftBracket">
            <a:avLst>
              <a:gd name="adj" fmla="val 41812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1381125" y="5421313"/>
            <a:ext cx="5468938" cy="1458912"/>
            <a:chOff x="870" y="3415"/>
            <a:chExt cx="3445" cy="919"/>
          </a:xfrm>
        </p:grpSpPr>
        <p:grpSp>
          <p:nvGrpSpPr>
            <p:cNvPr id="287811" name="Group 14"/>
            <p:cNvGrpSpPr>
              <a:grpSpLocks/>
            </p:cNvGrpSpPr>
            <p:nvPr/>
          </p:nvGrpSpPr>
          <p:grpSpPr bwMode="auto">
            <a:xfrm>
              <a:off x="1718" y="3477"/>
              <a:ext cx="996" cy="727"/>
              <a:chOff x="1718" y="3477"/>
              <a:chExt cx="996" cy="727"/>
            </a:xfrm>
          </p:grpSpPr>
          <p:sp>
            <p:nvSpPr>
              <p:cNvPr id="287865" name="Text Box 15"/>
              <p:cNvSpPr txBox="1">
                <a:spLocks noChangeArrowheads="1"/>
              </p:cNvSpPr>
              <p:nvPr/>
            </p:nvSpPr>
            <p:spPr bwMode="auto">
              <a:xfrm>
                <a:off x="1718" y="4012"/>
                <a:ext cx="996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37931725" indent="-37474525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algn="l" eaLnBrk="1" fontAlgn="auto" hangingPunct="1">
                  <a:spcBef>
                    <a:spcPct val="50000"/>
                  </a:spcBef>
                  <a:spcAft>
                    <a:spcPts val="0"/>
                  </a:spcAft>
                </a:pPr>
                <a:r>
                  <a:rPr lang="en-US" sz="1400">
                    <a:solidFill>
                      <a:prstClr val="black"/>
                    </a:solidFill>
                  </a:rPr>
                  <a:t>Proliferation</a:t>
                </a:r>
              </a:p>
            </p:txBody>
          </p:sp>
          <p:grpSp>
            <p:nvGrpSpPr>
              <p:cNvPr id="287866" name="Group 16"/>
              <p:cNvGrpSpPr>
                <a:grpSpLocks/>
              </p:cNvGrpSpPr>
              <p:nvPr/>
            </p:nvGrpSpPr>
            <p:grpSpPr bwMode="auto">
              <a:xfrm flipH="1">
                <a:off x="1954" y="3477"/>
                <a:ext cx="546" cy="455"/>
                <a:chOff x="1812" y="2285"/>
                <a:chExt cx="685" cy="570"/>
              </a:xfrm>
            </p:grpSpPr>
            <p:grpSp>
              <p:nvGrpSpPr>
                <p:cNvPr id="287867" name="Group 17"/>
                <p:cNvGrpSpPr>
                  <a:grpSpLocks/>
                </p:cNvGrpSpPr>
                <p:nvPr/>
              </p:nvGrpSpPr>
              <p:grpSpPr bwMode="auto">
                <a:xfrm>
                  <a:off x="2210" y="2382"/>
                  <a:ext cx="112" cy="114"/>
                  <a:chOff x="2477" y="3375"/>
                  <a:chExt cx="147" cy="149"/>
                </a:xfrm>
              </p:grpSpPr>
              <p:sp>
                <p:nvSpPr>
                  <p:cNvPr id="28792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55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3"/>
                    <a:ext cx="15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68" name="Group 20"/>
                <p:cNvGrpSpPr>
                  <a:grpSpLocks/>
                </p:cNvGrpSpPr>
                <p:nvPr/>
              </p:nvGrpSpPr>
              <p:grpSpPr bwMode="auto">
                <a:xfrm>
                  <a:off x="1978" y="2644"/>
                  <a:ext cx="105" cy="106"/>
                  <a:chOff x="2477" y="3375"/>
                  <a:chExt cx="147" cy="149"/>
                </a:xfrm>
              </p:grpSpPr>
              <p:sp>
                <p:nvSpPr>
                  <p:cNvPr id="287920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58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2475" y="3379"/>
                    <a:ext cx="144" cy="136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69" name="Group 23"/>
                <p:cNvGrpSpPr>
                  <a:grpSpLocks/>
                </p:cNvGrpSpPr>
                <p:nvPr/>
              </p:nvGrpSpPr>
              <p:grpSpPr bwMode="auto">
                <a:xfrm>
                  <a:off x="1886" y="2379"/>
                  <a:ext cx="93" cy="94"/>
                  <a:chOff x="2477" y="3375"/>
                  <a:chExt cx="147" cy="149"/>
                </a:xfrm>
              </p:grpSpPr>
              <p:sp>
                <p:nvSpPr>
                  <p:cNvPr id="287918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61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0" name="Group 26"/>
                <p:cNvGrpSpPr>
                  <a:grpSpLocks/>
                </p:cNvGrpSpPr>
                <p:nvPr/>
              </p:nvGrpSpPr>
              <p:grpSpPr bwMode="auto">
                <a:xfrm>
                  <a:off x="2099" y="2391"/>
                  <a:ext cx="93" cy="94"/>
                  <a:chOff x="2477" y="3375"/>
                  <a:chExt cx="147" cy="149"/>
                </a:xfrm>
              </p:grpSpPr>
              <p:sp>
                <p:nvSpPr>
                  <p:cNvPr id="287916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64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413"/>
                    <a:ext cx="141" cy="103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1" name="Group 29"/>
                <p:cNvGrpSpPr>
                  <a:grpSpLocks/>
                </p:cNvGrpSpPr>
                <p:nvPr/>
              </p:nvGrpSpPr>
              <p:grpSpPr bwMode="auto">
                <a:xfrm>
                  <a:off x="2245" y="2472"/>
                  <a:ext cx="147" cy="149"/>
                  <a:chOff x="2477" y="3375"/>
                  <a:chExt cx="147" cy="149"/>
                </a:xfrm>
              </p:grpSpPr>
              <p:sp>
                <p:nvSpPr>
                  <p:cNvPr id="287914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67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2" name="Group 32"/>
                <p:cNvGrpSpPr>
                  <a:grpSpLocks/>
                </p:cNvGrpSpPr>
                <p:nvPr/>
              </p:nvGrpSpPr>
              <p:grpSpPr bwMode="auto">
                <a:xfrm>
                  <a:off x="2068" y="2600"/>
                  <a:ext cx="147" cy="149"/>
                  <a:chOff x="2477" y="3375"/>
                  <a:chExt cx="147" cy="149"/>
                </a:xfrm>
              </p:grpSpPr>
              <p:sp>
                <p:nvSpPr>
                  <p:cNvPr id="287912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70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3" name="Group 35"/>
                <p:cNvGrpSpPr>
                  <a:grpSpLocks/>
                </p:cNvGrpSpPr>
                <p:nvPr/>
              </p:nvGrpSpPr>
              <p:grpSpPr bwMode="auto">
                <a:xfrm>
                  <a:off x="2350" y="2583"/>
                  <a:ext cx="147" cy="149"/>
                  <a:chOff x="2477" y="3375"/>
                  <a:chExt cx="147" cy="149"/>
                </a:xfrm>
              </p:grpSpPr>
              <p:sp>
                <p:nvSpPr>
                  <p:cNvPr id="287910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73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4" name="Group 38"/>
                <p:cNvGrpSpPr>
                  <a:grpSpLocks/>
                </p:cNvGrpSpPr>
                <p:nvPr/>
              </p:nvGrpSpPr>
              <p:grpSpPr bwMode="auto">
                <a:xfrm rot="-1710681">
                  <a:off x="2317" y="2358"/>
                  <a:ext cx="147" cy="149"/>
                  <a:chOff x="2477" y="3375"/>
                  <a:chExt cx="147" cy="149"/>
                </a:xfrm>
              </p:grpSpPr>
              <p:sp>
                <p:nvSpPr>
                  <p:cNvPr id="287908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7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2"/>
                    <a:ext cx="142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5" name="Group 41"/>
                <p:cNvGrpSpPr>
                  <a:grpSpLocks/>
                </p:cNvGrpSpPr>
                <p:nvPr/>
              </p:nvGrpSpPr>
              <p:grpSpPr bwMode="auto">
                <a:xfrm rot="-1710681">
                  <a:off x="1957" y="2344"/>
                  <a:ext cx="164" cy="166"/>
                  <a:chOff x="2477" y="3375"/>
                  <a:chExt cx="147" cy="149"/>
                </a:xfrm>
              </p:grpSpPr>
              <p:sp>
                <p:nvSpPr>
                  <p:cNvPr id="287906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7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485" y="3372"/>
                    <a:ext cx="134" cy="148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6" name="Group 44"/>
                <p:cNvGrpSpPr>
                  <a:grpSpLocks/>
                </p:cNvGrpSpPr>
                <p:nvPr/>
              </p:nvGrpSpPr>
              <p:grpSpPr bwMode="auto">
                <a:xfrm rot="5114289">
                  <a:off x="1813" y="2454"/>
                  <a:ext cx="164" cy="166"/>
                  <a:chOff x="2477" y="3375"/>
                  <a:chExt cx="147" cy="149"/>
                </a:xfrm>
              </p:grpSpPr>
              <p:sp>
                <p:nvSpPr>
                  <p:cNvPr id="287904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82" name="Oval 46"/>
                  <p:cNvSpPr>
                    <a:spLocks noChangeArrowheads="1"/>
                  </p:cNvSpPr>
                  <p:nvPr/>
                </p:nvSpPr>
                <p:spPr bwMode="auto">
                  <a:xfrm>
                    <a:off x="2479" y="3375"/>
                    <a:ext cx="140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7" name="Group 47"/>
                <p:cNvGrpSpPr>
                  <a:grpSpLocks/>
                </p:cNvGrpSpPr>
                <p:nvPr/>
              </p:nvGrpSpPr>
              <p:grpSpPr bwMode="auto">
                <a:xfrm>
                  <a:off x="2127" y="2706"/>
                  <a:ext cx="147" cy="149"/>
                  <a:chOff x="2477" y="3375"/>
                  <a:chExt cx="147" cy="149"/>
                </a:xfrm>
              </p:grpSpPr>
              <p:sp>
                <p:nvSpPr>
                  <p:cNvPr id="287902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85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8" name="Group 50"/>
                <p:cNvGrpSpPr>
                  <a:grpSpLocks/>
                </p:cNvGrpSpPr>
                <p:nvPr/>
              </p:nvGrpSpPr>
              <p:grpSpPr bwMode="auto">
                <a:xfrm>
                  <a:off x="2216" y="2607"/>
                  <a:ext cx="147" cy="149"/>
                  <a:chOff x="2477" y="3375"/>
                  <a:chExt cx="147" cy="149"/>
                </a:xfrm>
              </p:grpSpPr>
              <p:sp>
                <p:nvSpPr>
                  <p:cNvPr id="287900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88" name="Oval 52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79" name="Group 53"/>
                <p:cNvGrpSpPr>
                  <a:grpSpLocks/>
                </p:cNvGrpSpPr>
                <p:nvPr/>
              </p:nvGrpSpPr>
              <p:grpSpPr bwMode="auto">
                <a:xfrm>
                  <a:off x="2113" y="2466"/>
                  <a:ext cx="147" cy="149"/>
                  <a:chOff x="2477" y="3375"/>
                  <a:chExt cx="147" cy="149"/>
                </a:xfrm>
              </p:grpSpPr>
              <p:sp>
                <p:nvSpPr>
                  <p:cNvPr id="287898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91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0" name="Group 56"/>
                <p:cNvGrpSpPr>
                  <a:grpSpLocks/>
                </p:cNvGrpSpPr>
                <p:nvPr/>
              </p:nvGrpSpPr>
              <p:grpSpPr bwMode="auto">
                <a:xfrm>
                  <a:off x="1976" y="2496"/>
                  <a:ext cx="147" cy="149"/>
                  <a:chOff x="2477" y="3375"/>
                  <a:chExt cx="147" cy="149"/>
                </a:xfrm>
              </p:grpSpPr>
              <p:sp>
                <p:nvSpPr>
                  <p:cNvPr id="287896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94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2"/>
                    <a:ext cx="141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1" name="Group 59"/>
                <p:cNvGrpSpPr>
                  <a:grpSpLocks/>
                </p:cNvGrpSpPr>
                <p:nvPr/>
              </p:nvGrpSpPr>
              <p:grpSpPr bwMode="auto">
                <a:xfrm>
                  <a:off x="2120" y="2285"/>
                  <a:ext cx="147" cy="149"/>
                  <a:chOff x="2477" y="3375"/>
                  <a:chExt cx="147" cy="149"/>
                </a:xfrm>
              </p:grpSpPr>
              <p:sp>
                <p:nvSpPr>
                  <p:cNvPr id="287894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597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480" y="3375"/>
                    <a:ext cx="142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2" name="Group 62"/>
                <p:cNvGrpSpPr>
                  <a:grpSpLocks/>
                </p:cNvGrpSpPr>
                <p:nvPr/>
              </p:nvGrpSpPr>
              <p:grpSpPr bwMode="auto">
                <a:xfrm>
                  <a:off x="2039" y="2722"/>
                  <a:ext cx="93" cy="94"/>
                  <a:chOff x="2477" y="3375"/>
                  <a:chExt cx="147" cy="149"/>
                </a:xfrm>
              </p:grpSpPr>
              <p:sp>
                <p:nvSpPr>
                  <p:cNvPr id="287892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600" name="Oval 64"/>
                  <p:cNvSpPr>
                    <a:spLocks noChangeArrowheads="1"/>
                  </p:cNvSpPr>
                  <p:nvPr/>
                </p:nvSpPr>
                <p:spPr bwMode="auto">
                  <a:xfrm>
                    <a:off x="2477" y="3375"/>
                    <a:ext cx="141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3" name="Group 65"/>
                <p:cNvGrpSpPr>
                  <a:grpSpLocks/>
                </p:cNvGrpSpPr>
                <p:nvPr/>
              </p:nvGrpSpPr>
              <p:grpSpPr bwMode="auto">
                <a:xfrm>
                  <a:off x="1907" y="2598"/>
                  <a:ext cx="93" cy="94"/>
                  <a:chOff x="2477" y="3375"/>
                  <a:chExt cx="147" cy="149"/>
                </a:xfrm>
              </p:grpSpPr>
              <p:sp>
                <p:nvSpPr>
                  <p:cNvPr id="287890" name="Oval 66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603" name="Oval 67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75"/>
                    <a:ext cx="135" cy="14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4" name="Group 68"/>
                <p:cNvGrpSpPr>
                  <a:grpSpLocks/>
                </p:cNvGrpSpPr>
                <p:nvPr/>
              </p:nvGrpSpPr>
              <p:grpSpPr bwMode="auto">
                <a:xfrm>
                  <a:off x="1903" y="2694"/>
                  <a:ext cx="105" cy="106"/>
                  <a:chOff x="2477" y="3375"/>
                  <a:chExt cx="147" cy="149"/>
                </a:xfrm>
              </p:grpSpPr>
              <p:sp>
                <p:nvSpPr>
                  <p:cNvPr id="287888" name="Oval 69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606" name="Oval 70"/>
                  <p:cNvSpPr>
                    <a:spLocks noChangeArrowheads="1"/>
                  </p:cNvSpPr>
                  <p:nvPr/>
                </p:nvSpPr>
                <p:spPr bwMode="auto">
                  <a:xfrm>
                    <a:off x="2481" y="3371"/>
                    <a:ext cx="137" cy="14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85" name="Group 71"/>
                <p:cNvGrpSpPr>
                  <a:grpSpLocks/>
                </p:cNvGrpSpPr>
                <p:nvPr/>
              </p:nvGrpSpPr>
              <p:grpSpPr bwMode="auto">
                <a:xfrm>
                  <a:off x="1850" y="2651"/>
                  <a:ext cx="74" cy="75"/>
                  <a:chOff x="2477" y="3375"/>
                  <a:chExt cx="147" cy="149"/>
                </a:xfrm>
              </p:grpSpPr>
              <p:sp>
                <p:nvSpPr>
                  <p:cNvPr id="287886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2483" y="3383"/>
                    <a:ext cx="141" cy="141"/>
                  </a:xfrm>
                  <a:prstGeom prst="ellipse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>
                    <a:prstShdw prst="shdw17" dist="17961" dir="2700000">
                      <a:srgbClr val="5A5A5A">
                        <a:alpha val="74997"/>
                      </a:srgbClr>
                    </a:prstShdw>
                  </a:effectLst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321609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2476" y="3375"/>
                    <a:ext cx="142" cy="142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hlink">
                          <a:alpha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ln w="9525" algn="ctr">
                    <a:noFill/>
                    <a:round/>
                    <a:headEnd/>
                    <a:tailEnd/>
                  </a:ln>
                  <a:effectLst>
                    <a:prstShdw prst="shdw17" dist="17961" dir="2700000">
                      <a:schemeClr val="hlink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</p:grpSp>
        </p:grpSp>
        <p:grpSp>
          <p:nvGrpSpPr>
            <p:cNvPr id="287812" name="Group 74"/>
            <p:cNvGrpSpPr>
              <a:grpSpLocks/>
            </p:cNvGrpSpPr>
            <p:nvPr/>
          </p:nvGrpSpPr>
          <p:grpSpPr bwMode="auto">
            <a:xfrm>
              <a:off x="3367" y="3473"/>
              <a:ext cx="948" cy="725"/>
              <a:chOff x="3367" y="3473"/>
              <a:chExt cx="948" cy="725"/>
            </a:xfrm>
          </p:grpSpPr>
          <p:sp>
            <p:nvSpPr>
              <p:cNvPr id="287837" name="Text Box 75"/>
              <p:cNvSpPr txBox="1">
                <a:spLocks noChangeArrowheads="1"/>
              </p:cNvSpPr>
              <p:nvPr/>
            </p:nvSpPr>
            <p:spPr bwMode="auto">
              <a:xfrm>
                <a:off x="3367" y="4006"/>
                <a:ext cx="948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37931725" indent="-37474525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algn="l" eaLnBrk="1" fontAlgn="auto" hangingPunct="1">
                  <a:spcBef>
                    <a:spcPct val="50000"/>
                  </a:spcBef>
                  <a:spcAft>
                    <a:spcPts val="0"/>
                  </a:spcAft>
                </a:pPr>
                <a:r>
                  <a:rPr lang="en-US" sz="1400">
                    <a:solidFill>
                      <a:prstClr val="black"/>
                    </a:solidFill>
                  </a:rPr>
                  <a:t>Metastasis</a:t>
                </a:r>
              </a:p>
            </p:txBody>
          </p:sp>
          <p:grpSp>
            <p:nvGrpSpPr>
              <p:cNvPr id="287838" name="Group 76"/>
              <p:cNvGrpSpPr>
                <a:grpSpLocks/>
              </p:cNvGrpSpPr>
              <p:nvPr/>
            </p:nvGrpSpPr>
            <p:grpSpPr bwMode="auto">
              <a:xfrm flipH="1">
                <a:off x="3517" y="3473"/>
                <a:ext cx="590" cy="480"/>
                <a:chOff x="4405" y="2253"/>
                <a:chExt cx="944" cy="767"/>
              </a:xfrm>
            </p:grpSpPr>
            <p:grpSp>
              <p:nvGrpSpPr>
                <p:cNvPr id="287839" name="Group 77"/>
                <p:cNvGrpSpPr>
                  <a:grpSpLocks/>
                </p:cNvGrpSpPr>
                <p:nvPr/>
              </p:nvGrpSpPr>
              <p:grpSpPr bwMode="auto">
                <a:xfrm>
                  <a:off x="4544" y="2253"/>
                  <a:ext cx="608" cy="574"/>
                  <a:chOff x="4448" y="3053"/>
                  <a:chExt cx="608" cy="574"/>
                </a:xfrm>
              </p:grpSpPr>
              <p:sp>
                <p:nvSpPr>
                  <p:cNvPr id="287857" name="Freeform 78"/>
                  <p:cNvSpPr>
                    <a:spLocks/>
                  </p:cNvSpPr>
                  <p:nvPr/>
                </p:nvSpPr>
                <p:spPr bwMode="auto">
                  <a:xfrm>
                    <a:off x="4457" y="3067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8" name="Freeform 79"/>
                  <p:cNvSpPr>
                    <a:spLocks/>
                  </p:cNvSpPr>
                  <p:nvPr/>
                </p:nvSpPr>
                <p:spPr bwMode="auto">
                  <a:xfrm>
                    <a:off x="4448" y="3053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9" name="Oval 80"/>
                  <p:cNvSpPr>
                    <a:spLocks noChangeArrowheads="1"/>
                  </p:cNvSpPr>
                  <p:nvPr/>
                </p:nvSpPr>
                <p:spPr bwMode="auto">
                  <a:xfrm rot="-1198274">
                    <a:off x="4857" y="3130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60" name="Oval 81"/>
                  <p:cNvSpPr>
                    <a:spLocks noChangeArrowheads="1"/>
                  </p:cNvSpPr>
                  <p:nvPr/>
                </p:nvSpPr>
                <p:spPr bwMode="auto">
                  <a:xfrm rot="1918607">
                    <a:off x="4589" y="3075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61" name="Oval 82"/>
                  <p:cNvSpPr>
                    <a:spLocks noChangeArrowheads="1"/>
                  </p:cNvSpPr>
                  <p:nvPr/>
                </p:nvSpPr>
                <p:spPr bwMode="auto">
                  <a:xfrm rot="2932527">
                    <a:off x="4630" y="3531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62" name="Oval 83"/>
                  <p:cNvSpPr>
                    <a:spLocks noChangeArrowheads="1"/>
                  </p:cNvSpPr>
                  <p:nvPr/>
                </p:nvSpPr>
                <p:spPr bwMode="auto">
                  <a:xfrm rot="-216194">
                    <a:off x="4934" y="3394"/>
                    <a:ext cx="81" cy="39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63" name="Oval 84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4466" y="3255"/>
                    <a:ext cx="77" cy="58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64" name="Freeform 85"/>
                  <p:cNvSpPr>
                    <a:spLocks/>
                  </p:cNvSpPr>
                  <p:nvPr/>
                </p:nvSpPr>
                <p:spPr bwMode="auto">
                  <a:xfrm>
                    <a:off x="4448" y="3054"/>
                    <a:ext cx="599" cy="560"/>
                  </a:xfrm>
                  <a:custGeom>
                    <a:avLst/>
                    <a:gdLst>
                      <a:gd name="T0" fmla="*/ 230 w 599"/>
                      <a:gd name="T1" fmla="*/ 304 h 560"/>
                      <a:gd name="T2" fmla="*/ 179 w 599"/>
                      <a:gd name="T3" fmla="*/ 436 h 560"/>
                      <a:gd name="T4" fmla="*/ 201 w 599"/>
                      <a:gd name="T5" fmla="*/ 540 h 560"/>
                      <a:gd name="T6" fmla="*/ 273 w 599"/>
                      <a:gd name="T7" fmla="*/ 547 h 560"/>
                      <a:gd name="T8" fmla="*/ 256 w 599"/>
                      <a:gd name="T9" fmla="*/ 463 h 560"/>
                      <a:gd name="T10" fmla="*/ 223 w 599"/>
                      <a:gd name="T11" fmla="*/ 439 h 560"/>
                      <a:gd name="T12" fmla="*/ 311 w 599"/>
                      <a:gd name="T13" fmla="*/ 321 h 560"/>
                      <a:gd name="T14" fmla="*/ 357 w 599"/>
                      <a:gd name="T15" fmla="*/ 360 h 560"/>
                      <a:gd name="T16" fmla="*/ 491 w 599"/>
                      <a:gd name="T17" fmla="*/ 396 h 560"/>
                      <a:gd name="T18" fmla="*/ 587 w 599"/>
                      <a:gd name="T19" fmla="*/ 381 h 560"/>
                      <a:gd name="T20" fmla="*/ 561 w 599"/>
                      <a:gd name="T21" fmla="*/ 328 h 560"/>
                      <a:gd name="T22" fmla="*/ 446 w 599"/>
                      <a:gd name="T23" fmla="*/ 340 h 560"/>
                      <a:gd name="T24" fmla="*/ 383 w 599"/>
                      <a:gd name="T25" fmla="*/ 316 h 560"/>
                      <a:gd name="T26" fmla="*/ 391 w 599"/>
                      <a:gd name="T27" fmla="*/ 268 h 560"/>
                      <a:gd name="T28" fmla="*/ 359 w 599"/>
                      <a:gd name="T29" fmla="*/ 208 h 560"/>
                      <a:gd name="T30" fmla="*/ 338 w 599"/>
                      <a:gd name="T31" fmla="*/ 187 h 560"/>
                      <a:gd name="T32" fmla="*/ 371 w 599"/>
                      <a:gd name="T33" fmla="*/ 146 h 560"/>
                      <a:gd name="T34" fmla="*/ 451 w 599"/>
                      <a:gd name="T35" fmla="*/ 141 h 560"/>
                      <a:gd name="T36" fmla="*/ 506 w 599"/>
                      <a:gd name="T37" fmla="*/ 96 h 560"/>
                      <a:gd name="T38" fmla="*/ 472 w 599"/>
                      <a:gd name="T39" fmla="*/ 50 h 560"/>
                      <a:gd name="T40" fmla="*/ 388 w 599"/>
                      <a:gd name="T41" fmla="*/ 81 h 560"/>
                      <a:gd name="T42" fmla="*/ 347 w 599"/>
                      <a:gd name="T43" fmla="*/ 110 h 560"/>
                      <a:gd name="T44" fmla="*/ 302 w 599"/>
                      <a:gd name="T45" fmla="*/ 168 h 560"/>
                      <a:gd name="T46" fmla="*/ 254 w 599"/>
                      <a:gd name="T47" fmla="*/ 141 h 560"/>
                      <a:gd name="T48" fmla="*/ 239 w 599"/>
                      <a:gd name="T49" fmla="*/ 33 h 560"/>
                      <a:gd name="T50" fmla="*/ 167 w 599"/>
                      <a:gd name="T51" fmla="*/ 2 h 560"/>
                      <a:gd name="T52" fmla="*/ 131 w 599"/>
                      <a:gd name="T53" fmla="*/ 19 h 560"/>
                      <a:gd name="T54" fmla="*/ 151 w 599"/>
                      <a:gd name="T55" fmla="*/ 72 h 560"/>
                      <a:gd name="T56" fmla="*/ 206 w 599"/>
                      <a:gd name="T57" fmla="*/ 103 h 560"/>
                      <a:gd name="T58" fmla="*/ 225 w 599"/>
                      <a:gd name="T59" fmla="*/ 160 h 560"/>
                      <a:gd name="T60" fmla="*/ 208 w 599"/>
                      <a:gd name="T61" fmla="*/ 175 h 560"/>
                      <a:gd name="T62" fmla="*/ 194 w 599"/>
                      <a:gd name="T63" fmla="*/ 213 h 560"/>
                      <a:gd name="T64" fmla="*/ 95 w 599"/>
                      <a:gd name="T65" fmla="*/ 182 h 560"/>
                      <a:gd name="T66" fmla="*/ 28 w 599"/>
                      <a:gd name="T67" fmla="*/ 184 h 560"/>
                      <a:gd name="T68" fmla="*/ 2 w 599"/>
                      <a:gd name="T69" fmla="*/ 235 h 560"/>
                      <a:gd name="T70" fmla="*/ 43 w 599"/>
                      <a:gd name="T71" fmla="*/ 290 h 560"/>
                      <a:gd name="T72" fmla="*/ 110 w 599"/>
                      <a:gd name="T73" fmla="*/ 259 h 560"/>
                      <a:gd name="T74" fmla="*/ 129 w 599"/>
                      <a:gd name="T75" fmla="*/ 240 h 560"/>
                      <a:gd name="T76" fmla="*/ 201 w 599"/>
                      <a:gd name="T77" fmla="*/ 261 h 560"/>
                      <a:gd name="T78" fmla="*/ 230 w 599"/>
                      <a:gd name="T79" fmla="*/ 304 h 56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599"/>
                      <a:gd name="T121" fmla="*/ 0 h 560"/>
                      <a:gd name="T122" fmla="*/ 599 w 599"/>
                      <a:gd name="T123" fmla="*/ 560 h 56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599" h="560">
                        <a:moveTo>
                          <a:pt x="230" y="304"/>
                        </a:moveTo>
                        <a:cubicBezTo>
                          <a:pt x="226" y="333"/>
                          <a:pt x="184" y="397"/>
                          <a:pt x="179" y="436"/>
                        </a:cubicBezTo>
                        <a:cubicBezTo>
                          <a:pt x="174" y="475"/>
                          <a:pt x="185" y="522"/>
                          <a:pt x="201" y="540"/>
                        </a:cubicBezTo>
                        <a:cubicBezTo>
                          <a:pt x="217" y="558"/>
                          <a:pt x="264" y="560"/>
                          <a:pt x="273" y="547"/>
                        </a:cubicBezTo>
                        <a:cubicBezTo>
                          <a:pt x="282" y="534"/>
                          <a:pt x="264" y="481"/>
                          <a:pt x="256" y="463"/>
                        </a:cubicBezTo>
                        <a:cubicBezTo>
                          <a:pt x="248" y="445"/>
                          <a:pt x="214" y="463"/>
                          <a:pt x="223" y="439"/>
                        </a:cubicBezTo>
                        <a:cubicBezTo>
                          <a:pt x="232" y="415"/>
                          <a:pt x="289" y="334"/>
                          <a:pt x="311" y="321"/>
                        </a:cubicBezTo>
                        <a:cubicBezTo>
                          <a:pt x="333" y="308"/>
                          <a:pt x="327" y="348"/>
                          <a:pt x="357" y="360"/>
                        </a:cubicBezTo>
                        <a:cubicBezTo>
                          <a:pt x="387" y="372"/>
                          <a:pt x="453" y="393"/>
                          <a:pt x="491" y="396"/>
                        </a:cubicBezTo>
                        <a:cubicBezTo>
                          <a:pt x="529" y="399"/>
                          <a:pt x="575" y="392"/>
                          <a:pt x="587" y="381"/>
                        </a:cubicBezTo>
                        <a:cubicBezTo>
                          <a:pt x="599" y="370"/>
                          <a:pt x="584" y="335"/>
                          <a:pt x="561" y="328"/>
                        </a:cubicBezTo>
                        <a:cubicBezTo>
                          <a:pt x="538" y="321"/>
                          <a:pt x="476" y="342"/>
                          <a:pt x="446" y="340"/>
                        </a:cubicBezTo>
                        <a:cubicBezTo>
                          <a:pt x="416" y="338"/>
                          <a:pt x="392" y="328"/>
                          <a:pt x="383" y="316"/>
                        </a:cubicBezTo>
                        <a:cubicBezTo>
                          <a:pt x="374" y="304"/>
                          <a:pt x="395" y="286"/>
                          <a:pt x="391" y="268"/>
                        </a:cubicBezTo>
                        <a:cubicBezTo>
                          <a:pt x="387" y="250"/>
                          <a:pt x="368" y="221"/>
                          <a:pt x="359" y="208"/>
                        </a:cubicBezTo>
                        <a:cubicBezTo>
                          <a:pt x="350" y="195"/>
                          <a:pt x="336" y="197"/>
                          <a:pt x="338" y="187"/>
                        </a:cubicBezTo>
                        <a:cubicBezTo>
                          <a:pt x="340" y="177"/>
                          <a:pt x="352" y="154"/>
                          <a:pt x="371" y="146"/>
                        </a:cubicBezTo>
                        <a:cubicBezTo>
                          <a:pt x="390" y="138"/>
                          <a:pt x="429" y="149"/>
                          <a:pt x="451" y="141"/>
                        </a:cubicBezTo>
                        <a:cubicBezTo>
                          <a:pt x="473" y="133"/>
                          <a:pt x="503" y="111"/>
                          <a:pt x="506" y="96"/>
                        </a:cubicBezTo>
                        <a:cubicBezTo>
                          <a:pt x="509" y="81"/>
                          <a:pt x="492" y="52"/>
                          <a:pt x="472" y="50"/>
                        </a:cubicBezTo>
                        <a:cubicBezTo>
                          <a:pt x="452" y="48"/>
                          <a:pt x="409" y="71"/>
                          <a:pt x="388" y="81"/>
                        </a:cubicBezTo>
                        <a:cubicBezTo>
                          <a:pt x="367" y="91"/>
                          <a:pt x="361" y="96"/>
                          <a:pt x="347" y="110"/>
                        </a:cubicBezTo>
                        <a:cubicBezTo>
                          <a:pt x="333" y="124"/>
                          <a:pt x="317" y="163"/>
                          <a:pt x="302" y="168"/>
                        </a:cubicBezTo>
                        <a:cubicBezTo>
                          <a:pt x="287" y="173"/>
                          <a:pt x="264" y="163"/>
                          <a:pt x="254" y="141"/>
                        </a:cubicBezTo>
                        <a:cubicBezTo>
                          <a:pt x="244" y="119"/>
                          <a:pt x="253" y="56"/>
                          <a:pt x="239" y="33"/>
                        </a:cubicBezTo>
                        <a:cubicBezTo>
                          <a:pt x="225" y="10"/>
                          <a:pt x="185" y="4"/>
                          <a:pt x="167" y="2"/>
                        </a:cubicBezTo>
                        <a:cubicBezTo>
                          <a:pt x="149" y="0"/>
                          <a:pt x="134" y="7"/>
                          <a:pt x="131" y="19"/>
                        </a:cubicBezTo>
                        <a:cubicBezTo>
                          <a:pt x="128" y="31"/>
                          <a:pt x="139" y="58"/>
                          <a:pt x="151" y="72"/>
                        </a:cubicBezTo>
                        <a:cubicBezTo>
                          <a:pt x="163" y="86"/>
                          <a:pt x="194" y="88"/>
                          <a:pt x="206" y="103"/>
                        </a:cubicBezTo>
                        <a:cubicBezTo>
                          <a:pt x="218" y="118"/>
                          <a:pt x="225" y="148"/>
                          <a:pt x="225" y="160"/>
                        </a:cubicBezTo>
                        <a:cubicBezTo>
                          <a:pt x="225" y="172"/>
                          <a:pt x="213" y="166"/>
                          <a:pt x="208" y="175"/>
                        </a:cubicBezTo>
                        <a:cubicBezTo>
                          <a:pt x="203" y="184"/>
                          <a:pt x="213" y="212"/>
                          <a:pt x="194" y="213"/>
                        </a:cubicBezTo>
                        <a:cubicBezTo>
                          <a:pt x="175" y="214"/>
                          <a:pt x="123" y="187"/>
                          <a:pt x="95" y="182"/>
                        </a:cubicBezTo>
                        <a:cubicBezTo>
                          <a:pt x="67" y="177"/>
                          <a:pt x="43" y="175"/>
                          <a:pt x="28" y="184"/>
                        </a:cubicBezTo>
                        <a:cubicBezTo>
                          <a:pt x="13" y="193"/>
                          <a:pt x="0" y="217"/>
                          <a:pt x="2" y="235"/>
                        </a:cubicBezTo>
                        <a:cubicBezTo>
                          <a:pt x="4" y="253"/>
                          <a:pt x="25" y="286"/>
                          <a:pt x="43" y="290"/>
                        </a:cubicBezTo>
                        <a:cubicBezTo>
                          <a:pt x="61" y="294"/>
                          <a:pt x="96" y="267"/>
                          <a:pt x="110" y="259"/>
                        </a:cubicBezTo>
                        <a:cubicBezTo>
                          <a:pt x="124" y="251"/>
                          <a:pt x="114" y="240"/>
                          <a:pt x="129" y="240"/>
                        </a:cubicBezTo>
                        <a:cubicBezTo>
                          <a:pt x="144" y="240"/>
                          <a:pt x="183" y="251"/>
                          <a:pt x="201" y="261"/>
                        </a:cubicBezTo>
                        <a:cubicBezTo>
                          <a:pt x="219" y="271"/>
                          <a:pt x="234" y="275"/>
                          <a:pt x="230" y="30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11405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40" name="Group 86"/>
                <p:cNvGrpSpPr>
                  <a:grpSpLocks/>
                </p:cNvGrpSpPr>
                <p:nvPr/>
              </p:nvGrpSpPr>
              <p:grpSpPr bwMode="auto">
                <a:xfrm>
                  <a:off x="4405" y="2696"/>
                  <a:ext cx="299" cy="324"/>
                  <a:chOff x="3760" y="3469"/>
                  <a:chExt cx="299" cy="324"/>
                </a:xfrm>
              </p:grpSpPr>
              <p:sp>
                <p:nvSpPr>
                  <p:cNvPr id="287849" name="Freeform 87"/>
                  <p:cNvSpPr>
                    <a:spLocks/>
                  </p:cNvSpPr>
                  <p:nvPr/>
                </p:nvSpPr>
                <p:spPr bwMode="auto">
                  <a:xfrm>
                    <a:off x="3765" y="3479"/>
                    <a:ext cx="294" cy="314"/>
                  </a:xfrm>
                  <a:custGeom>
                    <a:avLst/>
                    <a:gdLst>
                      <a:gd name="T0" fmla="*/ 55 w 310"/>
                      <a:gd name="T1" fmla="*/ 9 h 331"/>
                      <a:gd name="T2" fmla="*/ 54 w 310"/>
                      <a:gd name="T3" fmla="*/ 25 h 331"/>
                      <a:gd name="T4" fmla="*/ 58 w 310"/>
                      <a:gd name="T5" fmla="*/ 33 h 331"/>
                      <a:gd name="T6" fmla="*/ 42 w 310"/>
                      <a:gd name="T7" fmla="*/ 44 h 331"/>
                      <a:gd name="T8" fmla="*/ 27 w 310"/>
                      <a:gd name="T9" fmla="*/ 35 h 331"/>
                      <a:gd name="T10" fmla="*/ 23 w 310"/>
                      <a:gd name="T11" fmla="*/ 25 h 331"/>
                      <a:gd name="T12" fmla="*/ 9 w 310"/>
                      <a:gd name="T13" fmla="*/ 26 h 331"/>
                      <a:gd name="T14" fmla="*/ 9 w 310"/>
                      <a:gd name="T15" fmla="*/ 46 h 331"/>
                      <a:gd name="T16" fmla="*/ 32 w 310"/>
                      <a:gd name="T17" fmla="*/ 64 h 331"/>
                      <a:gd name="T18" fmla="*/ 28 w 310"/>
                      <a:gd name="T19" fmla="*/ 78 h 331"/>
                      <a:gd name="T20" fmla="*/ 9 w 310"/>
                      <a:gd name="T21" fmla="*/ 92 h 331"/>
                      <a:gd name="T22" fmla="*/ 19 w 310"/>
                      <a:gd name="T23" fmla="*/ 119 h 331"/>
                      <a:gd name="T24" fmla="*/ 48 w 310"/>
                      <a:gd name="T25" fmla="*/ 75 h 331"/>
                      <a:gd name="T26" fmla="*/ 54 w 310"/>
                      <a:gd name="T27" fmla="*/ 92 h 331"/>
                      <a:gd name="T28" fmla="*/ 70 w 310"/>
                      <a:gd name="T29" fmla="*/ 116 h 331"/>
                      <a:gd name="T30" fmla="*/ 82 w 310"/>
                      <a:gd name="T31" fmla="*/ 100 h 331"/>
                      <a:gd name="T32" fmla="*/ 64 w 310"/>
                      <a:gd name="T33" fmla="*/ 79 h 331"/>
                      <a:gd name="T34" fmla="*/ 73 w 310"/>
                      <a:gd name="T35" fmla="*/ 61 h 331"/>
                      <a:gd name="T36" fmla="*/ 91 w 310"/>
                      <a:gd name="T37" fmla="*/ 62 h 331"/>
                      <a:gd name="T38" fmla="*/ 93 w 310"/>
                      <a:gd name="T39" fmla="*/ 76 h 331"/>
                      <a:gd name="T40" fmla="*/ 106 w 310"/>
                      <a:gd name="T41" fmla="*/ 75 h 331"/>
                      <a:gd name="T42" fmla="*/ 112 w 310"/>
                      <a:gd name="T43" fmla="*/ 58 h 331"/>
                      <a:gd name="T44" fmla="*/ 91 w 310"/>
                      <a:gd name="T45" fmla="*/ 46 h 331"/>
                      <a:gd name="T46" fmla="*/ 74 w 310"/>
                      <a:gd name="T47" fmla="*/ 44 h 331"/>
                      <a:gd name="T48" fmla="*/ 70 w 310"/>
                      <a:gd name="T49" fmla="*/ 19 h 331"/>
                      <a:gd name="T50" fmla="*/ 78 w 310"/>
                      <a:gd name="T51" fmla="*/ 6 h 331"/>
                      <a:gd name="T52" fmla="*/ 55 w 310"/>
                      <a:gd name="T53" fmla="*/ 9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5454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0" name="Freeform 88"/>
                  <p:cNvSpPr>
                    <a:spLocks/>
                  </p:cNvSpPr>
                  <p:nvPr/>
                </p:nvSpPr>
                <p:spPr bwMode="auto">
                  <a:xfrm>
                    <a:off x="3762" y="3469"/>
                    <a:ext cx="294" cy="314"/>
                  </a:xfrm>
                  <a:custGeom>
                    <a:avLst/>
                    <a:gdLst>
                      <a:gd name="T0" fmla="*/ 55 w 310"/>
                      <a:gd name="T1" fmla="*/ 9 h 331"/>
                      <a:gd name="T2" fmla="*/ 54 w 310"/>
                      <a:gd name="T3" fmla="*/ 25 h 331"/>
                      <a:gd name="T4" fmla="*/ 58 w 310"/>
                      <a:gd name="T5" fmla="*/ 33 h 331"/>
                      <a:gd name="T6" fmla="*/ 42 w 310"/>
                      <a:gd name="T7" fmla="*/ 44 h 331"/>
                      <a:gd name="T8" fmla="*/ 27 w 310"/>
                      <a:gd name="T9" fmla="*/ 35 h 331"/>
                      <a:gd name="T10" fmla="*/ 23 w 310"/>
                      <a:gd name="T11" fmla="*/ 25 h 331"/>
                      <a:gd name="T12" fmla="*/ 9 w 310"/>
                      <a:gd name="T13" fmla="*/ 26 h 331"/>
                      <a:gd name="T14" fmla="*/ 9 w 310"/>
                      <a:gd name="T15" fmla="*/ 46 h 331"/>
                      <a:gd name="T16" fmla="*/ 32 w 310"/>
                      <a:gd name="T17" fmla="*/ 64 h 331"/>
                      <a:gd name="T18" fmla="*/ 28 w 310"/>
                      <a:gd name="T19" fmla="*/ 78 h 331"/>
                      <a:gd name="T20" fmla="*/ 9 w 310"/>
                      <a:gd name="T21" fmla="*/ 92 h 331"/>
                      <a:gd name="T22" fmla="*/ 19 w 310"/>
                      <a:gd name="T23" fmla="*/ 119 h 331"/>
                      <a:gd name="T24" fmla="*/ 48 w 310"/>
                      <a:gd name="T25" fmla="*/ 75 h 331"/>
                      <a:gd name="T26" fmla="*/ 54 w 310"/>
                      <a:gd name="T27" fmla="*/ 92 h 331"/>
                      <a:gd name="T28" fmla="*/ 70 w 310"/>
                      <a:gd name="T29" fmla="*/ 116 h 331"/>
                      <a:gd name="T30" fmla="*/ 82 w 310"/>
                      <a:gd name="T31" fmla="*/ 100 h 331"/>
                      <a:gd name="T32" fmla="*/ 64 w 310"/>
                      <a:gd name="T33" fmla="*/ 79 h 331"/>
                      <a:gd name="T34" fmla="*/ 73 w 310"/>
                      <a:gd name="T35" fmla="*/ 61 h 331"/>
                      <a:gd name="T36" fmla="*/ 91 w 310"/>
                      <a:gd name="T37" fmla="*/ 62 h 331"/>
                      <a:gd name="T38" fmla="*/ 93 w 310"/>
                      <a:gd name="T39" fmla="*/ 76 h 331"/>
                      <a:gd name="T40" fmla="*/ 106 w 310"/>
                      <a:gd name="T41" fmla="*/ 75 h 331"/>
                      <a:gd name="T42" fmla="*/ 112 w 310"/>
                      <a:gd name="T43" fmla="*/ 58 h 331"/>
                      <a:gd name="T44" fmla="*/ 91 w 310"/>
                      <a:gd name="T45" fmla="*/ 46 h 331"/>
                      <a:gd name="T46" fmla="*/ 74 w 310"/>
                      <a:gd name="T47" fmla="*/ 44 h 331"/>
                      <a:gd name="T48" fmla="*/ 70 w 310"/>
                      <a:gd name="T49" fmla="*/ 19 h 331"/>
                      <a:gd name="T50" fmla="*/ 78 w 310"/>
                      <a:gd name="T51" fmla="*/ 6 h 331"/>
                      <a:gd name="T52" fmla="*/ 55 w 310"/>
                      <a:gd name="T53" fmla="*/ 9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1" name="Oval 89"/>
                  <p:cNvSpPr>
                    <a:spLocks noChangeArrowheads="1"/>
                  </p:cNvSpPr>
                  <p:nvPr/>
                </p:nvSpPr>
                <p:spPr bwMode="auto">
                  <a:xfrm rot="-1766956">
                    <a:off x="3916" y="3671"/>
                    <a:ext cx="33" cy="9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2" name="Freeform 90"/>
                  <p:cNvSpPr>
                    <a:spLocks/>
                  </p:cNvSpPr>
                  <p:nvPr/>
                </p:nvSpPr>
                <p:spPr bwMode="auto">
                  <a:xfrm>
                    <a:off x="3760" y="3471"/>
                    <a:ext cx="294" cy="314"/>
                  </a:xfrm>
                  <a:custGeom>
                    <a:avLst/>
                    <a:gdLst>
                      <a:gd name="T0" fmla="*/ 55 w 310"/>
                      <a:gd name="T1" fmla="*/ 9 h 331"/>
                      <a:gd name="T2" fmla="*/ 54 w 310"/>
                      <a:gd name="T3" fmla="*/ 25 h 331"/>
                      <a:gd name="T4" fmla="*/ 58 w 310"/>
                      <a:gd name="T5" fmla="*/ 33 h 331"/>
                      <a:gd name="T6" fmla="*/ 42 w 310"/>
                      <a:gd name="T7" fmla="*/ 44 h 331"/>
                      <a:gd name="T8" fmla="*/ 27 w 310"/>
                      <a:gd name="T9" fmla="*/ 35 h 331"/>
                      <a:gd name="T10" fmla="*/ 23 w 310"/>
                      <a:gd name="T11" fmla="*/ 25 h 331"/>
                      <a:gd name="T12" fmla="*/ 9 w 310"/>
                      <a:gd name="T13" fmla="*/ 26 h 331"/>
                      <a:gd name="T14" fmla="*/ 9 w 310"/>
                      <a:gd name="T15" fmla="*/ 46 h 331"/>
                      <a:gd name="T16" fmla="*/ 32 w 310"/>
                      <a:gd name="T17" fmla="*/ 64 h 331"/>
                      <a:gd name="T18" fmla="*/ 28 w 310"/>
                      <a:gd name="T19" fmla="*/ 78 h 331"/>
                      <a:gd name="T20" fmla="*/ 9 w 310"/>
                      <a:gd name="T21" fmla="*/ 92 h 331"/>
                      <a:gd name="T22" fmla="*/ 19 w 310"/>
                      <a:gd name="T23" fmla="*/ 119 h 331"/>
                      <a:gd name="T24" fmla="*/ 48 w 310"/>
                      <a:gd name="T25" fmla="*/ 75 h 331"/>
                      <a:gd name="T26" fmla="*/ 54 w 310"/>
                      <a:gd name="T27" fmla="*/ 92 h 331"/>
                      <a:gd name="T28" fmla="*/ 70 w 310"/>
                      <a:gd name="T29" fmla="*/ 116 h 331"/>
                      <a:gd name="T30" fmla="*/ 82 w 310"/>
                      <a:gd name="T31" fmla="*/ 100 h 331"/>
                      <a:gd name="T32" fmla="*/ 64 w 310"/>
                      <a:gd name="T33" fmla="*/ 79 h 331"/>
                      <a:gd name="T34" fmla="*/ 73 w 310"/>
                      <a:gd name="T35" fmla="*/ 61 h 331"/>
                      <a:gd name="T36" fmla="*/ 91 w 310"/>
                      <a:gd name="T37" fmla="*/ 62 h 331"/>
                      <a:gd name="T38" fmla="*/ 93 w 310"/>
                      <a:gd name="T39" fmla="*/ 76 h 331"/>
                      <a:gd name="T40" fmla="*/ 106 w 310"/>
                      <a:gd name="T41" fmla="*/ 75 h 331"/>
                      <a:gd name="T42" fmla="*/ 112 w 310"/>
                      <a:gd name="T43" fmla="*/ 58 h 331"/>
                      <a:gd name="T44" fmla="*/ 91 w 310"/>
                      <a:gd name="T45" fmla="*/ 46 h 331"/>
                      <a:gd name="T46" fmla="*/ 74 w 310"/>
                      <a:gd name="T47" fmla="*/ 44 h 331"/>
                      <a:gd name="T48" fmla="*/ 70 w 310"/>
                      <a:gd name="T49" fmla="*/ 19 h 331"/>
                      <a:gd name="T50" fmla="*/ 78 w 310"/>
                      <a:gd name="T51" fmla="*/ 6 h 331"/>
                      <a:gd name="T52" fmla="*/ 55 w 310"/>
                      <a:gd name="T53" fmla="*/ 9 h 3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10"/>
                      <a:gd name="T82" fmla="*/ 0 h 331"/>
                      <a:gd name="T83" fmla="*/ 310 w 310"/>
                      <a:gd name="T84" fmla="*/ 331 h 33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10" h="331">
                        <a:moveTo>
                          <a:pt x="150" y="13"/>
                        </a:moveTo>
                        <a:cubicBezTo>
                          <a:pt x="139" y="23"/>
                          <a:pt x="147" y="53"/>
                          <a:pt x="148" y="66"/>
                        </a:cubicBezTo>
                        <a:cubicBezTo>
                          <a:pt x="149" y="79"/>
                          <a:pt x="163" y="81"/>
                          <a:pt x="157" y="90"/>
                        </a:cubicBezTo>
                        <a:cubicBezTo>
                          <a:pt x="151" y="99"/>
                          <a:pt x="128" y="118"/>
                          <a:pt x="114" y="119"/>
                        </a:cubicBezTo>
                        <a:cubicBezTo>
                          <a:pt x="100" y="120"/>
                          <a:pt x="82" y="104"/>
                          <a:pt x="73" y="95"/>
                        </a:cubicBezTo>
                        <a:cubicBezTo>
                          <a:pt x="64" y="86"/>
                          <a:pt x="69" y="70"/>
                          <a:pt x="59" y="66"/>
                        </a:cubicBezTo>
                        <a:cubicBezTo>
                          <a:pt x="49" y="62"/>
                          <a:pt x="19" y="61"/>
                          <a:pt x="11" y="71"/>
                        </a:cubicBezTo>
                        <a:cubicBezTo>
                          <a:pt x="3" y="81"/>
                          <a:pt x="0" y="107"/>
                          <a:pt x="13" y="124"/>
                        </a:cubicBezTo>
                        <a:cubicBezTo>
                          <a:pt x="26" y="141"/>
                          <a:pt x="77" y="158"/>
                          <a:pt x="88" y="172"/>
                        </a:cubicBezTo>
                        <a:cubicBezTo>
                          <a:pt x="99" y="186"/>
                          <a:pt x="88" y="197"/>
                          <a:pt x="78" y="210"/>
                        </a:cubicBezTo>
                        <a:cubicBezTo>
                          <a:pt x="68" y="223"/>
                          <a:pt x="33" y="232"/>
                          <a:pt x="28" y="251"/>
                        </a:cubicBezTo>
                        <a:cubicBezTo>
                          <a:pt x="23" y="270"/>
                          <a:pt x="30" y="331"/>
                          <a:pt x="47" y="323"/>
                        </a:cubicBezTo>
                        <a:cubicBezTo>
                          <a:pt x="64" y="315"/>
                          <a:pt x="114" y="216"/>
                          <a:pt x="131" y="203"/>
                        </a:cubicBezTo>
                        <a:cubicBezTo>
                          <a:pt x="148" y="190"/>
                          <a:pt x="138" y="229"/>
                          <a:pt x="148" y="248"/>
                        </a:cubicBezTo>
                        <a:cubicBezTo>
                          <a:pt x="158" y="267"/>
                          <a:pt x="178" y="312"/>
                          <a:pt x="191" y="316"/>
                        </a:cubicBezTo>
                        <a:cubicBezTo>
                          <a:pt x="204" y="320"/>
                          <a:pt x="229" y="289"/>
                          <a:pt x="227" y="272"/>
                        </a:cubicBezTo>
                        <a:cubicBezTo>
                          <a:pt x="225" y="255"/>
                          <a:pt x="182" y="230"/>
                          <a:pt x="177" y="212"/>
                        </a:cubicBezTo>
                        <a:cubicBezTo>
                          <a:pt x="172" y="194"/>
                          <a:pt x="187" y="169"/>
                          <a:pt x="198" y="162"/>
                        </a:cubicBezTo>
                        <a:cubicBezTo>
                          <a:pt x="209" y="155"/>
                          <a:pt x="236" y="161"/>
                          <a:pt x="246" y="169"/>
                        </a:cubicBezTo>
                        <a:cubicBezTo>
                          <a:pt x="256" y="177"/>
                          <a:pt x="249" y="202"/>
                          <a:pt x="256" y="208"/>
                        </a:cubicBezTo>
                        <a:cubicBezTo>
                          <a:pt x="263" y="214"/>
                          <a:pt x="281" y="212"/>
                          <a:pt x="289" y="203"/>
                        </a:cubicBezTo>
                        <a:cubicBezTo>
                          <a:pt x="297" y="194"/>
                          <a:pt x="310" y="170"/>
                          <a:pt x="304" y="157"/>
                        </a:cubicBezTo>
                        <a:cubicBezTo>
                          <a:pt x="298" y="144"/>
                          <a:pt x="268" y="130"/>
                          <a:pt x="251" y="124"/>
                        </a:cubicBezTo>
                        <a:cubicBezTo>
                          <a:pt x="234" y="118"/>
                          <a:pt x="213" y="132"/>
                          <a:pt x="203" y="119"/>
                        </a:cubicBezTo>
                        <a:cubicBezTo>
                          <a:pt x="193" y="106"/>
                          <a:pt x="187" y="66"/>
                          <a:pt x="189" y="47"/>
                        </a:cubicBezTo>
                        <a:cubicBezTo>
                          <a:pt x="191" y="28"/>
                          <a:pt x="220" y="12"/>
                          <a:pt x="213" y="6"/>
                        </a:cubicBezTo>
                        <a:cubicBezTo>
                          <a:pt x="206" y="0"/>
                          <a:pt x="161" y="3"/>
                          <a:pt x="150" y="13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3" name="Oval 91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769" y="3540"/>
                    <a:ext cx="55" cy="41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4" name="Oval 92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4001" y="3617"/>
                    <a:ext cx="46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5" name="Oval 93"/>
                  <p:cNvSpPr>
                    <a:spLocks noChangeArrowheads="1"/>
                  </p:cNvSpPr>
                  <p:nvPr/>
                </p:nvSpPr>
                <p:spPr bwMode="auto">
                  <a:xfrm rot="-5069468">
                    <a:off x="3776" y="3714"/>
                    <a:ext cx="64" cy="30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56" name="Oval 94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902" y="3481"/>
                    <a:ext cx="45" cy="27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41" name="Group 95"/>
                <p:cNvGrpSpPr>
                  <a:grpSpLocks/>
                </p:cNvGrpSpPr>
                <p:nvPr/>
              </p:nvGrpSpPr>
              <p:grpSpPr bwMode="auto">
                <a:xfrm>
                  <a:off x="5007" y="2621"/>
                  <a:ext cx="342" cy="378"/>
                  <a:chOff x="3722" y="3345"/>
                  <a:chExt cx="342" cy="378"/>
                </a:xfrm>
              </p:grpSpPr>
              <p:sp>
                <p:nvSpPr>
                  <p:cNvPr id="287842" name="Freeform 96"/>
                  <p:cNvSpPr>
                    <a:spLocks/>
                  </p:cNvSpPr>
                  <p:nvPr/>
                </p:nvSpPr>
                <p:spPr bwMode="auto">
                  <a:xfrm>
                    <a:off x="3728" y="3352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3" name="Freeform 97"/>
                  <p:cNvSpPr>
                    <a:spLocks/>
                  </p:cNvSpPr>
                  <p:nvPr/>
                </p:nvSpPr>
                <p:spPr bwMode="auto">
                  <a:xfrm>
                    <a:off x="3722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4" name="Oval 98"/>
                  <p:cNvSpPr>
                    <a:spLocks noChangeArrowheads="1"/>
                  </p:cNvSpPr>
                  <p:nvPr/>
                </p:nvSpPr>
                <p:spPr bwMode="auto">
                  <a:xfrm rot="-2625954">
                    <a:off x="3806" y="365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5" name="Oval 99"/>
                  <p:cNvSpPr>
                    <a:spLocks noChangeArrowheads="1"/>
                  </p:cNvSpPr>
                  <p:nvPr/>
                </p:nvSpPr>
                <p:spPr bwMode="auto">
                  <a:xfrm>
                    <a:off x="3979" y="3609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6" name="Oval 100"/>
                  <p:cNvSpPr>
                    <a:spLocks noChangeArrowheads="1"/>
                  </p:cNvSpPr>
                  <p:nvPr/>
                </p:nvSpPr>
                <p:spPr bwMode="auto">
                  <a:xfrm>
                    <a:off x="3929" y="3362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7" name="Oval 101"/>
                  <p:cNvSpPr>
                    <a:spLocks noChangeArrowheads="1"/>
                  </p:cNvSpPr>
                  <p:nvPr/>
                </p:nvSpPr>
                <p:spPr bwMode="auto">
                  <a:xfrm>
                    <a:off x="3736" y="3456"/>
                    <a:ext cx="59" cy="35"/>
                  </a:xfrm>
                  <a:prstGeom prst="ellipse">
                    <a:avLst/>
                  </a:prstGeom>
                  <a:solidFill>
                    <a:srgbClr val="D11405">
                      <a:alpha val="2901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48" name="Freeform 102"/>
                  <p:cNvSpPr>
                    <a:spLocks/>
                  </p:cNvSpPr>
                  <p:nvPr/>
                </p:nvSpPr>
                <p:spPr bwMode="auto">
                  <a:xfrm>
                    <a:off x="3723" y="3345"/>
                    <a:ext cx="336" cy="371"/>
                  </a:xfrm>
                  <a:custGeom>
                    <a:avLst/>
                    <a:gdLst>
                      <a:gd name="T0" fmla="*/ 8 w 336"/>
                      <a:gd name="T1" fmla="*/ 116 h 371"/>
                      <a:gd name="T2" fmla="*/ 8 w 336"/>
                      <a:gd name="T3" fmla="*/ 159 h 371"/>
                      <a:gd name="T4" fmla="*/ 58 w 336"/>
                      <a:gd name="T5" fmla="*/ 159 h 371"/>
                      <a:gd name="T6" fmla="*/ 106 w 336"/>
                      <a:gd name="T7" fmla="*/ 180 h 371"/>
                      <a:gd name="T8" fmla="*/ 123 w 336"/>
                      <a:gd name="T9" fmla="*/ 250 h 371"/>
                      <a:gd name="T10" fmla="*/ 99 w 336"/>
                      <a:gd name="T11" fmla="*/ 300 h 371"/>
                      <a:gd name="T12" fmla="*/ 75 w 336"/>
                      <a:gd name="T13" fmla="*/ 324 h 371"/>
                      <a:gd name="T14" fmla="*/ 80 w 336"/>
                      <a:gd name="T15" fmla="*/ 353 h 371"/>
                      <a:gd name="T16" fmla="*/ 123 w 336"/>
                      <a:gd name="T17" fmla="*/ 365 h 371"/>
                      <a:gd name="T18" fmla="*/ 154 w 336"/>
                      <a:gd name="T19" fmla="*/ 317 h 371"/>
                      <a:gd name="T20" fmla="*/ 154 w 336"/>
                      <a:gd name="T21" fmla="*/ 269 h 371"/>
                      <a:gd name="T22" fmla="*/ 188 w 336"/>
                      <a:gd name="T23" fmla="*/ 240 h 371"/>
                      <a:gd name="T24" fmla="*/ 231 w 336"/>
                      <a:gd name="T25" fmla="*/ 274 h 371"/>
                      <a:gd name="T26" fmla="*/ 248 w 336"/>
                      <a:gd name="T27" fmla="*/ 300 h 371"/>
                      <a:gd name="T28" fmla="*/ 315 w 336"/>
                      <a:gd name="T29" fmla="*/ 312 h 371"/>
                      <a:gd name="T30" fmla="*/ 334 w 336"/>
                      <a:gd name="T31" fmla="*/ 272 h 371"/>
                      <a:gd name="T32" fmla="*/ 306 w 336"/>
                      <a:gd name="T33" fmla="*/ 252 h 371"/>
                      <a:gd name="T34" fmla="*/ 250 w 336"/>
                      <a:gd name="T35" fmla="*/ 252 h 371"/>
                      <a:gd name="T36" fmla="*/ 258 w 336"/>
                      <a:gd name="T37" fmla="*/ 195 h 371"/>
                      <a:gd name="T38" fmla="*/ 217 w 336"/>
                      <a:gd name="T39" fmla="*/ 144 h 371"/>
                      <a:gd name="T40" fmla="*/ 190 w 336"/>
                      <a:gd name="T41" fmla="*/ 118 h 371"/>
                      <a:gd name="T42" fmla="*/ 222 w 336"/>
                      <a:gd name="T43" fmla="*/ 70 h 371"/>
                      <a:gd name="T44" fmla="*/ 270 w 336"/>
                      <a:gd name="T45" fmla="*/ 56 h 371"/>
                      <a:gd name="T46" fmla="*/ 270 w 336"/>
                      <a:gd name="T47" fmla="*/ 8 h 371"/>
                      <a:gd name="T48" fmla="*/ 212 w 336"/>
                      <a:gd name="T49" fmla="*/ 8 h 371"/>
                      <a:gd name="T50" fmla="*/ 183 w 336"/>
                      <a:gd name="T51" fmla="*/ 41 h 371"/>
                      <a:gd name="T52" fmla="*/ 145 w 336"/>
                      <a:gd name="T53" fmla="*/ 96 h 371"/>
                      <a:gd name="T54" fmla="*/ 133 w 336"/>
                      <a:gd name="T55" fmla="*/ 113 h 371"/>
                      <a:gd name="T56" fmla="*/ 75 w 336"/>
                      <a:gd name="T57" fmla="*/ 101 h 371"/>
                      <a:gd name="T58" fmla="*/ 25 w 336"/>
                      <a:gd name="T59" fmla="*/ 99 h 371"/>
                      <a:gd name="T60" fmla="*/ 8 w 336"/>
                      <a:gd name="T61" fmla="*/ 116 h 371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36"/>
                      <a:gd name="T94" fmla="*/ 0 h 371"/>
                      <a:gd name="T95" fmla="*/ 336 w 336"/>
                      <a:gd name="T96" fmla="*/ 371 h 371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36" h="371">
                        <a:moveTo>
                          <a:pt x="8" y="116"/>
                        </a:moveTo>
                        <a:cubicBezTo>
                          <a:pt x="5" y="126"/>
                          <a:pt x="0" y="152"/>
                          <a:pt x="8" y="159"/>
                        </a:cubicBezTo>
                        <a:cubicBezTo>
                          <a:pt x="16" y="166"/>
                          <a:pt x="42" y="156"/>
                          <a:pt x="58" y="159"/>
                        </a:cubicBezTo>
                        <a:cubicBezTo>
                          <a:pt x="74" y="162"/>
                          <a:pt x="95" y="165"/>
                          <a:pt x="106" y="180"/>
                        </a:cubicBezTo>
                        <a:cubicBezTo>
                          <a:pt x="117" y="195"/>
                          <a:pt x="124" y="230"/>
                          <a:pt x="123" y="250"/>
                        </a:cubicBezTo>
                        <a:cubicBezTo>
                          <a:pt x="122" y="270"/>
                          <a:pt x="107" y="288"/>
                          <a:pt x="99" y="300"/>
                        </a:cubicBezTo>
                        <a:cubicBezTo>
                          <a:pt x="91" y="312"/>
                          <a:pt x="78" y="315"/>
                          <a:pt x="75" y="324"/>
                        </a:cubicBezTo>
                        <a:cubicBezTo>
                          <a:pt x="72" y="333"/>
                          <a:pt x="72" y="346"/>
                          <a:pt x="80" y="353"/>
                        </a:cubicBezTo>
                        <a:cubicBezTo>
                          <a:pt x="88" y="360"/>
                          <a:pt x="111" y="371"/>
                          <a:pt x="123" y="365"/>
                        </a:cubicBezTo>
                        <a:cubicBezTo>
                          <a:pt x="135" y="359"/>
                          <a:pt x="149" y="333"/>
                          <a:pt x="154" y="317"/>
                        </a:cubicBezTo>
                        <a:cubicBezTo>
                          <a:pt x="159" y="301"/>
                          <a:pt x="148" y="282"/>
                          <a:pt x="154" y="269"/>
                        </a:cubicBezTo>
                        <a:cubicBezTo>
                          <a:pt x="160" y="256"/>
                          <a:pt x="175" y="239"/>
                          <a:pt x="188" y="240"/>
                        </a:cubicBezTo>
                        <a:cubicBezTo>
                          <a:pt x="201" y="241"/>
                          <a:pt x="221" y="264"/>
                          <a:pt x="231" y="274"/>
                        </a:cubicBezTo>
                        <a:cubicBezTo>
                          <a:pt x="241" y="284"/>
                          <a:pt x="234" y="294"/>
                          <a:pt x="248" y="300"/>
                        </a:cubicBezTo>
                        <a:cubicBezTo>
                          <a:pt x="262" y="306"/>
                          <a:pt x="301" y="317"/>
                          <a:pt x="315" y="312"/>
                        </a:cubicBezTo>
                        <a:cubicBezTo>
                          <a:pt x="329" y="307"/>
                          <a:pt x="336" y="282"/>
                          <a:pt x="334" y="272"/>
                        </a:cubicBezTo>
                        <a:cubicBezTo>
                          <a:pt x="332" y="262"/>
                          <a:pt x="320" y="255"/>
                          <a:pt x="306" y="252"/>
                        </a:cubicBezTo>
                        <a:cubicBezTo>
                          <a:pt x="292" y="249"/>
                          <a:pt x="258" y="261"/>
                          <a:pt x="250" y="252"/>
                        </a:cubicBezTo>
                        <a:cubicBezTo>
                          <a:pt x="242" y="243"/>
                          <a:pt x="263" y="213"/>
                          <a:pt x="258" y="195"/>
                        </a:cubicBezTo>
                        <a:cubicBezTo>
                          <a:pt x="253" y="177"/>
                          <a:pt x="228" y="157"/>
                          <a:pt x="217" y="144"/>
                        </a:cubicBezTo>
                        <a:cubicBezTo>
                          <a:pt x="206" y="131"/>
                          <a:pt x="189" y="130"/>
                          <a:pt x="190" y="118"/>
                        </a:cubicBezTo>
                        <a:cubicBezTo>
                          <a:pt x="191" y="106"/>
                          <a:pt x="209" y="80"/>
                          <a:pt x="222" y="70"/>
                        </a:cubicBezTo>
                        <a:cubicBezTo>
                          <a:pt x="235" y="60"/>
                          <a:pt x="262" y="66"/>
                          <a:pt x="270" y="56"/>
                        </a:cubicBezTo>
                        <a:cubicBezTo>
                          <a:pt x="278" y="46"/>
                          <a:pt x="280" y="16"/>
                          <a:pt x="270" y="8"/>
                        </a:cubicBezTo>
                        <a:cubicBezTo>
                          <a:pt x="260" y="0"/>
                          <a:pt x="226" y="3"/>
                          <a:pt x="212" y="8"/>
                        </a:cubicBezTo>
                        <a:cubicBezTo>
                          <a:pt x="198" y="13"/>
                          <a:pt x="194" y="26"/>
                          <a:pt x="183" y="41"/>
                        </a:cubicBezTo>
                        <a:cubicBezTo>
                          <a:pt x="172" y="56"/>
                          <a:pt x="153" y="84"/>
                          <a:pt x="145" y="96"/>
                        </a:cubicBezTo>
                        <a:cubicBezTo>
                          <a:pt x="137" y="108"/>
                          <a:pt x="145" y="112"/>
                          <a:pt x="133" y="113"/>
                        </a:cubicBezTo>
                        <a:cubicBezTo>
                          <a:pt x="121" y="114"/>
                          <a:pt x="93" y="103"/>
                          <a:pt x="75" y="101"/>
                        </a:cubicBezTo>
                        <a:cubicBezTo>
                          <a:pt x="57" y="99"/>
                          <a:pt x="36" y="97"/>
                          <a:pt x="25" y="99"/>
                        </a:cubicBezTo>
                        <a:cubicBezTo>
                          <a:pt x="14" y="101"/>
                          <a:pt x="11" y="106"/>
                          <a:pt x="8" y="116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CC0000"/>
                      </a:gs>
                      <a:gs pos="100000">
                        <a:schemeClr val="tx1">
                          <a:alpha val="45000"/>
                        </a:schemeClr>
                      </a:gs>
                    </a:gsLst>
                    <a:path path="rect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</p:grpSp>
        </p:grpSp>
        <p:grpSp>
          <p:nvGrpSpPr>
            <p:cNvPr id="287813" name="Group 103"/>
            <p:cNvGrpSpPr>
              <a:grpSpLocks/>
            </p:cNvGrpSpPr>
            <p:nvPr/>
          </p:nvGrpSpPr>
          <p:grpSpPr bwMode="auto">
            <a:xfrm>
              <a:off x="2506" y="3423"/>
              <a:ext cx="1091" cy="771"/>
              <a:chOff x="2506" y="3423"/>
              <a:chExt cx="1091" cy="771"/>
            </a:xfrm>
          </p:grpSpPr>
          <p:sp>
            <p:nvSpPr>
              <p:cNvPr id="287830" name="Text Box 104"/>
              <p:cNvSpPr txBox="1">
                <a:spLocks noChangeArrowheads="1"/>
              </p:cNvSpPr>
              <p:nvPr/>
            </p:nvSpPr>
            <p:spPr bwMode="auto">
              <a:xfrm>
                <a:off x="2506" y="4002"/>
                <a:ext cx="109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37931725" indent="-37474525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algn="l" eaLnBrk="1" fontAlgn="auto" hangingPunct="1">
                  <a:spcBef>
                    <a:spcPct val="50000"/>
                  </a:spcBef>
                  <a:spcAft>
                    <a:spcPts val="0"/>
                  </a:spcAft>
                </a:pPr>
                <a:r>
                  <a:rPr lang="en-US" sz="1400">
                    <a:solidFill>
                      <a:prstClr val="black"/>
                    </a:solidFill>
                  </a:rPr>
                  <a:t>Angiogenesis</a:t>
                </a:r>
              </a:p>
            </p:txBody>
          </p:sp>
          <p:grpSp>
            <p:nvGrpSpPr>
              <p:cNvPr id="287831" name="Group 105"/>
              <p:cNvGrpSpPr>
                <a:grpSpLocks/>
              </p:cNvGrpSpPr>
              <p:nvPr/>
            </p:nvGrpSpPr>
            <p:grpSpPr bwMode="auto">
              <a:xfrm flipH="1">
                <a:off x="2793" y="3423"/>
                <a:ext cx="392" cy="550"/>
                <a:chOff x="3268" y="2032"/>
                <a:chExt cx="642" cy="901"/>
              </a:xfrm>
            </p:grpSpPr>
            <p:sp>
              <p:nvSpPr>
                <p:cNvPr id="287832" name="Freeform 106"/>
                <p:cNvSpPr>
                  <a:spLocks/>
                </p:cNvSpPr>
                <p:nvPr/>
              </p:nvSpPr>
              <p:spPr bwMode="auto">
                <a:xfrm>
                  <a:off x="3268" y="2032"/>
                  <a:ext cx="642" cy="901"/>
                </a:xfrm>
                <a:custGeom>
                  <a:avLst/>
                  <a:gdLst>
                    <a:gd name="T0" fmla="*/ 15 w 642"/>
                    <a:gd name="T1" fmla="*/ 548 h 901"/>
                    <a:gd name="T2" fmla="*/ 60 w 642"/>
                    <a:gd name="T3" fmla="*/ 598 h 901"/>
                    <a:gd name="T4" fmla="*/ 84 w 642"/>
                    <a:gd name="T5" fmla="*/ 653 h 901"/>
                    <a:gd name="T6" fmla="*/ 128 w 642"/>
                    <a:gd name="T7" fmla="*/ 680 h 901"/>
                    <a:gd name="T8" fmla="*/ 128 w 642"/>
                    <a:gd name="T9" fmla="*/ 802 h 901"/>
                    <a:gd name="T10" fmla="*/ 132 w 642"/>
                    <a:gd name="T11" fmla="*/ 884 h 901"/>
                    <a:gd name="T12" fmla="*/ 188 w 642"/>
                    <a:gd name="T13" fmla="*/ 884 h 901"/>
                    <a:gd name="T14" fmla="*/ 185 w 642"/>
                    <a:gd name="T15" fmla="*/ 781 h 901"/>
                    <a:gd name="T16" fmla="*/ 185 w 642"/>
                    <a:gd name="T17" fmla="*/ 673 h 901"/>
                    <a:gd name="T18" fmla="*/ 228 w 642"/>
                    <a:gd name="T19" fmla="*/ 622 h 901"/>
                    <a:gd name="T20" fmla="*/ 272 w 642"/>
                    <a:gd name="T21" fmla="*/ 646 h 901"/>
                    <a:gd name="T22" fmla="*/ 279 w 642"/>
                    <a:gd name="T23" fmla="*/ 721 h 901"/>
                    <a:gd name="T24" fmla="*/ 245 w 642"/>
                    <a:gd name="T25" fmla="*/ 773 h 901"/>
                    <a:gd name="T26" fmla="*/ 228 w 642"/>
                    <a:gd name="T27" fmla="*/ 821 h 901"/>
                    <a:gd name="T28" fmla="*/ 248 w 642"/>
                    <a:gd name="T29" fmla="*/ 838 h 901"/>
                    <a:gd name="T30" fmla="*/ 288 w 642"/>
                    <a:gd name="T31" fmla="*/ 800 h 901"/>
                    <a:gd name="T32" fmla="*/ 315 w 642"/>
                    <a:gd name="T33" fmla="*/ 759 h 901"/>
                    <a:gd name="T34" fmla="*/ 370 w 642"/>
                    <a:gd name="T35" fmla="*/ 769 h 901"/>
                    <a:gd name="T36" fmla="*/ 430 w 642"/>
                    <a:gd name="T37" fmla="*/ 764 h 901"/>
                    <a:gd name="T38" fmla="*/ 471 w 642"/>
                    <a:gd name="T39" fmla="*/ 713 h 901"/>
                    <a:gd name="T40" fmla="*/ 555 w 642"/>
                    <a:gd name="T41" fmla="*/ 586 h 901"/>
                    <a:gd name="T42" fmla="*/ 548 w 642"/>
                    <a:gd name="T43" fmla="*/ 380 h 901"/>
                    <a:gd name="T44" fmla="*/ 560 w 642"/>
                    <a:gd name="T45" fmla="*/ 310 h 901"/>
                    <a:gd name="T46" fmla="*/ 634 w 642"/>
                    <a:gd name="T47" fmla="*/ 176 h 901"/>
                    <a:gd name="T48" fmla="*/ 605 w 642"/>
                    <a:gd name="T49" fmla="*/ 142 h 901"/>
                    <a:gd name="T50" fmla="*/ 569 w 642"/>
                    <a:gd name="T51" fmla="*/ 159 h 901"/>
                    <a:gd name="T52" fmla="*/ 509 w 642"/>
                    <a:gd name="T53" fmla="*/ 253 h 901"/>
                    <a:gd name="T54" fmla="*/ 396 w 642"/>
                    <a:gd name="T55" fmla="*/ 245 h 901"/>
                    <a:gd name="T56" fmla="*/ 375 w 642"/>
                    <a:gd name="T57" fmla="*/ 231 h 901"/>
                    <a:gd name="T58" fmla="*/ 389 w 642"/>
                    <a:gd name="T59" fmla="*/ 152 h 901"/>
                    <a:gd name="T60" fmla="*/ 449 w 642"/>
                    <a:gd name="T61" fmla="*/ 89 h 901"/>
                    <a:gd name="T62" fmla="*/ 428 w 642"/>
                    <a:gd name="T63" fmla="*/ 8 h 901"/>
                    <a:gd name="T64" fmla="*/ 394 w 642"/>
                    <a:gd name="T65" fmla="*/ 41 h 901"/>
                    <a:gd name="T66" fmla="*/ 387 w 642"/>
                    <a:gd name="T67" fmla="*/ 94 h 901"/>
                    <a:gd name="T68" fmla="*/ 303 w 642"/>
                    <a:gd name="T69" fmla="*/ 152 h 901"/>
                    <a:gd name="T70" fmla="*/ 233 w 642"/>
                    <a:gd name="T71" fmla="*/ 238 h 901"/>
                    <a:gd name="T72" fmla="*/ 178 w 642"/>
                    <a:gd name="T73" fmla="*/ 221 h 901"/>
                    <a:gd name="T74" fmla="*/ 166 w 642"/>
                    <a:gd name="T75" fmla="*/ 296 h 901"/>
                    <a:gd name="T76" fmla="*/ 214 w 642"/>
                    <a:gd name="T77" fmla="*/ 308 h 901"/>
                    <a:gd name="T78" fmla="*/ 207 w 642"/>
                    <a:gd name="T79" fmla="*/ 387 h 901"/>
                    <a:gd name="T80" fmla="*/ 190 w 642"/>
                    <a:gd name="T81" fmla="*/ 454 h 901"/>
                    <a:gd name="T82" fmla="*/ 94 w 642"/>
                    <a:gd name="T83" fmla="*/ 469 h 901"/>
                    <a:gd name="T84" fmla="*/ 36 w 642"/>
                    <a:gd name="T85" fmla="*/ 421 h 901"/>
                    <a:gd name="T86" fmla="*/ 3 w 642"/>
                    <a:gd name="T87" fmla="*/ 452 h 901"/>
                    <a:gd name="T88" fmla="*/ 44 w 642"/>
                    <a:gd name="T89" fmla="*/ 502 h 901"/>
                    <a:gd name="T90" fmla="*/ 202 w 642"/>
                    <a:gd name="T91" fmla="*/ 505 h 901"/>
                    <a:gd name="T92" fmla="*/ 214 w 642"/>
                    <a:gd name="T93" fmla="*/ 553 h 901"/>
                    <a:gd name="T94" fmla="*/ 214 w 642"/>
                    <a:gd name="T95" fmla="*/ 586 h 901"/>
                    <a:gd name="T96" fmla="*/ 152 w 642"/>
                    <a:gd name="T97" fmla="*/ 591 h 901"/>
                    <a:gd name="T98" fmla="*/ 94 w 642"/>
                    <a:gd name="T99" fmla="*/ 557 h 901"/>
                    <a:gd name="T100" fmla="*/ 32 w 642"/>
                    <a:gd name="T101" fmla="*/ 509 h 901"/>
                    <a:gd name="T102" fmla="*/ 3 w 642"/>
                    <a:gd name="T103" fmla="*/ 536 h 901"/>
                    <a:gd name="T104" fmla="*/ 15 w 642"/>
                    <a:gd name="T105" fmla="*/ 548 h 9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42"/>
                    <a:gd name="T160" fmla="*/ 0 h 901"/>
                    <a:gd name="T161" fmla="*/ 642 w 642"/>
                    <a:gd name="T162" fmla="*/ 901 h 9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42" h="901">
                      <a:moveTo>
                        <a:pt x="15" y="548"/>
                      </a:moveTo>
                      <a:cubicBezTo>
                        <a:pt x="24" y="558"/>
                        <a:pt x="48" y="580"/>
                        <a:pt x="60" y="598"/>
                      </a:cubicBezTo>
                      <a:cubicBezTo>
                        <a:pt x="72" y="616"/>
                        <a:pt x="73" y="639"/>
                        <a:pt x="84" y="653"/>
                      </a:cubicBezTo>
                      <a:cubicBezTo>
                        <a:pt x="95" y="667"/>
                        <a:pt x="121" y="655"/>
                        <a:pt x="128" y="680"/>
                      </a:cubicBezTo>
                      <a:cubicBezTo>
                        <a:pt x="135" y="705"/>
                        <a:pt x="127" y="768"/>
                        <a:pt x="128" y="802"/>
                      </a:cubicBezTo>
                      <a:cubicBezTo>
                        <a:pt x="129" y="836"/>
                        <a:pt x="122" y="870"/>
                        <a:pt x="132" y="884"/>
                      </a:cubicBezTo>
                      <a:cubicBezTo>
                        <a:pt x="142" y="898"/>
                        <a:pt x="179" y="901"/>
                        <a:pt x="188" y="884"/>
                      </a:cubicBezTo>
                      <a:cubicBezTo>
                        <a:pt x="197" y="867"/>
                        <a:pt x="185" y="816"/>
                        <a:pt x="185" y="781"/>
                      </a:cubicBezTo>
                      <a:cubicBezTo>
                        <a:pt x="185" y="746"/>
                        <a:pt x="178" y="699"/>
                        <a:pt x="185" y="673"/>
                      </a:cubicBezTo>
                      <a:cubicBezTo>
                        <a:pt x="192" y="647"/>
                        <a:pt x="214" y="626"/>
                        <a:pt x="228" y="622"/>
                      </a:cubicBezTo>
                      <a:cubicBezTo>
                        <a:pt x="242" y="618"/>
                        <a:pt x="264" y="630"/>
                        <a:pt x="272" y="646"/>
                      </a:cubicBezTo>
                      <a:cubicBezTo>
                        <a:pt x="280" y="662"/>
                        <a:pt x="284" y="700"/>
                        <a:pt x="279" y="721"/>
                      </a:cubicBezTo>
                      <a:cubicBezTo>
                        <a:pt x="274" y="742"/>
                        <a:pt x="253" y="756"/>
                        <a:pt x="245" y="773"/>
                      </a:cubicBezTo>
                      <a:cubicBezTo>
                        <a:pt x="237" y="790"/>
                        <a:pt x="228" y="810"/>
                        <a:pt x="228" y="821"/>
                      </a:cubicBezTo>
                      <a:cubicBezTo>
                        <a:pt x="228" y="832"/>
                        <a:pt x="238" y="841"/>
                        <a:pt x="248" y="838"/>
                      </a:cubicBezTo>
                      <a:cubicBezTo>
                        <a:pt x="258" y="835"/>
                        <a:pt x="277" y="813"/>
                        <a:pt x="288" y="800"/>
                      </a:cubicBezTo>
                      <a:cubicBezTo>
                        <a:pt x="299" y="787"/>
                        <a:pt x="301" y="764"/>
                        <a:pt x="315" y="759"/>
                      </a:cubicBezTo>
                      <a:cubicBezTo>
                        <a:pt x="329" y="754"/>
                        <a:pt x="351" y="768"/>
                        <a:pt x="370" y="769"/>
                      </a:cubicBezTo>
                      <a:cubicBezTo>
                        <a:pt x="389" y="770"/>
                        <a:pt x="413" y="773"/>
                        <a:pt x="430" y="764"/>
                      </a:cubicBezTo>
                      <a:cubicBezTo>
                        <a:pt x="447" y="755"/>
                        <a:pt x="450" y="743"/>
                        <a:pt x="471" y="713"/>
                      </a:cubicBezTo>
                      <a:cubicBezTo>
                        <a:pt x="492" y="683"/>
                        <a:pt x="542" y="641"/>
                        <a:pt x="555" y="586"/>
                      </a:cubicBezTo>
                      <a:cubicBezTo>
                        <a:pt x="568" y="531"/>
                        <a:pt x="547" y="426"/>
                        <a:pt x="548" y="380"/>
                      </a:cubicBezTo>
                      <a:cubicBezTo>
                        <a:pt x="549" y="334"/>
                        <a:pt x="546" y="344"/>
                        <a:pt x="560" y="310"/>
                      </a:cubicBezTo>
                      <a:cubicBezTo>
                        <a:pt x="574" y="276"/>
                        <a:pt x="626" y="204"/>
                        <a:pt x="634" y="176"/>
                      </a:cubicBezTo>
                      <a:cubicBezTo>
                        <a:pt x="642" y="148"/>
                        <a:pt x="616" y="145"/>
                        <a:pt x="605" y="142"/>
                      </a:cubicBezTo>
                      <a:cubicBezTo>
                        <a:pt x="594" y="139"/>
                        <a:pt x="585" y="141"/>
                        <a:pt x="569" y="159"/>
                      </a:cubicBezTo>
                      <a:cubicBezTo>
                        <a:pt x="553" y="177"/>
                        <a:pt x="538" y="239"/>
                        <a:pt x="509" y="253"/>
                      </a:cubicBezTo>
                      <a:cubicBezTo>
                        <a:pt x="480" y="267"/>
                        <a:pt x="418" y="249"/>
                        <a:pt x="396" y="245"/>
                      </a:cubicBezTo>
                      <a:cubicBezTo>
                        <a:pt x="374" y="241"/>
                        <a:pt x="376" y="246"/>
                        <a:pt x="375" y="231"/>
                      </a:cubicBezTo>
                      <a:cubicBezTo>
                        <a:pt x="374" y="216"/>
                        <a:pt x="377" y="176"/>
                        <a:pt x="389" y="152"/>
                      </a:cubicBezTo>
                      <a:cubicBezTo>
                        <a:pt x="401" y="128"/>
                        <a:pt x="443" y="113"/>
                        <a:pt x="449" y="89"/>
                      </a:cubicBezTo>
                      <a:cubicBezTo>
                        <a:pt x="455" y="65"/>
                        <a:pt x="437" y="16"/>
                        <a:pt x="428" y="8"/>
                      </a:cubicBezTo>
                      <a:cubicBezTo>
                        <a:pt x="419" y="0"/>
                        <a:pt x="401" y="27"/>
                        <a:pt x="394" y="41"/>
                      </a:cubicBezTo>
                      <a:cubicBezTo>
                        <a:pt x="387" y="55"/>
                        <a:pt x="402" y="76"/>
                        <a:pt x="387" y="94"/>
                      </a:cubicBezTo>
                      <a:cubicBezTo>
                        <a:pt x="372" y="112"/>
                        <a:pt x="329" y="128"/>
                        <a:pt x="303" y="152"/>
                      </a:cubicBezTo>
                      <a:cubicBezTo>
                        <a:pt x="277" y="176"/>
                        <a:pt x="254" y="227"/>
                        <a:pt x="233" y="238"/>
                      </a:cubicBezTo>
                      <a:cubicBezTo>
                        <a:pt x="212" y="249"/>
                        <a:pt x="189" y="211"/>
                        <a:pt x="178" y="221"/>
                      </a:cubicBezTo>
                      <a:cubicBezTo>
                        <a:pt x="167" y="231"/>
                        <a:pt x="160" y="282"/>
                        <a:pt x="166" y="296"/>
                      </a:cubicBezTo>
                      <a:cubicBezTo>
                        <a:pt x="172" y="310"/>
                        <a:pt x="207" y="293"/>
                        <a:pt x="214" y="308"/>
                      </a:cubicBezTo>
                      <a:cubicBezTo>
                        <a:pt x="221" y="323"/>
                        <a:pt x="211" y="363"/>
                        <a:pt x="207" y="387"/>
                      </a:cubicBezTo>
                      <a:cubicBezTo>
                        <a:pt x="203" y="411"/>
                        <a:pt x="209" y="440"/>
                        <a:pt x="190" y="454"/>
                      </a:cubicBezTo>
                      <a:cubicBezTo>
                        <a:pt x="171" y="468"/>
                        <a:pt x="120" y="474"/>
                        <a:pt x="94" y="469"/>
                      </a:cubicBezTo>
                      <a:cubicBezTo>
                        <a:pt x="68" y="464"/>
                        <a:pt x="51" y="424"/>
                        <a:pt x="36" y="421"/>
                      </a:cubicBezTo>
                      <a:cubicBezTo>
                        <a:pt x="21" y="418"/>
                        <a:pt x="2" y="439"/>
                        <a:pt x="3" y="452"/>
                      </a:cubicBezTo>
                      <a:cubicBezTo>
                        <a:pt x="4" y="465"/>
                        <a:pt x="11" y="493"/>
                        <a:pt x="44" y="502"/>
                      </a:cubicBezTo>
                      <a:cubicBezTo>
                        <a:pt x="77" y="511"/>
                        <a:pt x="174" y="497"/>
                        <a:pt x="202" y="505"/>
                      </a:cubicBezTo>
                      <a:cubicBezTo>
                        <a:pt x="230" y="513"/>
                        <a:pt x="212" y="540"/>
                        <a:pt x="214" y="553"/>
                      </a:cubicBezTo>
                      <a:cubicBezTo>
                        <a:pt x="216" y="566"/>
                        <a:pt x="224" y="580"/>
                        <a:pt x="214" y="586"/>
                      </a:cubicBezTo>
                      <a:cubicBezTo>
                        <a:pt x="204" y="592"/>
                        <a:pt x="172" y="596"/>
                        <a:pt x="152" y="591"/>
                      </a:cubicBezTo>
                      <a:cubicBezTo>
                        <a:pt x="132" y="586"/>
                        <a:pt x="114" y="571"/>
                        <a:pt x="94" y="557"/>
                      </a:cubicBezTo>
                      <a:cubicBezTo>
                        <a:pt x="74" y="543"/>
                        <a:pt x="47" y="512"/>
                        <a:pt x="32" y="509"/>
                      </a:cubicBezTo>
                      <a:cubicBezTo>
                        <a:pt x="17" y="506"/>
                        <a:pt x="6" y="530"/>
                        <a:pt x="3" y="536"/>
                      </a:cubicBezTo>
                      <a:cubicBezTo>
                        <a:pt x="0" y="542"/>
                        <a:pt x="6" y="538"/>
                        <a:pt x="15" y="5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245A"/>
                    </a:gs>
                    <a:gs pos="100000">
                      <a:srgbClr val="CC0000"/>
                    </a:gs>
                  </a:gsLst>
                  <a:lin ang="2700000" scaled="1"/>
                </a:gradFill>
                <a:ln>
                  <a:noFill/>
                </a:ln>
                <a:effectLst>
                  <a:prstShdw prst="shdw17" dist="17961" dir="2700000">
                    <a:srgbClr val="311636"/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33" name="Freeform 107"/>
                <p:cNvSpPr>
                  <a:spLocks/>
                </p:cNvSpPr>
                <p:nvPr/>
              </p:nvSpPr>
              <p:spPr bwMode="auto">
                <a:xfrm>
                  <a:off x="3509" y="2207"/>
                  <a:ext cx="108" cy="278"/>
                </a:xfrm>
                <a:custGeom>
                  <a:avLst/>
                  <a:gdLst>
                    <a:gd name="T0" fmla="*/ 63 w 109"/>
                    <a:gd name="T1" fmla="*/ 27 h 279"/>
                    <a:gd name="T2" fmla="*/ 44 w 109"/>
                    <a:gd name="T3" fmla="*/ 73 h 279"/>
                    <a:gd name="T4" fmla="*/ 18 w 109"/>
                    <a:gd name="T5" fmla="*/ 156 h 279"/>
                    <a:gd name="T6" fmla="*/ 1 w 109"/>
                    <a:gd name="T7" fmla="*/ 236 h 279"/>
                    <a:gd name="T8" fmla="*/ 25 w 109"/>
                    <a:gd name="T9" fmla="*/ 262 h 279"/>
                    <a:gd name="T10" fmla="*/ 84 w 109"/>
                    <a:gd name="T11" fmla="*/ 221 h 279"/>
                    <a:gd name="T12" fmla="*/ 63 w 109"/>
                    <a:gd name="T13" fmla="*/ 27 h 2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9"/>
                    <a:gd name="T22" fmla="*/ 0 h 279"/>
                    <a:gd name="T23" fmla="*/ 109 w 109"/>
                    <a:gd name="T24" fmla="*/ 279 h 27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9" h="279">
                      <a:moveTo>
                        <a:pt x="78" y="27"/>
                      </a:moveTo>
                      <a:cubicBezTo>
                        <a:pt x="69" y="0"/>
                        <a:pt x="54" y="49"/>
                        <a:pt x="44" y="73"/>
                      </a:cubicBezTo>
                      <a:cubicBezTo>
                        <a:pt x="34" y="97"/>
                        <a:pt x="25" y="141"/>
                        <a:pt x="18" y="171"/>
                      </a:cubicBezTo>
                      <a:cubicBezTo>
                        <a:pt x="11" y="201"/>
                        <a:pt x="0" y="233"/>
                        <a:pt x="1" y="251"/>
                      </a:cubicBezTo>
                      <a:cubicBezTo>
                        <a:pt x="2" y="269"/>
                        <a:pt x="9" y="279"/>
                        <a:pt x="25" y="277"/>
                      </a:cubicBezTo>
                      <a:cubicBezTo>
                        <a:pt x="41" y="275"/>
                        <a:pt x="89" y="278"/>
                        <a:pt x="99" y="236"/>
                      </a:cubicBezTo>
                      <a:cubicBezTo>
                        <a:pt x="109" y="194"/>
                        <a:pt x="87" y="54"/>
                        <a:pt x="78" y="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prstShdw prst="shdw17" dist="17961" dir="13500000">
                    <a:srgbClr val="999999"/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34" name="Freeform 108"/>
                <p:cNvSpPr>
                  <a:spLocks/>
                </p:cNvSpPr>
                <p:nvPr/>
              </p:nvSpPr>
              <p:spPr bwMode="auto">
                <a:xfrm>
                  <a:off x="3630" y="2317"/>
                  <a:ext cx="149" cy="120"/>
                </a:xfrm>
                <a:custGeom>
                  <a:avLst/>
                  <a:gdLst>
                    <a:gd name="T0" fmla="*/ 18 w 149"/>
                    <a:gd name="T1" fmla="*/ 16 h 120"/>
                    <a:gd name="T2" fmla="*/ 128 w 149"/>
                    <a:gd name="T3" fmla="*/ 13 h 120"/>
                    <a:gd name="T4" fmla="*/ 143 w 149"/>
                    <a:gd name="T5" fmla="*/ 47 h 120"/>
                    <a:gd name="T6" fmla="*/ 107 w 149"/>
                    <a:gd name="T7" fmla="*/ 93 h 120"/>
                    <a:gd name="T8" fmla="*/ 20 w 149"/>
                    <a:gd name="T9" fmla="*/ 107 h 120"/>
                    <a:gd name="T10" fmla="*/ 18 w 149"/>
                    <a:gd name="T11" fmla="*/ 16 h 12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9"/>
                    <a:gd name="T19" fmla="*/ 0 h 120"/>
                    <a:gd name="T20" fmla="*/ 149 w 149"/>
                    <a:gd name="T21" fmla="*/ 120 h 12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9" h="120">
                      <a:moveTo>
                        <a:pt x="18" y="16"/>
                      </a:moveTo>
                      <a:cubicBezTo>
                        <a:pt x="36" y="0"/>
                        <a:pt x="107" y="8"/>
                        <a:pt x="128" y="13"/>
                      </a:cubicBezTo>
                      <a:cubicBezTo>
                        <a:pt x="149" y="18"/>
                        <a:pt x="146" y="34"/>
                        <a:pt x="143" y="47"/>
                      </a:cubicBezTo>
                      <a:cubicBezTo>
                        <a:pt x="140" y="60"/>
                        <a:pt x="127" y="83"/>
                        <a:pt x="107" y="93"/>
                      </a:cubicBezTo>
                      <a:cubicBezTo>
                        <a:pt x="87" y="103"/>
                        <a:pt x="35" y="120"/>
                        <a:pt x="20" y="107"/>
                      </a:cubicBezTo>
                      <a:cubicBezTo>
                        <a:pt x="5" y="94"/>
                        <a:pt x="0" y="32"/>
                        <a:pt x="18" y="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prstShdw prst="shdw17" dist="17961" dir="13500000">
                    <a:srgbClr val="999999"/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35" name="Freeform 109"/>
                <p:cNvSpPr>
                  <a:spLocks/>
                </p:cNvSpPr>
                <p:nvPr/>
              </p:nvSpPr>
              <p:spPr bwMode="auto">
                <a:xfrm>
                  <a:off x="3527" y="2496"/>
                  <a:ext cx="126" cy="169"/>
                </a:xfrm>
                <a:custGeom>
                  <a:avLst/>
                  <a:gdLst>
                    <a:gd name="T0" fmla="*/ 81 w 127"/>
                    <a:gd name="T1" fmla="*/ 7 h 169"/>
                    <a:gd name="T2" fmla="*/ 14 w 127"/>
                    <a:gd name="T3" fmla="*/ 46 h 169"/>
                    <a:gd name="T4" fmla="*/ 12 w 127"/>
                    <a:gd name="T5" fmla="*/ 94 h 169"/>
                    <a:gd name="T6" fmla="*/ 63 w 127"/>
                    <a:gd name="T7" fmla="*/ 168 h 169"/>
                    <a:gd name="T8" fmla="*/ 105 w 127"/>
                    <a:gd name="T9" fmla="*/ 98 h 169"/>
                    <a:gd name="T10" fmla="*/ 102 w 127"/>
                    <a:gd name="T11" fmla="*/ 14 h 169"/>
                    <a:gd name="T12" fmla="*/ 81 w 127"/>
                    <a:gd name="T13" fmla="*/ 7 h 16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7"/>
                    <a:gd name="T22" fmla="*/ 0 h 169"/>
                    <a:gd name="T23" fmla="*/ 127 w 127"/>
                    <a:gd name="T24" fmla="*/ 169 h 16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7" h="169">
                      <a:moveTo>
                        <a:pt x="96" y="7"/>
                      </a:moveTo>
                      <a:cubicBezTo>
                        <a:pt x="79" y="12"/>
                        <a:pt x="28" y="31"/>
                        <a:pt x="14" y="46"/>
                      </a:cubicBezTo>
                      <a:cubicBezTo>
                        <a:pt x="0" y="61"/>
                        <a:pt x="2" y="74"/>
                        <a:pt x="12" y="94"/>
                      </a:cubicBezTo>
                      <a:cubicBezTo>
                        <a:pt x="22" y="114"/>
                        <a:pt x="58" y="167"/>
                        <a:pt x="76" y="168"/>
                      </a:cubicBezTo>
                      <a:cubicBezTo>
                        <a:pt x="94" y="169"/>
                        <a:pt x="113" y="124"/>
                        <a:pt x="120" y="98"/>
                      </a:cubicBezTo>
                      <a:cubicBezTo>
                        <a:pt x="127" y="72"/>
                        <a:pt x="123" y="28"/>
                        <a:pt x="117" y="14"/>
                      </a:cubicBezTo>
                      <a:cubicBezTo>
                        <a:pt x="111" y="0"/>
                        <a:pt x="113" y="2"/>
                        <a:pt x="96" y="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prstShdw prst="shdw17" dist="17961" dir="13500000">
                    <a:srgbClr val="999999"/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36" name="Freeform 110"/>
                <p:cNvSpPr>
                  <a:spLocks/>
                </p:cNvSpPr>
                <p:nvPr/>
              </p:nvSpPr>
              <p:spPr bwMode="auto">
                <a:xfrm>
                  <a:off x="3623" y="2456"/>
                  <a:ext cx="162" cy="301"/>
                </a:xfrm>
                <a:custGeom>
                  <a:avLst/>
                  <a:gdLst>
                    <a:gd name="T0" fmla="*/ 131 w 162"/>
                    <a:gd name="T1" fmla="*/ 20 h 301"/>
                    <a:gd name="T2" fmla="*/ 80 w 162"/>
                    <a:gd name="T3" fmla="*/ 22 h 301"/>
                    <a:gd name="T4" fmla="*/ 71 w 162"/>
                    <a:gd name="T5" fmla="*/ 85 h 301"/>
                    <a:gd name="T6" fmla="*/ 66 w 162"/>
                    <a:gd name="T7" fmla="*/ 157 h 301"/>
                    <a:gd name="T8" fmla="*/ 8 w 162"/>
                    <a:gd name="T9" fmla="*/ 245 h 301"/>
                    <a:gd name="T10" fmla="*/ 18 w 162"/>
                    <a:gd name="T11" fmla="*/ 279 h 301"/>
                    <a:gd name="T12" fmla="*/ 71 w 162"/>
                    <a:gd name="T13" fmla="*/ 279 h 301"/>
                    <a:gd name="T14" fmla="*/ 150 w 162"/>
                    <a:gd name="T15" fmla="*/ 145 h 301"/>
                    <a:gd name="T16" fmla="*/ 131 w 162"/>
                    <a:gd name="T17" fmla="*/ 20 h 3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2"/>
                    <a:gd name="T28" fmla="*/ 0 h 301"/>
                    <a:gd name="T29" fmla="*/ 162 w 162"/>
                    <a:gd name="T30" fmla="*/ 301 h 30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2" h="301">
                      <a:moveTo>
                        <a:pt x="131" y="20"/>
                      </a:moveTo>
                      <a:cubicBezTo>
                        <a:pt x="119" y="0"/>
                        <a:pt x="90" y="11"/>
                        <a:pt x="80" y="22"/>
                      </a:cubicBezTo>
                      <a:cubicBezTo>
                        <a:pt x="70" y="33"/>
                        <a:pt x="73" y="63"/>
                        <a:pt x="71" y="85"/>
                      </a:cubicBezTo>
                      <a:cubicBezTo>
                        <a:pt x="69" y="107"/>
                        <a:pt x="76" y="130"/>
                        <a:pt x="66" y="157"/>
                      </a:cubicBezTo>
                      <a:cubicBezTo>
                        <a:pt x="56" y="184"/>
                        <a:pt x="16" y="225"/>
                        <a:pt x="8" y="245"/>
                      </a:cubicBezTo>
                      <a:cubicBezTo>
                        <a:pt x="0" y="265"/>
                        <a:pt x="8" y="273"/>
                        <a:pt x="18" y="279"/>
                      </a:cubicBezTo>
                      <a:cubicBezTo>
                        <a:pt x="28" y="285"/>
                        <a:pt x="49" y="301"/>
                        <a:pt x="71" y="279"/>
                      </a:cubicBezTo>
                      <a:cubicBezTo>
                        <a:pt x="93" y="257"/>
                        <a:pt x="138" y="188"/>
                        <a:pt x="150" y="145"/>
                      </a:cubicBezTo>
                      <a:cubicBezTo>
                        <a:pt x="162" y="102"/>
                        <a:pt x="143" y="40"/>
                        <a:pt x="131" y="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prstShdw prst="shdw17" dist="17961" dir="13500000">
                    <a:srgbClr val="999999"/>
                  </a:prst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  <p:grpSp>
          <p:nvGrpSpPr>
            <p:cNvPr id="287814" name="Group 111"/>
            <p:cNvGrpSpPr>
              <a:grpSpLocks/>
            </p:cNvGrpSpPr>
            <p:nvPr/>
          </p:nvGrpSpPr>
          <p:grpSpPr bwMode="auto">
            <a:xfrm>
              <a:off x="870" y="3415"/>
              <a:ext cx="944" cy="919"/>
              <a:chOff x="870" y="3415"/>
              <a:chExt cx="944" cy="919"/>
            </a:xfrm>
          </p:grpSpPr>
          <p:sp>
            <p:nvSpPr>
              <p:cNvPr id="287815" name="Text Box 112"/>
              <p:cNvSpPr txBox="1">
                <a:spLocks noChangeArrowheads="1"/>
              </p:cNvSpPr>
              <p:nvPr/>
            </p:nvSpPr>
            <p:spPr bwMode="auto">
              <a:xfrm>
                <a:off x="870" y="4008"/>
                <a:ext cx="944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37931725" indent="-37474525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algn="l" eaLnBrk="1" fontAlgn="auto" hangingPunct="1">
                  <a:spcBef>
                    <a:spcPct val="50000"/>
                  </a:spcBef>
                  <a:spcAft>
                    <a:spcPts val="0"/>
                  </a:spcAft>
                </a:pPr>
                <a:r>
                  <a:rPr lang="en-US" sz="1400">
                    <a:solidFill>
                      <a:prstClr val="black"/>
                    </a:solidFill>
                  </a:rPr>
                  <a:t>Apoptosis Resistance</a:t>
                </a:r>
              </a:p>
            </p:txBody>
          </p:sp>
          <p:grpSp>
            <p:nvGrpSpPr>
              <p:cNvPr id="287816" name="Group 113"/>
              <p:cNvGrpSpPr>
                <a:grpSpLocks/>
              </p:cNvGrpSpPr>
              <p:nvPr/>
            </p:nvGrpSpPr>
            <p:grpSpPr bwMode="auto">
              <a:xfrm>
                <a:off x="1040" y="3415"/>
                <a:ext cx="613" cy="615"/>
                <a:chOff x="1040" y="3415"/>
                <a:chExt cx="613" cy="615"/>
              </a:xfrm>
            </p:grpSpPr>
            <p:sp>
              <p:nvSpPr>
                <p:cNvPr id="321650" name="Freeform 114"/>
                <p:cNvSpPr>
                  <a:spLocks/>
                </p:cNvSpPr>
                <p:nvPr/>
              </p:nvSpPr>
              <p:spPr bwMode="auto">
                <a:xfrm>
                  <a:off x="1040" y="3415"/>
                  <a:ext cx="613" cy="615"/>
                </a:xfrm>
                <a:custGeom>
                  <a:avLst/>
                  <a:gdLst/>
                  <a:ahLst/>
                  <a:cxnLst>
                    <a:cxn ang="0">
                      <a:pos x="156" y="420"/>
                    </a:cxn>
                    <a:cxn ang="0">
                      <a:pos x="0" y="495"/>
                    </a:cxn>
                    <a:cxn ang="0">
                      <a:pos x="157" y="634"/>
                    </a:cxn>
                    <a:cxn ang="0">
                      <a:pos x="123" y="783"/>
                    </a:cxn>
                    <a:cxn ang="0">
                      <a:pos x="315" y="783"/>
                    </a:cxn>
                    <a:cxn ang="0">
                      <a:pos x="297" y="948"/>
                    </a:cxn>
                    <a:cxn ang="0">
                      <a:pos x="463" y="879"/>
                    </a:cxn>
                    <a:cxn ang="0">
                      <a:pos x="445" y="1079"/>
                    </a:cxn>
                    <a:cxn ang="0">
                      <a:pos x="533" y="1062"/>
                    </a:cxn>
                    <a:cxn ang="0">
                      <a:pos x="637" y="896"/>
                    </a:cxn>
                    <a:cxn ang="0">
                      <a:pos x="732" y="1092"/>
                    </a:cxn>
                    <a:cxn ang="0">
                      <a:pos x="768" y="887"/>
                    </a:cxn>
                    <a:cxn ang="0">
                      <a:pos x="1074" y="887"/>
                    </a:cxn>
                    <a:cxn ang="0">
                      <a:pos x="960" y="765"/>
                    </a:cxn>
                    <a:cxn ang="0">
                      <a:pos x="856" y="669"/>
                    </a:cxn>
                    <a:cxn ang="0">
                      <a:pos x="1021" y="495"/>
                    </a:cxn>
                    <a:cxn ang="0">
                      <a:pos x="681" y="512"/>
                    </a:cxn>
                    <a:cxn ang="0">
                      <a:pos x="882" y="276"/>
                    </a:cxn>
                    <a:cxn ang="0">
                      <a:pos x="646" y="233"/>
                    </a:cxn>
                    <a:cxn ang="0">
                      <a:pos x="575" y="1"/>
                    </a:cxn>
                    <a:cxn ang="0">
                      <a:pos x="427" y="237"/>
                    </a:cxn>
                    <a:cxn ang="0">
                      <a:pos x="365" y="132"/>
                    </a:cxn>
                    <a:cxn ang="0">
                      <a:pos x="252" y="36"/>
                    </a:cxn>
                    <a:cxn ang="0">
                      <a:pos x="252" y="307"/>
                    </a:cxn>
                    <a:cxn ang="0">
                      <a:pos x="108" y="132"/>
                    </a:cxn>
                    <a:cxn ang="0">
                      <a:pos x="156" y="420"/>
                    </a:cxn>
                  </a:cxnLst>
                  <a:rect l="0" t="0" r="r" b="b"/>
                  <a:pathLst>
                    <a:path w="1106" h="1109">
                      <a:moveTo>
                        <a:pt x="156" y="420"/>
                      </a:moveTo>
                      <a:cubicBezTo>
                        <a:pt x="138" y="480"/>
                        <a:pt x="0" y="459"/>
                        <a:pt x="0" y="495"/>
                      </a:cubicBezTo>
                      <a:cubicBezTo>
                        <a:pt x="0" y="531"/>
                        <a:pt x="136" y="586"/>
                        <a:pt x="157" y="634"/>
                      </a:cubicBezTo>
                      <a:cubicBezTo>
                        <a:pt x="178" y="682"/>
                        <a:pt x="97" y="758"/>
                        <a:pt x="123" y="783"/>
                      </a:cubicBezTo>
                      <a:cubicBezTo>
                        <a:pt x="149" y="808"/>
                        <a:pt x="286" y="756"/>
                        <a:pt x="315" y="783"/>
                      </a:cubicBezTo>
                      <a:cubicBezTo>
                        <a:pt x="344" y="810"/>
                        <a:pt x="272" y="932"/>
                        <a:pt x="297" y="948"/>
                      </a:cubicBezTo>
                      <a:cubicBezTo>
                        <a:pt x="322" y="964"/>
                        <a:pt x="438" y="857"/>
                        <a:pt x="463" y="879"/>
                      </a:cubicBezTo>
                      <a:cubicBezTo>
                        <a:pt x="488" y="901"/>
                        <a:pt x="433" y="1049"/>
                        <a:pt x="445" y="1079"/>
                      </a:cubicBezTo>
                      <a:cubicBezTo>
                        <a:pt x="457" y="1109"/>
                        <a:pt x="501" y="1092"/>
                        <a:pt x="533" y="1062"/>
                      </a:cubicBezTo>
                      <a:cubicBezTo>
                        <a:pt x="565" y="1032"/>
                        <a:pt x="604" y="891"/>
                        <a:pt x="637" y="896"/>
                      </a:cubicBezTo>
                      <a:cubicBezTo>
                        <a:pt x="670" y="901"/>
                        <a:pt x="710" y="1093"/>
                        <a:pt x="732" y="1092"/>
                      </a:cubicBezTo>
                      <a:cubicBezTo>
                        <a:pt x="754" y="1091"/>
                        <a:pt x="711" y="921"/>
                        <a:pt x="768" y="887"/>
                      </a:cubicBezTo>
                      <a:cubicBezTo>
                        <a:pt x="825" y="853"/>
                        <a:pt x="1042" y="907"/>
                        <a:pt x="1074" y="887"/>
                      </a:cubicBezTo>
                      <a:cubicBezTo>
                        <a:pt x="1106" y="867"/>
                        <a:pt x="996" y="801"/>
                        <a:pt x="960" y="765"/>
                      </a:cubicBezTo>
                      <a:cubicBezTo>
                        <a:pt x="924" y="729"/>
                        <a:pt x="846" y="714"/>
                        <a:pt x="856" y="669"/>
                      </a:cubicBezTo>
                      <a:cubicBezTo>
                        <a:pt x="866" y="624"/>
                        <a:pt x="1050" y="521"/>
                        <a:pt x="1021" y="495"/>
                      </a:cubicBezTo>
                      <a:cubicBezTo>
                        <a:pt x="992" y="469"/>
                        <a:pt x="704" y="548"/>
                        <a:pt x="681" y="512"/>
                      </a:cubicBezTo>
                      <a:cubicBezTo>
                        <a:pt x="658" y="476"/>
                        <a:pt x="888" y="322"/>
                        <a:pt x="882" y="276"/>
                      </a:cubicBezTo>
                      <a:cubicBezTo>
                        <a:pt x="876" y="230"/>
                        <a:pt x="697" y="279"/>
                        <a:pt x="646" y="233"/>
                      </a:cubicBezTo>
                      <a:cubicBezTo>
                        <a:pt x="595" y="187"/>
                        <a:pt x="611" y="0"/>
                        <a:pt x="575" y="1"/>
                      </a:cubicBezTo>
                      <a:cubicBezTo>
                        <a:pt x="539" y="2"/>
                        <a:pt x="462" y="215"/>
                        <a:pt x="427" y="237"/>
                      </a:cubicBezTo>
                      <a:cubicBezTo>
                        <a:pt x="392" y="259"/>
                        <a:pt x="394" y="165"/>
                        <a:pt x="365" y="132"/>
                      </a:cubicBezTo>
                      <a:cubicBezTo>
                        <a:pt x="336" y="99"/>
                        <a:pt x="271" y="7"/>
                        <a:pt x="252" y="36"/>
                      </a:cubicBezTo>
                      <a:cubicBezTo>
                        <a:pt x="233" y="65"/>
                        <a:pt x="276" y="291"/>
                        <a:pt x="252" y="307"/>
                      </a:cubicBezTo>
                      <a:cubicBezTo>
                        <a:pt x="228" y="323"/>
                        <a:pt x="124" y="113"/>
                        <a:pt x="108" y="132"/>
                      </a:cubicBezTo>
                      <a:cubicBezTo>
                        <a:pt x="92" y="151"/>
                        <a:pt x="140" y="341"/>
                        <a:pt x="156" y="42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>
                        <a:alpha val="0"/>
                      </a:schemeClr>
                    </a:gs>
                    <a:gs pos="100000">
                      <a:schemeClr val="bg2">
                        <a:gamma/>
                        <a:tint val="48627"/>
                        <a:invGamma/>
                        <a:alpha val="31000"/>
                      </a:schemeClr>
                    </a:gs>
                  </a:gsLst>
                  <a:path path="rect">
                    <a:fillToRect l="50000" t="50000" r="50000" b="50000"/>
                  </a:path>
                </a:gradFill>
                <a:ln w="12700" cap="flat" cmpd="sng">
                  <a:solidFill>
                    <a:schemeClr val="bg2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grpSp>
              <p:nvGrpSpPr>
                <p:cNvPr id="287818" name="Group 115"/>
                <p:cNvGrpSpPr>
                  <a:grpSpLocks/>
                </p:cNvGrpSpPr>
                <p:nvPr/>
              </p:nvGrpSpPr>
              <p:grpSpPr bwMode="auto">
                <a:xfrm>
                  <a:off x="1306" y="3548"/>
                  <a:ext cx="63" cy="107"/>
                  <a:chOff x="384" y="2640"/>
                  <a:chExt cx="200" cy="336"/>
                </a:xfrm>
              </p:grpSpPr>
              <p:sp>
                <p:nvSpPr>
                  <p:cNvPr id="287828" name="Freeform 116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29" name="Freeform 117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19" name="Group 118"/>
                <p:cNvGrpSpPr>
                  <a:grpSpLocks/>
                </p:cNvGrpSpPr>
                <p:nvPr/>
              </p:nvGrpSpPr>
              <p:grpSpPr bwMode="auto">
                <a:xfrm rot="-2975221">
                  <a:off x="1173" y="3601"/>
                  <a:ext cx="63" cy="107"/>
                  <a:chOff x="384" y="2640"/>
                  <a:chExt cx="200" cy="336"/>
                </a:xfrm>
              </p:grpSpPr>
              <p:sp>
                <p:nvSpPr>
                  <p:cNvPr id="287826" name="Freeform 119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27" name="Freeform 120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grpSp>
              <p:nvGrpSpPr>
                <p:cNvPr id="287820" name="Group 121"/>
                <p:cNvGrpSpPr>
                  <a:grpSpLocks/>
                </p:cNvGrpSpPr>
                <p:nvPr/>
              </p:nvGrpSpPr>
              <p:grpSpPr bwMode="auto">
                <a:xfrm rot="-3619398">
                  <a:off x="1359" y="3762"/>
                  <a:ext cx="63" cy="106"/>
                  <a:chOff x="384" y="2640"/>
                  <a:chExt cx="200" cy="336"/>
                </a:xfrm>
              </p:grpSpPr>
              <p:sp>
                <p:nvSpPr>
                  <p:cNvPr id="287824" name="Freeform 122"/>
                  <p:cNvSpPr>
                    <a:spLocks/>
                  </p:cNvSpPr>
                  <p:nvPr/>
                </p:nvSpPr>
                <p:spPr bwMode="auto">
                  <a:xfrm flipH="1">
                    <a:off x="384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7825" name="Freeform 123"/>
                  <p:cNvSpPr>
                    <a:spLocks/>
                  </p:cNvSpPr>
                  <p:nvPr/>
                </p:nvSpPr>
                <p:spPr bwMode="auto">
                  <a:xfrm>
                    <a:off x="432" y="2640"/>
                    <a:ext cx="152" cy="336"/>
                  </a:xfrm>
                  <a:custGeom>
                    <a:avLst/>
                    <a:gdLst>
                      <a:gd name="T0" fmla="*/ 8 w 152"/>
                      <a:gd name="T1" fmla="*/ 0 h 336"/>
                      <a:gd name="T2" fmla="*/ 104 w 152"/>
                      <a:gd name="T3" fmla="*/ 96 h 336"/>
                      <a:gd name="T4" fmla="*/ 8 w 152"/>
                      <a:gd name="T5" fmla="*/ 240 h 336"/>
                      <a:gd name="T6" fmla="*/ 152 w 152"/>
                      <a:gd name="T7" fmla="*/ 33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52"/>
                      <a:gd name="T13" fmla="*/ 0 h 336"/>
                      <a:gd name="T14" fmla="*/ 152 w 152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52" h="336">
                        <a:moveTo>
                          <a:pt x="8" y="0"/>
                        </a:moveTo>
                        <a:cubicBezTo>
                          <a:pt x="56" y="28"/>
                          <a:pt x="104" y="56"/>
                          <a:pt x="104" y="96"/>
                        </a:cubicBezTo>
                        <a:cubicBezTo>
                          <a:pt x="104" y="136"/>
                          <a:pt x="0" y="200"/>
                          <a:pt x="8" y="240"/>
                        </a:cubicBezTo>
                        <a:cubicBezTo>
                          <a:pt x="16" y="280"/>
                          <a:pt x="136" y="320"/>
                          <a:pt x="152" y="336"/>
                        </a:cubicBezTo>
                      </a:path>
                    </a:pathLst>
                  </a:custGeom>
                  <a:noFill/>
                  <a:ln w="19050">
                    <a:solidFill>
                      <a:srgbClr val="CC6600"/>
                    </a:solidFill>
                    <a:round/>
                    <a:headEnd/>
                    <a:tailEnd/>
                  </a:ln>
                  <a:effectLst>
                    <a:prstShdw prst="shdw17" dist="17961" dir="13500000">
                      <a:srgbClr val="7A3D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algn="l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s-ES" sz="1800" b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sp>
              <p:nvSpPr>
                <p:cNvPr id="287821" name="Freeform 124"/>
                <p:cNvSpPr>
                  <a:spLocks/>
                </p:cNvSpPr>
                <p:nvPr/>
              </p:nvSpPr>
              <p:spPr bwMode="auto">
                <a:xfrm rot="17980602" flipH="1">
                  <a:off x="1176" y="3731"/>
                  <a:ext cx="48" cy="107"/>
                </a:xfrm>
                <a:custGeom>
                  <a:avLst/>
                  <a:gdLst>
                    <a:gd name="T0" fmla="*/ 0 w 152"/>
                    <a:gd name="T1" fmla="*/ 0 h 336"/>
                    <a:gd name="T2" fmla="*/ 0 w 152"/>
                    <a:gd name="T3" fmla="*/ 0 h 336"/>
                    <a:gd name="T4" fmla="*/ 0 w 152"/>
                    <a:gd name="T5" fmla="*/ 0 h 336"/>
                    <a:gd name="T6" fmla="*/ 0 w 152"/>
                    <a:gd name="T7" fmla="*/ 0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22" name="Freeform 125"/>
                <p:cNvSpPr>
                  <a:spLocks/>
                </p:cNvSpPr>
                <p:nvPr/>
              </p:nvSpPr>
              <p:spPr bwMode="auto">
                <a:xfrm rot="-3619398">
                  <a:off x="1353" y="3690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0 w 152"/>
                    <a:gd name="T3" fmla="*/ 0 h 336"/>
                    <a:gd name="T4" fmla="*/ 0 w 152"/>
                    <a:gd name="T5" fmla="*/ 0 h 336"/>
                    <a:gd name="T6" fmla="*/ 0 w 152"/>
                    <a:gd name="T7" fmla="*/ 0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87823" name="Freeform 126"/>
                <p:cNvSpPr>
                  <a:spLocks/>
                </p:cNvSpPr>
                <p:nvPr/>
              </p:nvSpPr>
              <p:spPr bwMode="auto">
                <a:xfrm rot="-3619398">
                  <a:off x="1328" y="3819"/>
                  <a:ext cx="36" cy="80"/>
                </a:xfrm>
                <a:custGeom>
                  <a:avLst/>
                  <a:gdLst>
                    <a:gd name="T0" fmla="*/ 0 w 152"/>
                    <a:gd name="T1" fmla="*/ 0 h 336"/>
                    <a:gd name="T2" fmla="*/ 0 w 152"/>
                    <a:gd name="T3" fmla="*/ 0 h 336"/>
                    <a:gd name="T4" fmla="*/ 0 w 152"/>
                    <a:gd name="T5" fmla="*/ 0 h 336"/>
                    <a:gd name="T6" fmla="*/ 0 w 152"/>
                    <a:gd name="T7" fmla="*/ 0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"/>
                    <a:gd name="T13" fmla="*/ 0 h 336"/>
                    <a:gd name="T14" fmla="*/ 152 w 152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" h="336">
                      <a:moveTo>
                        <a:pt x="8" y="0"/>
                      </a:moveTo>
                      <a:cubicBezTo>
                        <a:pt x="56" y="28"/>
                        <a:pt x="104" y="56"/>
                        <a:pt x="104" y="96"/>
                      </a:cubicBezTo>
                      <a:cubicBezTo>
                        <a:pt x="104" y="136"/>
                        <a:pt x="0" y="200"/>
                        <a:pt x="8" y="240"/>
                      </a:cubicBezTo>
                      <a:cubicBezTo>
                        <a:pt x="16" y="280"/>
                        <a:pt x="136" y="320"/>
                        <a:pt x="152" y="336"/>
                      </a:cubicBezTo>
                    </a:path>
                  </a:pathLst>
                </a:custGeom>
                <a:noFill/>
                <a:ln w="19050">
                  <a:solidFill>
                    <a:srgbClr val="CC6600"/>
                  </a:solidFill>
                  <a:round/>
                  <a:headEnd/>
                  <a:tailEnd/>
                </a:ln>
                <a:effectLst>
                  <a:prstShdw prst="shdw17" dist="17961" dir="13500000">
                    <a:srgbClr val="7A3D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</p:grpSp>
      <p:sp>
        <p:nvSpPr>
          <p:cNvPr id="35846" name="AutoShape 127"/>
          <p:cNvSpPr>
            <a:spLocks noChangeArrowheads="1"/>
          </p:cNvSpPr>
          <p:nvPr/>
        </p:nvSpPr>
        <p:spPr bwMode="auto">
          <a:xfrm rot="10800000">
            <a:off x="1689100" y="2549525"/>
            <a:ext cx="4816475" cy="2738438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6714 w 21600"/>
              <a:gd name="T13" fmla="*/ 6714 h 21600"/>
              <a:gd name="T14" fmla="*/ 14886 w 21600"/>
              <a:gd name="T15" fmla="*/ 1488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9828" y="21600"/>
                </a:lnTo>
                <a:lnTo>
                  <a:pt x="11772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rgbClr val="FFFF9E">
                  <a:alpha val="10001"/>
                </a:srgbClr>
              </a:gs>
              <a:gs pos="100000">
                <a:srgbClr val="FFFF00">
                  <a:alpha val="87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5847" name="Group 128"/>
          <p:cNvGrpSpPr>
            <a:grpSpLocks/>
          </p:cNvGrpSpPr>
          <p:nvPr/>
        </p:nvGrpSpPr>
        <p:grpSpPr bwMode="auto">
          <a:xfrm>
            <a:off x="2663825" y="2665413"/>
            <a:ext cx="4116388" cy="2578100"/>
            <a:chOff x="1678" y="1679"/>
            <a:chExt cx="2737" cy="1714"/>
          </a:xfrm>
        </p:grpSpPr>
        <p:sp>
          <p:nvSpPr>
            <p:cNvPr id="321665" name="AutoShape 129"/>
            <p:cNvSpPr>
              <a:spLocks noChangeArrowheads="1"/>
            </p:cNvSpPr>
            <p:nvPr/>
          </p:nvSpPr>
          <p:spPr bwMode="auto">
            <a:xfrm>
              <a:off x="2819" y="1679"/>
              <a:ext cx="496" cy="1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Shc</a:t>
              </a:r>
            </a:p>
          </p:txBody>
        </p:sp>
        <p:sp>
          <p:nvSpPr>
            <p:cNvPr id="321666" name="AutoShape 130"/>
            <p:cNvSpPr>
              <a:spLocks noChangeArrowheads="1"/>
            </p:cNvSpPr>
            <p:nvPr/>
          </p:nvSpPr>
          <p:spPr bwMode="auto">
            <a:xfrm>
              <a:off x="1827" y="1954"/>
              <a:ext cx="496" cy="1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PI3-K</a:t>
              </a:r>
            </a:p>
          </p:txBody>
        </p:sp>
        <p:sp>
          <p:nvSpPr>
            <p:cNvPr id="287789" name="AutoShape 131"/>
            <p:cNvSpPr>
              <a:spLocks noChangeArrowheads="1"/>
            </p:cNvSpPr>
            <p:nvPr/>
          </p:nvSpPr>
          <p:spPr bwMode="auto">
            <a:xfrm>
              <a:off x="3901" y="2480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004F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Raf</a:t>
              </a:r>
            </a:p>
          </p:txBody>
        </p:sp>
        <p:sp>
          <p:nvSpPr>
            <p:cNvPr id="287790" name="AutoShape 132"/>
            <p:cNvSpPr>
              <a:spLocks noChangeArrowheads="1"/>
            </p:cNvSpPr>
            <p:nvPr/>
          </p:nvSpPr>
          <p:spPr bwMode="auto">
            <a:xfrm>
              <a:off x="3019" y="2557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996633"/>
                </a:gs>
                <a:gs pos="100000">
                  <a:srgbClr val="4F341A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MEKK-1</a:t>
              </a:r>
            </a:p>
          </p:txBody>
        </p:sp>
        <p:sp>
          <p:nvSpPr>
            <p:cNvPr id="287791" name="AutoShape 133"/>
            <p:cNvSpPr>
              <a:spLocks noChangeArrowheads="1"/>
            </p:cNvSpPr>
            <p:nvPr/>
          </p:nvSpPr>
          <p:spPr bwMode="auto">
            <a:xfrm>
              <a:off x="3920" y="2798"/>
              <a:ext cx="495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669900"/>
                </a:gs>
                <a:gs pos="100000">
                  <a:srgbClr val="344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MEK</a:t>
              </a:r>
            </a:p>
          </p:txBody>
        </p:sp>
        <p:sp>
          <p:nvSpPr>
            <p:cNvPr id="287792" name="AutoShape 134"/>
            <p:cNvSpPr>
              <a:spLocks noChangeArrowheads="1"/>
            </p:cNvSpPr>
            <p:nvPr/>
          </p:nvSpPr>
          <p:spPr bwMode="auto">
            <a:xfrm>
              <a:off x="3035" y="2901"/>
              <a:ext cx="495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5F5F5F"/>
                </a:gs>
                <a:gs pos="100000">
                  <a:srgbClr val="3131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MKK-7</a:t>
              </a:r>
            </a:p>
          </p:txBody>
        </p:sp>
        <p:sp>
          <p:nvSpPr>
            <p:cNvPr id="321671" name="AutoShape 135"/>
            <p:cNvSpPr>
              <a:spLocks noChangeArrowheads="1"/>
            </p:cNvSpPr>
            <p:nvPr/>
          </p:nvSpPr>
          <p:spPr bwMode="auto">
            <a:xfrm>
              <a:off x="3039" y="3262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JNK</a:t>
              </a:r>
            </a:p>
          </p:txBody>
        </p:sp>
        <p:sp>
          <p:nvSpPr>
            <p:cNvPr id="287794" name="AutoShape 136"/>
            <p:cNvSpPr>
              <a:spLocks noChangeArrowheads="1"/>
            </p:cNvSpPr>
            <p:nvPr/>
          </p:nvSpPr>
          <p:spPr bwMode="auto">
            <a:xfrm>
              <a:off x="3737" y="3131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3399"/>
                </a:gs>
                <a:gs pos="100000">
                  <a:srgbClr val="1A1A4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ERK</a:t>
              </a:r>
            </a:p>
          </p:txBody>
        </p:sp>
        <p:sp>
          <p:nvSpPr>
            <p:cNvPr id="287795" name="AutoShape 137"/>
            <p:cNvSpPr>
              <a:spLocks noChangeArrowheads="1"/>
            </p:cNvSpPr>
            <p:nvPr/>
          </p:nvSpPr>
          <p:spPr bwMode="auto">
            <a:xfrm>
              <a:off x="3372" y="2278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7F75"/>
                </a:gs>
                <a:gs pos="100000">
                  <a:srgbClr val="81413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Ras</a:t>
              </a:r>
            </a:p>
          </p:txBody>
        </p:sp>
        <p:sp>
          <p:nvSpPr>
            <p:cNvPr id="321674" name="AutoShape 138"/>
            <p:cNvSpPr>
              <a:spLocks noChangeArrowheads="1"/>
            </p:cNvSpPr>
            <p:nvPr/>
          </p:nvSpPr>
          <p:spPr bwMode="auto">
            <a:xfrm>
              <a:off x="1880" y="2896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mTOR</a:t>
              </a:r>
            </a:p>
          </p:txBody>
        </p:sp>
        <p:sp>
          <p:nvSpPr>
            <p:cNvPr id="287797" name="Line 139"/>
            <p:cNvSpPr>
              <a:spLocks noChangeShapeType="1"/>
            </p:cNvSpPr>
            <p:nvPr/>
          </p:nvSpPr>
          <p:spPr bwMode="auto">
            <a:xfrm rot="21290228" flipH="1">
              <a:off x="2281" y="1785"/>
              <a:ext cx="106" cy="1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798" name="Line 140"/>
            <p:cNvSpPr>
              <a:spLocks noChangeShapeType="1"/>
            </p:cNvSpPr>
            <p:nvPr/>
          </p:nvSpPr>
          <p:spPr bwMode="auto">
            <a:xfrm rot="19180455" flipH="1">
              <a:off x="1913" y="2149"/>
              <a:ext cx="105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799" name="Line 141"/>
            <p:cNvSpPr>
              <a:spLocks noChangeShapeType="1"/>
            </p:cNvSpPr>
            <p:nvPr/>
          </p:nvSpPr>
          <p:spPr bwMode="auto">
            <a:xfrm rot="21193579" flipH="1">
              <a:off x="3662" y="2132"/>
              <a:ext cx="105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0" name="Line 142"/>
            <p:cNvSpPr>
              <a:spLocks noChangeShapeType="1"/>
            </p:cNvSpPr>
            <p:nvPr/>
          </p:nvSpPr>
          <p:spPr bwMode="auto">
            <a:xfrm rot="17660911" flipH="1">
              <a:off x="1868" y="2596"/>
              <a:ext cx="246" cy="14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1" name="Line 143"/>
            <p:cNvSpPr>
              <a:spLocks noChangeShapeType="1"/>
            </p:cNvSpPr>
            <p:nvPr/>
          </p:nvSpPr>
          <p:spPr bwMode="auto">
            <a:xfrm rot="21290228" flipH="1">
              <a:off x="3208" y="2387"/>
              <a:ext cx="124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2" name="Line 144"/>
            <p:cNvSpPr>
              <a:spLocks noChangeShapeType="1"/>
            </p:cNvSpPr>
            <p:nvPr/>
          </p:nvSpPr>
          <p:spPr bwMode="auto">
            <a:xfrm rot="17395114" flipH="1">
              <a:off x="3908" y="2326"/>
              <a:ext cx="92" cy="12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3" name="Line 145"/>
            <p:cNvSpPr>
              <a:spLocks noChangeShapeType="1"/>
            </p:cNvSpPr>
            <p:nvPr/>
          </p:nvSpPr>
          <p:spPr bwMode="auto">
            <a:xfrm rot="19180455" flipH="1">
              <a:off x="3225" y="2736"/>
              <a:ext cx="106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4" name="Line 146"/>
            <p:cNvSpPr>
              <a:spLocks noChangeShapeType="1"/>
            </p:cNvSpPr>
            <p:nvPr/>
          </p:nvSpPr>
          <p:spPr bwMode="auto">
            <a:xfrm rot="19180455" flipH="1">
              <a:off x="4117" y="2652"/>
              <a:ext cx="106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5" name="Line 147"/>
            <p:cNvSpPr>
              <a:spLocks noChangeShapeType="1"/>
            </p:cNvSpPr>
            <p:nvPr/>
          </p:nvSpPr>
          <p:spPr bwMode="auto">
            <a:xfrm rot="19180455" flipH="1">
              <a:off x="3232" y="3079"/>
              <a:ext cx="106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6" name="Line 148"/>
            <p:cNvSpPr>
              <a:spLocks noChangeShapeType="1"/>
            </p:cNvSpPr>
            <p:nvPr/>
          </p:nvSpPr>
          <p:spPr bwMode="auto">
            <a:xfrm rot="21290228" flipH="1">
              <a:off x="4037" y="2973"/>
              <a:ext cx="124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7807" name="AutoShape 149"/>
            <p:cNvSpPr>
              <a:spLocks noChangeArrowheads="1"/>
            </p:cNvSpPr>
            <p:nvPr/>
          </p:nvSpPr>
          <p:spPr bwMode="auto">
            <a:xfrm>
              <a:off x="3056" y="1855"/>
              <a:ext cx="495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CC0000"/>
                </a:gs>
                <a:gs pos="100000">
                  <a:srgbClr val="69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Grb2</a:t>
              </a:r>
            </a:p>
          </p:txBody>
        </p:sp>
        <p:sp>
          <p:nvSpPr>
            <p:cNvPr id="321686" name="AutoShape 150"/>
            <p:cNvSpPr>
              <a:spLocks noChangeArrowheads="1"/>
            </p:cNvSpPr>
            <p:nvPr/>
          </p:nvSpPr>
          <p:spPr bwMode="auto">
            <a:xfrm>
              <a:off x="1678" y="2342"/>
              <a:ext cx="495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51373"/>
                    <a:invGamma/>
                  </a:scheme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AKT</a:t>
              </a:r>
            </a:p>
          </p:txBody>
        </p:sp>
        <p:sp>
          <p:nvSpPr>
            <p:cNvPr id="287809" name="AutoShape 151"/>
            <p:cNvSpPr>
              <a:spLocks noChangeArrowheads="1"/>
            </p:cNvSpPr>
            <p:nvPr/>
          </p:nvSpPr>
          <p:spPr bwMode="auto">
            <a:xfrm>
              <a:off x="3644" y="1968"/>
              <a:ext cx="496" cy="1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A400A4"/>
                </a:gs>
                <a:gs pos="100000">
                  <a:srgbClr val="4C004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0">
                  <a:solidFill>
                    <a:prstClr val="black"/>
                  </a:solidFill>
                  <a:latin typeface="Calibri"/>
                </a:rPr>
                <a:t>Sos-1</a:t>
              </a:r>
            </a:p>
          </p:txBody>
        </p:sp>
        <p:sp>
          <p:nvSpPr>
            <p:cNvPr id="287810" name="Line 152"/>
            <p:cNvSpPr>
              <a:spLocks noChangeShapeType="1"/>
            </p:cNvSpPr>
            <p:nvPr/>
          </p:nvSpPr>
          <p:spPr bwMode="auto">
            <a:xfrm rot="21290228" flipH="1">
              <a:off x="2281" y="1785"/>
              <a:ext cx="106" cy="10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5848" name="Group 153"/>
          <p:cNvGrpSpPr>
            <a:grpSpLocks/>
          </p:cNvGrpSpPr>
          <p:nvPr/>
        </p:nvGrpSpPr>
        <p:grpSpPr bwMode="auto">
          <a:xfrm>
            <a:off x="-12700" y="2058988"/>
            <a:ext cx="9199563" cy="619125"/>
            <a:chOff x="-8" y="1191"/>
            <a:chExt cx="5795" cy="390"/>
          </a:xfrm>
        </p:grpSpPr>
        <p:sp>
          <p:nvSpPr>
            <p:cNvPr id="35858" name="Freeform 154"/>
            <p:cNvSpPr>
              <a:spLocks/>
            </p:cNvSpPr>
            <p:nvPr/>
          </p:nvSpPr>
          <p:spPr bwMode="auto">
            <a:xfrm>
              <a:off x="0" y="1263"/>
              <a:ext cx="5775" cy="250"/>
            </a:xfrm>
            <a:custGeom>
              <a:avLst/>
              <a:gdLst>
                <a:gd name="T0" fmla="*/ 0 w 5772"/>
                <a:gd name="T1" fmla="*/ 0 h 1078"/>
                <a:gd name="T2" fmla="*/ 2815 w 5772"/>
                <a:gd name="T3" fmla="*/ 0 h 1078"/>
                <a:gd name="T4" fmla="*/ 5829 w 5772"/>
                <a:gd name="T5" fmla="*/ 0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14605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59" name="Freeform 155"/>
            <p:cNvSpPr>
              <a:spLocks noChangeAspect="1"/>
            </p:cNvSpPr>
            <p:nvPr/>
          </p:nvSpPr>
          <p:spPr bwMode="auto">
            <a:xfrm rot="-805898">
              <a:off x="4513" y="131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0" name="Freeform 156"/>
            <p:cNvSpPr>
              <a:spLocks noChangeAspect="1"/>
            </p:cNvSpPr>
            <p:nvPr/>
          </p:nvSpPr>
          <p:spPr bwMode="auto">
            <a:xfrm rot="-805898">
              <a:off x="4527" y="13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1" name="Freeform 157"/>
            <p:cNvSpPr>
              <a:spLocks noChangeAspect="1"/>
            </p:cNvSpPr>
            <p:nvPr/>
          </p:nvSpPr>
          <p:spPr bwMode="auto">
            <a:xfrm rot="-805898">
              <a:off x="4549" y="132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2" name="Freeform 158"/>
            <p:cNvSpPr>
              <a:spLocks noChangeAspect="1"/>
            </p:cNvSpPr>
            <p:nvPr/>
          </p:nvSpPr>
          <p:spPr bwMode="auto">
            <a:xfrm rot="-805898">
              <a:off x="4563" y="13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3" name="Freeform 159"/>
            <p:cNvSpPr>
              <a:spLocks noChangeAspect="1"/>
            </p:cNvSpPr>
            <p:nvPr/>
          </p:nvSpPr>
          <p:spPr bwMode="auto">
            <a:xfrm rot="-805898">
              <a:off x="4585" y="132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4" name="Freeform 160"/>
            <p:cNvSpPr>
              <a:spLocks noChangeAspect="1"/>
            </p:cNvSpPr>
            <p:nvPr/>
          </p:nvSpPr>
          <p:spPr bwMode="auto">
            <a:xfrm rot="-805898">
              <a:off x="4599" y="13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865" name="Group 161"/>
            <p:cNvGrpSpPr>
              <a:grpSpLocks/>
            </p:cNvGrpSpPr>
            <p:nvPr/>
          </p:nvGrpSpPr>
          <p:grpSpPr bwMode="auto">
            <a:xfrm>
              <a:off x="4505" y="1287"/>
              <a:ext cx="144" cy="40"/>
              <a:chOff x="4497" y="1296"/>
              <a:chExt cx="144" cy="40"/>
            </a:xfrm>
          </p:grpSpPr>
          <p:sp>
            <p:nvSpPr>
              <p:cNvPr id="287783" name="Oval 16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4" name="Oval 16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5" name="Oval 16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6" name="Oval 16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866" name="Freeform 166"/>
            <p:cNvSpPr>
              <a:spLocks noChangeAspect="1"/>
            </p:cNvSpPr>
            <p:nvPr/>
          </p:nvSpPr>
          <p:spPr bwMode="auto">
            <a:xfrm rot="-805898">
              <a:off x="4620" y="13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7" name="Freeform 167"/>
            <p:cNvSpPr>
              <a:spLocks noChangeAspect="1"/>
            </p:cNvSpPr>
            <p:nvPr/>
          </p:nvSpPr>
          <p:spPr bwMode="auto">
            <a:xfrm rot="-805898">
              <a:off x="4634" y="13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8" name="Freeform 168"/>
            <p:cNvSpPr>
              <a:spLocks noChangeAspect="1"/>
            </p:cNvSpPr>
            <p:nvPr/>
          </p:nvSpPr>
          <p:spPr bwMode="auto">
            <a:xfrm rot="9994102">
              <a:off x="4526" y="13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69" name="Freeform 169"/>
            <p:cNvSpPr>
              <a:spLocks noChangeAspect="1"/>
            </p:cNvSpPr>
            <p:nvPr/>
          </p:nvSpPr>
          <p:spPr bwMode="auto">
            <a:xfrm rot="9994102">
              <a:off x="4512" y="13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0" name="Freeform 170"/>
            <p:cNvSpPr>
              <a:spLocks noChangeAspect="1"/>
            </p:cNvSpPr>
            <p:nvPr/>
          </p:nvSpPr>
          <p:spPr bwMode="auto">
            <a:xfrm rot="9994102">
              <a:off x="4561" y="13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1" name="Freeform 171"/>
            <p:cNvSpPr>
              <a:spLocks noChangeAspect="1"/>
            </p:cNvSpPr>
            <p:nvPr/>
          </p:nvSpPr>
          <p:spPr bwMode="auto">
            <a:xfrm rot="9994102">
              <a:off x="4547" y="13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2" name="Freeform 172"/>
            <p:cNvSpPr>
              <a:spLocks noChangeAspect="1"/>
            </p:cNvSpPr>
            <p:nvPr/>
          </p:nvSpPr>
          <p:spPr bwMode="auto">
            <a:xfrm rot="9994102">
              <a:off x="4598" y="13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3" name="Freeform 173"/>
            <p:cNvSpPr>
              <a:spLocks noChangeAspect="1"/>
            </p:cNvSpPr>
            <p:nvPr/>
          </p:nvSpPr>
          <p:spPr bwMode="auto">
            <a:xfrm rot="9994102">
              <a:off x="4584" y="136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874" name="Group 174"/>
            <p:cNvGrpSpPr>
              <a:grpSpLocks/>
            </p:cNvGrpSpPr>
            <p:nvPr/>
          </p:nvGrpSpPr>
          <p:grpSpPr bwMode="auto">
            <a:xfrm>
              <a:off x="4502" y="1393"/>
              <a:ext cx="145" cy="40"/>
              <a:chOff x="4494" y="1402"/>
              <a:chExt cx="145" cy="40"/>
            </a:xfrm>
          </p:grpSpPr>
          <p:sp>
            <p:nvSpPr>
              <p:cNvPr id="287779" name="Oval 17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0" name="Oval 17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1" name="Oval 17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82" name="Oval 17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875" name="Freeform 179"/>
            <p:cNvSpPr>
              <a:spLocks noChangeAspect="1"/>
            </p:cNvSpPr>
            <p:nvPr/>
          </p:nvSpPr>
          <p:spPr bwMode="auto">
            <a:xfrm rot="9994102">
              <a:off x="4634" y="13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6" name="Freeform 180"/>
            <p:cNvSpPr>
              <a:spLocks noChangeAspect="1"/>
            </p:cNvSpPr>
            <p:nvPr/>
          </p:nvSpPr>
          <p:spPr bwMode="auto">
            <a:xfrm rot="9994102">
              <a:off x="4620" y="13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7" name="Freeform 181"/>
            <p:cNvSpPr>
              <a:spLocks noChangeAspect="1"/>
            </p:cNvSpPr>
            <p:nvPr/>
          </p:nvSpPr>
          <p:spPr bwMode="auto">
            <a:xfrm rot="-805898">
              <a:off x="4370" y="130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8" name="Freeform 182"/>
            <p:cNvSpPr>
              <a:spLocks noChangeAspect="1"/>
            </p:cNvSpPr>
            <p:nvPr/>
          </p:nvSpPr>
          <p:spPr bwMode="auto">
            <a:xfrm rot="-805898">
              <a:off x="4384" y="130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79" name="Freeform 183"/>
            <p:cNvSpPr>
              <a:spLocks noChangeAspect="1"/>
            </p:cNvSpPr>
            <p:nvPr/>
          </p:nvSpPr>
          <p:spPr bwMode="auto">
            <a:xfrm rot="-805898">
              <a:off x="4406" y="13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0" name="Freeform 184"/>
            <p:cNvSpPr>
              <a:spLocks noChangeAspect="1"/>
            </p:cNvSpPr>
            <p:nvPr/>
          </p:nvSpPr>
          <p:spPr bwMode="auto">
            <a:xfrm rot="-805898">
              <a:off x="4420" y="130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1" name="Freeform 185"/>
            <p:cNvSpPr>
              <a:spLocks noChangeAspect="1"/>
            </p:cNvSpPr>
            <p:nvPr/>
          </p:nvSpPr>
          <p:spPr bwMode="auto">
            <a:xfrm rot="-805898">
              <a:off x="4442" y="131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2" name="Freeform 186"/>
            <p:cNvSpPr>
              <a:spLocks noChangeAspect="1"/>
            </p:cNvSpPr>
            <p:nvPr/>
          </p:nvSpPr>
          <p:spPr bwMode="auto">
            <a:xfrm rot="-805898">
              <a:off x="4456" y="13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883" name="Group 187"/>
            <p:cNvGrpSpPr>
              <a:grpSpLocks/>
            </p:cNvGrpSpPr>
            <p:nvPr/>
          </p:nvGrpSpPr>
          <p:grpSpPr bwMode="auto">
            <a:xfrm>
              <a:off x="4362" y="1275"/>
              <a:ext cx="144" cy="40"/>
              <a:chOff x="4497" y="1296"/>
              <a:chExt cx="144" cy="40"/>
            </a:xfrm>
          </p:grpSpPr>
          <p:sp>
            <p:nvSpPr>
              <p:cNvPr id="287775" name="Oval 18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6" name="Oval 18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7" name="Oval 19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8" name="Oval 19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884" name="Freeform 192"/>
            <p:cNvSpPr>
              <a:spLocks noChangeAspect="1"/>
            </p:cNvSpPr>
            <p:nvPr/>
          </p:nvSpPr>
          <p:spPr bwMode="auto">
            <a:xfrm rot="-805898">
              <a:off x="4477" y="13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5" name="Freeform 193"/>
            <p:cNvSpPr>
              <a:spLocks noChangeAspect="1"/>
            </p:cNvSpPr>
            <p:nvPr/>
          </p:nvSpPr>
          <p:spPr bwMode="auto">
            <a:xfrm rot="-805898">
              <a:off x="4491" y="131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6" name="Freeform 194"/>
            <p:cNvSpPr>
              <a:spLocks noChangeAspect="1"/>
            </p:cNvSpPr>
            <p:nvPr/>
          </p:nvSpPr>
          <p:spPr bwMode="auto">
            <a:xfrm rot="9994102">
              <a:off x="4383" y="13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7" name="Freeform 195"/>
            <p:cNvSpPr>
              <a:spLocks noChangeAspect="1"/>
            </p:cNvSpPr>
            <p:nvPr/>
          </p:nvSpPr>
          <p:spPr bwMode="auto">
            <a:xfrm rot="9994102">
              <a:off x="4369" y="134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8" name="Freeform 196"/>
            <p:cNvSpPr>
              <a:spLocks noChangeAspect="1"/>
            </p:cNvSpPr>
            <p:nvPr/>
          </p:nvSpPr>
          <p:spPr bwMode="auto">
            <a:xfrm rot="9994102">
              <a:off x="4418" y="13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89" name="Freeform 197"/>
            <p:cNvSpPr>
              <a:spLocks noChangeAspect="1"/>
            </p:cNvSpPr>
            <p:nvPr/>
          </p:nvSpPr>
          <p:spPr bwMode="auto">
            <a:xfrm rot="9994102">
              <a:off x="4404" y="135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0" name="Freeform 198"/>
            <p:cNvSpPr>
              <a:spLocks noChangeAspect="1"/>
            </p:cNvSpPr>
            <p:nvPr/>
          </p:nvSpPr>
          <p:spPr bwMode="auto">
            <a:xfrm rot="9994102">
              <a:off x="4455" y="13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1" name="Freeform 199"/>
            <p:cNvSpPr>
              <a:spLocks noChangeAspect="1"/>
            </p:cNvSpPr>
            <p:nvPr/>
          </p:nvSpPr>
          <p:spPr bwMode="auto">
            <a:xfrm rot="9994102">
              <a:off x="4441" y="135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892" name="Group 200"/>
            <p:cNvGrpSpPr>
              <a:grpSpLocks/>
            </p:cNvGrpSpPr>
            <p:nvPr/>
          </p:nvGrpSpPr>
          <p:grpSpPr bwMode="auto">
            <a:xfrm>
              <a:off x="4359" y="1381"/>
              <a:ext cx="145" cy="40"/>
              <a:chOff x="4494" y="1402"/>
              <a:chExt cx="145" cy="40"/>
            </a:xfrm>
          </p:grpSpPr>
          <p:sp>
            <p:nvSpPr>
              <p:cNvPr id="287771" name="Oval 20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2" name="Oval 20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3" name="Oval 20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4" name="Oval 20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893" name="Freeform 205"/>
            <p:cNvSpPr>
              <a:spLocks noChangeAspect="1"/>
            </p:cNvSpPr>
            <p:nvPr/>
          </p:nvSpPr>
          <p:spPr bwMode="auto">
            <a:xfrm rot="9994102">
              <a:off x="4491" y="13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4" name="Freeform 206"/>
            <p:cNvSpPr>
              <a:spLocks noChangeAspect="1"/>
            </p:cNvSpPr>
            <p:nvPr/>
          </p:nvSpPr>
          <p:spPr bwMode="auto">
            <a:xfrm rot="9994102">
              <a:off x="4477" y="136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5" name="Freeform 207"/>
            <p:cNvSpPr>
              <a:spLocks noChangeAspect="1"/>
            </p:cNvSpPr>
            <p:nvPr/>
          </p:nvSpPr>
          <p:spPr bwMode="auto">
            <a:xfrm rot="-805898">
              <a:off x="4229" y="12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6" name="Freeform 208"/>
            <p:cNvSpPr>
              <a:spLocks noChangeAspect="1"/>
            </p:cNvSpPr>
            <p:nvPr/>
          </p:nvSpPr>
          <p:spPr bwMode="auto">
            <a:xfrm rot="-805898">
              <a:off x="4243" y="12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7" name="Freeform 209"/>
            <p:cNvSpPr>
              <a:spLocks noChangeAspect="1"/>
            </p:cNvSpPr>
            <p:nvPr/>
          </p:nvSpPr>
          <p:spPr bwMode="auto">
            <a:xfrm rot="-805898">
              <a:off x="4265" y="12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8" name="Freeform 210"/>
            <p:cNvSpPr>
              <a:spLocks noChangeAspect="1"/>
            </p:cNvSpPr>
            <p:nvPr/>
          </p:nvSpPr>
          <p:spPr bwMode="auto">
            <a:xfrm rot="-805898">
              <a:off x="4279" y="12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99" name="Freeform 211"/>
            <p:cNvSpPr>
              <a:spLocks noChangeAspect="1"/>
            </p:cNvSpPr>
            <p:nvPr/>
          </p:nvSpPr>
          <p:spPr bwMode="auto">
            <a:xfrm rot="-805898">
              <a:off x="4301" y="12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0" name="Freeform 212"/>
            <p:cNvSpPr>
              <a:spLocks noChangeAspect="1"/>
            </p:cNvSpPr>
            <p:nvPr/>
          </p:nvSpPr>
          <p:spPr bwMode="auto">
            <a:xfrm rot="-805898">
              <a:off x="4315" y="130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01" name="Group 213"/>
            <p:cNvGrpSpPr>
              <a:grpSpLocks/>
            </p:cNvGrpSpPr>
            <p:nvPr/>
          </p:nvGrpSpPr>
          <p:grpSpPr bwMode="auto">
            <a:xfrm>
              <a:off x="4221" y="1262"/>
              <a:ext cx="144" cy="40"/>
              <a:chOff x="4497" y="1296"/>
              <a:chExt cx="144" cy="40"/>
            </a:xfrm>
          </p:grpSpPr>
          <p:sp>
            <p:nvSpPr>
              <p:cNvPr id="287767" name="Oval 21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8" name="Oval 21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9" name="Oval 21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70" name="Oval 21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02" name="Freeform 218"/>
            <p:cNvSpPr>
              <a:spLocks noChangeAspect="1"/>
            </p:cNvSpPr>
            <p:nvPr/>
          </p:nvSpPr>
          <p:spPr bwMode="auto">
            <a:xfrm rot="-805898">
              <a:off x="4336" y="13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3" name="Freeform 219"/>
            <p:cNvSpPr>
              <a:spLocks noChangeAspect="1"/>
            </p:cNvSpPr>
            <p:nvPr/>
          </p:nvSpPr>
          <p:spPr bwMode="auto">
            <a:xfrm rot="-805898">
              <a:off x="4350" y="13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4" name="Freeform 220"/>
            <p:cNvSpPr>
              <a:spLocks noChangeAspect="1"/>
            </p:cNvSpPr>
            <p:nvPr/>
          </p:nvSpPr>
          <p:spPr bwMode="auto">
            <a:xfrm rot="9994102">
              <a:off x="4242" y="13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5" name="Freeform 221"/>
            <p:cNvSpPr>
              <a:spLocks noChangeAspect="1"/>
            </p:cNvSpPr>
            <p:nvPr/>
          </p:nvSpPr>
          <p:spPr bwMode="auto">
            <a:xfrm rot="9994102">
              <a:off x="4228" y="13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6" name="Freeform 222"/>
            <p:cNvSpPr>
              <a:spLocks noChangeAspect="1"/>
            </p:cNvSpPr>
            <p:nvPr/>
          </p:nvSpPr>
          <p:spPr bwMode="auto">
            <a:xfrm rot="9994102">
              <a:off x="4277" y="134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7" name="Freeform 223"/>
            <p:cNvSpPr>
              <a:spLocks noChangeAspect="1"/>
            </p:cNvSpPr>
            <p:nvPr/>
          </p:nvSpPr>
          <p:spPr bwMode="auto">
            <a:xfrm rot="9994102">
              <a:off x="4263" y="13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8" name="Freeform 224"/>
            <p:cNvSpPr>
              <a:spLocks noChangeAspect="1"/>
            </p:cNvSpPr>
            <p:nvPr/>
          </p:nvSpPr>
          <p:spPr bwMode="auto">
            <a:xfrm rot="9994102">
              <a:off x="4314" y="13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09" name="Freeform 225"/>
            <p:cNvSpPr>
              <a:spLocks noChangeAspect="1"/>
            </p:cNvSpPr>
            <p:nvPr/>
          </p:nvSpPr>
          <p:spPr bwMode="auto">
            <a:xfrm rot="9994102">
              <a:off x="4300" y="13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10" name="Group 226"/>
            <p:cNvGrpSpPr>
              <a:grpSpLocks/>
            </p:cNvGrpSpPr>
            <p:nvPr/>
          </p:nvGrpSpPr>
          <p:grpSpPr bwMode="auto">
            <a:xfrm>
              <a:off x="4218" y="1368"/>
              <a:ext cx="145" cy="40"/>
              <a:chOff x="4494" y="1402"/>
              <a:chExt cx="145" cy="40"/>
            </a:xfrm>
          </p:grpSpPr>
          <p:sp>
            <p:nvSpPr>
              <p:cNvPr id="287763" name="Oval 22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4" name="Oval 22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5" name="Oval 22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6" name="Oval 23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11" name="Freeform 231"/>
            <p:cNvSpPr>
              <a:spLocks noChangeAspect="1"/>
            </p:cNvSpPr>
            <p:nvPr/>
          </p:nvSpPr>
          <p:spPr bwMode="auto">
            <a:xfrm rot="9994102">
              <a:off x="4350" y="134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2" name="Freeform 232"/>
            <p:cNvSpPr>
              <a:spLocks noChangeAspect="1"/>
            </p:cNvSpPr>
            <p:nvPr/>
          </p:nvSpPr>
          <p:spPr bwMode="auto">
            <a:xfrm rot="9994102">
              <a:off x="4336" y="13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3" name="Freeform 233"/>
            <p:cNvSpPr>
              <a:spLocks noChangeAspect="1"/>
            </p:cNvSpPr>
            <p:nvPr/>
          </p:nvSpPr>
          <p:spPr bwMode="auto">
            <a:xfrm rot="-805898">
              <a:off x="4657" y="13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4" name="Freeform 234"/>
            <p:cNvSpPr>
              <a:spLocks noChangeAspect="1"/>
            </p:cNvSpPr>
            <p:nvPr/>
          </p:nvSpPr>
          <p:spPr bwMode="auto">
            <a:xfrm rot="-805898">
              <a:off x="4671" y="13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5" name="Freeform 235"/>
            <p:cNvSpPr>
              <a:spLocks noChangeAspect="1"/>
            </p:cNvSpPr>
            <p:nvPr/>
          </p:nvSpPr>
          <p:spPr bwMode="auto">
            <a:xfrm rot="-805898">
              <a:off x="4693" y="13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6" name="Freeform 236"/>
            <p:cNvSpPr>
              <a:spLocks noChangeAspect="1"/>
            </p:cNvSpPr>
            <p:nvPr/>
          </p:nvSpPr>
          <p:spPr bwMode="auto">
            <a:xfrm rot="-805898">
              <a:off x="4707" y="13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7" name="Freeform 237"/>
            <p:cNvSpPr>
              <a:spLocks noChangeAspect="1"/>
            </p:cNvSpPr>
            <p:nvPr/>
          </p:nvSpPr>
          <p:spPr bwMode="auto">
            <a:xfrm rot="-805898">
              <a:off x="4729" y="13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18" name="Freeform 238"/>
            <p:cNvSpPr>
              <a:spLocks noChangeAspect="1"/>
            </p:cNvSpPr>
            <p:nvPr/>
          </p:nvSpPr>
          <p:spPr bwMode="auto">
            <a:xfrm rot="-805898">
              <a:off x="4743" y="13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19" name="Group 239"/>
            <p:cNvGrpSpPr>
              <a:grpSpLocks/>
            </p:cNvGrpSpPr>
            <p:nvPr/>
          </p:nvGrpSpPr>
          <p:grpSpPr bwMode="auto">
            <a:xfrm>
              <a:off x="4649" y="1299"/>
              <a:ext cx="144" cy="40"/>
              <a:chOff x="4497" y="1296"/>
              <a:chExt cx="144" cy="40"/>
            </a:xfrm>
          </p:grpSpPr>
          <p:sp>
            <p:nvSpPr>
              <p:cNvPr id="287759" name="Oval 24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0" name="Oval 24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1" name="Oval 24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62" name="Oval 24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20" name="Freeform 244"/>
            <p:cNvSpPr>
              <a:spLocks noChangeAspect="1"/>
            </p:cNvSpPr>
            <p:nvPr/>
          </p:nvSpPr>
          <p:spPr bwMode="auto">
            <a:xfrm rot="-805898">
              <a:off x="4764" y="13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1" name="Freeform 245"/>
            <p:cNvSpPr>
              <a:spLocks noChangeAspect="1"/>
            </p:cNvSpPr>
            <p:nvPr/>
          </p:nvSpPr>
          <p:spPr bwMode="auto">
            <a:xfrm rot="-805898">
              <a:off x="4778" y="13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2" name="Freeform 246"/>
            <p:cNvSpPr>
              <a:spLocks noChangeAspect="1"/>
            </p:cNvSpPr>
            <p:nvPr/>
          </p:nvSpPr>
          <p:spPr bwMode="auto">
            <a:xfrm rot="9994102">
              <a:off x="4670" y="13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3" name="Freeform 247"/>
            <p:cNvSpPr>
              <a:spLocks noChangeAspect="1"/>
            </p:cNvSpPr>
            <p:nvPr/>
          </p:nvSpPr>
          <p:spPr bwMode="auto">
            <a:xfrm rot="9994102">
              <a:off x="4656" y="13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4" name="Freeform 248"/>
            <p:cNvSpPr>
              <a:spLocks noChangeAspect="1"/>
            </p:cNvSpPr>
            <p:nvPr/>
          </p:nvSpPr>
          <p:spPr bwMode="auto">
            <a:xfrm rot="9994102">
              <a:off x="4705" y="137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5" name="Freeform 249"/>
            <p:cNvSpPr>
              <a:spLocks noChangeAspect="1"/>
            </p:cNvSpPr>
            <p:nvPr/>
          </p:nvSpPr>
          <p:spPr bwMode="auto">
            <a:xfrm rot="9994102">
              <a:off x="4691" y="13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6" name="Freeform 250"/>
            <p:cNvSpPr>
              <a:spLocks noChangeAspect="1"/>
            </p:cNvSpPr>
            <p:nvPr/>
          </p:nvSpPr>
          <p:spPr bwMode="auto">
            <a:xfrm rot="9994102">
              <a:off x="4742" y="13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27" name="Freeform 251"/>
            <p:cNvSpPr>
              <a:spLocks noChangeAspect="1"/>
            </p:cNvSpPr>
            <p:nvPr/>
          </p:nvSpPr>
          <p:spPr bwMode="auto">
            <a:xfrm rot="9994102">
              <a:off x="4728" y="13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28" name="Group 252"/>
            <p:cNvGrpSpPr>
              <a:grpSpLocks/>
            </p:cNvGrpSpPr>
            <p:nvPr/>
          </p:nvGrpSpPr>
          <p:grpSpPr bwMode="auto">
            <a:xfrm>
              <a:off x="4646" y="1405"/>
              <a:ext cx="145" cy="40"/>
              <a:chOff x="4494" y="1402"/>
              <a:chExt cx="145" cy="40"/>
            </a:xfrm>
          </p:grpSpPr>
          <p:sp>
            <p:nvSpPr>
              <p:cNvPr id="287755" name="Oval 25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6" name="Oval 25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7" name="Oval 25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8" name="Oval 25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29" name="Freeform 257"/>
            <p:cNvSpPr>
              <a:spLocks noChangeAspect="1"/>
            </p:cNvSpPr>
            <p:nvPr/>
          </p:nvSpPr>
          <p:spPr bwMode="auto">
            <a:xfrm rot="9994102">
              <a:off x="4778" y="13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0" name="Freeform 258"/>
            <p:cNvSpPr>
              <a:spLocks noChangeAspect="1"/>
            </p:cNvSpPr>
            <p:nvPr/>
          </p:nvSpPr>
          <p:spPr bwMode="auto">
            <a:xfrm rot="9994102">
              <a:off x="4764" y="13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1" name="Freeform 259"/>
            <p:cNvSpPr>
              <a:spLocks noChangeAspect="1"/>
            </p:cNvSpPr>
            <p:nvPr/>
          </p:nvSpPr>
          <p:spPr bwMode="auto">
            <a:xfrm rot="-805898">
              <a:off x="4799" y="13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2" name="Freeform 260"/>
            <p:cNvSpPr>
              <a:spLocks noChangeAspect="1"/>
            </p:cNvSpPr>
            <p:nvPr/>
          </p:nvSpPr>
          <p:spPr bwMode="auto">
            <a:xfrm rot="-805898">
              <a:off x="4813" y="13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3" name="Freeform 261"/>
            <p:cNvSpPr>
              <a:spLocks noChangeAspect="1"/>
            </p:cNvSpPr>
            <p:nvPr/>
          </p:nvSpPr>
          <p:spPr bwMode="auto">
            <a:xfrm rot="-805898">
              <a:off x="4835" y="134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4" name="Freeform 262"/>
            <p:cNvSpPr>
              <a:spLocks noChangeAspect="1"/>
            </p:cNvSpPr>
            <p:nvPr/>
          </p:nvSpPr>
          <p:spPr bwMode="auto">
            <a:xfrm rot="-805898">
              <a:off x="4849" y="13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5" name="Freeform 263"/>
            <p:cNvSpPr>
              <a:spLocks noChangeAspect="1"/>
            </p:cNvSpPr>
            <p:nvPr/>
          </p:nvSpPr>
          <p:spPr bwMode="auto">
            <a:xfrm rot="-805898">
              <a:off x="4871" y="13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6" name="Freeform 264"/>
            <p:cNvSpPr>
              <a:spLocks noChangeAspect="1"/>
            </p:cNvSpPr>
            <p:nvPr/>
          </p:nvSpPr>
          <p:spPr bwMode="auto">
            <a:xfrm rot="-805898">
              <a:off x="4885" y="135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37" name="Group 265"/>
            <p:cNvGrpSpPr>
              <a:grpSpLocks/>
            </p:cNvGrpSpPr>
            <p:nvPr/>
          </p:nvGrpSpPr>
          <p:grpSpPr bwMode="auto">
            <a:xfrm>
              <a:off x="4791" y="1313"/>
              <a:ext cx="144" cy="40"/>
              <a:chOff x="4497" y="1296"/>
              <a:chExt cx="144" cy="40"/>
            </a:xfrm>
          </p:grpSpPr>
          <p:sp>
            <p:nvSpPr>
              <p:cNvPr id="287751" name="Oval 26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2" name="Oval 26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3" name="Oval 26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4" name="Oval 26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38" name="Freeform 270"/>
            <p:cNvSpPr>
              <a:spLocks noChangeAspect="1"/>
            </p:cNvSpPr>
            <p:nvPr/>
          </p:nvSpPr>
          <p:spPr bwMode="auto">
            <a:xfrm rot="-805898">
              <a:off x="4906" y="135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39" name="Freeform 271"/>
            <p:cNvSpPr>
              <a:spLocks noChangeAspect="1"/>
            </p:cNvSpPr>
            <p:nvPr/>
          </p:nvSpPr>
          <p:spPr bwMode="auto">
            <a:xfrm rot="-805898">
              <a:off x="4920" y="13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0" name="Freeform 272"/>
            <p:cNvSpPr>
              <a:spLocks noChangeAspect="1"/>
            </p:cNvSpPr>
            <p:nvPr/>
          </p:nvSpPr>
          <p:spPr bwMode="auto">
            <a:xfrm rot="9994102">
              <a:off x="4812" y="13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1" name="Freeform 273"/>
            <p:cNvSpPr>
              <a:spLocks noChangeAspect="1"/>
            </p:cNvSpPr>
            <p:nvPr/>
          </p:nvSpPr>
          <p:spPr bwMode="auto">
            <a:xfrm rot="9994102">
              <a:off x="4798" y="13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2" name="Freeform 274"/>
            <p:cNvSpPr>
              <a:spLocks noChangeAspect="1"/>
            </p:cNvSpPr>
            <p:nvPr/>
          </p:nvSpPr>
          <p:spPr bwMode="auto">
            <a:xfrm rot="9994102">
              <a:off x="4847" y="13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3" name="Freeform 275"/>
            <p:cNvSpPr>
              <a:spLocks noChangeAspect="1"/>
            </p:cNvSpPr>
            <p:nvPr/>
          </p:nvSpPr>
          <p:spPr bwMode="auto">
            <a:xfrm rot="9994102">
              <a:off x="4833" y="13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4" name="Freeform 276"/>
            <p:cNvSpPr>
              <a:spLocks noChangeAspect="1"/>
            </p:cNvSpPr>
            <p:nvPr/>
          </p:nvSpPr>
          <p:spPr bwMode="auto">
            <a:xfrm rot="9994102">
              <a:off x="4884" y="13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5" name="Freeform 277"/>
            <p:cNvSpPr>
              <a:spLocks noChangeAspect="1"/>
            </p:cNvSpPr>
            <p:nvPr/>
          </p:nvSpPr>
          <p:spPr bwMode="auto">
            <a:xfrm rot="9994102">
              <a:off x="4870" y="139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46" name="Group 278"/>
            <p:cNvGrpSpPr>
              <a:grpSpLocks/>
            </p:cNvGrpSpPr>
            <p:nvPr/>
          </p:nvGrpSpPr>
          <p:grpSpPr bwMode="auto">
            <a:xfrm>
              <a:off x="4788" y="1419"/>
              <a:ext cx="145" cy="40"/>
              <a:chOff x="4494" y="1402"/>
              <a:chExt cx="145" cy="40"/>
            </a:xfrm>
          </p:grpSpPr>
          <p:sp>
            <p:nvSpPr>
              <p:cNvPr id="287747" name="Oval 27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48" name="Oval 28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49" name="Oval 28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50" name="Oval 28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47" name="Freeform 283"/>
            <p:cNvSpPr>
              <a:spLocks noChangeAspect="1"/>
            </p:cNvSpPr>
            <p:nvPr/>
          </p:nvSpPr>
          <p:spPr bwMode="auto">
            <a:xfrm rot="9994102">
              <a:off x="4920" y="13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8" name="Freeform 284"/>
            <p:cNvSpPr>
              <a:spLocks noChangeAspect="1"/>
            </p:cNvSpPr>
            <p:nvPr/>
          </p:nvSpPr>
          <p:spPr bwMode="auto">
            <a:xfrm rot="9994102">
              <a:off x="4906" y="13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49" name="Freeform 285"/>
            <p:cNvSpPr>
              <a:spLocks noChangeAspect="1"/>
            </p:cNvSpPr>
            <p:nvPr/>
          </p:nvSpPr>
          <p:spPr bwMode="auto">
            <a:xfrm rot="-805898">
              <a:off x="4941" y="13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0" name="Freeform 286"/>
            <p:cNvSpPr>
              <a:spLocks noChangeAspect="1"/>
            </p:cNvSpPr>
            <p:nvPr/>
          </p:nvSpPr>
          <p:spPr bwMode="auto">
            <a:xfrm rot="-805898">
              <a:off x="4955" y="135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1" name="Freeform 287"/>
            <p:cNvSpPr>
              <a:spLocks noChangeAspect="1"/>
            </p:cNvSpPr>
            <p:nvPr/>
          </p:nvSpPr>
          <p:spPr bwMode="auto">
            <a:xfrm rot="-805898">
              <a:off x="4977" y="135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2" name="Freeform 288"/>
            <p:cNvSpPr>
              <a:spLocks noChangeAspect="1"/>
            </p:cNvSpPr>
            <p:nvPr/>
          </p:nvSpPr>
          <p:spPr bwMode="auto">
            <a:xfrm rot="-805898">
              <a:off x="4991" y="136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3" name="Freeform 289"/>
            <p:cNvSpPr>
              <a:spLocks noChangeAspect="1"/>
            </p:cNvSpPr>
            <p:nvPr/>
          </p:nvSpPr>
          <p:spPr bwMode="auto">
            <a:xfrm rot="-805898">
              <a:off x="5013" y="136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4" name="Freeform 290"/>
            <p:cNvSpPr>
              <a:spLocks noChangeAspect="1"/>
            </p:cNvSpPr>
            <p:nvPr/>
          </p:nvSpPr>
          <p:spPr bwMode="auto">
            <a:xfrm rot="-805898">
              <a:off x="5027" y="136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55" name="Group 291"/>
            <p:cNvGrpSpPr>
              <a:grpSpLocks/>
            </p:cNvGrpSpPr>
            <p:nvPr/>
          </p:nvGrpSpPr>
          <p:grpSpPr bwMode="auto">
            <a:xfrm>
              <a:off x="4933" y="1326"/>
              <a:ext cx="144" cy="40"/>
              <a:chOff x="4497" y="1296"/>
              <a:chExt cx="144" cy="40"/>
            </a:xfrm>
          </p:grpSpPr>
          <p:sp>
            <p:nvSpPr>
              <p:cNvPr id="36863" name="Oval 29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44" name="Oval 29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45" name="Oval 29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746" name="Oval 29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56" name="Freeform 296"/>
            <p:cNvSpPr>
              <a:spLocks noChangeAspect="1"/>
            </p:cNvSpPr>
            <p:nvPr/>
          </p:nvSpPr>
          <p:spPr bwMode="auto">
            <a:xfrm rot="-805898">
              <a:off x="5048" y="13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7" name="Freeform 297"/>
            <p:cNvSpPr>
              <a:spLocks noChangeAspect="1"/>
            </p:cNvSpPr>
            <p:nvPr/>
          </p:nvSpPr>
          <p:spPr bwMode="auto">
            <a:xfrm rot="-805898">
              <a:off x="5062" y="136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8" name="Freeform 298"/>
            <p:cNvSpPr>
              <a:spLocks noChangeAspect="1"/>
            </p:cNvSpPr>
            <p:nvPr/>
          </p:nvSpPr>
          <p:spPr bwMode="auto">
            <a:xfrm rot="9994102">
              <a:off x="4954" y="140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59" name="Freeform 299"/>
            <p:cNvSpPr>
              <a:spLocks noChangeAspect="1"/>
            </p:cNvSpPr>
            <p:nvPr/>
          </p:nvSpPr>
          <p:spPr bwMode="auto">
            <a:xfrm rot="9994102">
              <a:off x="4940" y="140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0" name="Freeform 300"/>
            <p:cNvSpPr>
              <a:spLocks noChangeAspect="1"/>
            </p:cNvSpPr>
            <p:nvPr/>
          </p:nvSpPr>
          <p:spPr bwMode="auto">
            <a:xfrm rot="9994102">
              <a:off x="4989" y="140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1" name="Freeform 301"/>
            <p:cNvSpPr>
              <a:spLocks noChangeAspect="1"/>
            </p:cNvSpPr>
            <p:nvPr/>
          </p:nvSpPr>
          <p:spPr bwMode="auto">
            <a:xfrm rot="9994102">
              <a:off x="4975" y="140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2" name="Freeform 302"/>
            <p:cNvSpPr>
              <a:spLocks noChangeAspect="1"/>
            </p:cNvSpPr>
            <p:nvPr/>
          </p:nvSpPr>
          <p:spPr bwMode="auto">
            <a:xfrm rot="9994102">
              <a:off x="5026" y="14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3" name="Freeform 303"/>
            <p:cNvSpPr>
              <a:spLocks noChangeAspect="1"/>
            </p:cNvSpPr>
            <p:nvPr/>
          </p:nvSpPr>
          <p:spPr bwMode="auto">
            <a:xfrm rot="9994102">
              <a:off x="5012" y="140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64" name="Group 304"/>
            <p:cNvGrpSpPr>
              <a:grpSpLocks/>
            </p:cNvGrpSpPr>
            <p:nvPr/>
          </p:nvGrpSpPr>
          <p:grpSpPr bwMode="auto">
            <a:xfrm>
              <a:off x="4930" y="1432"/>
              <a:ext cx="145" cy="40"/>
              <a:chOff x="4494" y="1402"/>
              <a:chExt cx="145" cy="40"/>
            </a:xfrm>
          </p:grpSpPr>
          <p:sp>
            <p:nvSpPr>
              <p:cNvPr id="36859" name="Oval 30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60" name="Oval 30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61" name="Oval 30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62" name="Oval 30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65" name="Freeform 309"/>
            <p:cNvSpPr>
              <a:spLocks noChangeAspect="1"/>
            </p:cNvSpPr>
            <p:nvPr/>
          </p:nvSpPr>
          <p:spPr bwMode="auto">
            <a:xfrm rot="9994102">
              <a:off x="5062" y="141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6" name="Freeform 310"/>
            <p:cNvSpPr>
              <a:spLocks noChangeAspect="1"/>
            </p:cNvSpPr>
            <p:nvPr/>
          </p:nvSpPr>
          <p:spPr bwMode="auto">
            <a:xfrm rot="9994102">
              <a:off x="5048" y="14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7" name="Freeform 311"/>
            <p:cNvSpPr>
              <a:spLocks noChangeAspect="1"/>
            </p:cNvSpPr>
            <p:nvPr/>
          </p:nvSpPr>
          <p:spPr bwMode="auto">
            <a:xfrm rot="-805898">
              <a:off x="5651" y="14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8" name="Freeform 312"/>
            <p:cNvSpPr>
              <a:spLocks noChangeAspect="1"/>
            </p:cNvSpPr>
            <p:nvPr/>
          </p:nvSpPr>
          <p:spPr bwMode="auto">
            <a:xfrm rot="-805898">
              <a:off x="5665" y="141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69" name="Freeform 313"/>
            <p:cNvSpPr>
              <a:spLocks noChangeAspect="1"/>
            </p:cNvSpPr>
            <p:nvPr/>
          </p:nvSpPr>
          <p:spPr bwMode="auto">
            <a:xfrm rot="-805898">
              <a:off x="5687" y="14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0" name="Freeform 314"/>
            <p:cNvSpPr>
              <a:spLocks noChangeAspect="1"/>
            </p:cNvSpPr>
            <p:nvPr/>
          </p:nvSpPr>
          <p:spPr bwMode="auto">
            <a:xfrm rot="-805898">
              <a:off x="5701" y="142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1" name="Freeform 315"/>
            <p:cNvSpPr>
              <a:spLocks noChangeAspect="1"/>
            </p:cNvSpPr>
            <p:nvPr/>
          </p:nvSpPr>
          <p:spPr bwMode="auto">
            <a:xfrm rot="-805898">
              <a:off x="5723" y="14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2" name="Freeform 316"/>
            <p:cNvSpPr>
              <a:spLocks noChangeAspect="1"/>
            </p:cNvSpPr>
            <p:nvPr/>
          </p:nvSpPr>
          <p:spPr bwMode="auto">
            <a:xfrm rot="-805898">
              <a:off x="5737" y="14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73" name="Group 317"/>
            <p:cNvGrpSpPr>
              <a:grpSpLocks/>
            </p:cNvGrpSpPr>
            <p:nvPr/>
          </p:nvGrpSpPr>
          <p:grpSpPr bwMode="auto">
            <a:xfrm>
              <a:off x="5643" y="1388"/>
              <a:ext cx="144" cy="40"/>
              <a:chOff x="4497" y="1296"/>
              <a:chExt cx="144" cy="40"/>
            </a:xfrm>
          </p:grpSpPr>
          <p:sp>
            <p:nvSpPr>
              <p:cNvPr id="36855" name="Oval 31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6" name="Oval 31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7" name="Oval 32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8" name="Oval 32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74" name="Freeform 322"/>
            <p:cNvSpPr>
              <a:spLocks noChangeAspect="1"/>
            </p:cNvSpPr>
            <p:nvPr/>
          </p:nvSpPr>
          <p:spPr bwMode="auto">
            <a:xfrm rot="-805898">
              <a:off x="5758" y="14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5" name="Freeform 323"/>
            <p:cNvSpPr>
              <a:spLocks noChangeAspect="1"/>
            </p:cNvSpPr>
            <p:nvPr/>
          </p:nvSpPr>
          <p:spPr bwMode="auto">
            <a:xfrm rot="-805898">
              <a:off x="5772" y="14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6" name="Freeform 324"/>
            <p:cNvSpPr>
              <a:spLocks noChangeAspect="1"/>
            </p:cNvSpPr>
            <p:nvPr/>
          </p:nvSpPr>
          <p:spPr bwMode="auto">
            <a:xfrm rot="9994102">
              <a:off x="5664" y="146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7" name="Freeform 325"/>
            <p:cNvSpPr>
              <a:spLocks noChangeAspect="1"/>
            </p:cNvSpPr>
            <p:nvPr/>
          </p:nvSpPr>
          <p:spPr bwMode="auto">
            <a:xfrm rot="9994102">
              <a:off x="5650" y="14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8" name="Freeform 326"/>
            <p:cNvSpPr>
              <a:spLocks noChangeAspect="1"/>
            </p:cNvSpPr>
            <p:nvPr/>
          </p:nvSpPr>
          <p:spPr bwMode="auto">
            <a:xfrm rot="9994102">
              <a:off x="5699" y="146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79" name="Freeform 327"/>
            <p:cNvSpPr>
              <a:spLocks noChangeAspect="1"/>
            </p:cNvSpPr>
            <p:nvPr/>
          </p:nvSpPr>
          <p:spPr bwMode="auto">
            <a:xfrm rot="9994102">
              <a:off x="5685" y="14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0" name="Freeform 328"/>
            <p:cNvSpPr>
              <a:spLocks noChangeAspect="1"/>
            </p:cNvSpPr>
            <p:nvPr/>
          </p:nvSpPr>
          <p:spPr bwMode="auto">
            <a:xfrm rot="9994102">
              <a:off x="5736" y="14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1" name="Freeform 329"/>
            <p:cNvSpPr>
              <a:spLocks noChangeAspect="1"/>
            </p:cNvSpPr>
            <p:nvPr/>
          </p:nvSpPr>
          <p:spPr bwMode="auto">
            <a:xfrm rot="9994102">
              <a:off x="5722" y="14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82" name="Group 330"/>
            <p:cNvGrpSpPr>
              <a:grpSpLocks/>
            </p:cNvGrpSpPr>
            <p:nvPr/>
          </p:nvGrpSpPr>
          <p:grpSpPr bwMode="auto">
            <a:xfrm>
              <a:off x="5640" y="1494"/>
              <a:ext cx="145" cy="40"/>
              <a:chOff x="4494" y="1402"/>
              <a:chExt cx="145" cy="40"/>
            </a:xfrm>
          </p:grpSpPr>
          <p:sp>
            <p:nvSpPr>
              <p:cNvPr id="36851" name="Oval 33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2" name="Oval 33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3" name="Oval 33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4" name="Oval 33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83" name="Freeform 335"/>
            <p:cNvSpPr>
              <a:spLocks noChangeAspect="1"/>
            </p:cNvSpPr>
            <p:nvPr/>
          </p:nvSpPr>
          <p:spPr bwMode="auto">
            <a:xfrm rot="9994102">
              <a:off x="5772" y="14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4" name="Freeform 336"/>
            <p:cNvSpPr>
              <a:spLocks noChangeAspect="1"/>
            </p:cNvSpPr>
            <p:nvPr/>
          </p:nvSpPr>
          <p:spPr bwMode="auto">
            <a:xfrm rot="9994102">
              <a:off x="5758" y="14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5" name="Freeform 337"/>
            <p:cNvSpPr>
              <a:spLocks noChangeAspect="1"/>
            </p:cNvSpPr>
            <p:nvPr/>
          </p:nvSpPr>
          <p:spPr bwMode="auto">
            <a:xfrm rot="-805898">
              <a:off x="5509" y="140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6" name="Freeform 338"/>
            <p:cNvSpPr>
              <a:spLocks noChangeAspect="1"/>
            </p:cNvSpPr>
            <p:nvPr/>
          </p:nvSpPr>
          <p:spPr bwMode="auto">
            <a:xfrm rot="-805898">
              <a:off x="5523" y="14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7" name="Freeform 339"/>
            <p:cNvSpPr>
              <a:spLocks noChangeAspect="1"/>
            </p:cNvSpPr>
            <p:nvPr/>
          </p:nvSpPr>
          <p:spPr bwMode="auto">
            <a:xfrm rot="-805898">
              <a:off x="5545" y="140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8" name="Freeform 340"/>
            <p:cNvSpPr>
              <a:spLocks noChangeAspect="1"/>
            </p:cNvSpPr>
            <p:nvPr/>
          </p:nvSpPr>
          <p:spPr bwMode="auto">
            <a:xfrm rot="-805898">
              <a:off x="5559" y="14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89" name="Freeform 341"/>
            <p:cNvSpPr>
              <a:spLocks noChangeAspect="1"/>
            </p:cNvSpPr>
            <p:nvPr/>
          </p:nvSpPr>
          <p:spPr bwMode="auto">
            <a:xfrm rot="-805898">
              <a:off x="5581" y="14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0" name="Freeform 342"/>
            <p:cNvSpPr>
              <a:spLocks noChangeAspect="1"/>
            </p:cNvSpPr>
            <p:nvPr/>
          </p:nvSpPr>
          <p:spPr bwMode="auto">
            <a:xfrm rot="-805898">
              <a:off x="5595" y="141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5991" name="Group 343"/>
            <p:cNvGrpSpPr>
              <a:grpSpLocks/>
            </p:cNvGrpSpPr>
            <p:nvPr/>
          </p:nvGrpSpPr>
          <p:grpSpPr bwMode="auto">
            <a:xfrm>
              <a:off x="5501" y="1376"/>
              <a:ext cx="144" cy="40"/>
              <a:chOff x="4497" y="1296"/>
              <a:chExt cx="144" cy="40"/>
            </a:xfrm>
          </p:grpSpPr>
          <p:sp>
            <p:nvSpPr>
              <p:cNvPr id="36847" name="Oval 34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8" name="Oval 34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9" name="Oval 34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50" name="Oval 34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5992" name="Freeform 348"/>
            <p:cNvSpPr>
              <a:spLocks noChangeAspect="1"/>
            </p:cNvSpPr>
            <p:nvPr/>
          </p:nvSpPr>
          <p:spPr bwMode="auto">
            <a:xfrm rot="-805898">
              <a:off x="5616" y="141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3" name="Freeform 349"/>
            <p:cNvSpPr>
              <a:spLocks noChangeAspect="1"/>
            </p:cNvSpPr>
            <p:nvPr/>
          </p:nvSpPr>
          <p:spPr bwMode="auto">
            <a:xfrm rot="-805898">
              <a:off x="5630" y="14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4" name="Freeform 350"/>
            <p:cNvSpPr>
              <a:spLocks noChangeAspect="1"/>
            </p:cNvSpPr>
            <p:nvPr/>
          </p:nvSpPr>
          <p:spPr bwMode="auto">
            <a:xfrm rot="9994102">
              <a:off x="5522" y="145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5" name="Freeform 351"/>
            <p:cNvSpPr>
              <a:spLocks noChangeAspect="1"/>
            </p:cNvSpPr>
            <p:nvPr/>
          </p:nvSpPr>
          <p:spPr bwMode="auto">
            <a:xfrm rot="9994102">
              <a:off x="5508" y="14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6" name="Freeform 352"/>
            <p:cNvSpPr>
              <a:spLocks noChangeAspect="1"/>
            </p:cNvSpPr>
            <p:nvPr/>
          </p:nvSpPr>
          <p:spPr bwMode="auto">
            <a:xfrm rot="9994102">
              <a:off x="5557" y="14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7" name="Freeform 353"/>
            <p:cNvSpPr>
              <a:spLocks noChangeAspect="1"/>
            </p:cNvSpPr>
            <p:nvPr/>
          </p:nvSpPr>
          <p:spPr bwMode="auto">
            <a:xfrm rot="9994102">
              <a:off x="5543" y="14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8" name="Freeform 354"/>
            <p:cNvSpPr>
              <a:spLocks noChangeAspect="1"/>
            </p:cNvSpPr>
            <p:nvPr/>
          </p:nvSpPr>
          <p:spPr bwMode="auto">
            <a:xfrm rot="9994102">
              <a:off x="5594" y="145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99" name="Freeform 355"/>
            <p:cNvSpPr>
              <a:spLocks noChangeAspect="1"/>
            </p:cNvSpPr>
            <p:nvPr/>
          </p:nvSpPr>
          <p:spPr bwMode="auto">
            <a:xfrm rot="9994102">
              <a:off x="5580" y="14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00" name="Group 356"/>
            <p:cNvGrpSpPr>
              <a:grpSpLocks/>
            </p:cNvGrpSpPr>
            <p:nvPr/>
          </p:nvGrpSpPr>
          <p:grpSpPr bwMode="auto">
            <a:xfrm>
              <a:off x="5498" y="1482"/>
              <a:ext cx="145" cy="40"/>
              <a:chOff x="4494" y="1402"/>
              <a:chExt cx="145" cy="40"/>
            </a:xfrm>
          </p:grpSpPr>
          <p:sp>
            <p:nvSpPr>
              <p:cNvPr id="36843" name="Oval 35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4" name="Oval 35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5" name="Oval 35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6" name="Oval 36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01" name="Freeform 361"/>
            <p:cNvSpPr>
              <a:spLocks noChangeAspect="1"/>
            </p:cNvSpPr>
            <p:nvPr/>
          </p:nvSpPr>
          <p:spPr bwMode="auto">
            <a:xfrm rot="9994102">
              <a:off x="5630" y="14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2" name="Freeform 362"/>
            <p:cNvSpPr>
              <a:spLocks noChangeAspect="1"/>
            </p:cNvSpPr>
            <p:nvPr/>
          </p:nvSpPr>
          <p:spPr bwMode="auto">
            <a:xfrm rot="9994102">
              <a:off x="5616" y="14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3" name="Freeform 363"/>
            <p:cNvSpPr>
              <a:spLocks noChangeAspect="1"/>
            </p:cNvSpPr>
            <p:nvPr/>
          </p:nvSpPr>
          <p:spPr bwMode="auto">
            <a:xfrm rot="-805898">
              <a:off x="5368" y="139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4" name="Freeform 364"/>
            <p:cNvSpPr>
              <a:spLocks noChangeAspect="1"/>
            </p:cNvSpPr>
            <p:nvPr/>
          </p:nvSpPr>
          <p:spPr bwMode="auto">
            <a:xfrm rot="-805898">
              <a:off x="5382" y="13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5" name="Freeform 365"/>
            <p:cNvSpPr>
              <a:spLocks noChangeAspect="1"/>
            </p:cNvSpPr>
            <p:nvPr/>
          </p:nvSpPr>
          <p:spPr bwMode="auto">
            <a:xfrm rot="-805898">
              <a:off x="5404" y="13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6" name="Freeform 366"/>
            <p:cNvSpPr>
              <a:spLocks noChangeAspect="1"/>
            </p:cNvSpPr>
            <p:nvPr/>
          </p:nvSpPr>
          <p:spPr bwMode="auto">
            <a:xfrm rot="-805898">
              <a:off x="5418" y="13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7" name="Freeform 367"/>
            <p:cNvSpPr>
              <a:spLocks noChangeAspect="1"/>
            </p:cNvSpPr>
            <p:nvPr/>
          </p:nvSpPr>
          <p:spPr bwMode="auto">
            <a:xfrm rot="-805898">
              <a:off x="5440" y="14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08" name="Freeform 368"/>
            <p:cNvSpPr>
              <a:spLocks noChangeAspect="1"/>
            </p:cNvSpPr>
            <p:nvPr/>
          </p:nvSpPr>
          <p:spPr bwMode="auto">
            <a:xfrm rot="-805898">
              <a:off x="5454" y="14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09" name="Group 369"/>
            <p:cNvGrpSpPr>
              <a:grpSpLocks/>
            </p:cNvGrpSpPr>
            <p:nvPr/>
          </p:nvGrpSpPr>
          <p:grpSpPr bwMode="auto">
            <a:xfrm>
              <a:off x="5360" y="1365"/>
              <a:ext cx="144" cy="40"/>
              <a:chOff x="4497" y="1296"/>
              <a:chExt cx="144" cy="40"/>
            </a:xfrm>
          </p:grpSpPr>
          <p:sp>
            <p:nvSpPr>
              <p:cNvPr id="36839" name="Oval 37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0" name="Oval 37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1" name="Oval 37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42" name="Oval 37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10" name="Freeform 374"/>
            <p:cNvSpPr>
              <a:spLocks noChangeAspect="1"/>
            </p:cNvSpPr>
            <p:nvPr/>
          </p:nvSpPr>
          <p:spPr bwMode="auto">
            <a:xfrm rot="-805898">
              <a:off x="5475" y="140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1" name="Freeform 375"/>
            <p:cNvSpPr>
              <a:spLocks noChangeAspect="1"/>
            </p:cNvSpPr>
            <p:nvPr/>
          </p:nvSpPr>
          <p:spPr bwMode="auto">
            <a:xfrm rot="-805898">
              <a:off x="5489" y="14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2" name="Freeform 376"/>
            <p:cNvSpPr>
              <a:spLocks noChangeAspect="1"/>
            </p:cNvSpPr>
            <p:nvPr/>
          </p:nvSpPr>
          <p:spPr bwMode="auto">
            <a:xfrm rot="9994102">
              <a:off x="5381" y="14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3" name="Freeform 377"/>
            <p:cNvSpPr>
              <a:spLocks noChangeAspect="1"/>
            </p:cNvSpPr>
            <p:nvPr/>
          </p:nvSpPr>
          <p:spPr bwMode="auto">
            <a:xfrm rot="9994102">
              <a:off x="5367" y="14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4" name="Freeform 378"/>
            <p:cNvSpPr>
              <a:spLocks noChangeAspect="1"/>
            </p:cNvSpPr>
            <p:nvPr/>
          </p:nvSpPr>
          <p:spPr bwMode="auto">
            <a:xfrm rot="9994102">
              <a:off x="5416" y="14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5" name="Freeform 379"/>
            <p:cNvSpPr>
              <a:spLocks noChangeAspect="1"/>
            </p:cNvSpPr>
            <p:nvPr/>
          </p:nvSpPr>
          <p:spPr bwMode="auto">
            <a:xfrm rot="9994102">
              <a:off x="5402" y="14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6" name="Freeform 380"/>
            <p:cNvSpPr>
              <a:spLocks noChangeAspect="1"/>
            </p:cNvSpPr>
            <p:nvPr/>
          </p:nvSpPr>
          <p:spPr bwMode="auto">
            <a:xfrm rot="9994102">
              <a:off x="5453" y="14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17" name="Freeform 381"/>
            <p:cNvSpPr>
              <a:spLocks noChangeAspect="1"/>
            </p:cNvSpPr>
            <p:nvPr/>
          </p:nvSpPr>
          <p:spPr bwMode="auto">
            <a:xfrm rot="9994102">
              <a:off x="5439" y="144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18" name="Group 382"/>
            <p:cNvGrpSpPr>
              <a:grpSpLocks/>
            </p:cNvGrpSpPr>
            <p:nvPr/>
          </p:nvGrpSpPr>
          <p:grpSpPr bwMode="auto">
            <a:xfrm>
              <a:off x="5357" y="1471"/>
              <a:ext cx="145" cy="40"/>
              <a:chOff x="4494" y="1402"/>
              <a:chExt cx="145" cy="40"/>
            </a:xfrm>
          </p:grpSpPr>
          <p:sp>
            <p:nvSpPr>
              <p:cNvPr id="36835" name="Oval 38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6" name="Oval 38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7" name="Oval 38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8" name="Oval 38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19" name="Freeform 387"/>
            <p:cNvSpPr>
              <a:spLocks noChangeAspect="1"/>
            </p:cNvSpPr>
            <p:nvPr/>
          </p:nvSpPr>
          <p:spPr bwMode="auto">
            <a:xfrm rot="9994102">
              <a:off x="5489" y="145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0" name="Freeform 388"/>
            <p:cNvSpPr>
              <a:spLocks noChangeAspect="1"/>
            </p:cNvSpPr>
            <p:nvPr/>
          </p:nvSpPr>
          <p:spPr bwMode="auto">
            <a:xfrm rot="9994102">
              <a:off x="5475" y="14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1" name="Freeform 389"/>
            <p:cNvSpPr>
              <a:spLocks noChangeAspect="1"/>
            </p:cNvSpPr>
            <p:nvPr/>
          </p:nvSpPr>
          <p:spPr bwMode="auto">
            <a:xfrm rot="-805898">
              <a:off x="5226" y="13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2" name="Freeform 390"/>
            <p:cNvSpPr>
              <a:spLocks noChangeAspect="1"/>
            </p:cNvSpPr>
            <p:nvPr/>
          </p:nvSpPr>
          <p:spPr bwMode="auto">
            <a:xfrm rot="-805898">
              <a:off x="5240" y="13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3" name="Freeform 391"/>
            <p:cNvSpPr>
              <a:spLocks noChangeAspect="1"/>
            </p:cNvSpPr>
            <p:nvPr/>
          </p:nvSpPr>
          <p:spPr bwMode="auto">
            <a:xfrm rot="-805898">
              <a:off x="5262" y="13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4" name="Freeform 392"/>
            <p:cNvSpPr>
              <a:spLocks noChangeAspect="1"/>
            </p:cNvSpPr>
            <p:nvPr/>
          </p:nvSpPr>
          <p:spPr bwMode="auto">
            <a:xfrm rot="-805898">
              <a:off x="5276" y="13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5" name="Freeform 393"/>
            <p:cNvSpPr>
              <a:spLocks noChangeAspect="1"/>
            </p:cNvSpPr>
            <p:nvPr/>
          </p:nvSpPr>
          <p:spPr bwMode="auto">
            <a:xfrm rot="-805898">
              <a:off x="5298" y="13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6" name="Freeform 394"/>
            <p:cNvSpPr>
              <a:spLocks noChangeAspect="1"/>
            </p:cNvSpPr>
            <p:nvPr/>
          </p:nvSpPr>
          <p:spPr bwMode="auto">
            <a:xfrm rot="-805898">
              <a:off x="5312" y="13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27" name="Group 395"/>
            <p:cNvGrpSpPr>
              <a:grpSpLocks/>
            </p:cNvGrpSpPr>
            <p:nvPr/>
          </p:nvGrpSpPr>
          <p:grpSpPr bwMode="auto">
            <a:xfrm>
              <a:off x="5218" y="1351"/>
              <a:ext cx="144" cy="40"/>
              <a:chOff x="4497" y="1296"/>
              <a:chExt cx="144" cy="40"/>
            </a:xfrm>
          </p:grpSpPr>
          <p:sp>
            <p:nvSpPr>
              <p:cNvPr id="36831" name="Oval 39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2" name="Oval 39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3" name="Oval 39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4" name="Oval 39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28" name="Freeform 400"/>
            <p:cNvSpPr>
              <a:spLocks noChangeAspect="1"/>
            </p:cNvSpPr>
            <p:nvPr/>
          </p:nvSpPr>
          <p:spPr bwMode="auto">
            <a:xfrm rot="-805898">
              <a:off x="5333" y="13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29" name="Freeform 401"/>
            <p:cNvSpPr>
              <a:spLocks noChangeAspect="1"/>
            </p:cNvSpPr>
            <p:nvPr/>
          </p:nvSpPr>
          <p:spPr bwMode="auto">
            <a:xfrm rot="-805898">
              <a:off x="5347" y="13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0" name="Freeform 402"/>
            <p:cNvSpPr>
              <a:spLocks noChangeAspect="1"/>
            </p:cNvSpPr>
            <p:nvPr/>
          </p:nvSpPr>
          <p:spPr bwMode="auto">
            <a:xfrm rot="9994102">
              <a:off x="5239" y="14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1" name="Freeform 403"/>
            <p:cNvSpPr>
              <a:spLocks noChangeAspect="1"/>
            </p:cNvSpPr>
            <p:nvPr/>
          </p:nvSpPr>
          <p:spPr bwMode="auto">
            <a:xfrm rot="9994102">
              <a:off x="5225" y="14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2" name="Freeform 404"/>
            <p:cNvSpPr>
              <a:spLocks noChangeAspect="1"/>
            </p:cNvSpPr>
            <p:nvPr/>
          </p:nvSpPr>
          <p:spPr bwMode="auto">
            <a:xfrm rot="9994102">
              <a:off x="5274" y="14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3" name="Freeform 405"/>
            <p:cNvSpPr>
              <a:spLocks noChangeAspect="1"/>
            </p:cNvSpPr>
            <p:nvPr/>
          </p:nvSpPr>
          <p:spPr bwMode="auto">
            <a:xfrm rot="9994102">
              <a:off x="5260" y="14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4" name="Freeform 406"/>
            <p:cNvSpPr>
              <a:spLocks noChangeAspect="1"/>
            </p:cNvSpPr>
            <p:nvPr/>
          </p:nvSpPr>
          <p:spPr bwMode="auto">
            <a:xfrm rot="9994102">
              <a:off x="5311" y="14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5" name="Freeform 407"/>
            <p:cNvSpPr>
              <a:spLocks noChangeAspect="1"/>
            </p:cNvSpPr>
            <p:nvPr/>
          </p:nvSpPr>
          <p:spPr bwMode="auto">
            <a:xfrm rot="9994102">
              <a:off x="5297" y="14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36" name="Group 408"/>
            <p:cNvGrpSpPr>
              <a:grpSpLocks/>
            </p:cNvGrpSpPr>
            <p:nvPr/>
          </p:nvGrpSpPr>
          <p:grpSpPr bwMode="auto">
            <a:xfrm>
              <a:off x="5215" y="1457"/>
              <a:ext cx="145" cy="40"/>
              <a:chOff x="4494" y="1402"/>
              <a:chExt cx="145" cy="40"/>
            </a:xfrm>
          </p:grpSpPr>
          <p:sp>
            <p:nvSpPr>
              <p:cNvPr id="36827" name="Oval 40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8" name="Oval 41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9" name="Oval 41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30" name="Oval 41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37" name="Freeform 413"/>
            <p:cNvSpPr>
              <a:spLocks noChangeAspect="1"/>
            </p:cNvSpPr>
            <p:nvPr/>
          </p:nvSpPr>
          <p:spPr bwMode="auto">
            <a:xfrm rot="9994102">
              <a:off x="5347" y="14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8" name="Freeform 414"/>
            <p:cNvSpPr>
              <a:spLocks noChangeAspect="1"/>
            </p:cNvSpPr>
            <p:nvPr/>
          </p:nvSpPr>
          <p:spPr bwMode="auto">
            <a:xfrm rot="9994102">
              <a:off x="5333" y="14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39" name="Freeform 415"/>
            <p:cNvSpPr>
              <a:spLocks noChangeAspect="1"/>
            </p:cNvSpPr>
            <p:nvPr/>
          </p:nvSpPr>
          <p:spPr bwMode="auto">
            <a:xfrm rot="-805898">
              <a:off x="5084" y="136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0" name="Freeform 416"/>
            <p:cNvSpPr>
              <a:spLocks noChangeAspect="1"/>
            </p:cNvSpPr>
            <p:nvPr/>
          </p:nvSpPr>
          <p:spPr bwMode="auto">
            <a:xfrm rot="-805898">
              <a:off x="5098" y="136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1" name="Freeform 417"/>
            <p:cNvSpPr>
              <a:spLocks noChangeAspect="1"/>
            </p:cNvSpPr>
            <p:nvPr/>
          </p:nvSpPr>
          <p:spPr bwMode="auto">
            <a:xfrm rot="-805898">
              <a:off x="5120" y="13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2" name="Freeform 418"/>
            <p:cNvSpPr>
              <a:spLocks noChangeAspect="1"/>
            </p:cNvSpPr>
            <p:nvPr/>
          </p:nvSpPr>
          <p:spPr bwMode="auto">
            <a:xfrm rot="-805898">
              <a:off x="5134" y="13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3" name="Freeform 419"/>
            <p:cNvSpPr>
              <a:spLocks noChangeAspect="1"/>
            </p:cNvSpPr>
            <p:nvPr/>
          </p:nvSpPr>
          <p:spPr bwMode="auto">
            <a:xfrm rot="-805898">
              <a:off x="5156" y="13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4" name="Freeform 420"/>
            <p:cNvSpPr>
              <a:spLocks noChangeAspect="1"/>
            </p:cNvSpPr>
            <p:nvPr/>
          </p:nvSpPr>
          <p:spPr bwMode="auto">
            <a:xfrm rot="-805898">
              <a:off x="5170" y="137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45" name="Group 421"/>
            <p:cNvGrpSpPr>
              <a:grpSpLocks/>
            </p:cNvGrpSpPr>
            <p:nvPr/>
          </p:nvGrpSpPr>
          <p:grpSpPr bwMode="auto">
            <a:xfrm>
              <a:off x="5076" y="1338"/>
              <a:ext cx="144" cy="40"/>
              <a:chOff x="4497" y="1296"/>
              <a:chExt cx="144" cy="40"/>
            </a:xfrm>
          </p:grpSpPr>
          <p:sp>
            <p:nvSpPr>
              <p:cNvPr id="36823" name="Oval 42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4" name="Oval 42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5" name="Oval 42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6" name="Oval 42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46" name="Freeform 426"/>
            <p:cNvSpPr>
              <a:spLocks noChangeAspect="1"/>
            </p:cNvSpPr>
            <p:nvPr/>
          </p:nvSpPr>
          <p:spPr bwMode="auto">
            <a:xfrm rot="-805898">
              <a:off x="5191" y="137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7" name="Freeform 427"/>
            <p:cNvSpPr>
              <a:spLocks noChangeAspect="1"/>
            </p:cNvSpPr>
            <p:nvPr/>
          </p:nvSpPr>
          <p:spPr bwMode="auto">
            <a:xfrm rot="-805898">
              <a:off x="5205" y="13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8" name="Freeform 428"/>
            <p:cNvSpPr>
              <a:spLocks noChangeAspect="1"/>
            </p:cNvSpPr>
            <p:nvPr/>
          </p:nvSpPr>
          <p:spPr bwMode="auto">
            <a:xfrm rot="9994102">
              <a:off x="5097" y="14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49" name="Freeform 429"/>
            <p:cNvSpPr>
              <a:spLocks noChangeAspect="1"/>
            </p:cNvSpPr>
            <p:nvPr/>
          </p:nvSpPr>
          <p:spPr bwMode="auto">
            <a:xfrm rot="9994102">
              <a:off x="5083" y="141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0" name="Freeform 430"/>
            <p:cNvSpPr>
              <a:spLocks noChangeAspect="1"/>
            </p:cNvSpPr>
            <p:nvPr/>
          </p:nvSpPr>
          <p:spPr bwMode="auto">
            <a:xfrm rot="9994102">
              <a:off x="5132" y="14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1" name="Freeform 431"/>
            <p:cNvSpPr>
              <a:spLocks noChangeAspect="1"/>
            </p:cNvSpPr>
            <p:nvPr/>
          </p:nvSpPr>
          <p:spPr bwMode="auto">
            <a:xfrm rot="9994102">
              <a:off x="5118" y="141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2" name="Freeform 432"/>
            <p:cNvSpPr>
              <a:spLocks noChangeAspect="1"/>
            </p:cNvSpPr>
            <p:nvPr/>
          </p:nvSpPr>
          <p:spPr bwMode="auto">
            <a:xfrm rot="9994102">
              <a:off x="5169" y="142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3" name="Freeform 433"/>
            <p:cNvSpPr>
              <a:spLocks noChangeAspect="1"/>
            </p:cNvSpPr>
            <p:nvPr/>
          </p:nvSpPr>
          <p:spPr bwMode="auto">
            <a:xfrm rot="9994102">
              <a:off x="5155" y="14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54" name="Group 434"/>
            <p:cNvGrpSpPr>
              <a:grpSpLocks/>
            </p:cNvGrpSpPr>
            <p:nvPr/>
          </p:nvGrpSpPr>
          <p:grpSpPr bwMode="auto">
            <a:xfrm>
              <a:off x="5073" y="1444"/>
              <a:ext cx="145" cy="40"/>
              <a:chOff x="4494" y="1402"/>
              <a:chExt cx="145" cy="40"/>
            </a:xfrm>
          </p:grpSpPr>
          <p:sp>
            <p:nvSpPr>
              <p:cNvPr id="36819" name="Oval 43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0" name="Oval 43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1" name="Oval 43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22" name="Oval 43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55" name="Freeform 439"/>
            <p:cNvSpPr>
              <a:spLocks noChangeAspect="1"/>
            </p:cNvSpPr>
            <p:nvPr/>
          </p:nvSpPr>
          <p:spPr bwMode="auto">
            <a:xfrm rot="9994102">
              <a:off x="5205" y="142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6" name="Freeform 440"/>
            <p:cNvSpPr>
              <a:spLocks noChangeAspect="1"/>
            </p:cNvSpPr>
            <p:nvPr/>
          </p:nvSpPr>
          <p:spPr bwMode="auto">
            <a:xfrm rot="9994102">
              <a:off x="5191" y="14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7" name="Freeform 441"/>
            <p:cNvSpPr>
              <a:spLocks noChangeAspect="1"/>
            </p:cNvSpPr>
            <p:nvPr/>
          </p:nvSpPr>
          <p:spPr bwMode="auto">
            <a:xfrm rot="-946992">
              <a:off x="4088" y="12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8" name="Freeform 442"/>
            <p:cNvSpPr>
              <a:spLocks noChangeAspect="1"/>
            </p:cNvSpPr>
            <p:nvPr/>
          </p:nvSpPr>
          <p:spPr bwMode="auto">
            <a:xfrm rot="-946992">
              <a:off x="4102" y="12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59" name="Freeform 443"/>
            <p:cNvSpPr>
              <a:spLocks noChangeAspect="1"/>
            </p:cNvSpPr>
            <p:nvPr/>
          </p:nvSpPr>
          <p:spPr bwMode="auto">
            <a:xfrm rot="-946992">
              <a:off x="4125" y="12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0" name="Freeform 444"/>
            <p:cNvSpPr>
              <a:spLocks noChangeAspect="1"/>
            </p:cNvSpPr>
            <p:nvPr/>
          </p:nvSpPr>
          <p:spPr bwMode="auto">
            <a:xfrm rot="-946992">
              <a:off x="4139" y="12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1" name="Freeform 445"/>
            <p:cNvSpPr>
              <a:spLocks noChangeAspect="1"/>
            </p:cNvSpPr>
            <p:nvPr/>
          </p:nvSpPr>
          <p:spPr bwMode="auto">
            <a:xfrm rot="-946992">
              <a:off x="4161" y="12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2" name="Freeform 446"/>
            <p:cNvSpPr>
              <a:spLocks noChangeAspect="1"/>
            </p:cNvSpPr>
            <p:nvPr/>
          </p:nvSpPr>
          <p:spPr bwMode="auto">
            <a:xfrm rot="-946992">
              <a:off x="4175" y="12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63" name="Group 447"/>
            <p:cNvGrpSpPr>
              <a:grpSpLocks/>
            </p:cNvGrpSpPr>
            <p:nvPr/>
          </p:nvGrpSpPr>
          <p:grpSpPr bwMode="auto">
            <a:xfrm rot="-141092">
              <a:off x="4079" y="1253"/>
              <a:ext cx="144" cy="40"/>
              <a:chOff x="4497" y="1296"/>
              <a:chExt cx="144" cy="40"/>
            </a:xfrm>
          </p:grpSpPr>
          <p:sp>
            <p:nvSpPr>
              <p:cNvPr id="36815" name="Oval 44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6" name="Oval 44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7" name="Oval 45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8" name="Oval 45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64" name="Freeform 452"/>
            <p:cNvSpPr>
              <a:spLocks noChangeAspect="1"/>
            </p:cNvSpPr>
            <p:nvPr/>
          </p:nvSpPr>
          <p:spPr bwMode="auto">
            <a:xfrm rot="-946992">
              <a:off x="4196" y="12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5" name="Freeform 453"/>
            <p:cNvSpPr>
              <a:spLocks noChangeAspect="1"/>
            </p:cNvSpPr>
            <p:nvPr/>
          </p:nvSpPr>
          <p:spPr bwMode="auto">
            <a:xfrm rot="-946992">
              <a:off x="4210" y="12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6" name="Freeform 454"/>
            <p:cNvSpPr>
              <a:spLocks noChangeAspect="1"/>
            </p:cNvSpPr>
            <p:nvPr/>
          </p:nvSpPr>
          <p:spPr bwMode="auto">
            <a:xfrm rot="9853008">
              <a:off x="4103" y="13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7" name="Freeform 455"/>
            <p:cNvSpPr>
              <a:spLocks noChangeAspect="1"/>
            </p:cNvSpPr>
            <p:nvPr/>
          </p:nvSpPr>
          <p:spPr bwMode="auto">
            <a:xfrm rot="9853008">
              <a:off x="4089" y="13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8" name="Freeform 456"/>
            <p:cNvSpPr>
              <a:spLocks noChangeAspect="1"/>
            </p:cNvSpPr>
            <p:nvPr/>
          </p:nvSpPr>
          <p:spPr bwMode="auto">
            <a:xfrm rot="9853008">
              <a:off x="4138" y="13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69" name="Freeform 457"/>
            <p:cNvSpPr>
              <a:spLocks noChangeAspect="1"/>
            </p:cNvSpPr>
            <p:nvPr/>
          </p:nvSpPr>
          <p:spPr bwMode="auto">
            <a:xfrm rot="9853008">
              <a:off x="4124" y="13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0" name="Freeform 458"/>
            <p:cNvSpPr>
              <a:spLocks noChangeAspect="1"/>
            </p:cNvSpPr>
            <p:nvPr/>
          </p:nvSpPr>
          <p:spPr bwMode="auto">
            <a:xfrm rot="9853008">
              <a:off x="4176" y="13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1" name="Freeform 459"/>
            <p:cNvSpPr>
              <a:spLocks noChangeAspect="1"/>
            </p:cNvSpPr>
            <p:nvPr/>
          </p:nvSpPr>
          <p:spPr bwMode="auto">
            <a:xfrm rot="9853008">
              <a:off x="4161" y="13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72" name="Group 460"/>
            <p:cNvGrpSpPr>
              <a:grpSpLocks/>
            </p:cNvGrpSpPr>
            <p:nvPr/>
          </p:nvGrpSpPr>
          <p:grpSpPr bwMode="auto">
            <a:xfrm rot="-141092">
              <a:off x="4081" y="1358"/>
              <a:ext cx="145" cy="40"/>
              <a:chOff x="4494" y="1402"/>
              <a:chExt cx="145" cy="40"/>
            </a:xfrm>
          </p:grpSpPr>
          <p:sp>
            <p:nvSpPr>
              <p:cNvPr id="36811" name="Oval 46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2" name="Oval 46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3" name="Oval 46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4" name="Oval 46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73" name="Freeform 465"/>
            <p:cNvSpPr>
              <a:spLocks noChangeAspect="1"/>
            </p:cNvSpPr>
            <p:nvPr/>
          </p:nvSpPr>
          <p:spPr bwMode="auto">
            <a:xfrm rot="9853008">
              <a:off x="4212" y="13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4" name="Freeform 466"/>
            <p:cNvSpPr>
              <a:spLocks noChangeAspect="1"/>
            </p:cNvSpPr>
            <p:nvPr/>
          </p:nvSpPr>
          <p:spPr bwMode="auto">
            <a:xfrm rot="9853008">
              <a:off x="4198" y="13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5" name="Freeform 467"/>
            <p:cNvSpPr>
              <a:spLocks noChangeAspect="1"/>
            </p:cNvSpPr>
            <p:nvPr/>
          </p:nvSpPr>
          <p:spPr bwMode="auto">
            <a:xfrm rot="-946992">
              <a:off x="3945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6" name="Freeform 468"/>
            <p:cNvSpPr>
              <a:spLocks noChangeAspect="1"/>
            </p:cNvSpPr>
            <p:nvPr/>
          </p:nvSpPr>
          <p:spPr bwMode="auto">
            <a:xfrm rot="-946992">
              <a:off x="3959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7" name="Freeform 469"/>
            <p:cNvSpPr>
              <a:spLocks noChangeAspect="1"/>
            </p:cNvSpPr>
            <p:nvPr/>
          </p:nvSpPr>
          <p:spPr bwMode="auto">
            <a:xfrm rot="-946992">
              <a:off x="3982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8" name="Freeform 470"/>
            <p:cNvSpPr>
              <a:spLocks noChangeAspect="1"/>
            </p:cNvSpPr>
            <p:nvPr/>
          </p:nvSpPr>
          <p:spPr bwMode="auto">
            <a:xfrm rot="-946992">
              <a:off x="3996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79" name="Freeform 471"/>
            <p:cNvSpPr>
              <a:spLocks noChangeAspect="1"/>
            </p:cNvSpPr>
            <p:nvPr/>
          </p:nvSpPr>
          <p:spPr bwMode="auto">
            <a:xfrm rot="-946992">
              <a:off x="4018" y="12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0" name="Freeform 472"/>
            <p:cNvSpPr>
              <a:spLocks noChangeAspect="1"/>
            </p:cNvSpPr>
            <p:nvPr/>
          </p:nvSpPr>
          <p:spPr bwMode="auto">
            <a:xfrm rot="-946992">
              <a:off x="4032" y="12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81" name="Group 473"/>
            <p:cNvGrpSpPr>
              <a:grpSpLocks/>
            </p:cNvGrpSpPr>
            <p:nvPr/>
          </p:nvGrpSpPr>
          <p:grpSpPr bwMode="auto">
            <a:xfrm rot="-141092">
              <a:off x="3936" y="1243"/>
              <a:ext cx="144" cy="40"/>
              <a:chOff x="4497" y="1296"/>
              <a:chExt cx="144" cy="40"/>
            </a:xfrm>
          </p:grpSpPr>
          <p:sp>
            <p:nvSpPr>
              <p:cNvPr id="36807" name="Oval 47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8" name="Oval 47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9" name="Oval 47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10" name="Oval 47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82" name="Freeform 478"/>
            <p:cNvSpPr>
              <a:spLocks noChangeAspect="1"/>
            </p:cNvSpPr>
            <p:nvPr/>
          </p:nvSpPr>
          <p:spPr bwMode="auto">
            <a:xfrm rot="-946992">
              <a:off x="4053" y="12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3" name="Freeform 479"/>
            <p:cNvSpPr>
              <a:spLocks noChangeAspect="1"/>
            </p:cNvSpPr>
            <p:nvPr/>
          </p:nvSpPr>
          <p:spPr bwMode="auto">
            <a:xfrm rot="-946992">
              <a:off x="4067" y="12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4" name="Freeform 480"/>
            <p:cNvSpPr>
              <a:spLocks noChangeAspect="1"/>
            </p:cNvSpPr>
            <p:nvPr/>
          </p:nvSpPr>
          <p:spPr bwMode="auto">
            <a:xfrm rot="9853008">
              <a:off x="3960" y="13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5" name="Freeform 481"/>
            <p:cNvSpPr>
              <a:spLocks noChangeAspect="1"/>
            </p:cNvSpPr>
            <p:nvPr/>
          </p:nvSpPr>
          <p:spPr bwMode="auto">
            <a:xfrm rot="9853008">
              <a:off x="3946" y="13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6" name="Freeform 482"/>
            <p:cNvSpPr>
              <a:spLocks noChangeAspect="1"/>
            </p:cNvSpPr>
            <p:nvPr/>
          </p:nvSpPr>
          <p:spPr bwMode="auto">
            <a:xfrm rot="9853008">
              <a:off x="3995" y="132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7" name="Freeform 483"/>
            <p:cNvSpPr>
              <a:spLocks noChangeAspect="1"/>
            </p:cNvSpPr>
            <p:nvPr/>
          </p:nvSpPr>
          <p:spPr bwMode="auto">
            <a:xfrm rot="9853008">
              <a:off x="3981" y="132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8" name="Freeform 484"/>
            <p:cNvSpPr>
              <a:spLocks noChangeAspect="1"/>
            </p:cNvSpPr>
            <p:nvPr/>
          </p:nvSpPr>
          <p:spPr bwMode="auto">
            <a:xfrm rot="9853008">
              <a:off x="4033" y="13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89" name="Freeform 485"/>
            <p:cNvSpPr>
              <a:spLocks noChangeAspect="1"/>
            </p:cNvSpPr>
            <p:nvPr/>
          </p:nvSpPr>
          <p:spPr bwMode="auto">
            <a:xfrm rot="9853008">
              <a:off x="4018" y="13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90" name="Group 486"/>
            <p:cNvGrpSpPr>
              <a:grpSpLocks/>
            </p:cNvGrpSpPr>
            <p:nvPr/>
          </p:nvGrpSpPr>
          <p:grpSpPr bwMode="auto">
            <a:xfrm rot="-141092">
              <a:off x="3938" y="1348"/>
              <a:ext cx="145" cy="40"/>
              <a:chOff x="4494" y="1402"/>
              <a:chExt cx="145" cy="40"/>
            </a:xfrm>
          </p:grpSpPr>
          <p:sp>
            <p:nvSpPr>
              <p:cNvPr id="36803" name="Oval 48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4" name="Oval 48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5" name="Oval 48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6" name="Oval 49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091" name="Freeform 491"/>
            <p:cNvSpPr>
              <a:spLocks noChangeAspect="1"/>
            </p:cNvSpPr>
            <p:nvPr/>
          </p:nvSpPr>
          <p:spPr bwMode="auto">
            <a:xfrm rot="9853008">
              <a:off x="4069" y="13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2" name="Freeform 492"/>
            <p:cNvSpPr>
              <a:spLocks noChangeAspect="1"/>
            </p:cNvSpPr>
            <p:nvPr/>
          </p:nvSpPr>
          <p:spPr bwMode="auto">
            <a:xfrm rot="9853008">
              <a:off x="4055" y="13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3" name="Freeform 493"/>
            <p:cNvSpPr>
              <a:spLocks noChangeAspect="1"/>
            </p:cNvSpPr>
            <p:nvPr/>
          </p:nvSpPr>
          <p:spPr bwMode="auto">
            <a:xfrm rot="-946992">
              <a:off x="3802" y="12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4" name="Freeform 494"/>
            <p:cNvSpPr>
              <a:spLocks noChangeAspect="1"/>
            </p:cNvSpPr>
            <p:nvPr/>
          </p:nvSpPr>
          <p:spPr bwMode="auto">
            <a:xfrm rot="-946992">
              <a:off x="3816" y="12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5" name="Freeform 495"/>
            <p:cNvSpPr>
              <a:spLocks noChangeAspect="1"/>
            </p:cNvSpPr>
            <p:nvPr/>
          </p:nvSpPr>
          <p:spPr bwMode="auto">
            <a:xfrm rot="-946992">
              <a:off x="3839" y="12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6" name="Freeform 496"/>
            <p:cNvSpPr>
              <a:spLocks noChangeAspect="1"/>
            </p:cNvSpPr>
            <p:nvPr/>
          </p:nvSpPr>
          <p:spPr bwMode="auto">
            <a:xfrm rot="-946992">
              <a:off x="3853" y="12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7" name="Freeform 497"/>
            <p:cNvSpPr>
              <a:spLocks noChangeAspect="1"/>
            </p:cNvSpPr>
            <p:nvPr/>
          </p:nvSpPr>
          <p:spPr bwMode="auto">
            <a:xfrm rot="-946992">
              <a:off x="3875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98" name="Freeform 498"/>
            <p:cNvSpPr>
              <a:spLocks noChangeAspect="1"/>
            </p:cNvSpPr>
            <p:nvPr/>
          </p:nvSpPr>
          <p:spPr bwMode="auto">
            <a:xfrm rot="-946992">
              <a:off x="3889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099" name="Group 499"/>
            <p:cNvGrpSpPr>
              <a:grpSpLocks/>
            </p:cNvGrpSpPr>
            <p:nvPr/>
          </p:nvGrpSpPr>
          <p:grpSpPr bwMode="auto">
            <a:xfrm rot="-141092">
              <a:off x="3793" y="1235"/>
              <a:ext cx="144" cy="40"/>
              <a:chOff x="4497" y="1296"/>
              <a:chExt cx="144" cy="40"/>
            </a:xfrm>
          </p:grpSpPr>
          <p:sp>
            <p:nvSpPr>
              <p:cNvPr id="36799" name="Oval 50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0" name="Oval 50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1" name="Oval 50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802" name="Oval 50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00" name="Freeform 504"/>
            <p:cNvSpPr>
              <a:spLocks noChangeAspect="1"/>
            </p:cNvSpPr>
            <p:nvPr/>
          </p:nvSpPr>
          <p:spPr bwMode="auto">
            <a:xfrm rot="-946992">
              <a:off x="3910" y="12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1" name="Freeform 505"/>
            <p:cNvSpPr>
              <a:spLocks noChangeAspect="1"/>
            </p:cNvSpPr>
            <p:nvPr/>
          </p:nvSpPr>
          <p:spPr bwMode="auto">
            <a:xfrm rot="-946992">
              <a:off x="3924" y="12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2" name="Freeform 506"/>
            <p:cNvSpPr>
              <a:spLocks noChangeAspect="1"/>
            </p:cNvSpPr>
            <p:nvPr/>
          </p:nvSpPr>
          <p:spPr bwMode="auto">
            <a:xfrm rot="9853008">
              <a:off x="3817" y="13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3" name="Freeform 507"/>
            <p:cNvSpPr>
              <a:spLocks noChangeAspect="1"/>
            </p:cNvSpPr>
            <p:nvPr/>
          </p:nvSpPr>
          <p:spPr bwMode="auto">
            <a:xfrm rot="9853008">
              <a:off x="3803" y="13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4" name="Freeform 508"/>
            <p:cNvSpPr>
              <a:spLocks noChangeAspect="1"/>
            </p:cNvSpPr>
            <p:nvPr/>
          </p:nvSpPr>
          <p:spPr bwMode="auto">
            <a:xfrm rot="9853008">
              <a:off x="3852" y="131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5" name="Freeform 509"/>
            <p:cNvSpPr>
              <a:spLocks noChangeAspect="1"/>
            </p:cNvSpPr>
            <p:nvPr/>
          </p:nvSpPr>
          <p:spPr bwMode="auto">
            <a:xfrm rot="9853008">
              <a:off x="3838" y="131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6" name="Freeform 510"/>
            <p:cNvSpPr>
              <a:spLocks noChangeAspect="1"/>
            </p:cNvSpPr>
            <p:nvPr/>
          </p:nvSpPr>
          <p:spPr bwMode="auto">
            <a:xfrm rot="9853008">
              <a:off x="3890" y="13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07" name="Freeform 511"/>
            <p:cNvSpPr>
              <a:spLocks noChangeAspect="1"/>
            </p:cNvSpPr>
            <p:nvPr/>
          </p:nvSpPr>
          <p:spPr bwMode="auto">
            <a:xfrm rot="9853008">
              <a:off x="3875" y="13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08" name="Group 512"/>
            <p:cNvGrpSpPr>
              <a:grpSpLocks/>
            </p:cNvGrpSpPr>
            <p:nvPr/>
          </p:nvGrpSpPr>
          <p:grpSpPr bwMode="auto">
            <a:xfrm rot="-141092">
              <a:off x="3795" y="1340"/>
              <a:ext cx="145" cy="40"/>
              <a:chOff x="4494" y="1402"/>
              <a:chExt cx="145" cy="40"/>
            </a:xfrm>
          </p:grpSpPr>
          <p:sp>
            <p:nvSpPr>
              <p:cNvPr id="36795" name="Oval 51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6" name="Oval 51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7" name="Oval 51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8" name="Oval 51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09" name="Freeform 517"/>
            <p:cNvSpPr>
              <a:spLocks noChangeAspect="1"/>
            </p:cNvSpPr>
            <p:nvPr/>
          </p:nvSpPr>
          <p:spPr bwMode="auto">
            <a:xfrm rot="9853008">
              <a:off x="3926" y="131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0" name="Freeform 518"/>
            <p:cNvSpPr>
              <a:spLocks noChangeAspect="1"/>
            </p:cNvSpPr>
            <p:nvPr/>
          </p:nvSpPr>
          <p:spPr bwMode="auto">
            <a:xfrm rot="9853008">
              <a:off x="3912" y="131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1" name="Freeform 519"/>
            <p:cNvSpPr>
              <a:spLocks noChangeAspect="1"/>
            </p:cNvSpPr>
            <p:nvPr/>
          </p:nvSpPr>
          <p:spPr bwMode="auto">
            <a:xfrm rot="-946992">
              <a:off x="3660" y="125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2" name="Freeform 520"/>
            <p:cNvSpPr>
              <a:spLocks noChangeAspect="1"/>
            </p:cNvSpPr>
            <p:nvPr/>
          </p:nvSpPr>
          <p:spPr bwMode="auto">
            <a:xfrm rot="-946992">
              <a:off x="3674" y="125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3" name="Freeform 521"/>
            <p:cNvSpPr>
              <a:spLocks noChangeAspect="1"/>
            </p:cNvSpPr>
            <p:nvPr/>
          </p:nvSpPr>
          <p:spPr bwMode="auto">
            <a:xfrm rot="-946992">
              <a:off x="3697" y="12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4" name="Freeform 522"/>
            <p:cNvSpPr>
              <a:spLocks noChangeAspect="1"/>
            </p:cNvSpPr>
            <p:nvPr/>
          </p:nvSpPr>
          <p:spPr bwMode="auto">
            <a:xfrm rot="-946992">
              <a:off x="3711" y="12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5" name="Freeform 523"/>
            <p:cNvSpPr>
              <a:spLocks noChangeAspect="1"/>
            </p:cNvSpPr>
            <p:nvPr/>
          </p:nvSpPr>
          <p:spPr bwMode="auto">
            <a:xfrm rot="-946992">
              <a:off x="3733" y="126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6" name="Freeform 524"/>
            <p:cNvSpPr>
              <a:spLocks noChangeAspect="1"/>
            </p:cNvSpPr>
            <p:nvPr/>
          </p:nvSpPr>
          <p:spPr bwMode="auto">
            <a:xfrm rot="-946992">
              <a:off x="3747" y="126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17" name="Group 525"/>
            <p:cNvGrpSpPr>
              <a:grpSpLocks/>
            </p:cNvGrpSpPr>
            <p:nvPr/>
          </p:nvGrpSpPr>
          <p:grpSpPr bwMode="auto">
            <a:xfrm rot="-141092">
              <a:off x="3651" y="1227"/>
              <a:ext cx="144" cy="40"/>
              <a:chOff x="4497" y="1296"/>
              <a:chExt cx="144" cy="40"/>
            </a:xfrm>
          </p:grpSpPr>
          <p:sp>
            <p:nvSpPr>
              <p:cNvPr id="36791" name="Oval 52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2" name="Oval 52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3" name="Oval 52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4" name="Oval 52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18" name="Freeform 530"/>
            <p:cNvSpPr>
              <a:spLocks noChangeAspect="1"/>
            </p:cNvSpPr>
            <p:nvPr/>
          </p:nvSpPr>
          <p:spPr bwMode="auto">
            <a:xfrm rot="-946992">
              <a:off x="3768" y="12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19" name="Freeform 531"/>
            <p:cNvSpPr>
              <a:spLocks noChangeAspect="1"/>
            </p:cNvSpPr>
            <p:nvPr/>
          </p:nvSpPr>
          <p:spPr bwMode="auto">
            <a:xfrm rot="-946992">
              <a:off x="3782" y="12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0" name="Freeform 532"/>
            <p:cNvSpPr>
              <a:spLocks noChangeAspect="1"/>
            </p:cNvSpPr>
            <p:nvPr/>
          </p:nvSpPr>
          <p:spPr bwMode="auto">
            <a:xfrm rot="9853008">
              <a:off x="3675" y="13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1" name="Freeform 533"/>
            <p:cNvSpPr>
              <a:spLocks noChangeAspect="1"/>
            </p:cNvSpPr>
            <p:nvPr/>
          </p:nvSpPr>
          <p:spPr bwMode="auto">
            <a:xfrm rot="9853008">
              <a:off x="3661" y="13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2" name="Freeform 534"/>
            <p:cNvSpPr>
              <a:spLocks noChangeAspect="1"/>
            </p:cNvSpPr>
            <p:nvPr/>
          </p:nvSpPr>
          <p:spPr bwMode="auto">
            <a:xfrm rot="9853008">
              <a:off x="3710" y="13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3" name="Freeform 535"/>
            <p:cNvSpPr>
              <a:spLocks noChangeAspect="1"/>
            </p:cNvSpPr>
            <p:nvPr/>
          </p:nvSpPr>
          <p:spPr bwMode="auto">
            <a:xfrm rot="9853008">
              <a:off x="3696" y="13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4" name="Freeform 536"/>
            <p:cNvSpPr>
              <a:spLocks noChangeAspect="1"/>
            </p:cNvSpPr>
            <p:nvPr/>
          </p:nvSpPr>
          <p:spPr bwMode="auto">
            <a:xfrm rot="9853008">
              <a:off x="3748" y="130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5" name="Freeform 537"/>
            <p:cNvSpPr>
              <a:spLocks noChangeAspect="1"/>
            </p:cNvSpPr>
            <p:nvPr/>
          </p:nvSpPr>
          <p:spPr bwMode="auto">
            <a:xfrm rot="9853008">
              <a:off x="3733" y="130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26" name="Group 538"/>
            <p:cNvGrpSpPr>
              <a:grpSpLocks/>
            </p:cNvGrpSpPr>
            <p:nvPr/>
          </p:nvGrpSpPr>
          <p:grpSpPr bwMode="auto">
            <a:xfrm rot="-141092">
              <a:off x="3653" y="1332"/>
              <a:ext cx="145" cy="40"/>
              <a:chOff x="4494" y="1402"/>
              <a:chExt cx="145" cy="40"/>
            </a:xfrm>
          </p:grpSpPr>
          <p:sp>
            <p:nvSpPr>
              <p:cNvPr id="36787" name="Oval 53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8" name="Oval 54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9" name="Oval 54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90" name="Oval 54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27" name="Freeform 543"/>
            <p:cNvSpPr>
              <a:spLocks noChangeAspect="1"/>
            </p:cNvSpPr>
            <p:nvPr/>
          </p:nvSpPr>
          <p:spPr bwMode="auto">
            <a:xfrm rot="9853008">
              <a:off x="3784" y="13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8" name="Freeform 544"/>
            <p:cNvSpPr>
              <a:spLocks noChangeAspect="1"/>
            </p:cNvSpPr>
            <p:nvPr/>
          </p:nvSpPr>
          <p:spPr bwMode="auto">
            <a:xfrm rot="9853008">
              <a:off x="3770" y="13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29" name="Freeform 545"/>
            <p:cNvSpPr>
              <a:spLocks noChangeAspect="1"/>
            </p:cNvSpPr>
            <p:nvPr/>
          </p:nvSpPr>
          <p:spPr bwMode="auto">
            <a:xfrm rot="-946992">
              <a:off x="3517" y="12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0" name="Freeform 546"/>
            <p:cNvSpPr>
              <a:spLocks noChangeAspect="1"/>
            </p:cNvSpPr>
            <p:nvPr/>
          </p:nvSpPr>
          <p:spPr bwMode="auto">
            <a:xfrm rot="-946992">
              <a:off x="3531" y="12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1" name="Freeform 547"/>
            <p:cNvSpPr>
              <a:spLocks noChangeAspect="1"/>
            </p:cNvSpPr>
            <p:nvPr/>
          </p:nvSpPr>
          <p:spPr bwMode="auto">
            <a:xfrm rot="-946992">
              <a:off x="3554" y="125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2" name="Freeform 548"/>
            <p:cNvSpPr>
              <a:spLocks noChangeAspect="1"/>
            </p:cNvSpPr>
            <p:nvPr/>
          </p:nvSpPr>
          <p:spPr bwMode="auto">
            <a:xfrm rot="-946992">
              <a:off x="3568" y="125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3" name="Freeform 549"/>
            <p:cNvSpPr>
              <a:spLocks noChangeAspect="1"/>
            </p:cNvSpPr>
            <p:nvPr/>
          </p:nvSpPr>
          <p:spPr bwMode="auto">
            <a:xfrm rot="-946992">
              <a:off x="3590" y="12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4" name="Freeform 550"/>
            <p:cNvSpPr>
              <a:spLocks noChangeAspect="1"/>
            </p:cNvSpPr>
            <p:nvPr/>
          </p:nvSpPr>
          <p:spPr bwMode="auto">
            <a:xfrm rot="-946992">
              <a:off x="3604" y="12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35" name="Group 551"/>
            <p:cNvGrpSpPr>
              <a:grpSpLocks/>
            </p:cNvGrpSpPr>
            <p:nvPr/>
          </p:nvGrpSpPr>
          <p:grpSpPr bwMode="auto">
            <a:xfrm rot="-141092">
              <a:off x="3508" y="1219"/>
              <a:ext cx="144" cy="40"/>
              <a:chOff x="4497" y="1296"/>
              <a:chExt cx="144" cy="40"/>
            </a:xfrm>
          </p:grpSpPr>
          <p:sp>
            <p:nvSpPr>
              <p:cNvPr id="36783" name="Oval 55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4" name="Oval 55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5" name="Oval 55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6" name="Oval 55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36" name="Freeform 556"/>
            <p:cNvSpPr>
              <a:spLocks noChangeAspect="1"/>
            </p:cNvSpPr>
            <p:nvPr/>
          </p:nvSpPr>
          <p:spPr bwMode="auto">
            <a:xfrm rot="-946992">
              <a:off x="3625" y="12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7" name="Freeform 557"/>
            <p:cNvSpPr>
              <a:spLocks noChangeAspect="1"/>
            </p:cNvSpPr>
            <p:nvPr/>
          </p:nvSpPr>
          <p:spPr bwMode="auto">
            <a:xfrm rot="-946992">
              <a:off x="3639" y="12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8" name="Freeform 558"/>
            <p:cNvSpPr>
              <a:spLocks noChangeAspect="1"/>
            </p:cNvSpPr>
            <p:nvPr/>
          </p:nvSpPr>
          <p:spPr bwMode="auto">
            <a:xfrm rot="9853008">
              <a:off x="3532" y="12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39" name="Freeform 559"/>
            <p:cNvSpPr>
              <a:spLocks noChangeAspect="1"/>
            </p:cNvSpPr>
            <p:nvPr/>
          </p:nvSpPr>
          <p:spPr bwMode="auto">
            <a:xfrm rot="9853008">
              <a:off x="3518" y="12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0" name="Freeform 560"/>
            <p:cNvSpPr>
              <a:spLocks noChangeAspect="1"/>
            </p:cNvSpPr>
            <p:nvPr/>
          </p:nvSpPr>
          <p:spPr bwMode="auto">
            <a:xfrm rot="9853008">
              <a:off x="3567" y="12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1" name="Freeform 561"/>
            <p:cNvSpPr>
              <a:spLocks noChangeAspect="1"/>
            </p:cNvSpPr>
            <p:nvPr/>
          </p:nvSpPr>
          <p:spPr bwMode="auto">
            <a:xfrm rot="9853008">
              <a:off x="3553" y="12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2" name="Freeform 562"/>
            <p:cNvSpPr>
              <a:spLocks noChangeAspect="1"/>
            </p:cNvSpPr>
            <p:nvPr/>
          </p:nvSpPr>
          <p:spPr bwMode="auto">
            <a:xfrm rot="9853008">
              <a:off x="3605" y="12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3" name="Freeform 563"/>
            <p:cNvSpPr>
              <a:spLocks noChangeAspect="1"/>
            </p:cNvSpPr>
            <p:nvPr/>
          </p:nvSpPr>
          <p:spPr bwMode="auto">
            <a:xfrm rot="9853008">
              <a:off x="3590" y="12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44" name="Group 564"/>
            <p:cNvGrpSpPr>
              <a:grpSpLocks/>
            </p:cNvGrpSpPr>
            <p:nvPr/>
          </p:nvGrpSpPr>
          <p:grpSpPr bwMode="auto">
            <a:xfrm rot="-141092">
              <a:off x="3510" y="1324"/>
              <a:ext cx="145" cy="40"/>
              <a:chOff x="4494" y="1402"/>
              <a:chExt cx="145" cy="40"/>
            </a:xfrm>
          </p:grpSpPr>
          <p:sp>
            <p:nvSpPr>
              <p:cNvPr id="36779" name="Oval 56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0" name="Oval 56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1" name="Oval 56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82" name="Oval 56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45" name="Freeform 569"/>
            <p:cNvSpPr>
              <a:spLocks noChangeAspect="1"/>
            </p:cNvSpPr>
            <p:nvPr/>
          </p:nvSpPr>
          <p:spPr bwMode="auto">
            <a:xfrm rot="9853008">
              <a:off x="3641" y="13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6" name="Freeform 570"/>
            <p:cNvSpPr>
              <a:spLocks noChangeAspect="1"/>
            </p:cNvSpPr>
            <p:nvPr/>
          </p:nvSpPr>
          <p:spPr bwMode="auto">
            <a:xfrm rot="9853008">
              <a:off x="3627" y="13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7" name="Freeform 571"/>
            <p:cNvSpPr>
              <a:spLocks noChangeAspect="1"/>
            </p:cNvSpPr>
            <p:nvPr/>
          </p:nvSpPr>
          <p:spPr bwMode="auto">
            <a:xfrm rot="-1642690">
              <a:off x="7" y="14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8" name="Freeform 572"/>
            <p:cNvSpPr>
              <a:spLocks noChangeAspect="1"/>
            </p:cNvSpPr>
            <p:nvPr/>
          </p:nvSpPr>
          <p:spPr bwMode="auto">
            <a:xfrm rot="-1642690">
              <a:off x="21" y="14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49" name="Freeform 573"/>
            <p:cNvSpPr>
              <a:spLocks noChangeAspect="1"/>
            </p:cNvSpPr>
            <p:nvPr/>
          </p:nvSpPr>
          <p:spPr bwMode="auto">
            <a:xfrm rot="-1642690">
              <a:off x="43" y="14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0" name="Freeform 574"/>
            <p:cNvSpPr>
              <a:spLocks noChangeAspect="1"/>
            </p:cNvSpPr>
            <p:nvPr/>
          </p:nvSpPr>
          <p:spPr bwMode="auto">
            <a:xfrm rot="-1642690">
              <a:off x="57" y="14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1" name="Oval 575"/>
            <p:cNvSpPr>
              <a:spLocks noChangeAspect="1" noChangeArrowheads="1"/>
            </p:cNvSpPr>
            <p:nvPr/>
          </p:nvSpPr>
          <p:spPr bwMode="auto">
            <a:xfrm rot="-442690">
              <a:off x="-8" y="144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2" name="Oval 576"/>
            <p:cNvSpPr>
              <a:spLocks noChangeAspect="1" noChangeArrowheads="1"/>
            </p:cNvSpPr>
            <p:nvPr/>
          </p:nvSpPr>
          <p:spPr bwMode="auto">
            <a:xfrm rot="-442690">
              <a:off x="28" y="1444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3" name="Oval 577"/>
            <p:cNvSpPr>
              <a:spLocks noChangeAspect="1" noChangeArrowheads="1"/>
            </p:cNvSpPr>
            <p:nvPr/>
          </p:nvSpPr>
          <p:spPr bwMode="auto">
            <a:xfrm rot="-442690">
              <a:off x="62" y="1438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4" name="Freeform 578"/>
            <p:cNvSpPr>
              <a:spLocks noChangeAspect="1"/>
            </p:cNvSpPr>
            <p:nvPr/>
          </p:nvSpPr>
          <p:spPr bwMode="auto">
            <a:xfrm rot="-1642690">
              <a:off x="78" y="14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5" name="Freeform 579"/>
            <p:cNvSpPr>
              <a:spLocks noChangeAspect="1"/>
            </p:cNvSpPr>
            <p:nvPr/>
          </p:nvSpPr>
          <p:spPr bwMode="auto">
            <a:xfrm rot="-1642690">
              <a:off x="92" y="14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6" name="Freeform 580"/>
            <p:cNvSpPr>
              <a:spLocks noChangeAspect="1"/>
            </p:cNvSpPr>
            <p:nvPr/>
          </p:nvSpPr>
          <p:spPr bwMode="auto">
            <a:xfrm rot="9157310">
              <a:off x="30" y="15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7" name="Freeform 581"/>
            <p:cNvSpPr>
              <a:spLocks noChangeAspect="1"/>
            </p:cNvSpPr>
            <p:nvPr/>
          </p:nvSpPr>
          <p:spPr bwMode="auto">
            <a:xfrm rot="9157310">
              <a:off x="16" y="15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8" name="Freeform 582"/>
            <p:cNvSpPr>
              <a:spLocks noChangeAspect="1"/>
            </p:cNvSpPr>
            <p:nvPr/>
          </p:nvSpPr>
          <p:spPr bwMode="auto">
            <a:xfrm rot="9157310">
              <a:off x="67" y="15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59" name="Freeform 583"/>
            <p:cNvSpPr>
              <a:spLocks noChangeAspect="1"/>
            </p:cNvSpPr>
            <p:nvPr/>
          </p:nvSpPr>
          <p:spPr bwMode="auto">
            <a:xfrm rot="9157310">
              <a:off x="53" y="15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0" name="Oval 584"/>
            <p:cNvSpPr>
              <a:spLocks noChangeAspect="1" noChangeArrowheads="1"/>
            </p:cNvSpPr>
            <p:nvPr/>
          </p:nvSpPr>
          <p:spPr bwMode="auto">
            <a:xfrm rot="10357310">
              <a:off x="13" y="155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1" name="Oval 585"/>
            <p:cNvSpPr>
              <a:spLocks noChangeAspect="1" noChangeArrowheads="1"/>
            </p:cNvSpPr>
            <p:nvPr/>
          </p:nvSpPr>
          <p:spPr bwMode="auto">
            <a:xfrm rot="10357310">
              <a:off x="49" y="154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2" name="Oval 586"/>
            <p:cNvSpPr>
              <a:spLocks noChangeAspect="1" noChangeArrowheads="1"/>
            </p:cNvSpPr>
            <p:nvPr/>
          </p:nvSpPr>
          <p:spPr bwMode="auto">
            <a:xfrm rot="10357310">
              <a:off x="85" y="1541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3" name="Freeform 587"/>
            <p:cNvSpPr>
              <a:spLocks noChangeAspect="1"/>
            </p:cNvSpPr>
            <p:nvPr/>
          </p:nvSpPr>
          <p:spPr bwMode="auto">
            <a:xfrm rot="9157310">
              <a:off x="103" y="15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4" name="Freeform 588"/>
            <p:cNvSpPr>
              <a:spLocks noChangeAspect="1"/>
            </p:cNvSpPr>
            <p:nvPr/>
          </p:nvSpPr>
          <p:spPr bwMode="auto">
            <a:xfrm rot="9157310">
              <a:off x="89" y="151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5" name="Freeform 589"/>
            <p:cNvSpPr>
              <a:spLocks noChangeAspect="1"/>
            </p:cNvSpPr>
            <p:nvPr/>
          </p:nvSpPr>
          <p:spPr bwMode="auto">
            <a:xfrm rot="-1642690">
              <a:off x="113" y="14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6" name="Freeform 590"/>
            <p:cNvSpPr>
              <a:spLocks noChangeAspect="1"/>
            </p:cNvSpPr>
            <p:nvPr/>
          </p:nvSpPr>
          <p:spPr bwMode="auto">
            <a:xfrm rot="-1642690">
              <a:off x="126" y="14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7" name="Freeform 591"/>
            <p:cNvSpPr>
              <a:spLocks noChangeAspect="1"/>
            </p:cNvSpPr>
            <p:nvPr/>
          </p:nvSpPr>
          <p:spPr bwMode="auto">
            <a:xfrm rot="-1642690">
              <a:off x="148" y="146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8" name="Freeform 592"/>
            <p:cNvSpPr>
              <a:spLocks noChangeAspect="1"/>
            </p:cNvSpPr>
            <p:nvPr/>
          </p:nvSpPr>
          <p:spPr bwMode="auto">
            <a:xfrm rot="-1642690">
              <a:off x="162" y="145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69" name="Freeform 593"/>
            <p:cNvSpPr>
              <a:spLocks noChangeAspect="1"/>
            </p:cNvSpPr>
            <p:nvPr/>
          </p:nvSpPr>
          <p:spPr bwMode="auto">
            <a:xfrm rot="-1642690">
              <a:off x="184" y="14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0" name="Freeform 594"/>
            <p:cNvSpPr>
              <a:spLocks noChangeAspect="1"/>
            </p:cNvSpPr>
            <p:nvPr/>
          </p:nvSpPr>
          <p:spPr bwMode="auto">
            <a:xfrm rot="-1642690">
              <a:off x="198" y="145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71" name="Group 595"/>
            <p:cNvGrpSpPr>
              <a:grpSpLocks/>
            </p:cNvGrpSpPr>
            <p:nvPr/>
          </p:nvGrpSpPr>
          <p:grpSpPr bwMode="auto">
            <a:xfrm rot="-836791">
              <a:off x="97" y="1422"/>
              <a:ext cx="144" cy="40"/>
              <a:chOff x="4497" y="1296"/>
              <a:chExt cx="144" cy="40"/>
            </a:xfrm>
          </p:grpSpPr>
          <p:sp>
            <p:nvSpPr>
              <p:cNvPr id="36775" name="Oval 59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6" name="Oval 59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7" name="Oval 59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8" name="Oval 59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72" name="Freeform 600"/>
            <p:cNvSpPr>
              <a:spLocks noChangeAspect="1"/>
            </p:cNvSpPr>
            <p:nvPr/>
          </p:nvSpPr>
          <p:spPr bwMode="auto">
            <a:xfrm rot="-1642690">
              <a:off x="219" y="14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3" name="Freeform 601"/>
            <p:cNvSpPr>
              <a:spLocks noChangeAspect="1"/>
            </p:cNvSpPr>
            <p:nvPr/>
          </p:nvSpPr>
          <p:spPr bwMode="auto">
            <a:xfrm rot="-1642690">
              <a:off x="233" y="14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4" name="Freeform 602"/>
            <p:cNvSpPr>
              <a:spLocks noChangeAspect="1"/>
            </p:cNvSpPr>
            <p:nvPr/>
          </p:nvSpPr>
          <p:spPr bwMode="auto">
            <a:xfrm rot="9157310">
              <a:off x="136" y="15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5" name="Freeform 603"/>
            <p:cNvSpPr>
              <a:spLocks noChangeAspect="1"/>
            </p:cNvSpPr>
            <p:nvPr/>
          </p:nvSpPr>
          <p:spPr bwMode="auto">
            <a:xfrm rot="9157310">
              <a:off x="122" y="150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6" name="Freeform 604"/>
            <p:cNvSpPr>
              <a:spLocks noChangeAspect="1"/>
            </p:cNvSpPr>
            <p:nvPr/>
          </p:nvSpPr>
          <p:spPr bwMode="auto">
            <a:xfrm rot="9157310">
              <a:off x="171" y="15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7" name="Freeform 605"/>
            <p:cNvSpPr>
              <a:spLocks noChangeAspect="1"/>
            </p:cNvSpPr>
            <p:nvPr/>
          </p:nvSpPr>
          <p:spPr bwMode="auto">
            <a:xfrm rot="9157310">
              <a:off x="157" y="150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8" name="Freeform 606"/>
            <p:cNvSpPr>
              <a:spLocks noChangeAspect="1"/>
            </p:cNvSpPr>
            <p:nvPr/>
          </p:nvSpPr>
          <p:spPr bwMode="auto">
            <a:xfrm rot="9157310">
              <a:off x="208" y="14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79" name="Freeform 607"/>
            <p:cNvSpPr>
              <a:spLocks noChangeAspect="1"/>
            </p:cNvSpPr>
            <p:nvPr/>
          </p:nvSpPr>
          <p:spPr bwMode="auto">
            <a:xfrm rot="9157310">
              <a:off x="194" y="14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80" name="Group 608"/>
            <p:cNvGrpSpPr>
              <a:grpSpLocks/>
            </p:cNvGrpSpPr>
            <p:nvPr/>
          </p:nvGrpSpPr>
          <p:grpSpPr bwMode="auto">
            <a:xfrm rot="-836791">
              <a:off x="119" y="1525"/>
              <a:ext cx="145" cy="40"/>
              <a:chOff x="4494" y="1402"/>
              <a:chExt cx="145" cy="40"/>
            </a:xfrm>
          </p:grpSpPr>
          <p:sp>
            <p:nvSpPr>
              <p:cNvPr id="36771" name="Oval 60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2" name="Oval 61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3" name="Oval 61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4" name="Oval 61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81" name="Freeform 613"/>
            <p:cNvSpPr>
              <a:spLocks noChangeAspect="1"/>
            </p:cNvSpPr>
            <p:nvPr/>
          </p:nvSpPr>
          <p:spPr bwMode="auto">
            <a:xfrm rot="9157310">
              <a:off x="244" y="14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2" name="Freeform 614"/>
            <p:cNvSpPr>
              <a:spLocks noChangeAspect="1"/>
            </p:cNvSpPr>
            <p:nvPr/>
          </p:nvSpPr>
          <p:spPr bwMode="auto">
            <a:xfrm rot="9157310">
              <a:off x="230" y="149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3" name="Freeform 615"/>
            <p:cNvSpPr>
              <a:spLocks noChangeAspect="1"/>
            </p:cNvSpPr>
            <p:nvPr/>
          </p:nvSpPr>
          <p:spPr bwMode="auto">
            <a:xfrm rot="-1548512">
              <a:off x="255" y="14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4" name="Freeform 616"/>
            <p:cNvSpPr>
              <a:spLocks noChangeAspect="1"/>
            </p:cNvSpPr>
            <p:nvPr/>
          </p:nvSpPr>
          <p:spPr bwMode="auto">
            <a:xfrm rot="-1548512">
              <a:off x="269" y="144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5" name="Freeform 617"/>
            <p:cNvSpPr>
              <a:spLocks noChangeAspect="1"/>
            </p:cNvSpPr>
            <p:nvPr/>
          </p:nvSpPr>
          <p:spPr bwMode="auto">
            <a:xfrm rot="-1548512">
              <a:off x="291" y="14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6" name="Freeform 618"/>
            <p:cNvSpPr>
              <a:spLocks noChangeAspect="1"/>
            </p:cNvSpPr>
            <p:nvPr/>
          </p:nvSpPr>
          <p:spPr bwMode="auto">
            <a:xfrm rot="-1548512">
              <a:off x="305" y="14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7" name="Freeform 619"/>
            <p:cNvSpPr>
              <a:spLocks noChangeAspect="1"/>
            </p:cNvSpPr>
            <p:nvPr/>
          </p:nvSpPr>
          <p:spPr bwMode="auto">
            <a:xfrm rot="-1548512">
              <a:off x="327" y="14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88" name="Freeform 620"/>
            <p:cNvSpPr>
              <a:spLocks noChangeAspect="1"/>
            </p:cNvSpPr>
            <p:nvPr/>
          </p:nvSpPr>
          <p:spPr bwMode="auto">
            <a:xfrm rot="-1548512">
              <a:off x="341" y="14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89" name="Group 621"/>
            <p:cNvGrpSpPr>
              <a:grpSpLocks/>
            </p:cNvGrpSpPr>
            <p:nvPr/>
          </p:nvGrpSpPr>
          <p:grpSpPr bwMode="auto">
            <a:xfrm rot="-742613">
              <a:off x="240" y="1402"/>
              <a:ext cx="144" cy="40"/>
              <a:chOff x="4497" y="1296"/>
              <a:chExt cx="144" cy="40"/>
            </a:xfrm>
          </p:grpSpPr>
          <p:sp>
            <p:nvSpPr>
              <p:cNvPr id="36767" name="Oval 62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8" name="Oval 62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9" name="Oval 62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70" name="Oval 62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90" name="Freeform 626"/>
            <p:cNvSpPr>
              <a:spLocks noChangeAspect="1"/>
            </p:cNvSpPr>
            <p:nvPr/>
          </p:nvSpPr>
          <p:spPr bwMode="auto">
            <a:xfrm rot="-1548512">
              <a:off x="362" y="143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1" name="Freeform 627"/>
            <p:cNvSpPr>
              <a:spLocks noChangeAspect="1"/>
            </p:cNvSpPr>
            <p:nvPr/>
          </p:nvSpPr>
          <p:spPr bwMode="auto">
            <a:xfrm rot="-1548512">
              <a:off x="376" y="14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2" name="Freeform 628"/>
            <p:cNvSpPr>
              <a:spLocks noChangeAspect="1"/>
            </p:cNvSpPr>
            <p:nvPr/>
          </p:nvSpPr>
          <p:spPr bwMode="auto">
            <a:xfrm rot="9251488">
              <a:off x="277" y="14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3" name="Freeform 629"/>
            <p:cNvSpPr>
              <a:spLocks noChangeAspect="1"/>
            </p:cNvSpPr>
            <p:nvPr/>
          </p:nvSpPr>
          <p:spPr bwMode="auto">
            <a:xfrm rot="9251488">
              <a:off x="264" y="14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4" name="Freeform 630"/>
            <p:cNvSpPr>
              <a:spLocks noChangeAspect="1"/>
            </p:cNvSpPr>
            <p:nvPr/>
          </p:nvSpPr>
          <p:spPr bwMode="auto">
            <a:xfrm rot="9251488">
              <a:off x="312" y="148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5" name="Freeform 631"/>
            <p:cNvSpPr>
              <a:spLocks noChangeAspect="1"/>
            </p:cNvSpPr>
            <p:nvPr/>
          </p:nvSpPr>
          <p:spPr bwMode="auto">
            <a:xfrm rot="9251488">
              <a:off x="299" y="14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6" name="Freeform 632"/>
            <p:cNvSpPr>
              <a:spLocks noChangeAspect="1"/>
            </p:cNvSpPr>
            <p:nvPr/>
          </p:nvSpPr>
          <p:spPr bwMode="auto">
            <a:xfrm rot="9251488">
              <a:off x="349" y="14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97" name="Freeform 633"/>
            <p:cNvSpPr>
              <a:spLocks noChangeAspect="1"/>
            </p:cNvSpPr>
            <p:nvPr/>
          </p:nvSpPr>
          <p:spPr bwMode="auto">
            <a:xfrm rot="9251488">
              <a:off x="335" y="14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198" name="Group 634"/>
            <p:cNvGrpSpPr>
              <a:grpSpLocks/>
            </p:cNvGrpSpPr>
            <p:nvPr/>
          </p:nvGrpSpPr>
          <p:grpSpPr bwMode="auto">
            <a:xfrm rot="-742613">
              <a:off x="260" y="1505"/>
              <a:ext cx="145" cy="40"/>
              <a:chOff x="4494" y="1402"/>
              <a:chExt cx="145" cy="40"/>
            </a:xfrm>
          </p:grpSpPr>
          <p:sp>
            <p:nvSpPr>
              <p:cNvPr id="36763" name="Oval 63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4" name="Oval 63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5" name="Oval 63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6" name="Oval 63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199" name="Freeform 639"/>
            <p:cNvSpPr>
              <a:spLocks noChangeAspect="1"/>
            </p:cNvSpPr>
            <p:nvPr/>
          </p:nvSpPr>
          <p:spPr bwMode="auto">
            <a:xfrm rot="9251488">
              <a:off x="385" y="14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0" name="Freeform 640"/>
            <p:cNvSpPr>
              <a:spLocks noChangeAspect="1"/>
            </p:cNvSpPr>
            <p:nvPr/>
          </p:nvSpPr>
          <p:spPr bwMode="auto">
            <a:xfrm rot="9251488">
              <a:off x="371" y="14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1" name="Freeform 641"/>
            <p:cNvSpPr>
              <a:spLocks noChangeAspect="1"/>
            </p:cNvSpPr>
            <p:nvPr/>
          </p:nvSpPr>
          <p:spPr bwMode="auto">
            <a:xfrm rot="-1595356">
              <a:off x="685" y="13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2" name="Freeform 642"/>
            <p:cNvSpPr>
              <a:spLocks noChangeAspect="1"/>
            </p:cNvSpPr>
            <p:nvPr/>
          </p:nvSpPr>
          <p:spPr bwMode="auto">
            <a:xfrm rot="-1595356">
              <a:off x="699" y="13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3" name="Freeform 643"/>
            <p:cNvSpPr>
              <a:spLocks noChangeAspect="1"/>
            </p:cNvSpPr>
            <p:nvPr/>
          </p:nvSpPr>
          <p:spPr bwMode="auto">
            <a:xfrm rot="-1595356">
              <a:off x="721" y="13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4" name="Freeform 644"/>
            <p:cNvSpPr>
              <a:spLocks noChangeAspect="1"/>
            </p:cNvSpPr>
            <p:nvPr/>
          </p:nvSpPr>
          <p:spPr bwMode="auto">
            <a:xfrm rot="-1595356">
              <a:off x="735" y="13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5" name="Freeform 645"/>
            <p:cNvSpPr>
              <a:spLocks noChangeAspect="1"/>
            </p:cNvSpPr>
            <p:nvPr/>
          </p:nvSpPr>
          <p:spPr bwMode="auto">
            <a:xfrm rot="-1595356">
              <a:off x="757" y="138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6" name="Freeform 646"/>
            <p:cNvSpPr>
              <a:spLocks noChangeAspect="1"/>
            </p:cNvSpPr>
            <p:nvPr/>
          </p:nvSpPr>
          <p:spPr bwMode="auto">
            <a:xfrm rot="-1595356">
              <a:off x="770" y="13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07" name="Group 647"/>
            <p:cNvGrpSpPr>
              <a:grpSpLocks/>
            </p:cNvGrpSpPr>
            <p:nvPr/>
          </p:nvGrpSpPr>
          <p:grpSpPr bwMode="auto">
            <a:xfrm rot="-789456">
              <a:off x="669" y="1349"/>
              <a:ext cx="144" cy="40"/>
              <a:chOff x="4497" y="1296"/>
              <a:chExt cx="144" cy="40"/>
            </a:xfrm>
          </p:grpSpPr>
          <p:sp>
            <p:nvSpPr>
              <p:cNvPr id="36759" name="Oval 64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0" name="Oval 64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1" name="Oval 65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62" name="Oval 65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08" name="Freeform 652"/>
            <p:cNvSpPr>
              <a:spLocks noChangeAspect="1"/>
            </p:cNvSpPr>
            <p:nvPr/>
          </p:nvSpPr>
          <p:spPr bwMode="auto">
            <a:xfrm rot="-1595356">
              <a:off x="791" y="13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09" name="Freeform 653"/>
            <p:cNvSpPr>
              <a:spLocks noChangeAspect="1"/>
            </p:cNvSpPr>
            <p:nvPr/>
          </p:nvSpPr>
          <p:spPr bwMode="auto">
            <a:xfrm rot="-1595356">
              <a:off x="805" y="13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0" name="Freeform 654"/>
            <p:cNvSpPr>
              <a:spLocks noChangeAspect="1"/>
            </p:cNvSpPr>
            <p:nvPr/>
          </p:nvSpPr>
          <p:spPr bwMode="auto">
            <a:xfrm rot="9204646">
              <a:off x="708" y="14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1" name="Freeform 655"/>
            <p:cNvSpPr>
              <a:spLocks noChangeAspect="1"/>
            </p:cNvSpPr>
            <p:nvPr/>
          </p:nvSpPr>
          <p:spPr bwMode="auto">
            <a:xfrm rot="9204646">
              <a:off x="694" y="14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2" name="Freeform 656"/>
            <p:cNvSpPr>
              <a:spLocks noChangeAspect="1"/>
            </p:cNvSpPr>
            <p:nvPr/>
          </p:nvSpPr>
          <p:spPr bwMode="auto">
            <a:xfrm rot="9204646">
              <a:off x="743" y="14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3" name="Freeform 657"/>
            <p:cNvSpPr>
              <a:spLocks noChangeAspect="1"/>
            </p:cNvSpPr>
            <p:nvPr/>
          </p:nvSpPr>
          <p:spPr bwMode="auto">
            <a:xfrm rot="9204646">
              <a:off x="729" y="143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4" name="Freeform 658"/>
            <p:cNvSpPr>
              <a:spLocks noChangeAspect="1"/>
            </p:cNvSpPr>
            <p:nvPr/>
          </p:nvSpPr>
          <p:spPr bwMode="auto">
            <a:xfrm rot="9204646">
              <a:off x="780" y="14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5" name="Freeform 659"/>
            <p:cNvSpPr>
              <a:spLocks noChangeAspect="1"/>
            </p:cNvSpPr>
            <p:nvPr/>
          </p:nvSpPr>
          <p:spPr bwMode="auto">
            <a:xfrm rot="9204646">
              <a:off x="766" y="14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16" name="Group 660"/>
            <p:cNvGrpSpPr>
              <a:grpSpLocks/>
            </p:cNvGrpSpPr>
            <p:nvPr/>
          </p:nvGrpSpPr>
          <p:grpSpPr bwMode="auto">
            <a:xfrm rot="-789456">
              <a:off x="691" y="1452"/>
              <a:ext cx="145" cy="40"/>
              <a:chOff x="4494" y="1402"/>
              <a:chExt cx="145" cy="40"/>
            </a:xfrm>
          </p:grpSpPr>
          <p:sp>
            <p:nvSpPr>
              <p:cNvPr id="36755" name="Oval 66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6" name="Oval 66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7" name="Oval 66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8" name="Oval 66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17" name="Freeform 665"/>
            <p:cNvSpPr>
              <a:spLocks noChangeAspect="1"/>
            </p:cNvSpPr>
            <p:nvPr/>
          </p:nvSpPr>
          <p:spPr bwMode="auto">
            <a:xfrm rot="9204646">
              <a:off x="815" y="14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8" name="Freeform 666"/>
            <p:cNvSpPr>
              <a:spLocks noChangeAspect="1"/>
            </p:cNvSpPr>
            <p:nvPr/>
          </p:nvSpPr>
          <p:spPr bwMode="auto">
            <a:xfrm rot="9204646">
              <a:off x="802" y="14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19" name="Freeform 667"/>
            <p:cNvSpPr>
              <a:spLocks noChangeAspect="1"/>
            </p:cNvSpPr>
            <p:nvPr/>
          </p:nvSpPr>
          <p:spPr bwMode="auto">
            <a:xfrm rot="-1595425">
              <a:off x="542" y="14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0" name="Freeform 668"/>
            <p:cNvSpPr>
              <a:spLocks noChangeAspect="1"/>
            </p:cNvSpPr>
            <p:nvPr/>
          </p:nvSpPr>
          <p:spPr bwMode="auto">
            <a:xfrm rot="-1595425">
              <a:off x="556" y="14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1" name="Freeform 669"/>
            <p:cNvSpPr>
              <a:spLocks noChangeAspect="1"/>
            </p:cNvSpPr>
            <p:nvPr/>
          </p:nvSpPr>
          <p:spPr bwMode="auto">
            <a:xfrm rot="-1595425">
              <a:off x="578" y="14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2" name="Freeform 670"/>
            <p:cNvSpPr>
              <a:spLocks noChangeAspect="1"/>
            </p:cNvSpPr>
            <p:nvPr/>
          </p:nvSpPr>
          <p:spPr bwMode="auto">
            <a:xfrm rot="-1595425">
              <a:off x="592" y="14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3" name="Freeform 671"/>
            <p:cNvSpPr>
              <a:spLocks noChangeAspect="1"/>
            </p:cNvSpPr>
            <p:nvPr/>
          </p:nvSpPr>
          <p:spPr bwMode="auto">
            <a:xfrm rot="-1595425">
              <a:off x="614" y="140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4" name="Freeform 672"/>
            <p:cNvSpPr>
              <a:spLocks noChangeAspect="1"/>
            </p:cNvSpPr>
            <p:nvPr/>
          </p:nvSpPr>
          <p:spPr bwMode="auto">
            <a:xfrm rot="-1595425">
              <a:off x="627" y="13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25" name="Group 673"/>
            <p:cNvGrpSpPr>
              <a:grpSpLocks/>
            </p:cNvGrpSpPr>
            <p:nvPr/>
          </p:nvGrpSpPr>
          <p:grpSpPr bwMode="auto">
            <a:xfrm rot="-789526">
              <a:off x="526" y="1368"/>
              <a:ext cx="144" cy="40"/>
              <a:chOff x="4497" y="1296"/>
              <a:chExt cx="144" cy="40"/>
            </a:xfrm>
          </p:grpSpPr>
          <p:sp>
            <p:nvSpPr>
              <p:cNvPr id="36751" name="Oval 67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2" name="Oval 67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3" name="Oval 67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4" name="Oval 67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26" name="Freeform 678"/>
            <p:cNvSpPr>
              <a:spLocks noChangeAspect="1"/>
            </p:cNvSpPr>
            <p:nvPr/>
          </p:nvSpPr>
          <p:spPr bwMode="auto">
            <a:xfrm rot="-1595425">
              <a:off x="648" y="13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7" name="Freeform 679"/>
            <p:cNvSpPr>
              <a:spLocks noChangeAspect="1"/>
            </p:cNvSpPr>
            <p:nvPr/>
          </p:nvSpPr>
          <p:spPr bwMode="auto">
            <a:xfrm rot="-1595425">
              <a:off x="662" y="139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8" name="Freeform 680"/>
            <p:cNvSpPr>
              <a:spLocks noChangeAspect="1"/>
            </p:cNvSpPr>
            <p:nvPr/>
          </p:nvSpPr>
          <p:spPr bwMode="auto">
            <a:xfrm rot="9204573">
              <a:off x="565" y="145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29" name="Freeform 681"/>
            <p:cNvSpPr>
              <a:spLocks noChangeAspect="1"/>
            </p:cNvSpPr>
            <p:nvPr/>
          </p:nvSpPr>
          <p:spPr bwMode="auto">
            <a:xfrm rot="9204573">
              <a:off x="551" y="14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0" name="Freeform 682"/>
            <p:cNvSpPr>
              <a:spLocks noChangeAspect="1"/>
            </p:cNvSpPr>
            <p:nvPr/>
          </p:nvSpPr>
          <p:spPr bwMode="auto">
            <a:xfrm rot="9204573">
              <a:off x="600" y="144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1" name="Freeform 683"/>
            <p:cNvSpPr>
              <a:spLocks noChangeAspect="1"/>
            </p:cNvSpPr>
            <p:nvPr/>
          </p:nvSpPr>
          <p:spPr bwMode="auto">
            <a:xfrm rot="9204573">
              <a:off x="586" y="14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2" name="Freeform 684"/>
            <p:cNvSpPr>
              <a:spLocks noChangeAspect="1"/>
            </p:cNvSpPr>
            <p:nvPr/>
          </p:nvSpPr>
          <p:spPr bwMode="auto">
            <a:xfrm rot="9204573">
              <a:off x="637" y="14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3" name="Freeform 685"/>
            <p:cNvSpPr>
              <a:spLocks noChangeAspect="1"/>
            </p:cNvSpPr>
            <p:nvPr/>
          </p:nvSpPr>
          <p:spPr bwMode="auto">
            <a:xfrm rot="9204573">
              <a:off x="623" y="14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34" name="Group 686"/>
            <p:cNvGrpSpPr>
              <a:grpSpLocks/>
            </p:cNvGrpSpPr>
            <p:nvPr/>
          </p:nvGrpSpPr>
          <p:grpSpPr bwMode="auto">
            <a:xfrm rot="-789526">
              <a:off x="548" y="1471"/>
              <a:ext cx="145" cy="40"/>
              <a:chOff x="4494" y="1402"/>
              <a:chExt cx="145" cy="40"/>
            </a:xfrm>
          </p:grpSpPr>
          <p:sp>
            <p:nvSpPr>
              <p:cNvPr id="36747" name="Oval 68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8" name="Oval 68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9" name="Oval 68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50" name="Oval 69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35" name="Freeform 691"/>
            <p:cNvSpPr>
              <a:spLocks noChangeAspect="1"/>
            </p:cNvSpPr>
            <p:nvPr/>
          </p:nvSpPr>
          <p:spPr bwMode="auto">
            <a:xfrm rot="9204573">
              <a:off x="673" y="143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6" name="Freeform 692"/>
            <p:cNvSpPr>
              <a:spLocks noChangeAspect="1"/>
            </p:cNvSpPr>
            <p:nvPr/>
          </p:nvSpPr>
          <p:spPr bwMode="auto">
            <a:xfrm rot="9204573">
              <a:off x="659" y="14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7" name="Freeform 693"/>
            <p:cNvSpPr>
              <a:spLocks noChangeAspect="1"/>
            </p:cNvSpPr>
            <p:nvPr/>
          </p:nvSpPr>
          <p:spPr bwMode="auto">
            <a:xfrm rot="-1595425">
              <a:off x="401" y="14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8" name="Freeform 694"/>
            <p:cNvSpPr>
              <a:spLocks noChangeAspect="1"/>
            </p:cNvSpPr>
            <p:nvPr/>
          </p:nvSpPr>
          <p:spPr bwMode="auto">
            <a:xfrm rot="-1595425">
              <a:off x="415" y="14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39" name="Freeform 695"/>
            <p:cNvSpPr>
              <a:spLocks noChangeAspect="1"/>
            </p:cNvSpPr>
            <p:nvPr/>
          </p:nvSpPr>
          <p:spPr bwMode="auto">
            <a:xfrm rot="-1595425">
              <a:off x="437" y="14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0" name="Freeform 696"/>
            <p:cNvSpPr>
              <a:spLocks noChangeAspect="1"/>
            </p:cNvSpPr>
            <p:nvPr/>
          </p:nvSpPr>
          <p:spPr bwMode="auto">
            <a:xfrm rot="-1595425">
              <a:off x="451" y="142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1" name="Freeform 697"/>
            <p:cNvSpPr>
              <a:spLocks noChangeAspect="1"/>
            </p:cNvSpPr>
            <p:nvPr/>
          </p:nvSpPr>
          <p:spPr bwMode="auto">
            <a:xfrm rot="-1595425">
              <a:off x="473" y="141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2" name="Freeform 698"/>
            <p:cNvSpPr>
              <a:spLocks noChangeAspect="1"/>
            </p:cNvSpPr>
            <p:nvPr/>
          </p:nvSpPr>
          <p:spPr bwMode="auto">
            <a:xfrm rot="-1595425">
              <a:off x="486" y="141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43" name="Group 699"/>
            <p:cNvGrpSpPr>
              <a:grpSpLocks/>
            </p:cNvGrpSpPr>
            <p:nvPr/>
          </p:nvGrpSpPr>
          <p:grpSpPr bwMode="auto">
            <a:xfrm rot="-789526">
              <a:off x="385" y="1385"/>
              <a:ext cx="144" cy="40"/>
              <a:chOff x="4497" y="1296"/>
              <a:chExt cx="144" cy="40"/>
            </a:xfrm>
          </p:grpSpPr>
          <p:sp>
            <p:nvSpPr>
              <p:cNvPr id="36743" name="Oval 70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4" name="Oval 70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5" name="Oval 70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6" name="Oval 70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44" name="Freeform 704"/>
            <p:cNvSpPr>
              <a:spLocks noChangeAspect="1"/>
            </p:cNvSpPr>
            <p:nvPr/>
          </p:nvSpPr>
          <p:spPr bwMode="auto">
            <a:xfrm rot="-1595425">
              <a:off x="507" y="14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5" name="Freeform 705"/>
            <p:cNvSpPr>
              <a:spLocks noChangeAspect="1"/>
            </p:cNvSpPr>
            <p:nvPr/>
          </p:nvSpPr>
          <p:spPr bwMode="auto">
            <a:xfrm rot="-1595425">
              <a:off x="521" y="14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6" name="Freeform 706"/>
            <p:cNvSpPr>
              <a:spLocks noChangeAspect="1"/>
            </p:cNvSpPr>
            <p:nvPr/>
          </p:nvSpPr>
          <p:spPr bwMode="auto">
            <a:xfrm rot="9204573">
              <a:off x="424" y="14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7" name="Freeform 707"/>
            <p:cNvSpPr>
              <a:spLocks noChangeAspect="1"/>
            </p:cNvSpPr>
            <p:nvPr/>
          </p:nvSpPr>
          <p:spPr bwMode="auto">
            <a:xfrm rot="9204573">
              <a:off x="410" y="14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8" name="Freeform 708"/>
            <p:cNvSpPr>
              <a:spLocks noChangeAspect="1"/>
            </p:cNvSpPr>
            <p:nvPr/>
          </p:nvSpPr>
          <p:spPr bwMode="auto">
            <a:xfrm rot="9204573">
              <a:off x="459" y="14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49" name="Freeform 709"/>
            <p:cNvSpPr>
              <a:spLocks noChangeAspect="1"/>
            </p:cNvSpPr>
            <p:nvPr/>
          </p:nvSpPr>
          <p:spPr bwMode="auto">
            <a:xfrm rot="9204573">
              <a:off x="445" y="146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0" name="Freeform 710"/>
            <p:cNvSpPr>
              <a:spLocks noChangeAspect="1"/>
            </p:cNvSpPr>
            <p:nvPr/>
          </p:nvSpPr>
          <p:spPr bwMode="auto">
            <a:xfrm rot="9204573">
              <a:off x="496" y="145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1" name="Freeform 711"/>
            <p:cNvSpPr>
              <a:spLocks noChangeAspect="1"/>
            </p:cNvSpPr>
            <p:nvPr/>
          </p:nvSpPr>
          <p:spPr bwMode="auto">
            <a:xfrm rot="9204573">
              <a:off x="482" y="14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52" name="Group 712"/>
            <p:cNvGrpSpPr>
              <a:grpSpLocks/>
            </p:cNvGrpSpPr>
            <p:nvPr/>
          </p:nvGrpSpPr>
          <p:grpSpPr bwMode="auto">
            <a:xfrm rot="-789526">
              <a:off x="407" y="1488"/>
              <a:ext cx="145" cy="40"/>
              <a:chOff x="4494" y="1402"/>
              <a:chExt cx="145" cy="40"/>
            </a:xfrm>
          </p:grpSpPr>
          <p:sp>
            <p:nvSpPr>
              <p:cNvPr id="36739" name="Oval 71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0" name="Oval 71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1" name="Oval 71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42" name="Oval 71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53" name="Freeform 717"/>
            <p:cNvSpPr>
              <a:spLocks noChangeAspect="1"/>
            </p:cNvSpPr>
            <p:nvPr/>
          </p:nvSpPr>
          <p:spPr bwMode="auto">
            <a:xfrm rot="9204573">
              <a:off x="532" y="14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4" name="Freeform 718"/>
            <p:cNvSpPr>
              <a:spLocks noChangeAspect="1"/>
            </p:cNvSpPr>
            <p:nvPr/>
          </p:nvSpPr>
          <p:spPr bwMode="auto">
            <a:xfrm rot="9204573">
              <a:off x="518" y="14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5" name="Freeform 719"/>
            <p:cNvSpPr>
              <a:spLocks noChangeAspect="1"/>
            </p:cNvSpPr>
            <p:nvPr/>
          </p:nvSpPr>
          <p:spPr bwMode="auto">
            <a:xfrm rot="-1595197">
              <a:off x="827" y="13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6" name="Freeform 720"/>
            <p:cNvSpPr>
              <a:spLocks noChangeAspect="1"/>
            </p:cNvSpPr>
            <p:nvPr/>
          </p:nvSpPr>
          <p:spPr bwMode="auto">
            <a:xfrm rot="-1595197">
              <a:off x="841" y="13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7" name="Freeform 721"/>
            <p:cNvSpPr>
              <a:spLocks noChangeAspect="1"/>
            </p:cNvSpPr>
            <p:nvPr/>
          </p:nvSpPr>
          <p:spPr bwMode="auto">
            <a:xfrm rot="-1595197">
              <a:off x="863" y="13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8" name="Freeform 722"/>
            <p:cNvSpPr>
              <a:spLocks noChangeAspect="1"/>
            </p:cNvSpPr>
            <p:nvPr/>
          </p:nvSpPr>
          <p:spPr bwMode="auto">
            <a:xfrm rot="-1595197">
              <a:off x="877" y="13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59" name="Freeform 723"/>
            <p:cNvSpPr>
              <a:spLocks noChangeAspect="1"/>
            </p:cNvSpPr>
            <p:nvPr/>
          </p:nvSpPr>
          <p:spPr bwMode="auto">
            <a:xfrm rot="-1595197">
              <a:off x="899" y="136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0" name="Freeform 724"/>
            <p:cNvSpPr>
              <a:spLocks noChangeAspect="1"/>
            </p:cNvSpPr>
            <p:nvPr/>
          </p:nvSpPr>
          <p:spPr bwMode="auto">
            <a:xfrm rot="-1595197">
              <a:off x="912" y="13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61" name="Group 725"/>
            <p:cNvGrpSpPr>
              <a:grpSpLocks/>
            </p:cNvGrpSpPr>
            <p:nvPr/>
          </p:nvGrpSpPr>
          <p:grpSpPr bwMode="auto">
            <a:xfrm rot="-789298">
              <a:off x="811" y="1331"/>
              <a:ext cx="144" cy="40"/>
              <a:chOff x="4497" y="1296"/>
              <a:chExt cx="144" cy="40"/>
            </a:xfrm>
          </p:grpSpPr>
          <p:sp>
            <p:nvSpPr>
              <p:cNvPr id="36735" name="Oval 72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6" name="Oval 72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7" name="Oval 72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8" name="Oval 72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62" name="Freeform 730"/>
            <p:cNvSpPr>
              <a:spLocks noChangeAspect="1"/>
            </p:cNvSpPr>
            <p:nvPr/>
          </p:nvSpPr>
          <p:spPr bwMode="auto">
            <a:xfrm rot="-1595197">
              <a:off x="933" y="135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3" name="Freeform 731"/>
            <p:cNvSpPr>
              <a:spLocks noChangeAspect="1"/>
            </p:cNvSpPr>
            <p:nvPr/>
          </p:nvSpPr>
          <p:spPr bwMode="auto">
            <a:xfrm rot="-1595197">
              <a:off x="947" y="13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4" name="Freeform 732"/>
            <p:cNvSpPr>
              <a:spLocks noChangeAspect="1"/>
            </p:cNvSpPr>
            <p:nvPr/>
          </p:nvSpPr>
          <p:spPr bwMode="auto">
            <a:xfrm rot="9204803">
              <a:off x="850" y="14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5" name="Freeform 733"/>
            <p:cNvSpPr>
              <a:spLocks noChangeAspect="1"/>
            </p:cNvSpPr>
            <p:nvPr/>
          </p:nvSpPr>
          <p:spPr bwMode="auto">
            <a:xfrm rot="9204803">
              <a:off x="836" y="14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6" name="Freeform 734"/>
            <p:cNvSpPr>
              <a:spLocks noChangeAspect="1"/>
            </p:cNvSpPr>
            <p:nvPr/>
          </p:nvSpPr>
          <p:spPr bwMode="auto">
            <a:xfrm rot="9204803">
              <a:off x="885" y="14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7" name="Freeform 735"/>
            <p:cNvSpPr>
              <a:spLocks noChangeAspect="1"/>
            </p:cNvSpPr>
            <p:nvPr/>
          </p:nvSpPr>
          <p:spPr bwMode="auto">
            <a:xfrm rot="9204803">
              <a:off x="871" y="14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8" name="Freeform 736"/>
            <p:cNvSpPr>
              <a:spLocks noChangeAspect="1"/>
            </p:cNvSpPr>
            <p:nvPr/>
          </p:nvSpPr>
          <p:spPr bwMode="auto">
            <a:xfrm rot="9204803">
              <a:off x="922" y="140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69" name="Freeform 737"/>
            <p:cNvSpPr>
              <a:spLocks noChangeAspect="1"/>
            </p:cNvSpPr>
            <p:nvPr/>
          </p:nvSpPr>
          <p:spPr bwMode="auto">
            <a:xfrm rot="9204803">
              <a:off x="908" y="140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70" name="Group 738"/>
            <p:cNvGrpSpPr>
              <a:grpSpLocks/>
            </p:cNvGrpSpPr>
            <p:nvPr/>
          </p:nvGrpSpPr>
          <p:grpSpPr bwMode="auto">
            <a:xfrm rot="-789298">
              <a:off x="833" y="1434"/>
              <a:ext cx="145" cy="40"/>
              <a:chOff x="4494" y="1402"/>
              <a:chExt cx="145" cy="40"/>
            </a:xfrm>
          </p:grpSpPr>
          <p:sp>
            <p:nvSpPr>
              <p:cNvPr id="36731" name="Oval 73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2" name="Oval 74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3" name="Oval 74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4" name="Oval 74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71" name="Freeform 743"/>
            <p:cNvSpPr>
              <a:spLocks noChangeAspect="1"/>
            </p:cNvSpPr>
            <p:nvPr/>
          </p:nvSpPr>
          <p:spPr bwMode="auto">
            <a:xfrm rot="9204803">
              <a:off x="957" y="140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2" name="Freeform 744"/>
            <p:cNvSpPr>
              <a:spLocks noChangeAspect="1"/>
            </p:cNvSpPr>
            <p:nvPr/>
          </p:nvSpPr>
          <p:spPr bwMode="auto">
            <a:xfrm rot="9204803">
              <a:off x="944" y="14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3" name="Freeform 745"/>
            <p:cNvSpPr>
              <a:spLocks noChangeAspect="1"/>
            </p:cNvSpPr>
            <p:nvPr/>
          </p:nvSpPr>
          <p:spPr bwMode="auto">
            <a:xfrm rot="-1548109">
              <a:off x="968" y="135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4" name="Freeform 746"/>
            <p:cNvSpPr>
              <a:spLocks noChangeAspect="1"/>
            </p:cNvSpPr>
            <p:nvPr/>
          </p:nvSpPr>
          <p:spPr bwMode="auto">
            <a:xfrm rot="-1548109">
              <a:off x="982" y="13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5" name="Freeform 747"/>
            <p:cNvSpPr>
              <a:spLocks noChangeAspect="1"/>
            </p:cNvSpPr>
            <p:nvPr/>
          </p:nvSpPr>
          <p:spPr bwMode="auto">
            <a:xfrm rot="-1548109">
              <a:off x="1004" y="135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6" name="Freeform 748"/>
            <p:cNvSpPr>
              <a:spLocks noChangeAspect="1"/>
            </p:cNvSpPr>
            <p:nvPr/>
          </p:nvSpPr>
          <p:spPr bwMode="auto">
            <a:xfrm rot="-1548109">
              <a:off x="1018" y="135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7" name="Freeform 749"/>
            <p:cNvSpPr>
              <a:spLocks noChangeAspect="1"/>
            </p:cNvSpPr>
            <p:nvPr/>
          </p:nvSpPr>
          <p:spPr bwMode="auto">
            <a:xfrm rot="-1548109">
              <a:off x="1040" y="134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78" name="Freeform 750"/>
            <p:cNvSpPr>
              <a:spLocks noChangeAspect="1"/>
            </p:cNvSpPr>
            <p:nvPr/>
          </p:nvSpPr>
          <p:spPr bwMode="auto">
            <a:xfrm rot="-1548109">
              <a:off x="1054" y="134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79" name="Group 751"/>
            <p:cNvGrpSpPr>
              <a:grpSpLocks/>
            </p:cNvGrpSpPr>
            <p:nvPr/>
          </p:nvGrpSpPr>
          <p:grpSpPr bwMode="auto">
            <a:xfrm rot="-742209">
              <a:off x="953" y="1315"/>
              <a:ext cx="144" cy="40"/>
              <a:chOff x="4497" y="1296"/>
              <a:chExt cx="144" cy="40"/>
            </a:xfrm>
          </p:grpSpPr>
          <p:sp>
            <p:nvSpPr>
              <p:cNvPr id="36727" name="Oval 75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8" name="Oval 75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9" name="Oval 75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30" name="Oval 75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80" name="Freeform 756"/>
            <p:cNvSpPr>
              <a:spLocks noChangeAspect="1"/>
            </p:cNvSpPr>
            <p:nvPr/>
          </p:nvSpPr>
          <p:spPr bwMode="auto">
            <a:xfrm rot="-1548109">
              <a:off x="1075" y="13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1" name="Freeform 757"/>
            <p:cNvSpPr>
              <a:spLocks noChangeAspect="1"/>
            </p:cNvSpPr>
            <p:nvPr/>
          </p:nvSpPr>
          <p:spPr bwMode="auto">
            <a:xfrm rot="-1548109">
              <a:off x="1089" y="13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2" name="Freeform 758"/>
            <p:cNvSpPr>
              <a:spLocks noChangeAspect="1"/>
            </p:cNvSpPr>
            <p:nvPr/>
          </p:nvSpPr>
          <p:spPr bwMode="auto">
            <a:xfrm rot="9251891">
              <a:off x="990" y="13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3" name="Freeform 759"/>
            <p:cNvSpPr>
              <a:spLocks noChangeAspect="1"/>
            </p:cNvSpPr>
            <p:nvPr/>
          </p:nvSpPr>
          <p:spPr bwMode="auto">
            <a:xfrm rot="9251891">
              <a:off x="977" y="140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4" name="Freeform 760"/>
            <p:cNvSpPr>
              <a:spLocks noChangeAspect="1"/>
            </p:cNvSpPr>
            <p:nvPr/>
          </p:nvSpPr>
          <p:spPr bwMode="auto">
            <a:xfrm rot="9251891">
              <a:off x="1025" y="13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5" name="Freeform 761"/>
            <p:cNvSpPr>
              <a:spLocks noChangeAspect="1"/>
            </p:cNvSpPr>
            <p:nvPr/>
          </p:nvSpPr>
          <p:spPr bwMode="auto">
            <a:xfrm rot="9251891">
              <a:off x="1012" y="139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6" name="Freeform 762"/>
            <p:cNvSpPr>
              <a:spLocks noChangeAspect="1"/>
            </p:cNvSpPr>
            <p:nvPr/>
          </p:nvSpPr>
          <p:spPr bwMode="auto">
            <a:xfrm rot="9251891">
              <a:off x="1062" y="139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87" name="Freeform 763"/>
            <p:cNvSpPr>
              <a:spLocks noChangeAspect="1"/>
            </p:cNvSpPr>
            <p:nvPr/>
          </p:nvSpPr>
          <p:spPr bwMode="auto">
            <a:xfrm rot="9251891">
              <a:off x="1048" y="13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88" name="Group 764"/>
            <p:cNvGrpSpPr>
              <a:grpSpLocks/>
            </p:cNvGrpSpPr>
            <p:nvPr/>
          </p:nvGrpSpPr>
          <p:grpSpPr bwMode="auto">
            <a:xfrm rot="-742209">
              <a:off x="973" y="1418"/>
              <a:ext cx="145" cy="40"/>
              <a:chOff x="4494" y="1402"/>
              <a:chExt cx="145" cy="40"/>
            </a:xfrm>
          </p:grpSpPr>
          <p:sp>
            <p:nvSpPr>
              <p:cNvPr id="36723" name="Oval 76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4" name="Oval 76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5" name="Oval 76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6" name="Oval 76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89" name="Freeform 769"/>
            <p:cNvSpPr>
              <a:spLocks noChangeAspect="1"/>
            </p:cNvSpPr>
            <p:nvPr/>
          </p:nvSpPr>
          <p:spPr bwMode="auto">
            <a:xfrm rot="9251891">
              <a:off x="1098" y="138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0" name="Freeform 770"/>
            <p:cNvSpPr>
              <a:spLocks noChangeAspect="1"/>
            </p:cNvSpPr>
            <p:nvPr/>
          </p:nvSpPr>
          <p:spPr bwMode="auto">
            <a:xfrm rot="9251891">
              <a:off x="1084" y="13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1" name="Freeform 771"/>
            <p:cNvSpPr>
              <a:spLocks noChangeAspect="1"/>
            </p:cNvSpPr>
            <p:nvPr/>
          </p:nvSpPr>
          <p:spPr bwMode="auto">
            <a:xfrm rot="-1548109">
              <a:off x="1111" y="13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2" name="Freeform 772"/>
            <p:cNvSpPr>
              <a:spLocks noChangeAspect="1"/>
            </p:cNvSpPr>
            <p:nvPr/>
          </p:nvSpPr>
          <p:spPr bwMode="auto">
            <a:xfrm rot="-1548109">
              <a:off x="1125" y="133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3" name="Freeform 773"/>
            <p:cNvSpPr>
              <a:spLocks noChangeAspect="1"/>
            </p:cNvSpPr>
            <p:nvPr/>
          </p:nvSpPr>
          <p:spPr bwMode="auto">
            <a:xfrm rot="-1548109">
              <a:off x="1147" y="13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4" name="Freeform 774"/>
            <p:cNvSpPr>
              <a:spLocks noChangeAspect="1"/>
            </p:cNvSpPr>
            <p:nvPr/>
          </p:nvSpPr>
          <p:spPr bwMode="auto">
            <a:xfrm rot="-1548109">
              <a:off x="1161" y="133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5" name="Freeform 775"/>
            <p:cNvSpPr>
              <a:spLocks noChangeAspect="1"/>
            </p:cNvSpPr>
            <p:nvPr/>
          </p:nvSpPr>
          <p:spPr bwMode="auto">
            <a:xfrm rot="-1548109">
              <a:off x="1183" y="13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6" name="Freeform 776"/>
            <p:cNvSpPr>
              <a:spLocks noChangeAspect="1"/>
            </p:cNvSpPr>
            <p:nvPr/>
          </p:nvSpPr>
          <p:spPr bwMode="auto">
            <a:xfrm rot="-1548109">
              <a:off x="1197" y="13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297" name="Group 777"/>
            <p:cNvGrpSpPr>
              <a:grpSpLocks/>
            </p:cNvGrpSpPr>
            <p:nvPr/>
          </p:nvGrpSpPr>
          <p:grpSpPr bwMode="auto">
            <a:xfrm rot="-742209">
              <a:off x="1096" y="1299"/>
              <a:ext cx="144" cy="40"/>
              <a:chOff x="4497" y="1296"/>
              <a:chExt cx="144" cy="40"/>
            </a:xfrm>
          </p:grpSpPr>
          <p:sp>
            <p:nvSpPr>
              <p:cNvPr id="36719" name="Oval 77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0" name="Oval 77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1" name="Oval 78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22" name="Oval 78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298" name="Freeform 782"/>
            <p:cNvSpPr>
              <a:spLocks noChangeAspect="1"/>
            </p:cNvSpPr>
            <p:nvPr/>
          </p:nvSpPr>
          <p:spPr bwMode="auto">
            <a:xfrm rot="-1548109">
              <a:off x="1218" y="13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99" name="Freeform 783"/>
            <p:cNvSpPr>
              <a:spLocks noChangeAspect="1"/>
            </p:cNvSpPr>
            <p:nvPr/>
          </p:nvSpPr>
          <p:spPr bwMode="auto">
            <a:xfrm rot="-1548109">
              <a:off x="1232" y="13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0" name="Freeform 784"/>
            <p:cNvSpPr>
              <a:spLocks noChangeAspect="1"/>
            </p:cNvSpPr>
            <p:nvPr/>
          </p:nvSpPr>
          <p:spPr bwMode="auto">
            <a:xfrm rot="9251891">
              <a:off x="1133" y="138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1" name="Freeform 785"/>
            <p:cNvSpPr>
              <a:spLocks noChangeAspect="1"/>
            </p:cNvSpPr>
            <p:nvPr/>
          </p:nvSpPr>
          <p:spPr bwMode="auto">
            <a:xfrm rot="9251891">
              <a:off x="1120" y="13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2" name="Freeform 786"/>
            <p:cNvSpPr>
              <a:spLocks noChangeAspect="1"/>
            </p:cNvSpPr>
            <p:nvPr/>
          </p:nvSpPr>
          <p:spPr bwMode="auto">
            <a:xfrm rot="9251891">
              <a:off x="1168" y="13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3" name="Freeform 787"/>
            <p:cNvSpPr>
              <a:spLocks noChangeAspect="1"/>
            </p:cNvSpPr>
            <p:nvPr/>
          </p:nvSpPr>
          <p:spPr bwMode="auto">
            <a:xfrm rot="9251891">
              <a:off x="1155" y="13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4" name="Freeform 788"/>
            <p:cNvSpPr>
              <a:spLocks noChangeAspect="1"/>
            </p:cNvSpPr>
            <p:nvPr/>
          </p:nvSpPr>
          <p:spPr bwMode="auto">
            <a:xfrm rot="9251891">
              <a:off x="1205" y="13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5" name="Freeform 789"/>
            <p:cNvSpPr>
              <a:spLocks noChangeAspect="1"/>
            </p:cNvSpPr>
            <p:nvPr/>
          </p:nvSpPr>
          <p:spPr bwMode="auto">
            <a:xfrm rot="9251891">
              <a:off x="1191" y="137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06" name="Group 790"/>
            <p:cNvGrpSpPr>
              <a:grpSpLocks/>
            </p:cNvGrpSpPr>
            <p:nvPr/>
          </p:nvGrpSpPr>
          <p:grpSpPr bwMode="auto">
            <a:xfrm rot="-742209">
              <a:off x="1116" y="1402"/>
              <a:ext cx="145" cy="40"/>
              <a:chOff x="4494" y="1402"/>
              <a:chExt cx="145" cy="40"/>
            </a:xfrm>
          </p:grpSpPr>
          <p:sp>
            <p:nvSpPr>
              <p:cNvPr id="36715" name="Oval 79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6" name="Oval 79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7" name="Oval 79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8" name="Oval 79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07" name="Freeform 795"/>
            <p:cNvSpPr>
              <a:spLocks noChangeAspect="1"/>
            </p:cNvSpPr>
            <p:nvPr/>
          </p:nvSpPr>
          <p:spPr bwMode="auto">
            <a:xfrm rot="9251891">
              <a:off x="1241" y="13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8" name="Freeform 796"/>
            <p:cNvSpPr>
              <a:spLocks noChangeAspect="1"/>
            </p:cNvSpPr>
            <p:nvPr/>
          </p:nvSpPr>
          <p:spPr bwMode="auto">
            <a:xfrm rot="9251891">
              <a:off x="1227" y="13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09" name="Freeform 797"/>
            <p:cNvSpPr>
              <a:spLocks noChangeAspect="1"/>
            </p:cNvSpPr>
            <p:nvPr/>
          </p:nvSpPr>
          <p:spPr bwMode="auto">
            <a:xfrm rot="-1548109">
              <a:off x="1254" y="13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0" name="Freeform 798"/>
            <p:cNvSpPr>
              <a:spLocks noChangeAspect="1"/>
            </p:cNvSpPr>
            <p:nvPr/>
          </p:nvSpPr>
          <p:spPr bwMode="auto">
            <a:xfrm rot="-1548109">
              <a:off x="1268" y="13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1" name="Freeform 799"/>
            <p:cNvSpPr>
              <a:spLocks noChangeAspect="1"/>
            </p:cNvSpPr>
            <p:nvPr/>
          </p:nvSpPr>
          <p:spPr bwMode="auto">
            <a:xfrm rot="-1548109">
              <a:off x="1290" y="13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2" name="Freeform 800"/>
            <p:cNvSpPr>
              <a:spLocks noChangeAspect="1"/>
            </p:cNvSpPr>
            <p:nvPr/>
          </p:nvSpPr>
          <p:spPr bwMode="auto">
            <a:xfrm rot="-1548109">
              <a:off x="1304" y="13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3" name="Freeform 801"/>
            <p:cNvSpPr>
              <a:spLocks noChangeAspect="1"/>
            </p:cNvSpPr>
            <p:nvPr/>
          </p:nvSpPr>
          <p:spPr bwMode="auto">
            <a:xfrm rot="-1548109">
              <a:off x="1326" y="13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4" name="Freeform 802"/>
            <p:cNvSpPr>
              <a:spLocks noChangeAspect="1"/>
            </p:cNvSpPr>
            <p:nvPr/>
          </p:nvSpPr>
          <p:spPr bwMode="auto">
            <a:xfrm rot="-1548109">
              <a:off x="1340" y="13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15" name="Group 803"/>
            <p:cNvGrpSpPr>
              <a:grpSpLocks/>
            </p:cNvGrpSpPr>
            <p:nvPr/>
          </p:nvGrpSpPr>
          <p:grpSpPr bwMode="auto">
            <a:xfrm rot="-742209">
              <a:off x="1239" y="1284"/>
              <a:ext cx="144" cy="40"/>
              <a:chOff x="4497" y="1296"/>
              <a:chExt cx="144" cy="40"/>
            </a:xfrm>
          </p:grpSpPr>
          <p:sp>
            <p:nvSpPr>
              <p:cNvPr id="36711" name="Oval 80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2" name="Oval 80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3" name="Oval 80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4" name="Oval 80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16" name="Freeform 808"/>
            <p:cNvSpPr>
              <a:spLocks noChangeAspect="1"/>
            </p:cNvSpPr>
            <p:nvPr/>
          </p:nvSpPr>
          <p:spPr bwMode="auto">
            <a:xfrm rot="-1548109">
              <a:off x="1361" y="13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7" name="Freeform 809"/>
            <p:cNvSpPr>
              <a:spLocks noChangeAspect="1"/>
            </p:cNvSpPr>
            <p:nvPr/>
          </p:nvSpPr>
          <p:spPr bwMode="auto">
            <a:xfrm rot="-1548109">
              <a:off x="1375" y="13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8" name="Freeform 810"/>
            <p:cNvSpPr>
              <a:spLocks noChangeAspect="1"/>
            </p:cNvSpPr>
            <p:nvPr/>
          </p:nvSpPr>
          <p:spPr bwMode="auto">
            <a:xfrm rot="9251891">
              <a:off x="1276" y="136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19" name="Freeform 811"/>
            <p:cNvSpPr>
              <a:spLocks noChangeAspect="1"/>
            </p:cNvSpPr>
            <p:nvPr/>
          </p:nvSpPr>
          <p:spPr bwMode="auto">
            <a:xfrm rot="9251891">
              <a:off x="1263" y="13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0" name="Freeform 812"/>
            <p:cNvSpPr>
              <a:spLocks noChangeAspect="1"/>
            </p:cNvSpPr>
            <p:nvPr/>
          </p:nvSpPr>
          <p:spPr bwMode="auto">
            <a:xfrm rot="9251891">
              <a:off x="1311" y="136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1" name="Freeform 813"/>
            <p:cNvSpPr>
              <a:spLocks noChangeAspect="1"/>
            </p:cNvSpPr>
            <p:nvPr/>
          </p:nvSpPr>
          <p:spPr bwMode="auto">
            <a:xfrm rot="9251891">
              <a:off x="1298" y="13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2" name="Freeform 814"/>
            <p:cNvSpPr>
              <a:spLocks noChangeAspect="1"/>
            </p:cNvSpPr>
            <p:nvPr/>
          </p:nvSpPr>
          <p:spPr bwMode="auto">
            <a:xfrm rot="9251891">
              <a:off x="1348" y="135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3" name="Freeform 815"/>
            <p:cNvSpPr>
              <a:spLocks noChangeAspect="1"/>
            </p:cNvSpPr>
            <p:nvPr/>
          </p:nvSpPr>
          <p:spPr bwMode="auto">
            <a:xfrm rot="9251891">
              <a:off x="1334" y="136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24" name="Group 816"/>
            <p:cNvGrpSpPr>
              <a:grpSpLocks/>
            </p:cNvGrpSpPr>
            <p:nvPr/>
          </p:nvGrpSpPr>
          <p:grpSpPr bwMode="auto">
            <a:xfrm rot="-742209">
              <a:off x="1259" y="1387"/>
              <a:ext cx="145" cy="40"/>
              <a:chOff x="4494" y="1402"/>
              <a:chExt cx="145" cy="40"/>
            </a:xfrm>
          </p:grpSpPr>
          <p:sp>
            <p:nvSpPr>
              <p:cNvPr id="36707" name="Oval 81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8" name="Oval 81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9" name="Oval 81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10" name="Oval 82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25" name="Freeform 821"/>
            <p:cNvSpPr>
              <a:spLocks noChangeAspect="1"/>
            </p:cNvSpPr>
            <p:nvPr/>
          </p:nvSpPr>
          <p:spPr bwMode="auto">
            <a:xfrm rot="9251891">
              <a:off x="1384" y="13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6" name="Freeform 822"/>
            <p:cNvSpPr>
              <a:spLocks noChangeAspect="1"/>
            </p:cNvSpPr>
            <p:nvPr/>
          </p:nvSpPr>
          <p:spPr bwMode="auto">
            <a:xfrm rot="9251891">
              <a:off x="1370" y="13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7" name="Freeform 823"/>
            <p:cNvSpPr>
              <a:spLocks noChangeAspect="1"/>
            </p:cNvSpPr>
            <p:nvPr/>
          </p:nvSpPr>
          <p:spPr bwMode="auto">
            <a:xfrm rot="-1548109">
              <a:off x="1397" y="131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8" name="Freeform 824"/>
            <p:cNvSpPr>
              <a:spLocks noChangeAspect="1"/>
            </p:cNvSpPr>
            <p:nvPr/>
          </p:nvSpPr>
          <p:spPr bwMode="auto">
            <a:xfrm rot="-1548109">
              <a:off x="1411" y="13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29" name="Freeform 825"/>
            <p:cNvSpPr>
              <a:spLocks noChangeAspect="1"/>
            </p:cNvSpPr>
            <p:nvPr/>
          </p:nvSpPr>
          <p:spPr bwMode="auto">
            <a:xfrm rot="-1548109">
              <a:off x="1433" y="13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0" name="Freeform 826"/>
            <p:cNvSpPr>
              <a:spLocks noChangeAspect="1"/>
            </p:cNvSpPr>
            <p:nvPr/>
          </p:nvSpPr>
          <p:spPr bwMode="auto">
            <a:xfrm rot="-1548109">
              <a:off x="1447" y="130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1" name="Freeform 827"/>
            <p:cNvSpPr>
              <a:spLocks noChangeAspect="1"/>
            </p:cNvSpPr>
            <p:nvPr/>
          </p:nvSpPr>
          <p:spPr bwMode="auto">
            <a:xfrm rot="-1548109">
              <a:off x="1469" y="130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2" name="Freeform 828"/>
            <p:cNvSpPr>
              <a:spLocks noChangeAspect="1"/>
            </p:cNvSpPr>
            <p:nvPr/>
          </p:nvSpPr>
          <p:spPr bwMode="auto">
            <a:xfrm rot="-1548109">
              <a:off x="1483" y="130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33" name="Group 829"/>
            <p:cNvGrpSpPr>
              <a:grpSpLocks/>
            </p:cNvGrpSpPr>
            <p:nvPr/>
          </p:nvGrpSpPr>
          <p:grpSpPr bwMode="auto">
            <a:xfrm rot="-742209">
              <a:off x="1382" y="1269"/>
              <a:ext cx="144" cy="40"/>
              <a:chOff x="4497" y="1296"/>
              <a:chExt cx="144" cy="40"/>
            </a:xfrm>
          </p:grpSpPr>
          <p:sp>
            <p:nvSpPr>
              <p:cNvPr id="36703" name="Oval 83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4" name="Oval 83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5" name="Oval 83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6" name="Oval 83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34" name="Freeform 834"/>
            <p:cNvSpPr>
              <a:spLocks noChangeAspect="1"/>
            </p:cNvSpPr>
            <p:nvPr/>
          </p:nvSpPr>
          <p:spPr bwMode="auto">
            <a:xfrm rot="-1548109">
              <a:off x="1504" y="129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5" name="Freeform 835"/>
            <p:cNvSpPr>
              <a:spLocks noChangeAspect="1"/>
            </p:cNvSpPr>
            <p:nvPr/>
          </p:nvSpPr>
          <p:spPr bwMode="auto">
            <a:xfrm rot="-1548109">
              <a:off x="1518" y="12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6" name="Freeform 836"/>
            <p:cNvSpPr>
              <a:spLocks noChangeAspect="1"/>
            </p:cNvSpPr>
            <p:nvPr/>
          </p:nvSpPr>
          <p:spPr bwMode="auto">
            <a:xfrm rot="9251891">
              <a:off x="1419" y="135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7" name="Freeform 837"/>
            <p:cNvSpPr>
              <a:spLocks noChangeAspect="1"/>
            </p:cNvSpPr>
            <p:nvPr/>
          </p:nvSpPr>
          <p:spPr bwMode="auto">
            <a:xfrm rot="9251891">
              <a:off x="1406" y="13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8" name="Freeform 838"/>
            <p:cNvSpPr>
              <a:spLocks noChangeAspect="1"/>
            </p:cNvSpPr>
            <p:nvPr/>
          </p:nvSpPr>
          <p:spPr bwMode="auto">
            <a:xfrm rot="9251891">
              <a:off x="1454" y="134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39" name="Freeform 839"/>
            <p:cNvSpPr>
              <a:spLocks noChangeAspect="1"/>
            </p:cNvSpPr>
            <p:nvPr/>
          </p:nvSpPr>
          <p:spPr bwMode="auto">
            <a:xfrm rot="9251891">
              <a:off x="1441" y="135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0" name="Freeform 840"/>
            <p:cNvSpPr>
              <a:spLocks noChangeAspect="1"/>
            </p:cNvSpPr>
            <p:nvPr/>
          </p:nvSpPr>
          <p:spPr bwMode="auto">
            <a:xfrm rot="9251891">
              <a:off x="1491" y="13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1" name="Freeform 841"/>
            <p:cNvSpPr>
              <a:spLocks noChangeAspect="1"/>
            </p:cNvSpPr>
            <p:nvPr/>
          </p:nvSpPr>
          <p:spPr bwMode="auto">
            <a:xfrm rot="9251891">
              <a:off x="1477" y="134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42" name="Group 842"/>
            <p:cNvGrpSpPr>
              <a:grpSpLocks/>
            </p:cNvGrpSpPr>
            <p:nvPr/>
          </p:nvGrpSpPr>
          <p:grpSpPr bwMode="auto">
            <a:xfrm rot="-742209">
              <a:off x="1402" y="1372"/>
              <a:ext cx="145" cy="40"/>
              <a:chOff x="4494" y="1402"/>
              <a:chExt cx="145" cy="40"/>
            </a:xfrm>
          </p:grpSpPr>
          <p:sp>
            <p:nvSpPr>
              <p:cNvPr id="36699" name="Oval 84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0" name="Oval 84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1" name="Oval 84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702" name="Oval 84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43" name="Freeform 847"/>
            <p:cNvSpPr>
              <a:spLocks noChangeAspect="1"/>
            </p:cNvSpPr>
            <p:nvPr/>
          </p:nvSpPr>
          <p:spPr bwMode="auto">
            <a:xfrm rot="9251891">
              <a:off x="1527" y="13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4" name="Freeform 848"/>
            <p:cNvSpPr>
              <a:spLocks noChangeAspect="1"/>
            </p:cNvSpPr>
            <p:nvPr/>
          </p:nvSpPr>
          <p:spPr bwMode="auto">
            <a:xfrm rot="9251891">
              <a:off x="1513" y="13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5" name="Freeform 849"/>
            <p:cNvSpPr>
              <a:spLocks noChangeAspect="1"/>
            </p:cNvSpPr>
            <p:nvPr/>
          </p:nvSpPr>
          <p:spPr bwMode="auto">
            <a:xfrm rot="-1501018">
              <a:off x="1541" y="12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6" name="Freeform 850"/>
            <p:cNvSpPr>
              <a:spLocks noChangeAspect="1"/>
            </p:cNvSpPr>
            <p:nvPr/>
          </p:nvSpPr>
          <p:spPr bwMode="auto">
            <a:xfrm rot="-1501018">
              <a:off x="1555" y="129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7" name="Freeform 851"/>
            <p:cNvSpPr>
              <a:spLocks noChangeAspect="1"/>
            </p:cNvSpPr>
            <p:nvPr/>
          </p:nvSpPr>
          <p:spPr bwMode="auto">
            <a:xfrm rot="-1501018">
              <a:off x="1577" y="129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8" name="Freeform 852"/>
            <p:cNvSpPr>
              <a:spLocks noChangeAspect="1"/>
            </p:cNvSpPr>
            <p:nvPr/>
          </p:nvSpPr>
          <p:spPr bwMode="auto">
            <a:xfrm rot="-1501018">
              <a:off x="1591" y="12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49" name="Freeform 853"/>
            <p:cNvSpPr>
              <a:spLocks noChangeAspect="1"/>
            </p:cNvSpPr>
            <p:nvPr/>
          </p:nvSpPr>
          <p:spPr bwMode="auto">
            <a:xfrm rot="-1501018">
              <a:off x="1613" y="12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0" name="Freeform 854"/>
            <p:cNvSpPr>
              <a:spLocks noChangeAspect="1"/>
            </p:cNvSpPr>
            <p:nvPr/>
          </p:nvSpPr>
          <p:spPr bwMode="auto">
            <a:xfrm rot="-1501018">
              <a:off x="1627" y="12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51" name="Group 855"/>
            <p:cNvGrpSpPr>
              <a:grpSpLocks/>
            </p:cNvGrpSpPr>
            <p:nvPr/>
          </p:nvGrpSpPr>
          <p:grpSpPr bwMode="auto">
            <a:xfrm rot="-695120">
              <a:off x="1527" y="1255"/>
              <a:ext cx="144" cy="40"/>
              <a:chOff x="4497" y="1296"/>
              <a:chExt cx="144" cy="40"/>
            </a:xfrm>
          </p:grpSpPr>
          <p:sp>
            <p:nvSpPr>
              <p:cNvPr id="36695" name="Oval 85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6" name="Oval 85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7" name="Oval 85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8" name="Oval 85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52" name="Freeform 860"/>
            <p:cNvSpPr>
              <a:spLocks noChangeAspect="1"/>
            </p:cNvSpPr>
            <p:nvPr/>
          </p:nvSpPr>
          <p:spPr bwMode="auto">
            <a:xfrm rot="-1501018">
              <a:off x="1648" y="12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3" name="Freeform 861"/>
            <p:cNvSpPr>
              <a:spLocks noChangeAspect="1"/>
            </p:cNvSpPr>
            <p:nvPr/>
          </p:nvSpPr>
          <p:spPr bwMode="auto">
            <a:xfrm rot="-1501018">
              <a:off x="1662" y="12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4" name="Freeform 862"/>
            <p:cNvSpPr>
              <a:spLocks noChangeAspect="1"/>
            </p:cNvSpPr>
            <p:nvPr/>
          </p:nvSpPr>
          <p:spPr bwMode="auto">
            <a:xfrm rot="9298982">
              <a:off x="1563" y="13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5" name="Freeform 863"/>
            <p:cNvSpPr>
              <a:spLocks noChangeAspect="1"/>
            </p:cNvSpPr>
            <p:nvPr/>
          </p:nvSpPr>
          <p:spPr bwMode="auto">
            <a:xfrm rot="9298982">
              <a:off x="1549" y="13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6" name="Freeform 864"/>
            <p:cNvSpPr>
              <a:spLocks noChangeAspect="1"/>
            </p:cNvSpPr>
            <p:nvPr/>
          </p:nvSpPr>
          <p:spPr bwMode="auto">
            <a:xfrm rot="9298982">
              <a:off x="1598" y="13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7" name="Freeform 865"/>
            <p:cNvSpPr>
              <a:spLocks noChangeAspect="1"/>
            </p:cNvSpPr>
            <p:nvPr/>
          </p:nvSpPr>
          <p:spPr bwMode="auto">
            <a:xfrm rot="9298982">
              <a:off x="1584" y="13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8" name="Freeform 866"/>
            <p:cNvSpPr>
              <a:spLocks noChangeAspect="1"/>
            </p:cNvSpPr>
            <p:nvPr/>
          </p:nvSpPr>
          <p:spPr bwMode="auto">
            <a:xfrm rot="9298982">
              <a:off x="1635" y="133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59" name="Freeform 867"/>
            <p:cNvSpPr>
              <a:spLocks noChangeAspect="1"/>
            </p:cNvSpPr>
            <p:nvPr/>
          </p:nvSpPr>
          <p:spPr bwMode="auto">
            <a:xfrm rot="9298982">
              <a:off x="1621" y="13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60" name="Group 868"/>
            <p:cNvGrpSpPr>
              <a:grpSpLocks/>
            </p:cNvGrpSpPr>
            <p:nvPr/>
          </p:nvGrpSpPr>
          <p:grpSpPr bwMode="auto">
            <a:xfrm rot="-695120">
              <a:off x="1545" y="1360"/>
              <a:ext cx="145" cy="40"/>
              <a:chOff x="4494" y="1402"/>
              <a:chExt cx="145" cy="40"/>
            </a:xfrm>
          </p:grpSpPr>
          <p:sp>
            <p:nvSpPr>
              <p:cNvPr id="36691" name="Oval 86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2" name="Oval 87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3" name="Oval 87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4" name="Oval 87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61" name="Freeform 873"/>
            <p:cNvSpPr>
              <a:spLocks noChangeAspect="1"/>
            </p:cNvSpPr>
            <p:nvPr/>
          </p:nvSpPr>
          <p:spPr bwMode="auto">
            <a:xfrm rot="9298982">
              <a:off x="1671" y="13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2" name="Freeform 874"/>
            <p:cNvSpPr>
              <a:spLocks noChangeAspect="1"/>
            </p:cNvSpPr>
            <p:nvPr/>
          </p:nvSpPr>
          <p:spPr bwMode="auto">
            <a:xfrm rot="9298982">
              <a:off x="1657" y="13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3" name="Freeform 875"/>
            <p:cNvSpPr>
              <a:spLocks noChangeAspect="1"/>
            </p:cNvSpPr>
            <p:nvPr/>
          </p:nvSpPr>
          <p:spPr bwMode="auto">
            <a:xfrm rot="-1406204">
              <a:off x="1686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4" name="Freeform 876"/>
            <p:cNvSpPr>
              <a:spLocks noChangeAspect="1"/>
            </p:cNvSpPr>
            <p:nvPr/>
          </p:nvSpPr>
          <p:spPr bwMode="auto">
            <a:xfrm rot="-1406204">
              <a:off x="1700" y="12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5" name="Freeform 877"/>
            <p:cNvSpPr>
              <a:spLocks noChangeAspect="1"/>
            </p:cNvSpPr>
            <p:nvPr/>
          </p:nvSpPr>
          <p:spPr bwMode="auto">
            <a:xfrm rot="-1406204">
              <a:off x="1722" y="127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6" name="Freeform 878"/>
            <p:cNvSpPr>
              <a:spLocks noChangeAspect="1"/>
            </p:cNvSpPr>
            <p:nvPr/>
          </p:nvSpPr>
          <p:spPr bwMode="auto">
            <a:xfrm rot="-1406204">
              <a:off x="1736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7" name="Freeform 879"/>
            <p:cNvSpPr>
              <a:spLocks noChangeAspect="1"/>
            </p:cNvSpPr>
            <p:nvPr/>
          </p:nvSpPr>
          <p:spPr bwMode="auto">
            <a:xfrm rot="-1406204">
              <a:off x="1758" y="127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68" name="Freeform 880"/>
            <p:cNvSpPr>
              <a:spLocks noChangeAspect="1"/>
            </p:cNvSpPr>
            <p:nvPr/>
          </p:nvSpPr>
          <p:spPr bwMode="auto">
            <a:xfrm rot="-1406204">
              <a:off x="1772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69" name="Group 881"/>
            <p:cNvGrpSpPr>
              <a:grpSpLocks/>
            </p:cNvGrpSpPr>
            <p:nvPr/>
          </p:nvGrpSpPr>
          <p:grpSpPr bwMode="auto">
            <a:xfrm rot="-600305">
              <a:off x="1672" y="1241"/>
              <a:ext cx="144" cy="40"/>
              <a:chOff x="4497" y="1296"/>
              <a:chExt cx="144" cy="40"/>
            </a:xfrm>
          </p:grpSpPr>
          <p:sp>
            <p:nvSpPr>
              <p:cNvPr id="36687" name="Oval 88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8" name="Oval 88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9" name="Oval 88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90" name="Oval 88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70" name="Freeform 886"/>
            <p:cNvSpPr>
              <a:spLocks noChangeAspect="1"/>
            </p:cNvSpPr>
            <p:nvPr/>
          </p:nvSpPr>
          <p:spPr bwMode="auto">
            <a:xfrm rot="-1406204">
              <a:off x="1793" y="12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1" name="Freeform 887"/>
            <p:cNvSpPr>
              <a:spLocks noChangeAspect="1"/>
            </p:cNvSpPr>
            <p:nvPr/>
          </p:nvSpPr>
          <p:spPr bwMode="auto">
            <a:xfrm rot="-1406204">
              <a:off x="1807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2" name="Freeform 888"/>
            <p:cNvSpPr>
              <a:spLocks noChangeAspect="1"/>
            </p:cNvSpPr>
            <p:nvPr/>
          </p:nvSpPr>
          <p:spPr bwMode="auto">
            <a:xfrm rot="9393794">
              <a:off x="1706" y="13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3" name="Freeform 889"/>
            <p:cNvSpPr>
              <a:spLocks noChangeAspect="1"/>
            </p:cNvSpPr>
            <p:nvPr/>
          </p:nvSpPr>
          <p:spPr bwMode="auto">
            <a:xfrm rot="9393794">
              <a:off x="1692" y="13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4" name="Freeform 890"/>
            <p:cNvSpPr>
              <a:spLocks noChangeAspect="1"/>
            </p:cNvSpPr>
            <p:nvPr/>
          </p:nvSpPr>
          <p:spPr bwMode="auto">
            <a:xfrm rot="9393794">
              <a:off x="1742" y="132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5" name="Freeform 891"/>
            <p:cNvSpPr>
              <a:spLocks noChangeAspect="1"/>
            </p:cNvSpPr>
            <p:nvPr/>
          </p:nvSpPr>
          <p:spPr bwMode="auto">
            <a:xfrm rot="9393794">
              <a:off x="1728" y="132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6" name="Freeform 892"/>
            <p:cNvSpPr>
              <a:spLocks noChangeAspect="1"/>
            </p:cNvSpPr>
            <p:nvPr/>
          </p:nvSpPr>
          <p:spPr bwMode="auto">
            <a:xfrm rot="9393794">
              <a:off x="1778" y="131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77" name="Freeform 893"/>
            <p:cNvSpPr>
              <a:spLocks noChangeAspect="1"/>
            </p:cNvSpPr>
            <p:nvPr/>
          </p:nvSpPr>
          <p:spPr bwMode="auto">
            <a:xfrm rot="9393794">
              <a:off x="1765" y="131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78" name="Group 894"/>
            <p:cNvGrpSpPr>
              <a:grpSpLocks/>
            </p:cNvGrpSpPr>
            <p:nvPr/>
          </p:nvGrpSpPr>
          <p:grpSpPr bwMode="auto">
            <a:xfrm rot="-600305">
              <a:off x="1688" y="1346"/>
              <a:ext cx="145" cy="40"/>
              <a:chOff x="4494" y="1402"/>
              <a:chExt cx="145" cy="40"/>
            </a:xfrm>
          </p:grpSpPr>
          <p:sp>
            <p:nvSpPr>
              <p:cNvPr id="36683" name="Oval 89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4" name="Oval 89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5" name="Oval 89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6" name="Oval 89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79" name="Freeform 899"/>
            <p:cNvSpPr>
              <a:spLocks noChangeAspect="1"/>
            </p:cNvSpPr>
            <p:nvPr/>
          </p:nvSpPr>
          <p:spPr bwMode="auto">
            <a:xfrm rot="9393794">
              <a:off x="1815" y="131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0" name="Freeform 900"/>
            <p:cNvSpPr>
              <a:spLocks noChangeAspect="1"/>
            </p:cNvSpPr>
            <p:nvPr/>
          </p:nvSpPr>
          <p:spPr bwMode="auto">
            <a:xfrm rot="9393794">
              <a:off x="1801" y="131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1" name="Freeform 901"/>
            <p:cNvSpPr>
              <a:spLocks noChangeAspect="1"/>
            </p:cNvSpPr>
            <p:nvPr/>
          </p:nvSpPr>
          <p:spPr bwMode="auto">
            <a:xfrm rot="-1359769">
              <a:off x="1832" y="126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2" name="Freeform 902"/>
            <p:cNvSpPr>
              <a:spLocks noChangeAspect="1"/>
            </p:cNvSpPr>
            <p:nvPr/>
          </p:nvSpPr>
          <p:spPr bwMode="auto">
            <a:xfrm rot="-1359769">
              <a:off x="1846" y="126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3" name="Freeform 903"/>
            <p:cNvSpPr>
              <a:spLocks noChangeAspect="1"/>
            </p:cNvSpPr>
            <p:nvPr/>
          </p:nvSpPr>
          <p:spPr bwMode="auto">
            <a:xfrm rot="-1359769">
              <a:off x="1868" y="126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4" name="Freeform 904"/>
            <p:cNvSpPr>
              <a:spLocks noChangeAspect="1"/>
            </p:cNvSpPr>
            <p:nvPr/>
          </p:nvSpPr>
          <p:spPr bwMode="auto">
            <a:xfrm rot="-1359769">
              <a:off x="1882" y="12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5" name="Freeform 905"/>
            <p:cNvSpPr>
              <a:spLocks noChangeAspect="1"/>
            </p:cNvSpPr>
            <p:nvPr/>
          </p:nvSpPr>
          <p:spPr bwMode="auto">
            <a:xfrm rot="-1359769">
              <a:off x="1904" y="126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6" name="Freeform 906"/>
            <p:cNvSpPr>
              <a:spLocks noChangeAspect="1"/>
            </p:cNvSpPr>
            <p:nvPr/>
          </p:nvSpPr>
          <p:spPr bwMode="auto">
            <a:xfrm rot="-1359769">
              <a:off x="1918" y="126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87" name="Group 907"/>
            <p:cNvGrpSpPr>
              <a:grpSpLocks/>
            </p:cNvGrpSpPr>
            <p:nvPr/>
          </p:nvGrpSpPr>
          <p:grpSpPr bwMode="auto">
            <a:xfrm rot="-553869">
              <a:off x="1819" y="1231"/>
              <a:ext cx="144" cy="40"/>
              <a:chOff x="4497" y="1296"/>
              <a:chExt cx="144" cy="40"/>
            </a:xfrm>
          </p:grpSpPr>
          <p:sp>
            <p:nvSpPr>
              <p:cNvPr id="36679" name="Oval 90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0" name="Oval 90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1" name="Oval 91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82" name="Oval 91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88" name="Freeform 912"/>
            <p:cNvSpPr>
              <a:spLocks noChangeAspect="1"/>
            </p:cNvSpPr>
            <p:nvPr/>
          </p:nvSpPr>
          <p:spPr bwMode="auto">
            <a:xfrm rot="-1359769">
              <a:off x="1939" y="126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89" name="Freeform 913"/>
            <p:cNvSpPr>
              <a:spLocks noChangeAspect="1"/>
            </p:cNvSpPr>
            <p:nvPr/>
          </p:nvSpPr>
          <p:spPr bwMode="auto">
            <a:xfrm rot="-1359769">
              <a:off x="1953" y="126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0" name="Freeform 914"/>
            <p:cNvSpPr>
              <a:spLocks noChangeAspect="1"/>
            </p:cNvSpPr>
            <p:nvPr/>
          </p:nvSpPr>
          <p:spPr bwMode="auto">
            <a:xfrm rot="9440229">
              <a:off x="1852" y="131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1" name="Freeform 915"/>
            <p:cNvSpPr>
              <a:spLocks noChangeAspect="1"/>
            </p:cNvSpPr>
            <p:nvPr/>
          </p:nvSpPr>
          <p:spPr bwMode="auto">
            <a:xfrm rot="9440229">
              <a:off x="1838" y="131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2" name="Freeform 916"/>
            <p:cNvSpPr>
              <a:spLocks noChangeAspect="1"/>
            </p:cNvSpPr>
            <p:nvPr/>
          </p:nvSpPr>
          <p:spPr bwMode="auto">
            <a:xfrm rot="9440229">
              <a:off x="1887" y="131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3" name="Freeform 917"/>
            <p:cNvSpPr>
              <a:spLocks noChangeAspect="1"/>
            </p:cNvSpPr>
            <p:nvPr/>
          </p:nvSpPr>
          <p:spPr bwMode="auto">
            <a:xfrm rot="9440229">
              <a:off x="1873" y="131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4" name="Freeform 918"/>
            <p:cNvSpPr>
              <a:spLocks noChangeAspect="1"/>
            </p:cNvSpPr>
            <p:nvPr/>
          </p:nvSpPr>
          <p:spPr bwMode="auto">
            <a:xfrm rot="9440229">
              <a:off x="1924" y="13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5" name="Freeform 919"/>
            <p:cNvSpPr>
              <a:spLocks noChangeAspect="1"/>
            </p:cNvSpPr>
            <p:nvPr/>
          </p:nvSpPr>
          <p:spPr bwMode="auto">
            <a:xfrm rot="9440229">
              <a:off x="1910" y="130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396" name="Group 920"/>
            <p:cNvGrpSpPr>
              <a:grpSpLocks/>
            </p:cNvGrpSpPr>
            <p:nvPr/>
          </p:nvGrpSpPr>
          <p:grpSpPr bwMode="auto">
            <a:xfrm rot="-553869">
              <a:off x="1833" y="1336"/>
              <a:ext cx="145" cy="40"/>
              <a:chOff x="4494" y="1402"/>
              <a:chExt cx="145" cy="40"/>
            </a:xfrm>
          </p:grpSpPr>
          <p:sp>
            <p:nvSpPr>
              <p:cNvPr id="36675" name="Oval 92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6" name="Oval 92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7" name="Oval 92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8" name="Oval 92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397" name="Freeform 925"/>
            <p:cNvSpPr>
              <a:spLocks noChangeAspect="1"/>
            </p:cNvSpPr>
            <p:nvPr/>
          </p:nvSpPr>
          <p:spPr bwMode="auto">
            <a:xfrm rot="9440229">
              <a:off x="1960" y="130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8" name="Freeform 926"/>
            <p:cNvSpPr>
              <a:spLocks noChangeAspect="1"/>
            </p:cNvSpPr>
            <p:nvPr/>
          </p:nvSpPr>
          <p:spPr bwMode="auto">
            <a:xfrm rot="9440229">
              <a:off x="1946" y="130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99" name="Freeform 927"/>
            <p:cNvSpPr>
              <a:spLocks noChangeAspect="1"/>
            </p:cNvSpPr>
            <p:nvPr/>
          </p:nvSpPr>
          <p:spPr bwMode="auto">
            <a:xfrm rot="-1406204">
              <a:off x="1975" y="125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0" name="Freeform 928"/>
            <p:cNvSpPr>
              <a:spLocks noChangeAspect="1"/>
            </p:cNvSpPr>
            <p:nvPr/>
          </p:nvSpPr>
          <p:spPr bwMode="auto">
            <a:xfrm rot="-1406204">
              <a:off x="1989" y="125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1" name="Freeform 929"/>
            <p:cNvSpPr>
              <a:spLocks noChangeAspect="1"/>
            </p:cNvSpPr>
            <p:nvPr/>
          </p:nvSpPr>
          <p:spPr bwMode="auto">
            <a:xfrm rot="-1406204">
              <a:off x="2011" y="125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2" name="Freeform 930"/>
            <p:cNvSpPr>
              <a:spLocks noChangeAspect="1"/>
            </p:cNvSpPr>
            <p:nvPr/>
          </p:nvSpPr>
          <p:spPr bwMode="auto">
            <a:xfrm rot="-1406204">
              <a:off x="2025" y="125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3" name="Freeform 931"/>
            <p:cNvSpPr>
              <a:spLocks noChangeAspect="1"/>
            </p:cNvSpPr>
            <p:nvPr/>
          </p:nvSpPr>
          <p:spPr bwMode="auto">
            <a:xfrm rot="-1406204">
              <a:off x="2047" y="125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4" name="Freeform 932"/>
            <p:cNvSpPr>
              <a:spLocks noChangeAspect="1"/>
            </p:cNvSpPr>
            <p:nvPr/>
          </p:nvSpPr>
          <p:spPr bwMode="auto">
            <a:xfrm rot="-1406204">
              <a:off x="2061" y="125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05" name="Group 933"/>
            <p:cNvGrpSpPr>
              <a:grpSpLocks/>
            </p:cNvGrpSpPr>
            <p:nvPr/>
          </p:nvGrpSpPr>
          <p:grpSpPr bwMode="auto">
            <a:xfrm rot="-600305">
              <a:off x="1961" y="1219"/>
              <a:ext cx="144" cy="40"/>
              <a:chOff x="4497" y="1296"/>
              <a:chExt cx="144" cy="40"/>
            </a:xfrm>
          </p:grpSpPr>
          <p:sp>
            <p:nvSpPr>
              <p:cNvPr id="36671" name="Oval 93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2" name="Oval 93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3" name="Oval 93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4" name="Oval 93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06" name="Freeform 938"/>
            <p:cNvSpPr>
              <a:spLocks noChangeAspect="1"/>
            </p:cNvSpPr>
            <p:nvPr/>
          </p:nvSpPr>
          <p:spPr bwMode="auto">
            <a:xfrm rot="-1406204">
              <a:off x="2082" y="125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7" name="Freeform 939"/>
            <p:cNvSpPr>
              <a:spLocks noChangeAspect="1"/>
            </p:cNvSpPr>
            <p:nvPr/>
          </p:nvSpPr>
          <p:spPr bwMode="auto">
            <a:xfrm rot="-1406204">
              <a:off x="2096" y="124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8" name="Freeform 940"/>
            <p:cNvSpPr>
              <a:spLocks noChangeAspect="1"/>
            </p:cNvSpPr>
            <p:nvPr/>
          </p:nvSpPr>
          <p:spPr bwMode="auto">
            <a:xfrm rot="9393794">
              <a:off x="1995" y="130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09" name="Freeform 941"/>
            <p:cNvSpPr>
              <a:spLocks noChangeAspect="1"/>
            </p:cNvSpPr>
            <p:nvPr/>
          </p:nvSpPr>
          <p:spPr bwMode="auto">
            <a:xfrm rot="9393794">
              <a:off x="1981" y="130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0" name="Freeform 942"/>
            <p:cNvSpPr>
              <a:spLocks noChangeAspect="1"/>
            </p:cNvSpPr>
            <p:nvPr/>
          </p:nvSpPr>
          <p:spPr bwMode="auto">
            <a:xfrm rot="9393794">
              <a:off x="2031" y="129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1" name="Freeform 943"/>
            <p:cNvSpPr>
              <a:spLocks noChangeAspect="1"/>
            </p:cNvSpPr>
            <p:nvPr/>
          </p:nvSpPr>
          <p:spPr bwMode="auto">
            <a:xfrm rot="9393794">
              <a:off x="2017" y="130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2" name="Freeform 944"/>
            <p:cNvSpPr>
              <a:spLocks noChangeAspect="1"/>
            </p:cNvSpPr>
            <p:nvPr/>
          </p:nvSpPr>
          <p:spPr bwMode="auto">
            <a:xfrm rot="9393794">
              <a:off x="2067" y="129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3" name="Freeform 945"/>
            <p:cNvSpPr>
              <a:spLocks noChangeAspect="1"/>
            </p:cNvSpPr>
            <p:nvPr/>
          </p:nvSpPr>
          <p:spPr bwMode="auto">
            <a:xfrm rot="9393794">
              <a:off x="2054" y="129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14" name="Group 946"/>
            <p:cNvGrpSpPr>
              <a:grpSpLocks/>
            </p:cNvGrpSpPr>
            <p:nvPr/>
          </p:nvGrpSpPr>
          <p:grpSpPr bwMode="auto">
            <a:xfrm rot="-600305">
              <a:off x="1977" y="1324"/>
              <a:ext cx="145" cy="40"/>
              <a:chOff x="4494" y="1402"/>
              <a:chExt cx="145" cy="40"/>
            </a:xfrm>
          </p:grpSpPr>
          <p:sp>
            <p:nvSpPr>
              <p:cNvPr id="36667" name="Oval 94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8" name="Oval 94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9" name="Oval 94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70" name="Oval 95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15" name="Freeform 951"/>
            <p:cNvSpPr>
              <a:spLocks noChangeAspect="1"/>
            </p:cNvSpPr>
            <p:nvPr/>
          </p:nvSpPr>
          <p:spPr bwMode="auto">
            <a:xfrm rot="9393794">
              <a:off x="2104" y="129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6" name="Freeform 952"/>
            <p:cNvSpPr>
              <a:spLocks noChangeAspect="1"/>
            </p:cNvSpPr>
            <p:nvPr/>
          </p:nvSpPr>
          <p:spPr bwMode="auto">
            <a:xfrm rot="9393794">
              <a:off x="2090" y="129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7" name="Freeform 953"/>
            <p:cNvSpPr>
              <a:spLocks noChangeAspect="1"/>
            </p:cNvSpPr>
            <p:nvPr/>
          </p:nvSpPr>
          <p:spPr bwMode="auto">
            <a:xfrm rot="-1359115">
              <a:off x="2119" y="124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8" name="Freeform 954"/>
            <p:cNvSpPr>
              <a:spLocks noChangeAspect="1"/>
            </p:cNvSpPr>
            <p:nvPr/>
          </p:nvSpPr>
          <p:spPr bwMode="auto">
            <a:xfrm rot="-1359115">
              <a:off x="2133" y="12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19" name="Freeform 955"/>
            <p:cNvSpPr>
              <a:spLocks noChangeAspect="1"/>
            </p:cNvSpPr>
            <p:nvPr/>
          </p:nvSpPr>
          <p:spPr bwMode="auto">
            <a:xfrm rot="-1359115">
              <a:off x="2155" y="12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0" name="Freeform 956"/>
            <p:cNvSpPr>
              <a:spLocks noChangeAspect="1"/>
            </p:cNvSpPr>
            <p:nvPr/>
          </p:nvSpPr>
          <p:spPr bwMode="auto">
            <a:xfrm rot="-1359115">
              <a:off x="2169" y="124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1" name="Freeform 957"/>
            <p:cNvSpPr>
              <a:spLocks noChangeAspect="1"/>
            </p:cNvSpPr>
            <p:nvPr/>
          </p:nvSpPr>
          <p:spPr bwMode="auto">
            <a:xfrm rot="-1359115">
              <a:off x="2191" y="124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2" name="Freeform 958"/>
            <p:cNvSpPr>
              <a:spLocks noChangeAspect="1"/>
            </p:cNvSpPr>
            <p:nvPr/>
          </p:nvSpPr>
          <p:spPr bwMode="auto">
            <a:xfrm rot="-1359115">
              <a:off x="2205" y="124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23" name="Group 959"/>
            <p:cNvGrpSpPr>
              <a:grpSpLocks/>
            </p:cNvGrpSpPr>
            <p:nvPr/>
          </p:nvGrpSpPr>
          <p:grpSpPr bwMode="auto">
            <a:xfrm rot="-553216">
              <a:off x="2106" y="1210"/>
              <a:ext cx="144" cy="40"/>
              <a:chOff x="4497" y="1296"/>
              <a:chExt cx="144" cy="40"/>
            </a:xfrm>
          </p:grpSpPr>
          <p:sp>
            <p:nvSpPr>
              <p:cNvPr id="36663" name="Oval 96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4" name="Oval 96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5" name="Oval 96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6" name="Oval 96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24" name="Freeform 964"/>
            <p:cNvSpPr>
              <a:spLocks noChangeAspect="1"/>
            </p:cNvSpPr>
            <p:nvPr/>
          </p:nvSpPr>
          <p:spPr bwMode="auto">
            <a:xfrm rot="-1359115">
              <a:off x="2226" y="12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5" name="Freeform 965"/>
            <p:cNvSpPr>
              <a:spLocks noChangeAspect="1"/>
            </p:cNvSpPr>
            <p:nvPr/>
          </p:nvSpPr>
          <p:spPr bwMode="auto">
            <a:xfrm rot="-1359115">
              <a:off x="2240" y="124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6" name="Freeform 966"/>
            <p:cNvSpPr>
              <a:spLocks noChangeAspect="1"/>
            </p:cNvSpPr>
            <p:nvPr/>
          </p:nvSpPr>
          <p:spPr bwMode="auto">
            <a:xfrm rot="9440885">
              <a:off x="2139" y="12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7" name="Freeform 967"/>
            <p:cNvSpPr>
              <a:spLocks noChangeAspect="1"/>
            </p:cNvSpPr>
            <p:nvPr/>
          </p:nvSpPr>
          <p:spPr bwMode="auto">
            <a:xfrm rot="9440885">
              <a:off x="2125" y="129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8" name="Freeform 968"/>
            <p:cNvSpPr>
              <a:spLocks noChangeAspect="1"/>
            </p:cNvSpPr>
            <p:nvPr/>
          </p:nvSpPr>
          <p:spPr bwMode="auto">
            <a:xfrm rot="9440885">
              <a:off x="2174" y="129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29" name="Freeform 969"/>
            <p:cNvSpPr>
              <a:spLocks noChangeAspect="1"/>
            </p:cNvSpPr>
            <p:nvPr/>
          </p:nvSpPr>
          <p:spPr bwMode="auto">
            <a:xfrm rot="9440885">
              <a:off x="2160" y="129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0" name="Freeform 970"/>
            <p:cNvSpPr>
              <a:spLocks noChangeAspect="1"/>
            </p:cNvSpPr>
            <p:nvPr/>
          </p:nvSpPr>
          <p:spPr bwMode="auto">
            <a:xfrm rot="9440885">
              <a:off x="2211" y="12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1" name="Freeform 971"/>
            <p:cNvSpPr>
              <a:spLocks noChangeAspect="1"/>
            </p:cNvSpPr>
            <p:nvPr/>
          </p:nvSpPr>
          <p:spPr bwMode="auto">
            <a:xfrm rot="9440885">
              <a:off x="2197" y="12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32" name="Group 972"/>
            <p:cNvGrpSpPr>
              <a:grpSpLocks/>
            </p:cNvGrpSpPr>
            <p:nvPr/>
          </p:nvGrpSpPr>
          <p:grpSpPr bwMode="auto">
            <a:xfrm rot="-553216">
              <a:off x="2120" y="1315"/>
              <a:ext cx="145" cy="40"/>
              <a:chOff x="4494" y="1402"/>
              <a:chExt cx="145" cy="40"/>
            </a:xfrm>
          </p:grpSpPr>
          <p:sp>
            <p:nvSpPr>
              <p:cNvPr id="36659" name="Oval 97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0" name="Oval 97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1" name="Oval 97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62" name="Oval 97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33" name="Freeform 977"/>
            <p:cNvSpPr>
              <a:spLocks noChangeAspect="1"/>
            </p:cNvSpPr>
            <p:nvPr/>
          </p:nvSpPr>
          <p:spPr bwMode="auto">
            <a:xfrm rot="9440885">
              <a:off x="2247" y="12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4" name="Freeform 978"/>
            <p:cNvSpPr>
              <a:spLocks noChangeAspect="1"/>
            </p:cNvSpPr>
            <p:nvPr/>
          </p:nvSpPr>
          <p:spPr bwMode="auto">
            <a:xfrm rot="9440885">
              <a:off x="2233" y="12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5" name="Freeform 979"/>
            <p:cNvSpPr>
              <a:spLocks noChangeAspect="1"/>
            </p:cNvSpPr>
            <p:nvPr/>
          </p:nvSpPr>
          <p:spPr bwMode="auto">
            <a:xfrm rot="-1359045">
              <a:off x="2264" y="12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6" name="Freeform 980"/>
            <p:cNvSpPr>
              <a:spLocks noChangeAspect="1"/>
            </p:cNvSpPr>
            <p:nvPr/>
          </p:nvSpPr>
          <p:spPr bwMode="auto">
            <a:xfrm rot="-1359045">
              <a:off x="2278" y="12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7" name="Freeform 981"/>
            <p:cNvSpPr>
              <a:spLocks noChangeAspect="1"/>
            </p:cNvSpPr>
            <p:nvPr/>
          </p:nvSpPr>
          <p:spPr bwMode="auto">
            <a:xfrm rot="-1359045">
              <a:off x="2300" y="124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8" name="Freeform 982"/>
            <p:cNvSpPr>
              <a:spLocks noChangeAspect="1"/>
            </p:cNvSpPr>
            <p:nvPr/>
          </p:nvSpPr>
          <p:spPr bwMode="auto">
            <a:xfrm rot="-1359045">
              <a:off x="2314" y="12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39" name="Freeform 983"/>
            <p:cNvSpPr>
              <a:spLocks noChangeAspect="1"/>
            </p:cNvSpPr>
            <p:nvPr/>
          </p:nvSpPr>
          <p:spPr bwMode="auto">
            <a:xfrm rot="-1359045">
              <a:off x="2336" y="12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0" name="Freeform 984"/>
            <p:cNvSpPr>
              <a:spLocks noChangeAspect="1"/>
            </p:cNvSpPr>
            <p:nvPr/>
          </p:nvSpPr>
          <p:spPr bwMode="auto">
            <a:xfrm rot="-1359045">
              <a:off x="2350" y="12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41" name="Group 985"/>
            <p:cNvGrpSpPr>
              <a:grpSpLocks/>
            </p:cNvGrpSpPr>
            <p:nvPr/>
          </p:nvGrpSpPr>
          <p:grpSpPr bwMode="auto">
            <a:xfrm rot="-553146">
              <a:off x="2251" y="1205"/>
              <a:ext cx="144" cy="40"/>
              <a:chOff x="4497" y="1296"/>
              <a:chExt cx="144" cy="40"/>
            </a:xfrm>
          </p:grpSpPr>
          <p:sp>
            <p:nvSpPr>
              <p:cNvPr id="36655" name="Oval 98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6" name="Oval 98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7" name="Oval 98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8" name="Oval 98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42" name="Freeform 990"/>
            <p:cNvSpPr>
              <a:spLocks noChangeAspect="1"/>
            </p:cNvSpPr>
            <p:nvPr/>
          </p:nvSpPr>
          <p:spPr bwMode="auto">
            <a:xfrm rot="-1359045">
              <a:off x="2371" y="12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3" name="Freeform 991"/>
            <p:cNvSpPr>
              <a:spLocks noChangeAspect="1"/>
            </p:cNvSpPr>
            <p:nvPr/>
          </p:nvSpPr>
          <p:spPr bwMode="auto">
            <a:xfrm rot="-1359045">
              <a:off x="2385" y="12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4" name="Freeform 992"/>
            <p:cNvSpPr>
              <a:spLocks noChangeAspect="1"/>
            </p:cNvSpPr>
            <p:nvPr/>
          </p:nvSpPr>
          <p:spPr bwMode="auto">
            <a:xfrm rot="9440955">
              <a:off x="2284" y="128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5" name="Freeform 993"/>
            <p:cNvSpPr>
              <a:spLocks noChangeAspect="1"/>
            </p:cNvSpPr>
            <p:nvPr/>
          </p:nvSpPr>
          <p:spPr bwMode="auto">
            <a:xfrm rot="9440955">
              <a:off x="2270" y="12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6" name="Freeform 994"/>
            <p:cNvSpPr>
              <a:spLocks noChangeAspect="1"/>
            </p:cNvSpPr>
            <p:nvPr/>
          </p:nvSpPr>
          <p:spPr bwMode="auto">
            <a:xfrm rot="9440955">
              <a:off x="2319" y="12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7" name="Freeform 995"/>
            <p:cNvSpPr>
              <a:spLocks noChangeAspect="1"/>
            </p:cNvSpPr>
            <p:nvPr/>
          </p:nvSpPr>
          <p:spPr bwMode="auto">
            <a:xfrm rot="9440955">
              <a:off x="2305" y="128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8" name="Freeform 996"/>
            <p:cNvSpPr>
              <a:spLocks noChangeAspect="1"/>
            </p:cNvSpPr>
            <p:nvPr/>
          </p:nvSpPr>
          <p:spPr bwMode="auto">
            <a:xfrm rot="9440955">
              <a:off x="2356" y="128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49" name="Freeform 997"/>
            <p:cNvSpPr>
              <a:spLocks noChangeAspect="1"/>
            </p:cNvSpPr>
            <p:nvPr/>
          </p:nvSpPr>
          <p:spPr bwMode="auto">
            <a:xfrm rot="9440955">
              <a:off x="2342" y="128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50" name="Group 998"/>
            <p:cNvGrpSpPr>
              <a:grpSpLocks/>
            </p:cNvGrpSpPr>
            <p:nvPr/>
          </p:nvGrpSpPr>
          <p:grpSpPr bwMode="auto">
            <a:xfrm rot="-553146">
              <a:off x="2265" y="1310"/>
              <a:ext cx="145" cy="40"/>
              <a:chOff x="4494" y="1402"/>
              <a:chExt cx="145" cy="40"/>
            </a:xfrm>
          </p:grpSpPr>
          <p:sp>
            <p:nvSpPr>
              <p:cNvPr id="36651" name="Oval 99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2" name="Oval 100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3" name="Oval 100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4" name="Oval 100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51" name="Freeform 1003"/>
            <p:cNvSpPr>
              <a:spLocks noChangeAspect="1"/>
            </p:cNvSpPr>
            <p:nvPr/>
          </p:nvSpPr>
          <p:spPr bwMode="auto">
            <a:xfrm rot="9440955">
              <a:off x="2392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2" name="Freeform 1004"/>
            <p:cNvSpPr>
              <a:spLocks noChangeAspect="1"/>
            </p:cNvSpPr>
            <p:nvPr/>
          </p:nvSpPr>
          <p:spPr bwMode="auto">
            <a:xfrm rot="9440955">
              <a:off x="2378" y="128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3" name="Freeform 1005"/>
            <p:cNvSpPr>
              <a:spLocks noChangeAspect="1"/>
            </p:cNvSpPr>
            <p:nvPr/>
          </p:nvSpPr>
          <p:spPr bwMode="auto">
            <a:xfrm rot="-1311956">
              <a:off x="2407" y="12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4" name="Freeform 1006"/>
            <p:cNvSpPr>
              <a:spLocks noChangeAspect="1"/>
            </p:cNvSpPr>
            <p:nvPr/>
          </p:nvSpPr>
          <p:spPr bwMode="auto">
            <a:xfrm rot="-1311956">
              <a:off x="2421" y="123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5" name="Freeform 1007"/>
            <p:cNvSpPr>
              <a:spLocks noChangeAspect="1"/>
            </p:cNvSpPr>
            <p:nvPr/>
          </p:nvSpPr>
          <p:spPr bwMode="auto">
            <a:xfrm rot="-1311956">
              <a:off x="2443" y="12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6" name="Freeform 1008"/>
            <p:cNvSpPr>
              <a:spLocks noChangeAspect="1"/>
            </p:cNvSpPr>
            <p:nvPr/>
          </p:nvSpPr>
          <p:spPr bwMode="auto">
            <a:xfrm rot="-1311956">
              <a:off x="2457" y="123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7" name="Freeform 1009"/>
            <p:cNvSpPr>
              <a:spLocks noChangeAspect="1"/>
            </p:cNvSpPr>
            <p:nvPr/>
          </p:nvSpPr>
          <p:spPr bwMode="auto">
            <a:xfrm rot="-1311956">
              <a:off x="2479" y="123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58" name="Freeform 1010"/>
            <p:cNvSpPr>
              <a:spLocks noChangeAspect="1"/>
            </p:cNvSpPr>
            <p:nvPr/>
          </p:nvSpPr>
          <p:spPr bwMode="auto">
            <a:xfrm rot="-1311956">
              <a:off x="2493" y="123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59" name="Group 1011"/>
            <p:cNvGrpSpPr>
              <a:grpSpLocks/>
            </p:cNvGrpSpPr>
            <p:nvPr/>
          </p:nvGrpSpPr>
          <p:grpSpPr bwMode="auto">
            <a:xfrm rot="-506057">
              <a:off x="2395" y="1199"/>
              <a:ext cx="144" cy="40"/>
              <a:chOff x="4497" y="1296"/>
              <a:chExt cx="144" cy="40"/>
            </a:xfrm>
          </p:grpSpPr>
          <p:sp>
            <p:nvSpPr>
              <p:cNvPr id="36647" name="Oval 1012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8" name="Oval 1013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9" name="Oval 1014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50" name="Oval 1015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60" name="Freeform 1016"/>
            <p:cNvSpPr>
              <a:spLocks noChangeAspect="1"/>
            </p:cNvSpPr>
            <p:nvPr/>
          </p:nvSpPr>
          <p:spPr bwMode="auto">
            <a:xfrm rot="-1311956">
              <a:off x="2514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1" name="Freeform 1017"/>
            <p:cNvSpPr>
              <a:spLocks noChangeAspect="1"/>
            </p:cNvSpPr>
            <p:nvPr/>
          </p:nvSpPr>
          <p:spPr bwMode="auto">
            <a:xfrm rot="-1311956">
              <a:off x="2528" y="123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2" name="Freeform 1018"/>
            <p:cNvSpPr>
              <a:spLocks noChangeAspect="1"/>
            </p:cNvSpPr>
            <p:nvPr/>
          </p:nvSpPr>
          <p:spPr bwMode="auto">
            <a:xfrm rot="9488042">
              <a:off x="2427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3" name="Freeform 1019"/>
            <p:cNvSpPr>
              <a:spLocks noChangeAspect="1"/>
            </p:cNvSpPr>
            <p:nvPr/>
          </p:nvSpPr>
          <p:spPr bwMode="auto">
            <a:xfrm rot="9488042">
              <a:off x="2413" y="12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4" name="Freeform 1020"/>
            <p:cNvSpPr>
              <a:spLocks noChangeAspect="1"/>
            </p:cNvSpPr>
            <p:nvPr/>
          </p:nvSpPr>
          <p:spPr bwMode="auto">
            <a:xfrm rot="9488042">
              <a:off x="2462" y="127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5" name="Freeform 1021"/>
            <p:cNvSpPr>
              <a:spLocks noChangeAspect="1"/>
            </p:cNvSpPr>
            <p:nvPr/>
          </p:nvSpPr>
          <p:spPr bwMode="auto">
            <a:xfrm rot="9488042">
              <a:off x="2448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6" name="Freeform 1022"/>
            <p:cNvSpPr>
              <a:spLocks noChangeAspect="1"/>
            </p:cNvSpPr>
            <p:nvPr/>
          </p:nvSpPr>
          <p:spPr bwMode="auto">
            <a:xfrm rot="9488042">
              <a:off x="2499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67" name="Freeform 1023"/>
            <p:cNvSpPr>
              <a:spLocks noChangeAspect="1"/>
            </p:cNvSpPr>
            <p:nvPr/>
          </p:nvSpPr>
          <p:spPr bwMode="auto">
            <a:xfrm rot="9488042">
              <a:off x="2485" y="127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68" name="Group 1024"/>
            <p:cNvGrpSpPr>
              <a:grpSpLocks/>
            </p:cNvGrpSpPr>
            <p:nvPr/>
          </p:nvGrpSpPr>
          <p:grpSpPr bwMode="auto">
            <a:xfrm rot="-506057">
              <a:off x="2407" y="1304"/>
              <a:ext cx="145" cy="40"/>
              <a:chOff x="4494" y="1402"/>
              <a:chExt cx="145" cy="40"/>
            </a:xfrm>
          </p:grpSpPr>
          <p:sp>
            <p:nvSpPr>
              <p:cNvPr id="36643" name="Oval 1025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4" name="Oval 1026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5" name="Oval 1027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6" name="Oval 1028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69" name="Freeform 1029"/>
            <p:cNvSpPr>
              <a:spLocks noChangeAspect="1"/>
            </p:cNvSpPr>
            <p:nvPr/>
          </p:nvSpPr>
          <p:spPr bwMode="auto">
            <a:xfrm rot="9488042">
              <a:off x="2535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0" name="Freeform 1030"/>
            <p:cNvSpPr>
              <a:spLocks noChangeAspect="1"/>
            </p:cNvSpPr>
            <p:nvPr/>
          </p:nvSpPr>
          <p:spPr bwMode="auto">
            <a:xfrm rot="9488042">
              <a:off x="2521" y="127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1" name="Freeform 1031"/>
            <p:cNvSpPr>
              <a:spLocks noChangeAspect="1"/>
            </p:cNvSpPr>
            <p:nvPr/>
          </p:nvSpPr>
          <p:spPr bwMode="auto">
            <a:xfrm rot="-1264867">
              <a:off x="2550" y="123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2" name="Freeform 1032"/>
            <p:cNvSpPr>
              <a:spLocks noChangeAspect="1"/>
            </p:cNvSpPr>
            <p:nvPr/>
          </p:nvSpPr>
          <p:spPr bwMode="auto">
            <a:xfrm rot="-1264867">
              <a:off x="2564" y="12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3" name="Freeform 1033"/>
            <p:cNvSpPr>
              <a:spLocks noChangeAspect="1"/>
            </p:cNvSpPr>
            <p:nvPr/>
          </p:nvSpPr>
          <p:spPr bwMode="auto">
            <a:xfrm rot="-1264867">
              <a:off x="2587" y="12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4" name="Freeform 1034"/>
            <p:cNvSpPr>
              <a:spLocks noChangeAspect="1"/>
            </p:cNvSpPr>
            <p:nvPr/>
          </p:nvSpPr>
          <p:spPr bwMode="auto">
            <a:xfrm rot="-1264867">
              <a:off x="2601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5" name="Freeform 1035"/>
            <p:cNvSpPr>
              <a:spLocks noChangeAspect="1"/>
            </p:cNvSpPr>
            <p:nvPr/>
          </p:nvSpPr>
          <p:spPr bwMode="auto">
            <a:xfrm rot="-1264867">
              <a:off x="2623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6" name="Freeform 1036"/>
            <p:cNvSpPr>
              <a:spLocks noChangeAspect="1"/>
            </p:cNvSpPr>
            <p:nvPr/>
          </p:nvSpPr>
          <p:spPr bwMode="auto">
            <a:xfrm rot="-1264867">
              <a:off x="2637" y="122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77" name="Group 1037"/>
            <p:cNvGrpSpPr>
              <a:grpSpLocks/>
            </p:cNvGrpSpPr>
            <p:nvPr/>
          </p:nvGrpSpPr>
          <p:grpSpPr bwMode="auto">
            <a:xfrm rot="-458968">
              <a:off x="2538" y="1194"/>
              <a:ext cx="144" cy="40"/>
              <a:chOff x="4497" y="1296"/>
              <a:chExt cx="144" cy="40"/>
            </a:xfrm>
          </p:grpSpPr>
          <p:sp>
            <p:nvSpPr>
              <p:cNvPr id="36639" name="Oval 1038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0" name="Oval 1039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1" name="Oval 1040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42" name="Oval 1041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78" name="Freeform 1042"/>
            <p:cNvSpPr>
              <a:spLocks noChangeAspect="1"/>
            </p:cNvSpPr>
            <p:nvPr/>
          </p:nvSpPr>
          <p:spPr bwMode="auto">
            <a:xfrm rot="-1264867">
              <a:off x="2658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79" name="Freeform 1043"/>
            <p:cNvSpPr>
              <a:spLocks noChangeAspect="1"/>
            </p:cNvSpPr>
            <p:nvPr/>
          </p:nvSpPr>
          <p:spPr bwMode="auto">
            <a:xfrm rot="-1264867">
              <a:off x="2672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0" name="Freeform 1044"/>
            <p:cNvSpPr>
              <a:spLocks noChangeAspect="1"/>
            </p:cNvSpPr>
            <p:nvPr/>
          </p:nvSpPr>
          <p:spPr bwMode="auto">
            <a:xfrm rot="9535133">
              <a:off x="2569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1" name="Freeform 1045"/>
            <p:cNvSpPr>
              <a:spLocks noChangeAspect="1"/>
            </p:cNvSpPr>
            <p:nvPr/>
          </p:nvSpPr>
          <p:spPr bwMode="auto">
            <a:xfrm rot="9535133">
              <a:off x="2555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2" name="Freeform 1046"/>
            <p:cNvSpPr>
              <a:spLocks noChangeAspect="1"/>
            </p:cNvSpPr>
            <p:nvPr/>
          </p:nvSpPr>
          <p:spPr bwMode="auto">
            <a:xfrm rot="9535133">
              <a:off x="2605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3" name="Freeform 1047"/>
            <p:cNvSpPr>
              <a:spLocks noChangeAspect="1"/>
            </p:cNvSpPr>
            <p:nvPr/>
          </p:nvSpPr>
          <p:spPr bwMode="auto">
            <a:xfrm rot="9535133">
              <a:off x="2591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4" name="Freeform 1048"/>
            <p:cNvSpPr>
              <a:spLocks noChangeAspect="1"/>
            </p:cNvSpPr>
            <p:nvPr/>
          </p:nvSpPr>
          <p:spPr bwMode="auto">
            <a:xfrm rot="9535133">
              <a:off x="2642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5" name="Freeform 1049"/>
            <p:cNvSpPr>
              <a:spLocks noChangeAspect="1"/>
            </p:cNvSpPr>
            <p:nvPr/>
          </p:nvSpPr>
          <p:spPr bwMode="auto">
            <a:xfrm rot="9535133">
              <a:off x="2628" y="12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86" name="Group 1050"/>
            <p:cNvGrpSpPr>
              <a:grpSpLocks/>
            </p:cNvGrpSpPr>
            <p:nvPr/>
          </p:nvGrpSpPr>
          <p:grpSpPr bwMode="auto">
            <a:xfrm rot="-458968">
              <a:off x="2550" y="1299"/>
              <a:ext cx="145" cy="40"/>
              <a:chOff x="4494" y="1402"/>
              <a:chExt cx="145" cy="40"/>
            </a:xfrm>
          </p:grpSpPr>
          <p:sp>
            <p:nvSpPr>
              <p:cNvPr id="36635" name="Oval 1051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6" name="Oval 1052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7" name="Oval 1053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8" name="Oval 1054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87" name="Freeform 1055"/>
            <p:cNvSpPr>
              <a:spLocks noChangeAspect="1"/>
            </p:cNvSpPr>
            <p:nvPr/>
          </p:nvSpPr>
          <p:spPr bwMode="auto">
            <a:xfrm rot="9535133">
              <a:off x="2678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8" name="Freeform 1056"/>
            <p:cNvSpPr>
              <a:spLocks noChangeAspect="1"/>
            </p:cNvSpPr>
            <p:nvPr/>
          </p:nvSpPr>
          <p:spPr bwMode="auto">
            <a:xfrm rot="9535133">
              <a:off x="2664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89" name="Freeform 1057"/>
            <p:cNvSpPr>
              <a:spLocks noChangeAspect="1"/>
            </p:cNvSpPr>
            <p:nvPr/>
          </p:nvSpPr>
          <p:spPr bwMode="auto">
            <a:xfrm rot="-1170688">
              <a:off x="2695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0" name="Freeform 1058"/>
            <p:cNvSpPr>
              <a:spLocks noChangeAspect="1"/>
            </p:cNvSpPr>
            <p:nvPr/>
          </p:nvSpPr>
          <p:spPr bwMode="auto">
            <a:xfrm rot="-1170688">
              <a:off x="2709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1" name="Freeform 1059"/>
            <p:cNvSpPr>
              <a:spLocks noChangeAspect="1"/>
            </p:cNvSpPr>
            <p:nvPr/>
          </p:nvSpPr>
          <p:spPr bwMode="auto">
            <a:xfrm rot="-1170688">
              <a:off x="2731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2" name="Freeform 1060"/>
            <p:cNvSpPr>
              <a:spLocks noChangeAspect="1"/>
            </p:cNvSpPr>
            <p:nvPr/>
          </p:nvSpPr>
          <p:spPr bwMode="auto">
            <a:xfrm rot="-1170688">
              <a:off x="2745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3" name="Freeform 1061"/>
            <p:cNvSpPr>
              <a:spLocks noChangeAspect="1"/>
            </p:cNvSpPr>
            <p:nvPr/>
          </p:nvSpPr>
          <p:spPr bwMode="auto">
            <a:xfrm rot="-1170688">
              <a:off x="2767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4" name="Freeform 1062"/>
            <p:cNvSpPr>
              <a:spLocks noChangeAspect="1"/>
            </p:cNvSpPr>
            <p:nvPr/>
          </p:nvSpPr>
          <p:spPr bwMode="auto">
            <a:xfrm rot="-1170688">
              <a:off x="2781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495" name="Group 1063"/>
            <p:cNvGrpSpPr>
              <a:grpSpLocks/>
            </p:cNvGrpSpPr>
            <p:nvPr/>
          </p:nvGrpSpPr>
          <p:grpSpPr bwMode="auto">
            <a:xfrm rot="-364789">
              <a:off x="2684" y="1191"/>
              <a:ext cx="144" cy="40"/>
              <a:chOff x="4497" y="1296"/>
              <a:chExt cx="144" cy="40"/>
            </a:xfrm>
          </p:grpSpPr>
          <p:sp>
            <p:nvSpPr>
              <p:cNvPr id="36631" name="Oval 1064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2" name="Oval 1065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3" name="Oval 1066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4" name="Oval 1067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496" name="Freeform 1068"/>
            <p:cNvSpPr>
              <a:spLocks noChangeAspect="1"/>
            </p:cNvSpPr>
            <p:nvPr/>
          </p:nvSpPr>
          <p:spPr bwMode="auto">
            <a:xfrm rot="-1170688">
              <a:off x="2802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7" name="Freeform 1069"/>
            <p:cNvSpPr>
              <a:spLocks noChangeAspect="1"/>
            </p:cNvSpPr>
            <p:nvPr/>
          </p:nvSpPr>
          <p:spPr bwMode="auto">
            <a:xfrm rot="-1170688">
              <a:off x="2816" y="122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8" name="Freeform 1070"/>
            <p:cNvSpPr>
              <a:spLocks noChangeAspect="1"/>
            </p:cNvSpPr>
            <p:nvPr/>
          </p:nvSpPr>
          <p:spPr bwMode="auto">
            <a:xfrm rot="9629312">
              <a:off x="2713" y="12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99" name="Freeform 1071"/>
            <p:cNvSpPr>
              <a:spLocks noChangeAspect="1"/>
            </p:cNvSpPr>
            <p:nvPr/>
          </p:nvSpPr>
          <p:spPr bwMode="auto">
            <a:xfrm rot="9629312">
              <a:off x="2699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0" name="Freeform 1072"/>
            <p:cNvSpPr>
              <a:spLocks noChangeAspect="1"/>
            </p:cNvSpPr>
            <p:nvPr/>
          </p:nvSpPr>
          <p:spPr bwMode="auto">
            <a:xfrm rot="9629312">
              <a:off x="2748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1" name="Freeform 1073"/>
            <p:cNvSpPr>
              <a:spLocks noChangeAspect="1"/>
            </p:cNvSpPr>
            <p:nvPr/>
          </p:nvSpPr>
          <p:spPr bwMode="auto">
            <a:xfrm rot="9629312">
              <a:off x="2734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2" name="Freeform 1074"/>
            <p:cNvSpPr>
              <a:spLocks noChangeAspect="1"/>
            </p:cNvSpPr>
            <p:nvPr/>
          </p:nvSpPr>
          <p:spPr bwMode="auto">
            <a:xfrm rot="9629312">
              <a:off x="2785" y="12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3" name="Freeform 1075"/>
            <p:cNvSpPr>
              <a:spLocks noChangeAspect="1"/>
            </p:cNvSpPr>
            <p:nvPr/>
          </p:nvSpPr>
          <p:spPr bwMode="auto">
            <a:xfrm rot="9629312">
              <a:off x="2771" y="12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04" name="Group 1076"/>
            <p:cNvGrpSpPr>
              <a:grpSpLocks/>
            </p:cNvGrpSpPr>
            <p:nvPr/>
          </p:nvGrpSpPr>
          <p:grpSpPr bwMode="auto">
            <a:xfrm rot="-364789">
              <a:off x="2692" y="1296"/>
              <a:ext cx="145" cy="40"/>
              <a:chOff x="4494" y="1402"/>
              <a:chExt cx="145" cy="40"/>
            </a:xfrm>
          </p:grpSpPr>
          <p:sp>
            <p:nvSpPr>
              <p:cNvPr id="36627" name="Oval 1077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8" name="Oval 1078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9" name="Oval 1079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30" name="Oval 1080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05" name="Freeform 1081"/>
            <p:cNvSpPr>
              <a:spLocks noChangeAspect="1"/>
            </p:cNvSpPr>
            <p:nvPr/>
          </p:nvSpPr>
          <p:spPr bwMode="auto">
            <a:xfrm rot="9629312">
              <a:off x="2821" y="12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6" name="Freeform 1082"/>
            <p:cNvSpPr>
              <a:spLocks noChangeAspect="1"/>
            </p:cNvSpPr>
            <p:nvPr/>
          </p:nvSpPr>
          <p:spPr bwMode="auto">
            <a:xfrm rot="9629312">
              <a:off x="2807" y="127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7" name="Freeform 1083"/>
            <p:cNvSpPr>
              <a:spLocks noChangeAspect="1"/>
            </p:cNvSpPr>
            <p:nvPr/>
          </p:nvSpPr>
          <p:spPr bwMode="auto">
            <a:xfrm rot="-1123599">
              <a:off x="2839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8" name="Freeform 1084"/>
            <p:cNvSpPr>
              <a:spLocks noChangeAspect="1"/>
            </p:cNvSpPr>
            <p:nvPr/>
          </p:nvSpPr>
          <p:spPr bwMode="auto">
            <a:xfrm rot="-1123599">
              <a:off x="2853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09" name="Freeform 1085"/>
            <p:cNvSpPr>
              <a:spLocks noChangeAspect="1"/>
            </p:cNvSpPr>
            <p:nvPr/>
          </p:nvSpPr>
          <p:spPr bwMode="auto">
            <a:xfrm rot="-1123599">
              <a:off x="2875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0" name="Freeform 1086"/>
            <p:cNvSpPr>
              <a:spLocks noChangeAspect="1"/>
            </p:cNvSpPr>
            <p:nvPr/>
          </p:nvSpPr>
          <p:spPr bwMode="auto">
            <a:xfrm rot="-1123599">
              <a:off x="2889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1" name="Freeform 1087"/>
            <p:cNvSpPr>
              <a:spLocks noChangeAspect="1"/>
            </p:cNvSpPr>
            <p:nvPr/>
          </p:nvSpPr>
          <p:spPr bwMode="auto">
            <a:xfrm rot="-1123599">
              <a:off x="2912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2" name="Freeform 1088"/>
            <p:cNvSpPr>
              <a:spLocks noChangeAspect="1"/>
            </p:cNvSpPr>
            <p:nvPr/>
          </p:nvSpPr>
          <p:spPr bwMode="auto">
            <a:xfrm rot="-1123599">
              <a:off x="2926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13" name="Group 1089"/>
            <p:cNvGrpSpPr>
              <a:grpSpLocks/>
            </p:cNvGrpSpPr>
            <p:nvPr/>
          </p:nvGrpSpPr>
          <p:grpSpPr bwMode="auto">
            <a:xfrm rot="-317700">
              <a:off x="2829" y="1192"/>
              <a:ext cx="144" cy="40"/>
              <a:chOff x="4497" y="1296"/>
              <a:chExt cx="144" cy="40"/>
            </a:xfrm>
          </p:grpSpPr>
          <p:sp>
            <p:nvSpPr>
              <p:cNvPr id="36623" name="Oval 109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4" name="Oval 109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5" name="Oval 109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6" name="Oval 109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14" name="Freeform 1094"/>
            <p:cNvSpPr>
              <a:spLocks noChangeAspect="1"/>
            </p:cNvSpPr>
            <p:nvPr/>
          </p:nvSpPr>
          <p:spPr bwMode="auto">
            <a:xfrm rot="-1123599">
              <a:off x="2947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5" name="Freeform 1095"/>
            <p:cNvSpPr>
              <a:spLocks noChangeAspect="1"/>
            </p:cNvSpPr>
            <p:nvPr/>
          </p:nvSpPr>
          <p:spPr bwMode="auto">
            <a:xfrm rot="-1123599">
              <a:off x="2961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6" name="Freeform 1096"/>
            <p:cNvSpPr>
              <a:spLocks noChangeAspect="1"/>
            </p:cNvSpPr>
            <p:nvPr/>
          </p:nvSpPr>
          <p:spPr bwMode="auto">
            <a:xfrm rot="9676399">
              <a:off x="2856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7" name="Freeform 1097"/>
            <p:cNvSpPr>
              <a:spLocks noChangeAspect="1"/>
            </p:cNvSpPr>
            <p:nvPr/>
          </p:nvSpPr>
          <p:spPr bwMode="auto">
            <a:xfrm rot="9676399">
              <a:off x="2842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8" name="Freeform 1098"/>
            <p:cNvSpPr>
              <a:spLocks noChangeAspect="1"/>
            </p:cNvSpPr>
            <p:nvPr/>
          </p:nvSpPr>
          <p:spPr bwMode="auto">
            <a:xfrm rot="9676399">
              <a:off x="2892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19" name="Freeform 1099"/>
            <p:cNvSpPr>
              <a:spLocks noChangeAspect="1"/>
            </p:cNvSpPr>
            <p:nvPr/>
          </p:nvSpPr>
          <p:spPr bwMode="auto">
            <a:xfrm rot="9676399">
              <a:off x="2878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0" name="Freeform 1100"/>
            <p:cNvSpPr>
              <a:spLocks noChangeAspect="1"/>
            </p:cNvSpPr>
            <p:nvPr/>
          </p:nvSpPr>
          <p:spPr bwMode="auto">
            <a:xfrm rot="9676399">
              <a:off x="2929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1" name="Freeform 1101"/>
            <p:cNvSpPr>
              <a:spLocks noChangeAspect="1"/>
            </p:cNvSpPr>
            <p:nvPr/>
          </p:nvSpPr>
          <p:spPr bwMode="auto">
            <a:xfrm rot="9676399">
              <a:off x="2915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22" name="Group 1102"/>
            <p:cNvGrpSpPr>
              <a:grpSpLocks/>
            </p:cNvGrpSpPr>
            <p:nvPr/>
          </p:nvGrpSpPr>
          <p:grpSpPr bwMode="auto">
            <a:xfrm rot="-317700">
              <a:off x="2835" y="1297"/>
              <a:ext cx="145" cy="40"/>
              <a:chOff x="4494" y="1402"/>
              <a:chExt cx="145" cy="40"/>
            </a:xfrm>
          </p:grpSpPr>
          <p:sp>
            <p:nvSpPr>
              <p:cNvPr id="36619" name="Oval 110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0" name="Oval 110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1" name="Oval 110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22" name="Oval 110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23" name="Freeform 1107"/>
            <p:cNvSpPr>
              <a:spLocks noChangeAspect="1"/>
            </p:cNvSpPr>
            <p:nvPr/>
          </p:nvSpPr>
          <p:spPr bwMode="auto">
            <a:xfrm rot="9676399">
              <a:off x="2965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4" name="Freeform 1108"/>
            <p:cNvSpPr>
              <a:spLocks noChangeAspect="1"/>
            </p:cNvSpPr>
            <p:nvPr/>
          </p:nvSpPr>
          <p:spPr bwMode="auto">
            <a:xfrm rot="9676399">
              <a:off x="2951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5" name="Freeform 1109"/>
            <p:cNvSpPr>
              <a:spLocks noChangeAspect="1"/>
            </p:cNvSpPr>
            <p:nvPr/>
          </p:nvSpPr>
          <p:spPr bwMode="auto">
            <a:xfrm rot="-1076510">
              <a:off x="2982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6" name="Freeform 1110"/>
            <p:cNvSpPr>
              <a:spLocks noChangeAspect="1"/>
            </p:cNvSpPr>
            <p:nvPr/>
          </p:nvSpPr>
          <p:spPr bwMode="auto">
            <a:xfrm rot="-1076510">
              <a:off x="2997" y="122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7" name="Oval 1111"/>
            <p:cNvSpPr>
              <a:spLocks noChangeAspect="1" noChangeArrowheads="1"/>
            </p:cNvSpPr>
            <p:nvPr/>
          </p:nvSpPr>
          <p:spPr bwMode="auto">
            <a:xfrm rot="123490">
              <a:off x="2971" y="1197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8" name="Freeform 1112"/>
            <p:cNvSpPr>
              <a:spLocks noChangeAspect="1"/>
            </p:cNvSpPr>
            <p:nvPr/>
          </p:nvSpPr>
          <p:spPr bwMode="auto">
            <a:xfrm rot="9723490">
              <a:off x="2999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29" name="Freeform 1113"/>
            <p:cNvSpPr>
              <a:spLocks noChangeAspect="1"/>
            </p:cNvSpPr>
            <p:nvPr/>
          </p:nvSpPr>
          <p:spPr bwMode="auto">
            <a:xfrm rot="9723490">
              <a:off x="2985" y="127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0" name="Oval 1114"/>
            <p:cNvSpPr>
              <a:spLocks noChangeAspect="1" noChangeArrowheads="1"/>
            </p:cNvSpPr>
            <p:nvPr/>
          </p:nvSpPr>
          <p:spPr bwMode="auto">
            <a:xfrm rot="-10676510">
              <a:off x="2977" y="13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1" name="Freeform 1115"/>
            <p:cNvSpPr>
              <a:spLocks noChangeAspect="1"/>
            </p:cNvSpPr>
            <p:nvPr/>
          </p:nvSpPr>
          <p:spPr bwMode="auto">
            <a:xfrm rot="-1076510">
              <a:off x="3019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2" name="Freeform 1116"/>
            <p:cNvSpPr>
              <a:spLocks noChangeAspect="1"/>
            </p:cNvSpPr>
            <p:nvPr/>
          </p:nvSpPr>
          <p:spPr bwMode="auto">
            <a:xfrm rot="-1076510">
              <a:off x="3033" y="122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3" name="Freeform 1117"/>
            <p:cNvSpPr>
              <a:spLocks noChangeAspect="1"/>
            </p:cNvSpPr>
            <p:nvPr/>
          </p:nvSpPr>
          <p:spPr bwMode="auto">
            <a:xfrm rot="-1076510">
              <a:off x="3055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4" name="Freeform 1118"/>
            <p:cNvSpPr>
              <a:spLocks noChangeAspect="1"/>
            </p:cNvSpPr>
            <p:nvPr/>
          </p:nvSpPr>
          <p:spPr bwMode="auto">
            <a:xfrm rot="-1076510">
              <a:off x="3069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5" name="Oval 1119"/>
            <p:cNvSpPr>
              <a:spLocks noChangeAspect="1" noChangeArrowheads="1"/>
            </p:cNvSpPr>
            <p:nvPr/>
          </p:nvSpPr>
          <p:spPr bwMode="auto">
            <a:xfrm rot="123490">
              <a:off x="3007" y="1198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6" name="Oval 1120"/>
            <p:cNvSpPr>
              <a:spLocks noChangeAspect="1" noChangeArrowheads="1"/>
            </p:cNvSpPr>
            <p:nvPr/>
          </p:nvSpPr>
          <p:spPr bwMode="auto">
            <a:xfrm rot="123490">
              <a:off x="3044" y="119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7" name="Oval 1121"/>
            <p:cNvSpPr>
              <a:spLocks noChangeAspect="1" noChangeArrowheads="1"/>
            </p:cNvSpPr>
            <p:nvPr/>
          </p:nvSpPr>
          <p:spPr bwMode="auto">
            <a:xfrm rot="123490">
              <a:off x="3079" y="119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8" name="Freeform 1122"/>
            <p:cNvSpPr>
              <a:spLocks noChangeAspect="1"/>
            </p:cNvSpPr>
            <p:nvPr/>
          </p:nvSpPr>
          <p:spPr bwMode="auto">
            <a:xfrm rot="-1076510">
              <a:off x="3090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39" name="Freeform 1123"/>
            <p:cNvSpPr>
              <a:spLocks noChangeAspect="1"/>
            </p:cNvSpPr>
            <p:nvPr/>
          </p:nvSpPr>
          <p:spPr bwMode="auto">
            <a:xfrm rot="-1076510">
              <a:off x="3104" y="122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0" name="Freeform 1124"/>
            <p:cNvSpPr>
              <a:spLocks noChangeAspect="1"/>
            </p:cNvSpPr>
            <p:nvPr/>
          </p:nvSpPr>
          <p:spPr bwMode="auto">
            <a:xfrm rot="9723490">
              <a:off x="3034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1" name="Freeform 1125"/>
            <p:cNvSpPr>
              <a:spLocks noChangeAspect="1"/>
            </p:cNvSpPr>
            <p:nvPr/>
          </p:nvSpPr>
          <p:spPr bwMode="auto">
            <a:xfrm rot="9723490">
              <a:off x="3020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2" name="Freeform 1126"/>
            <p:cNvSpPr>
              <a:spLocks noChangeAspect="1"/>
            </p:cNvSpPr>
            <p:nvPr/>
          </p:nvSpPr>
          <p:spPr bwMode="auto">
            <a:xfrm rot="9723490">
              <a:off x="3071" y="127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3" name="Freeform 1127"/>
            <p:cNvSpPr>
              <a:spLocks noChangeAspect="1"/>
            </p:cNvSpPr>
            <p:nvPr/>
          </p:nvSpPr>
          <p:spPr bwMode="auto">
            <a:xfrm rot="9723490">
              <a:off x="3057" y="127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4" name="Oval 1128"/>
            <p:cNvSpPr>
              <a:spLocks noChangeAspect="1" noChangeArrowheads="1"/>
            </p:cNvSpPr>
            <p:nvPr/>
          </p:nvSpPr>
          <p:spPr bwMode="auto">
            <a:xfrm rot="-10676510">
              <a:off x="3012" y="1303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5" name="Oval 1129"/>
            <p:cNvSpPr>
              <a:spLocks noChangeAspect="1" noChangeArrowheads="1"/>
            </p:cNvSpPr>
            <p:nvPr/>
          </p:nvSpPr>
          <p:spPr bwMode="auto">
            <a:xfrm rot="-10676510">
              <a:off x="3050" y="1303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6" name="Oval 1130"/>
            <p:cNvSpPr>
              <a:spLocks noChangeAspect="1" noChangeArrowheads="1"/>
            </p:cNvSpPr>
            <p:nvPr/>
          </p:nvSpPr>
          <p:spPr bwMode="auto">
            <a:xfrm rot="-10676510">
              <a:off x="3086" y="1304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7" name="Freeform 1131"/>
            <p:cNvSpPr>
              <a:spLocks noChangeAspect="1"/>
            </p:cNvSpPr>
            <p:nvPr/>
          </p:nvSpPr>
          <p:spPr bwMode="auto">
            <a:xfrm rot="9723490">
              <a:off x="3108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8" name="Freeform 1132"/>
            <p:cNvSpPr>
              <a:spLocks noChangeAspect="1"/>
            </p:cNvSpPr>
            <p:nvPr/>
          </p:nvSpPr>
          <p:spPr bwMode="auto">
            <a:xfrm rot="9723490">
              <a:off x="3094" y="127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49" name="Freeform 1133"/>
            <p:cNvSpPr>
              <a:spLocks noChangeAspect="1"/>
            </p:cNvSpPr>
            <p:nvPr/>
          </p:nvSpPr>
          <p:spPr bwMode="auto">
            <a:xfrm rot="-946992">
              <a:off x="3375" y="12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0" name="Freeform 1134"/>
            <p:cNvSpPr>
              <a:spLocks noChangeAspect="1"/>
            </p:cNvSpPr>
            <p:nvPr/>
          </p:nvSpPr>
          <p:spPr bwMode="auto">
            <a:xfrm rot="-946992">
              <a:off x="3389" y="124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1" name="Freeform 1135"/>
            <p:cNvSpPr>
              <a:spLocks noChangeAspect="1"/>
            </p:cNvSpPr>
            <p:nvPr/>
          </p:nvSpPr>
          <p:spPr bwMode="auto">
            <a:xfrm rot="-946992">
              <a:off x="3412" y="12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2" name="Freeform 1136"/>
            <p:cNvSpPr>
              <a:spLocks noChangeAspect="1"/>
            </p:cNvSpPr>
            <p:nvPr/>
          </p:nvSpPr>
          <p:spPr bwMode="auto">
            <a:xfrm rot="-946992">
              <a:off x="3426" y="1243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3" name="Freeform 1137"/>
            <p:cNvSpPr>
              <a:spLocks noChangeAspect="1"/>
            </p:cNvSpPr>
            <p:nvPr/>
          </p:nvSpPr>
          <p:spPr bwMode="auto">
            <a:xfrm rot="-946992">
              <a:off x="3448" y="124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4" name="Freeform 1138"/>
            <p:cNvSpPr>
              <a:spLocks noChangeAspect="1"/>
            </p:cNvSpPr>
            <p:nvPr/>
          </p:nvSpPr>
          <p:spPr bwMode="auto">
            <a:xfrm rot="-946992">
              <a:off x="3462" y="124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55" name="Group 1139"/>
            <p:cNvGrpSpPr>
              <a:grpSpLocks/>
            </p:cNvGrpSpPr>
            <p:nvPr/>
          </p:nvGrpSpPr>
          <p:grpSpPr bwMode="auto">
            <a:xfrm rot="-141092">
              <a:off x="3366" y="1209"/>
              <a:ext cx="144" cy="40"/>
              <a:chOff x="4497" y="1296"/>
              <a:chExt cx="144" cy="40"/>
            </a:xfrm>
          </p:grpSpPr>
          <p:sp>
            <p:nvSpPr>
              <p:cNvPr id="36615" name="Oval 1140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6" name="Oval 1141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7" name="Oval 1142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8" name="Oval 1143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56" name="Freeform 1144"/>
            <p:cNvSpPr>
              <a:spLocks noChangeAspect="1"/>
            </p:cNvSpPr>
            <p:nvPr/>
          </p:nvSpPr>
          <p:spPr bwMode="auto">
            <a:xfrm rot="-946992">
              <a:off x="3483" y="12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7" name="Freeform 1145"/>
            <p:cNvSpPr>
              <a:spLocks noChangeAspect="1"/>
            </p:cNvSpPr>
            <p:nvPr/>
          </p:nvSpPr>
          <p:spPr bwMode="auto">
            <a:xfrm rot="-946992">
              <a:off x="3497" y="124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8" name="Freeform 1146"/>
            <p:cNvSpPr>
              <a:spLocks noChangeAspect="1"/>
            </p:cNvSpPr>
            <p:nvPr/>
          </p:nvSpPr>
          <p:spPr bwMode="auto">
            <a:xfrm rot="9853008">
              <a:off x="3390" y="12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59" name="Freeform 1147"/>
            <p:cNvSpPr>
              <a:spLocks noChangeAspect="1"/>
            </p:cNvSpPr>
            <p:nvPr/>
          </p:nvSpPr>
          <p:spPr bwMode="auto">
            <a:xfrm rot="9853008">
              <a:off x="3376" y="128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0" name="Freeform 1148"/>
            <p:cNvSpPr>
              <a:spLocks noChangeAspect="1"/>
            </p:cNvSpPr>
            <p:nvPr/>
          </p:nvSpPr>
          <p:spPr bwMode="auto">
            <a:xfrm rot="9853008">
              <a:off x="3425" y="12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1" name="Freeform 1149"/>
            <p:cNvSpPr>
              <a:spLocks noChangeAspect="1"/>
            </p:cNvSpPr>
            <p:nvPr/>
          </p:nvSpPr>
          <p:spPr bwMode="auto">
            <a:xfrm rot="9853008">
              <a:off x="3411" y="1288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2" name="Freeform 1150"/>
            <p:cNvSpPr>
              <a:spLocks noChangeAspect="1"/>
            </p:cNvSpPr>
            <p:nvPr/>
          </p:nvSpPr>
          <p:spPr bwMode="auto">
            <a:xfrm rot="9853008">
              <a:off x="3463" y="12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3" name="Freeform 1151"/>
            <p:cNvSpPr>
              <a:spLocks noChangeAspect="1"/>
            </p:cNvSpPr>
            <p:nvPr/>
          </p:nvSpPr>
          <p:spPr bwMode="auto">
            <a:xfrm rot="9853008">
              <a:off x="3448" y="128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64" name="Group 1152"/>
            <p:cNvGrpSpPr>
              <a:grpSpLocks/>
            </p:cNvGrpSpPr>
            <p:nvPr/>
          </p:nvGrpSpPr>
          <p:grpSpPr bwMode="auto">
            <a:xfrm rot="-141092">
              <a:off x="3368" y="1314"/>
              <a:ext cx="145" cy="40"/>
              <a:chOff x="4494" y="1402"/>
              <a:chExt cx="145" cy="40"/>
            </a:xfrm>
          </p:grpSpPr>
          <p:sp>
            <p:nvSpPr>
              <p:cNvPr id="36611" name="Oval 1153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2" name="Oval 1154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3" name="Oval 1155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4" name="Oval 1156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65" name="Freeform 1157"/>
            <p:cNvSpPr>
              <a:spLocks noChangeAspect="1"/>
            </p:cNvSpPr>
            <p:nvPr/>
          </p:nvSpPr>
          <p:spPr bwMode="auto">
            <a:xfrm rot="9853008">
              <a:off x="3499" y="12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6" name="Freeform 1158"/>
            <p:cNvSpPr>
              <a:spLocks noChangeAspect="1"/>
            </p:cNvSpPr>
            <p:nvPr/>
          </p:nvSpPr>
          <p:spPr bwMode="auto">
            <a:xfrm rot="9853008">
              <a:off x="3485" y="129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7" name="Freeform 1159"/>
            <p:cNvSpPr>
              <a:spLocks noChangeAspect="1"/>
            </p:cNvSpPr>
            <p:nvPr/>
          </p:nvSpPr>
          <p:spPr bwMode="auto">
            <a:xfrm rot="-946992">
              <a:off x="3232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8" name="Freeform 1160"/>
            <p:cNvSpPr>
              <a:spLocks noChangeAspect="1"/>
            </p:cNvSpPr>
            <p:nvPr/>
          </p:nvSpPr>
          <p:spPr bwMode="auto">
            <a:xfrm rot="-946992">
              <a:off x="3246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69" name="Freeform 1161"/>
            <p:cNvSpPr>
              <a:spLocks noChangeAspect="1"/>
            </p:cNvSpPr>
            <p:nvPr/>
          </p:nvSpPr>
          <p:spPr bwMode="auto">
            <a:xfrm rot="-946992">
              <a:off x="3269" y="12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0" name="Freeform 1162"/>
            <p:cNvSpPr>
              <a:spLocks noChangeAspect="1"/>
            </p:cNvSpPr>
            <p:nvPr/>
          </p:nvSpPr>
          <p:spPr bwMode="auto">
            <a:xfrm rot="-946992">
              <a:off x="3283" y="123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1" name="Freeform 1163"/>
            <p:cNvSpPr>
              <a:spLocks noChangeAspect="1"/>
            </p:cNvSpPr>
            <p:nvPr/>
          </p:nvSpPr>
          <p:spPr bwMode="auto">
            <a:xfrm rot="-946992">
              <a:off x="3305" y="12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2" name="Freeform 1164"/>
            <p:cNvSpPr>
              <a:spLocks noChangeAspect="1"/>
            </p:cNvSpPr>
            <p:nvPr/>
          </p:nvSpPr>
          <p:spPr bwMode="auto">
            <a:xfrm rot="-946992">
              <a:off x="3319" y="123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73" name="Group 1165"/>
            <p:cNvGrpSpPr>
              <a:grpSpLocks/>
            </p:cNvGrpSpPr>
            <p:nvPr/>
          </p:nvGrpSpPr>
          <p:grpSpPr bwMode="auto">
            <a:xfrm rot="-141092">
              <a:off x="3223" y="1201"/>
              <a:ext cx="144" cy="40"/>
              <a:chOff x="4497" y="1296"/>
              <a:chExt cx="144" cy="40"/>
            </a:xfrm>
          </p:grpSpPr>
          <p:sp>
            <p:nvSpPr>
              <p:cNvPr id="36607" name="Oval 1166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08" name="Oval 1167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09" name="Oval 1168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10" name="Oval 1169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74" name="Freeform 1170"/>
            <p:cNvSpPr>
              <a:spLocks noChangeAspect="1"/>
            </p:cNvSpPr>
            <p:nvPr/>
          </p:nvSpPr>
          <p:spPr bwMode="auto">
            <a:xfrm rot="-946992">
              <a:off x="3340" y="12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5" name="Freeform 1171"/>
            <p:cNvSpPr>
              <a:spLocks noChangeAspect="1"/>
            </p:cNvSpPr>
            <p:nvPr/>
          </p:nvSpPr>
          <p:spPr bwMode="auto">
            <a:xfrm rot="-946992">
              <a:off x="3354" y="1239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6" name="Freeform 1172"/>
            <p:cNvSpPr>
              <a:spLocks noChangeAspect="1"/>
            </p:cNvSpPr>
            <p:nvPr/>
          </p:nvSpPr>
          <p:spPr bwMode="auto">
            <a:xfrm rot="9853008">
              <a:off x="3247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7" name="Freeform 1173"/>
            <p:cNvSpPr>
              <a:spLocks noChangeAspect="1"/>
            </p:cNvSpPr>
            <p:nvPr/>
          </p:nvSpPr>
          <p:spPr bwMode="auto">
            <a:xfrm rot="9853008">
              <a:off x="3233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8" name="Freeform 1174"/>
            <p:cNvSpPr>
              <a:spLocks noChangeAspect="1"/>
            </p:cNvSpPr>
            <p:nvPr/>
          </p:nvSpPr>
          <p:spPr bwMode="auto">
            <a:xfrm rot="9853008">
              <a:off x="3282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79" name="Freeform 1175"/>
            <p:cNvSpPr>
              <a:spLocks noChangeAspect="1"/>
            </p:cNvSpPr>
            <p:nvPr/>
          </p:nvSpPr>
          <p:spPr bwMode="auto">
            <a:xfrm rot="9853008">
              <a:off x="3268" y="128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0" name="Freeform 1176"/>
            <p:cNvSpPr>
              <a:spLocks noChangeAspect="1"/>
            </p:cNvSpPr>
            <p:nvPr/>
          </p:nvSpPr>
          <p:spPr bwMode="auto">
            <a:xfrm rot="9853008">
              <a:off x="3320" y="12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1" name="Freeform 1177"/>
            <p:cNvSpPr>
              <a:spLocks noChangeAspect="1"/>
            </p:cNvSpPr>
            <p:nvPr/>
          </p:nvSpPr>
          <p:spPr bwMode="auto">
            <a:xfrm rot="9853008">
              <a:off x="3305" y="1281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6582" name="Group 1178"/>
            <p:cNvGrpSpPr>
              <a:grpSpLocks/>
            </p:cNvGrpSpPr>
            <p:nvPr/>
          </p:nvGrpSpPr>
          <p:grpSpPr bwMode="auto">
            <a:xfrm rot="-141092">
              <a:off x="3225" y="1306"/>
              <a:ext cx="145" cy="40"/>
              <a:chOff x="4494" y="1402"/>
              <a:chExt cx="145" cy="40"/>
            </a:xfrm>
          </p:grpSpPr>
          <p:sp>
            <p:nvSpPr>
              <p:cNvPr id="36603" name="Oval 1179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04" name="Oval 1180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05" name="Oval 1181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606" name="Oval 1182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6583" name="Freeform 1183"/>
            <p:cNvSpPr>
              <a:spLocks noChangeAspect="1"/>
            </p:cNvSpPr>
            <p:nvPr/>
          </p:nvSpPr>
          <p:spPr bwMode="auto">
            <a:xfrm rot="9853008">
              <a:off x="3356" y="12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4" name="Freeform 1184"/>
            <p:cNvSpPr>
              <a:spLocks noChangeAspect="1"/>
            </p:cNvSpPr>
            <p:nvPr/>
          </p:nvSpPr>
          <p:spPr bwMode="auto">
            <a:xfrm rot="9853008">
              <a:off x="3342" y="1284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5" name="Freeform 1185"/>
            <p:cNvSpPr>
              <a:spLocks noChangeAspect="1"/>
            </p:cNvSpPr>
            <p:nvPr/>
          </p:nvSpPr>
          <p:spPr bwMode="auto">
            <a:xfrm rot="-1076510">
              <a:off x="3127" y="12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6" name="Freeform 1186"/>
            <p:cNvSpPr>
              <a:spLocks noChangeAspect="1"/>
            </p:cNvSpPr>
            <p:nvPr/>
          </p:nvSpPr>
          <p:spPr bwMode="auto">
            <a:xfrm rot="-1076510">
              <a:off x="3141" y="1230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7" name="Freeform 1187"/>
            <p:cNvSpPr>
              <a:spLocks noChangeAspect="1"/>
            </p:cNvSpPr>
            <p:nvPr/>
          </p:nvSpPr>
          <p:spPr bwMode="auto">
            <a:xfrm rot="-1076510">
              <a:off x="3163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8" name="Freeform 1188"/>
            <p:cNvSpPr>
              <a:spLocks noChangeAspect="1"/>
            </p:cNvSpPr>
            <p:nvPr/>
          </p:nvSpPr>
          <p:spPr bwMode="auto">
            <a:xfrm rot="-1076510">
              <a:off x="3177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89" name="Oval 1189"/>
            <p:cNvSpPr>
              <a:spLocks noChangeAspect="1" noChangeArrowheads="1"/>
            </p:cNvSpPr>
            <p:nvPr/>
          </p:nvSpPr>
          <p:spPr bwMode="auto">
            <a:xfrm rot="123490">
              <a:off x="3115" y="1201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0" name="Oval 1190"/>
            <p:cNvSpPr>
              <a:spLocks noChangeAspect="1" noChangeArrowheads="1"/>
            </p:cNvSpPr>
            <p:nvPr/>
          </p:nvSpPr>
          <p:spPr bwMode="auto">
            <a:xfrm rot="123490">
              <a:off x="3152" y="12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1" name="Oval 1191"/>
            <p:cNvSpPr>
              <a:spLocks noChangeAspect="1" noChangeArrowheads="1"/>
            </p:cNvSpPr>
            <p:nvPr/>
          </p:nvSpPr>
          <p:spPr bwMode="auto">
            <a:xfrm rot="123490">
              <a:off x="3187" y="12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2" name="Freeform 1192"/>
            <p:cNvSpPr>
              <a:spLocks noChangeAspect="1"/>
            </p:cNvSpPr>
            <p:nvPr/>
          </p:nvSpPr>
          <p:spPr bwMode="auto">
            <a:xfrm rot="-1076510">
              <a:off x="3198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3" name="Freeform 1193"/>
            <p:cNvSpPr>
              <a:spLocks noChangeAspect="1"/>
            </p:cNvSpPr>
            <p:nvPr/>
          </p:nvSpPr>
          <p:spPr bwMode="auto">
            <a:xfrm rot="-1076510">
              <a:off x="3212" y="1232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4" name="Freeform 1194"/>
            <p:cNvSpPr>
              <a:spLocks noChangeAspect="1"/>
            </p:cNvSpPr>
            <p:nvPr/>
          </p:nvSpPr>
          <p:spPr bwMode="auto">
            <a:xfrm rot="9723490">
              <a:off x="3142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5" name="Freeform 1195"/>
            <p:cNvSpPr>
              <a:spLocks noChangeAspect="1"/>
            </p:cNvSpPr>
            <p:nvPr/>
          </p:nvSpPr>
          <p:spPr bwMode="auto">
            <a:xfrm rot="9723490">
              <a:off x="3128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6" name="Freeform 1196"/>
            <p:cNvSpPr>
              <a:spLocks noChangeAspect="1"/>
            </p:cNvSpPr>
            <p:nvPr/>
          </p:nvSpPr>
          <p:spPr bwMode="auto">
            <a:xfrm rot="9723490">
              <a:off x="3179" y="1275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7" name="Freeform 1197"/>
            <p:cNvSpPr>
              <a:spLocks noChangeAspect="1"/>
            </p:cNvSpPr>
            <p:nvPr/>
          </p:nvSpPr>
          <p:spPr bwMode="auto">
            <a:xfrm rot="9723490">
              <a:off x="3165" y="1276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8" name="Oval 1198"/>
            <p:cNvSpPr>
              <a:spLocks noChangeAspect="1" noChangeArrowheads="1"/>
            </p:cNvSpPr>
            <p:nvPr/>
          </p:nvSpPr>
          <p:spPr bwMode="auto">
            <a:xfrm rot="-10676510">
              <a:off x="3120" y="130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99" name="Oval 1199"/>
            <p:cNvSpPr>
              <a:spLocks noChangeAspect="1" noChangeArrowheads="1"/>
            </p:cNvSpPr>
            <p:nvPr/>
          </p:nvSpPr>
          <p:spPr bwMode="auto">
            <a:xfrm rot="-10676510">
              <a:off x="3158" y="130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00" name="Oval 1200"/>
            <p:cNvSpPr>
              <a:spLocks noChangeAspect="1" noChangeArrowheads="1"/>
            </p:cNvSpPr>
            <p:nvPr/>
          </p:nvSpPr>
          <p:spPr bwMode="auto">
            <a:xfrm rot="-10676510">
              <a:off x="3194" y="1307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01" name="Freeform 1201"/>
            <p:cNvSpPr>
              <a:spLocks noChangeAspect="1"/>
            </p:cNvSpPr>
            <p:nvPr/>
          </p:nvSpPr>
          <p:spPr bwMode="auto">
            <a:xfrm rot="9723490">
              <a:off x="3216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02" name="Freeform 1202"/>
            <p:cNvSpPr>
              <a:spLocks noChangeAspect="1"/>
            </p:cNvSpPr>
            <p:nvPr/>
          </p:nvSpPr>
          <p:spPr bwMode="auto">
            <a:xfrm rot="9723490">
              <a:off x="3202" y="1277"/>
              <a:ext cx="6" cy="32"/>
            </a:xfrm>
            <a:custGeom>
              <a:avLst/>
              <a:gdLst>
                <a:gd name="T0" fmla="*/ 1 w 12"/>
                <a:gd name="T1" fmla="*/ 0 h 46"/>
                <a:gd name="T2" fmla="*/ 1 w 12"/>
                <a:gd name="T3" fmla="*/ 1 h 46"/>
                <a:gd name="T4" fmla="*/ 1 w 12"/>
                <a:gd name="T5" fmla="*/ 1 h 46"/>
                <a:gd name="T6" fmla="*/ 0 w 12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5849" name="Group 1203"/>
          <p:cNvGrpSpPr>
            <a:grpSpLocks/>
          </p:cNvGrpSpPr>
          <p:nvPr/>
        </p:nvGrpSpPr>
        <p:grpSpPr bwMode="auto">
          <a:xfrm>
            <a:off x="3946525" y="2035175"/>
            <a:ext cx="165100" cy="862013"/>
            <a:chOff x="2613" y="1640"/>
            <a:chExt cx="210" cy="1095"/>
          </a:xfrm>
        </p:grpSpPr>
        <p:sp>
          <p:nvSpPr>
            <p:cNvPr id="35855" name="AutoShape 1204"/>
            <p:cNvSpPr>
              <a:spLocks noChangeArrowheads="1"/>
            </p:cNvSpPr>
            <p:nvPr/>
          </p:nvSpPr>
          <p:spPr bwMode="auto">
            <a:xfrm rot="10800000">
              <a:off x="2613" y="2552"/>
              <a:ext cx="195" cy="183"/>
            </a:xfrm>
            <a:prstGeom prst="flowChartOnlineStorage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475E76"/>
                </a:gs>
              </a:gsLst>
              <a:path path="rect">
                <a:fillToRect r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56" name="Rectangle 1205"/>
            <p:cNvSpPr>
              <a:spLocks noChangeArrowheads="1"/>
            </p:cNvSpPr>
            <p:nvPr/>
          </p:nvSpPr>
          <p:spPr bwMode="auto">
            <a:xfrm>
              <a:off x="2693" y="2056"/>
              <a:ext cx="84" cy="502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475E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57" name="Rectangle 1206"/>
            <p:cNvSpPr>
              <a:spLocks noChangeArrowheads="1"/>
            </p:cNvSpPr>
            <p:nvPr/>
          </p:nvSpPr>
          <p:spPr bwMode="auto">
            <a:xfrm>
              <a:off x="2650" y="1640"/>
              <a:ext cx="173" cy="471"/>
            </a:xfrm>
            <a:prstGeom prst="rect">
              <a:avLst/>
            </a:prstGeom>
            <a:gradFill rotWithShape="1">
              <a:gsLst>
                <a:gs pos="0">
                  <a:srgbClr val="002F47"/>
                </a:gs>
                <a:gs pos="50000">
                  <a:srgbClr val="006699"/>
                </a:gs>
                <a:gs pos="100000">
                  <a:srgbClr val="002F47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5850" name="Group 1207"/>
          <p:cNvGrpSpPr>
            <a:grpSpLocks/>
          </p:cNvGrpSpPr>
          <p:nvPr/>
        </p:nvGrpSpPr>
        <p:grpSpPr bwMode="auto">
          <a:xfrm>
            <a:off x="4044950" y="2033588"/>
            <a:ext cx="165100" cy="862012"/>
            <a:chOff x="2751" y="1644"/>
            <a:chExt cx="210" cy="1095"/>
          </a:xfrm>
        </p:grpSpPr>
        <p:sp>
          <p:nvSpPr>
            <p:cNvPr id="35852" name="AutoShape 1208"/>
            <p:cNvSpPr>
              <a:spLocks noChangeArrowheads="1"/>
            </p:cNvSpPr>
            <p:nvPr/>
          </p:nvSpPr>
          <p:spPr bwMode="auto">
            <a:xfrm rot="10800000" flipH="1">
              <a:off x="2766" y="2556"/>
              <a:ext cx="195" cy="183"/>
            </a:xfrm>
            <a:prstGeom prst="flowChartOnlineStorage">
              <a:avLst/>
            </a:prstGeom>
            <a:gradFill rotWithShape="1">
              <a:gsLst>
                <a:gs pos="0">
                  <a:srgbClr val="99CCFF"/>
                </a:gs>
                <a:gs pos="100000">
                  <a:srgbClr val="475E76"/>
                </a:gs>
              </a:gsLst>
              <a:path path="rect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53" name="Rectangle 1209"/>
            <p:cNvSpPr>
              <a:spLocks noChangeArrowheads="1"/>
            </p:cNvSpPr>
            <p:nvPr/>
          </p:nvSpPr>
          <p:spPr bwMode="auto">
            <a:xfrm flipH="1">
              <a:off x="2797" y="2060"/>
              <a:ext cx="83" cy="502"/>
            </a:xfrm>
            <a:prstGeom prst="rect">
              <a:avLst/>
            </a:prstGeom>
            <a:gradFill rotWithShape="1">
              <a:gsLst>
                <a:gs pos="0">
                  <a:srgbClr val="475E76"/>
                </a:gs>
                <a:gs pos="100000">
                  <a:srgbClr val="99CC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54" name="Rectangle 1210"/>
            <p:cNvSpPr>
              <a:spLocks noChangeArrowheads="1"/>
            </p:cNvSpPr>
            <p:nvPr/>
          </p:nvSpPr>
          <p:spPr bwMode="auto">
            <a:xfrm flipH="1">
              <a:off x="2751" y="1644"/>
              <a:ext cx="173" cy="471"/>
            </a:xfrm>
            <a:prstGeom prst="rect">
              <a:avLst/>
            </a:prstGeom>
            <a:gradFill rotWithShape="1">
              <a:gsLst>
                <a:gs pos="0">
                  <a:srgbClr val="002F47"/>
                </a:gs>
                <a:gs pos="50000">
                  <a:srgbClr val="006699"/>
                </a:gs>
                <a:gs pos="100000">
                  <a:srgbClr val="002F47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35851" name="8 Imagen" descr="MLMSignature03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9625" y="6451600"/>
            <a:ext cx="6429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5545557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1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54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6" name="Group 2"/>
          <p:cNvGrpSpPr>
            <a:grpSpLocks/>
          </p:cNvGrpSpPr>
          <p:nvPr/>
        </p:nvGrpSpPr>
        <p:grpSpPr bwMode="auto">
          <a:xfrm>
            <a:off x="-38100" y="3068638"/>
            <a:ext cx="9231313" cy="944562"/>
            <a:chOff x="-28" y="1852"/>
            <a:chExt cx="5815" cy="595"/>
          </a:xfrm>
        </p:grpSpPr>
        <p:sp>
          <p:nvSpPr>
            <p:cNvPr id="93287" name="Freeform 3"/>
            <p:cNvSpPr>
              <a:spLocks/>
            </p:cNvSpPr>
            <p:nvPr/>
          </p:nvSpPr>
          <p:spPr bwMode="auto">
            <a:xfrm>
              <a:off x="0" y="2033"/>
              <a:ext cx="5772" cy="250"/>
            </a:xfrm>
            <a:custGeom>
              <a:avLst/>
              <a:gdLst>
                <a:gd name="T0" fmla="*/ 0 w 5772"/>
                <a:gd name="T1" fmla="*/ 0 h 1078"/>
                <a:gd name="T2" fmla="*/ 2796 w 5772"/>
                <a:gd name="T3" fmla="*/ 0 h 1078"/>
                <a:gd name="T4" fmla="*/ 5772 w 5772"/>
                <a:gd name="T5" fmla="*/ 0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35560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3288" name="Group 4"/>
            <p:cNvGrpSpPr>
              <a:grpSpLocks/>
            </p:cNvGrpSpPr>
            <p:nvPr/>
          </p:nvGrpSpPr>
          <p:grpSpPr bwMode="auto">
            <a:xfrm rot="-206451">
              <a:off x="2927" y="1859"/>
              <a:ext cx="368" cy="365"/>
              <a:chOff x="4494" y="1296"/>
              <a:chExt cx="147" cy="146"/>
            </a:xfrm>
          </p:grpSpPr>
          <p:sp>
            <p:nvSpPr>
              <p:cNvPr id="93696" name="Freeform 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97" name="Freeform 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98" name="Freeform 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99" name="Freeform 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0" name="Freeform 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1" name="Freeform 1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702" name="Group 1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718" name="Oval 1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19" name="Oval 1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20" name="Oval 1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21" name="Oval 1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703" name="Freeform 1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4" name="Freeform 1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5" name="Freeform 1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6" name="Freeform 1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7" name="Freeform 2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8" name="Freeform 2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09" name="Freeform 2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10" name="Freeform 2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711" name="Group 2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714" name="Oval 2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15" name="Oval 2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16" name="Oval 2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717" name="Oval 2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712" name="Freeform 2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713" name="Freeform 3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89" name="Group 31"/>
            <p:cNvGrpSpPr>
              <a:grpSpLocks/>
            </p:cNvGrpSpPr>
            <p:nvPr/>
          </p:nvGrpSpPr>
          <p:grpSpPr bwMode="auto">
            <a:xfrm rot="-150099">
              <a:off x="4358" y="1946"/>
              <a:ext cx="368" cy="365"/>
              <a:chOff x="4494" y="1296"/>
              <a:chExt cx="147" cy="146"/>
            </a:xfrm>
          </p:grpSpPr>
          <p:sp>
            <p:nvSpPr>
              <p:cNvPr id="93670" name="Freeform 32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1" name="Freeform 33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2" name="Freeform 34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3" name="Freeform 35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4" name="Freeform 36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5" name="Freeform 37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76" name="Group 38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692" name="Oval 3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93" name="Oval 4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94" name="Oval 4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95" name="Oval 4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77" name="Freeform 43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8" name="Freeform 44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79" name="Freeform 45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0" name="Freeform 46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1" name="Freeform 47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2" name="Freeform 48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3" name="Freeform 49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4" name="Freeform 50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85" name="Group 51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688" name="Oval 5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89" name="Oval 5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90" name="Oval 5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91" name="Oval 5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86" name="Freeform 56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87" name="Freeform 57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0" name="Group 58"/>
            <p:cNvGrpSpPr>
              <a:grpSpLocks/>
            </p:cNvGrpSpPr>
            <p:nvPr/>
          </p:nvGrpSpPr>
          <p:grpSpPr bwMode="auto">
            <a:xfrm rot="-150099">
              <a:off x="4717" y="1971"/>
              <a:ext cx="368" cy="365"/>
              <a:chOff x="4494" y="1296"/>
              <a:chExt cx="147" cy="146"/>
            </a:xfrm>
          </p:grpSpPr>
          <p:sp>
            <p:nvSpPr>
              <p:cNvPr id="93644" name="Freeform 59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45" name="Freeform 60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46" name="Freeform 61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47" name="Freeform 62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48" name="Freeform 63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49" name="Freeform 64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50" name="Group 65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666" name="Oval 6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7" name="Oval 6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8" name="Oval 6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9" name="Oval 6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51" name="Freeform 70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2" name="Freeform 71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3" name="Freeform 72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4" name="Freeform 73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5" name="Freeform 74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6" name="Freeform 75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7" name="Freeform 76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58" name="Freeform 77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59" name="Group 78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662" name="Oval 7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3" name="Oval 8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4" name="Oval 8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65" name="Oval 8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60" name="Freeform 83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61" name="Freeform 84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1" name="Group 85"/>
            <p:cNvGrpSpPr>
              <a:grpSpLocks/>
            </p:cNvGrpSpPr>
            <p:nvPr/>
          </p:nvGrpSpPr>
          <p:grpSpPr bwMode="auto">
            <a:xfrm>
              <a:off x="5419" y="2034"/>
              <a:ext cx="368" cy="365"/>
              <a:chOff x="4494" y="1296"/>
              <a:chExt cx="147" cy="146"/>
            </a:xfrm>
          </p:grpSpPr>
          <p:sp>
            <p:nvSpPr>
              <p:cNvPr id="93618" name="Freeform 86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19" name="Freeform 87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0" name="Freeform 88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1" name="Freeform 89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2" name="Freeform 90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3" name="Freeform 91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24" name="Group 92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640" name="Oval 9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41" name="Oval 9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42" name="Oval 9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43" name="Oval 9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25" name="Freeform 97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6" name="Freeform 98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7" name="Freeform 99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8" name="Freeform 100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29" name="Freeform 101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30" name="Freeform 102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31" name="Freeform 103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32" name="Freeform 104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33" name="Group 105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636" name="Oval 10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37" name="Oval 10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38" name="Oval 10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39" name="Oval 10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34" name="Freeform 110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35" name="Freeform 111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2" name="Group 112"/>
            <p:cNvGrpSpPr>
              <a:grpSpLocks/>
            </p:cNvGrpSpPr>
            <p:nvPr/>
          </p:nvGrpSpPr>
          <p:grpSpPr bwMode="auto">
            <a:xfrm>
              <a:off x="5070" y="1996"/>
              <a:ext cx="368" cy="365"/>
              <a:chOff x="4494" y="1296"/>
              <a:chExt cx="147" cy="146"/>
            </a:xfrm>
          </p:grpSpPr>
          <p:sp>
            <p:nvSpPr>
              <p:cNvPr id="93592" name="Freeform 113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93" name="Freeform 114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94" name="Freeform 115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95" name="Freeform 116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96" name="Freeform 117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97" name="Freeform 118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98" name="Group 119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614" name="Oval 12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5" name="Oval 12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6" name="Oval 12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7" name="Oval 12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99" name="Freeform 124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0" name="Freeform 125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1" name="Freeform 126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2" name="Freeform 127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3" name="Freeform 128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4" name="Freeform 129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5" name="Freeform 130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6" name="Freeform 131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607" name="Group 132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610" name="Oval 13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1" name="Oval 13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2" name="Oval 13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613" name="Oval 13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608" name="Freeform 137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609" name="Freeform 138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3" name="Group 139"/>
            <p:cNvGrpSpPr>
              <a:grpSpLocks/>
            </p:cNvGrpSpPr>
            <p:nvPr/>
          </p:nvGrpSpPr>
          <p:grpSpPr bwMode="auto">
            <a:xfrm rot="-150099">
              <a:off x="3282" y="1872"/>
              <a:ext cx="368" cy="365"/>
              <a:chOff x="4494" y="1296"/>
              <a:chExt cx="147" cy="146"/>
            </a:xfrm>
          </p:grpSpPr>
          <p:sp>
            <p:nvSpPr>
              <p:cNvPr id="93566" name="Freeform 14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67" name="Freeform 14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68" name="Freeform 14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69" name="Freeform 14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0" name="Freeform 14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1" name="Freeform 14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72" name="Group 14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588" name="Oval 14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89" name="Oval 14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90" name="Oval 14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91" name="Oval 15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73" name="Freeform 15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4" name="Freeform 15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5" name="Freeform 15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6" name="Freeform 15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7" name="Freeform 15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8" name="Freeform 15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79" name="Freeform 15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80" name="Freeform 15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81" name="Group 15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584" name="Oval 16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85" name="Oval 16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86" name="Oval 16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87" name="Oval 16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82" name="Freeform 16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83" name="Freeform 16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4" name="Group 166"/>
            <p:cNvGrpSpPr>
              <a:grpSpLocks/>
            </p:cNvGrpSpPr>
            <p:nvPr/>
          </p:nvGrpSpPr>
          <p:grpSpPr bwMode="auto">
            <a:xfrm rot="-150099">
              <a:off x="3638" y="1894"/>
              <a:ext cx="368" cy="365"/>
              <a:chOff x="4494" y="1296"/>
              <a:chExt cx="147" cy="146"/>
            </a:xfrm>
          </p:grpSpPr>
          <p:sp>
            <p:nvSpPr>
              <p:cNvPr id="93540" name="Freeform 16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1" name="Freeform 16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2" name="Freeform 16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3" name="Freeform 17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4" name="Freeform 17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5" name="Freeform 17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46" name="Group 17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562" name="Oval 17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63" name="Oval 17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64" name="Oval 17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65" name="Oval 17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47" name="Freeform 17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8" name="Freeform 17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49" name="Freeform 18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0" name="Freeform 18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1" name="Freeform 18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2" name="Freeform 18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3" name="Freeform 18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4" name="Freeform 18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55" name="Group 18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558" name="Oval 18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59" name="Oval 18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60" name="Oval 18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61" name="Oval 19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56" name="Freeform 19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57" name="Freeform 19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5" name="Group 193"/>
            <p:cNvGrpSpPr>
              <a:grpSpLocks/>
            </p:cNvGrpSpPr>
            <p:nvPr/>
          </p:nvGrpSpPr>
          <p:grpSpPr bwMode="auto">
            <a:xfrm rot="-150099">
              <a:off x="3998" y="1919"/>
              <a:ext cx="368" cy="365"/>
              <a:chOff x="4494" y="1296"/>
              <a:chExt cx="147" cy="146"/>
            </a:xfrm>
          </p:grpSpPr>
          <p:sp>
            <p:nvSpPr>
              <p:cNvPr id="93514" name="Freeform 19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15" name="Freeform 19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16" name="Freeform 19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17" name="Freeform 19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18" name="Freeform 19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19" name="Freeform 19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20" name="Group 20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536" name="Oval 20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7" name="Oval 20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8" name="Oval 20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9" name="Oval 20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21" name="Freeform 20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2" name="Freeform 20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3" name="Freeform 20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4" name="Freeform 20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5" name="Freeform 20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6" name="Freeform 21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7" name="Freeform 21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28" name="Freeform 21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29" name="Group 21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532" name="Oval 21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3" name="Oval 21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4" name="Oval 21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35" name="Oval 21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30" name="Freeform 21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31" name="Freeform 21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6" name="Group 220"/>
            <p:cNvGrpSpPr>
              <a:grpSpLocks/>
            </p:cNvGrpSpPr>
            <p:nvPr/>
          </p:nvGrpSpPr>
          <p:grpSpPr bwMode="auto">
            <a:xfrm rot="-375458">
              <a:off x="2573" y="1852"/>
              <a:ext cx="368" cy="365"/>
              <a:chOff x="4494" y="1296"/>
              <a:chExt cx="147" cy="146"/>
            </a:xfrm>
          </p:grpSpPr>
          <p:sp>
            <p:nvSpPr>
              <p:cNvPr id="93488" name="Freeform 221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89" name="Freeform 222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0" name="Freeform 223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1" name="Freeform 224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2" name="Freeform 225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3" name="Freeform 226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94" name="Group 227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510" name="Oval 2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11" name="Oval 2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12" name="Oval 2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13" name="Oval 23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95" name="Freeform 232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6" name="Freeform 233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7" name="Freeform 234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8" name="Freeform 235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99" name="Freeform 236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00" name="Freeform 237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01" name="Freeform 238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02" name="Freeform 239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503" name="Group 240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506" name="Oval 2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07" name="Oval 2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08" name="Oval 2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509" name="Oval 24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504" name="Freeform 245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505" name="Freeform 246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7" name="Group 247"/>
            <p:cNvGrpSpPr>
              <a:grpSpLocks/>
            </p:cNvGrpSpPr>
            <p:nvPr/>
          </p:nvGrpSpPr>
          <p:grpSpPr bwMode="auto">
            <a:xfrm rot="-506470">
              <a:off x="2223" y="1864"/>
              <a:ext cx="368" cy="365"/>
              <a:chOff x="4494" y="1296"/>
              <a:chExt cx="147" cy="146"/>
            </a:xfrm>
          </p:grpSpPr>
          <p:sp>
            <p:nvSpPr>
              <p:cNvPr id="93462" name="Freeform 248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63" name="Freeform 249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64" name="Freeform 250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65" name="Freeform 251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66" name="Freeform 252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67" name="Freeform 253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68" name="Group 254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484" name="Oval 2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5" name="Oval 2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6" name="Oval 2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7" name="Oval 25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69" name="Freeform 259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0" name="Freeform 260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1" name="Freeform 261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2" name="Freeform 262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3" name="Freeform 263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4" name="Freeform 264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5" name="Freeform 265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6" name="Freeform 266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77" name="Group 267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480" name="Oval 2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1" name="Oval 2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2" name="Oval 2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83" name="Oval 27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78" name="Freeform 272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79" name="Freeform 273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98" name="Group 274"/>
            <p:cNvGrpSpPr>
              <a:grpSpLocks/>
            </p:cNvGrpSpPr>
            <p:nvPr/>
          </p:nvGrpSpPr>
          <p:grpSpPr bwMode="auto">
            <a:xfrm rot="-506470">
              <a:off x="1864" y="1883"/>
              <a:ext cx="368" cy="365"/>
              <a:chOff x="4494" y="1296"/>
              <a:chExt cx="147" cy="146"/>
            </a:xfrm>
          </p:grpSpPr>
          <p:sp>
            <p:nvSpPr>
              <p:cNvPr id="93436" name="Freeform 27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37" name="Freeform 27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38" name="Freeform 27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39" name="Freeform 27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0" name="Freeform 27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1" name="Freeform 28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42" name="Group 28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458" name="Oval 2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59" name="Oval 2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60" name="Oval 2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61" name="Oval 28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43" name="Freeform 28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4" name="Freeform 28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5" name="Freeform 28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6" name="Freeform 28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7" name="Freeform 29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8" name="Freeform 29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49" name="Freeform 29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50" name="Freeform 29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51" name="Group 29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454" name="Oval 2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55" name="Oval 2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56" name="Oval 2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57" name="Oval 29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52" name="Freeform 29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53" name="Freeform 30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3299" name="Freeform 301"/>
            <p:cNvSpPr>
              <a:spLocks noChangeAspect="1"/>
            </p:cNvSpPr>
            <p:nvPr/>
          </p:nvSpPr>
          <p:spPr bwMode="auto">
            <a:xfrm rot="-1649985">
              <a:off x="12" y="219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0" name="Freeform 302"/>
            <p:cNvSpPr>
              <a:spLocks noChangeAspect="1"/>
            </p:cNvSpPr>
            <p:nvPr/>
          </p:nvSpPr>
          <p:spPr bwMode="auto">
            <a:xfrm rot="-1649985">
              <a:off x="46" y="218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1" name="Freeform 303"/>
            <p:cNvSpPr>
              <a:spLocks noChangeAspect="1"/>
            </p:cNvSpPr>
            <p:nvPr/>
          </p:nvSpPr>
          <p:spPr bwMode="auto">
            <a:xfrm rot="-1649985">
              <a:off x="101" y="217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2" name="Freeform 304"/>
            <p:cNvSpPr>
              <a:spLocks noChangeAspect="1"/>
            </p:cNvSpPr>
            <p:nvPr/>
          </p:nvSpPr>
          <p:spPr bwMode="auto">
            <a:xfrm rot="-1649985">
              <a:off x="136" y="217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3" name="Oval 305"/>
            <p:cNvSpPr>
              <a:spLocks noChangeAspect="1" noChangeArrowheads="1"/>
            </p:cNvSpPr>
            <p:nvPr/>
          </p:nvSpPr>
          <p:spPr bwMode="auto">
            <a:xfrm rot="-449986">
              <a:off x="-28" y="2115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4" name="Oval 306"/>
            <p:cNvSpPr>
              <a:spLocks noChangeAspect="1" noChangeArrowheads="1"/>
            </p:cNvSpPr>
            <p:nvPr/>
          </p:nvSpPr>
          <p:spPr bwMode="auto">
            <a:xfrm rot="-449986">
              <a:off x="62" y="2103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5" name="Oval 307"/>
            <p:cNvSpPr>
              <a:spLocks noChangeAspect="1" noChangeArrowheads="1"/>
            </p:cNvSpPr>
            <p:nvPr/>
          </p:nvSpPr>
          <p:spPr bwMode="auto">
            <a:xfrm rot="-449986">
              <a:off x="149" y="2090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6" name="Freeform 308"/>
            <p:cNvSpPr>
              <a:spLocks noChangeAspect="1"/>
            </p:cNvSpPr>
            <p:nvPr/>
          </p:nvSpPr>
          <p:spPr bwMode="auto">
            <a:xfrm rot="-1649985">
              <a:off x="187" y="2164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7" name="Freeform 309"/>
            <p:cNvSpPr>
              <a:spLocks noChangeAspect="1"/>
            </p:cNvSpPr>
            <p:nvPr/>
          </p:nvSpPr>
          <p:spPr bwMode="auto">
            <a:xfrm rot="-1649985">
              <a:off x="222" y="215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8" name="Freeform 310"/>
            <p:cNvSpPr>
              <a:spLocks noChangeAspect="1"/>
            </p:cNvSpPr>
            <p:nvPr/>
          </p:nvSpPr>
          <p:spPr bwMode="auto">
            <a:xfrm rot="9150015">
              <a:off x="69" y="229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09" name="Freeform 311"/>
            <p:cNvSpPr>
              <a:spLocks noChangeAspect="1"/>
            </p:cNvSpPr>
            <p:nvPr/>
          </p:nvSpPr>
          <p:spPr bwMode="auto">
            <a:xfrm rot="9150015">
              <a:off x="34" y="2300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0" name="Freeform 312"/>
            <p:cNvSpPr>
              <a:spLocks noChangeAspect="1"/>
            </p:cNvSpPr>
            <p:nvPr/>
          </p:nvSpPr>
          <p:spPr bwMode="auto">
            <a:xfrm rot="9150015">
              <a:off x="160" y="227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1" name="Freeform 313"/>
            <p:cNvSpPr>
              <a:spLocks noChangeAspect="1"/>
            </p:cNvSpPr>
            <p:nvPr/>
          </p:nvSpPr>
          <p:spPr bwMode="auto">
            <a:xfrm rot="9150015">
              <a:off x="125" y="228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2" name="Oval 314"/>
            <p:cNvSpPr>
              <a:spLocks noChangeAspect="1" noChangeArrowheads="1"/>
            </p:cNvSpPr>
            <p:nvPr/>
          </p:nvSpPr>
          <p:spPr bwMode="auto">
            <a:xfrm rot="10350014">
              <a:off x="27" y="2374"/>
              <a:ext cx="92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3" name="Oval 315"/>
            <p:cNvSpPr>
              <a:spLocks noChangeAspect="1" noChangeArrowheads="1"/>
            </p:cNvSpPr>
            <p:nvPr/>
          </p:nvSpPr>
          <p:spPr bwMode="auto">
            <a:xfrm rot="10350014">
              <a:off x="118" y="2359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4" name="Oval 316"/>
            <p:cNvSpPr>
              <a:spLocks noChangeAspect="1" noChangeArrowheads="1"/>
            </p:cNvSpPr>
            <p:nvPr/>
          </p:nvSpPr>
          <p:spPr bwMode="auto">
            <a:xfrm rot="10350014">
              <a:off x="208" y="2347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5" name="Freeform 317"/>
            <p:cNvSpPr>
              <a:spLocks noChangeAspect="1"/>
            </p:cNvSpPr>
            <p:nvPr/>
          </p:nvSpPr>
          <p:spPr bwMode="auto">
            <a:xfrm rot="9150015">
              <a:off x="249" y="2267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16" name="Freeform 318"/>
            <p:cNvSpPr>
              <a:spLocks noChangeAspect="1"/>
            </p:cNvSpPr>
            <p:nvPr/>
          </p:nvSpPr>
          <p:spPr bwMode="auto">
            <a:xfrm rot="9150015">
              <a:off x="215" y="2273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3317" name="Group 319"/>
            <p:cNvGrpSpPr>
              <a:grpSpLocks/>
            </p:cNvGrpSpPr>
            <p:nvPr/>
          </p:nvGrpSpPr>
          <p:grpSpPr bwMode="auto">
            <a:xfrm rot="-806517">
              <a:off x="262" y="2042"/>
              <a:ext cx="368" cy="365"/>
              <a:chOff x="4494" y="1296"/>
              <a:chExt cx="147" cy="146"/>
            </a:xfrm>
          </p:grpSpPr>
          <p:sp>
            <p:nvSpPr>
              <p:cNvPr id="93410" name="Freeform 32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1" name="Freeform 32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2" name="Freeform 32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3" name="Freeform 32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4" name="Freeform 32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5" name="Freeform 32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16" name="Group 32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432" name="Oval 32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33" name="Oval 3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34" name="Oval 3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35" name="Oval 3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17" name="Freeform 33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8" name="Freeform 33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19" name="Freeform 33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0" name="Freeform 33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1" name="Freeform 33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2" name="Freeform 33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3" name="Freeform 33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4" name="Freeform 33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425" name="Group 33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428" name="Oval 34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29" name="Oval 3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30" name="Oval 3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31" name="Oval 3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26" name="Freeform 34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27" name="Freeform 34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318" name="Group 346"/>
            <p:cNvGrpSpPr>
              <a:grpSpLocks/>
            </p:cNvGrpSpPr>
            <p:nvPr/>
          </p:nvGrpSpPr>
          <p:grpSpPr bwMode="auto">
            <a:xfrm rot="-806517">
              <a:off x="618" y="1994"/>
              <a:ext cx="368" cy="365"/>
              <a:chOff x="4494" y="1296"/>
              <a:chExt cx="147" cy="146"/>
            </a:xfrm>
          </p:grpSpPr>
          <p:sp>
            <p:nvSpPr>
              <p:cNvPr id="93384" name="Freeform 34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85" name="Freeform 34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86" name="Freeform 34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87" name="Freeform 35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88" name="Freeform 35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89" name="Freeform 35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390" name="Group 35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406" name="Oval 35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7" name="Oval 3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8" name="Oval 3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9" name="Oval 3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391" name="Freeform 35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2" name="Freeform 35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3" name="Freeform 36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4" name="Freeform 36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5" name="Freeform 36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6" name="Freeform 36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7" name="Freeform 36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98" name="Freeform 36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399" name="Group 36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402" name="Oval 36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3" name="Oval 3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4" name="Oval 3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405" name="Oval 3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400" name="Freeform 37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401" name="Freeform 37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319" name="Group 373"/>
            <p:cNvGrpSpPr>
              <a:grpSpLocks/>
            </p:cNvGrpSpPr>
            <p:nvPr/>
          </p:nvGrpSpPr>
          <p:grpSpPr bwMode="auto">
            <a:xfrm rot="-581199">
              <a:off x="1505" y="1905"/>
              <a:ext cx="368" cy="365"/>
              <a:chOff x="4494" y="1296"/>
              <a:chExt cx="147" cy="146"/>
            </a:xfrm>
          </p:grpSpPr>
          <p:sp>
            <p:nvSpPr>
              <p:cNvPr id="93358" name="Freeform 37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9" name="Freeform 37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0" name="Freeform 37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1" name="Freeform 37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2" name="Freeform 37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3" name="Freeform 37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364" name="Group 38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3380" name="Oval 38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81" name="Oval 3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82" name="Oval 3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83" name="Oval 3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365" name="Freeform 38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6" name="Freeform 38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7" name="Freeform 38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8" name="Freeform 38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69" name="Freeform 38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70" name="Freeform 39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71" name="Freeform 39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72" name="Freeform 39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373" name="Group 39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3376" name="Oval 39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77" name="Oval 3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78" name="Oval 3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379" name="Oval 3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3374" name="Freeform 39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75" name="Freeform 39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3320" name="Freeform 400"/>
            <p:cNvSpPr>
              <a:spLocks noChangeAspect="1"/>
            </p:cNvSpPr>
            <p:nvPr/>
          </p:nvSpPr>
          <p:spPr bwMode="auto">
            <a:xfrm rot="-1387097">
              <a:off x="1346" y="20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1" name="Freeform 401"/>
            <p:cNvSpPr>
              <a:spLocks noChangeAspect="1"/>
            </p:cNvSpPr>
            <p:nvPr/>
          </p:nvSpPr>
          <p:spPr bwMode="auto">
            <a:xfrm rot="-1387097">
              <a:off x="1380" y="2012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2" name="Oval 402"/>
            <p:cNvSpPr>
              <a:spLocks noChangeAspect="1" noChangeArrowheads="1"/>
            </p:cNvSpPr>
            <p:nvPr/>
          </p:nvSpPr>
          <p:spPr bwMode="auto">
            <a:xfrm rot="-187098">
              <a:off x="1312" y="1940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3" name="Oval 403"/>
            <p:cNvSpPr>
              <a:spLocks noChangeAspect="1" noChangeArrowheads="1"/>
            </p:cNvSpPr>
            <p:nvPr/>
          </p:nvSpPr>
          <p:spPr bwMode="auto">
            <a:xfrm rot="-187098">
              <a:off x="1400" y="1934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4" name="Freeform 404"/>
            <p:cNvSpPr>
              <a:spLocks noChangeAspect="1"/>
            </p:cNvSpPr>
            <p:nvPr/>
          </p:nvSpPr>
          <p:spPr bwMode="auto">
            <a:xfrm rot="-1387097">
              <a:off x="1433" y="2008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5" name="Freeform 405"/>
            <p:cNvSpPr>
              <a:spLocks noChangeAspect="1"/>
            </p:cNvSpPr>
            <p:nvPr/>
          </p:nvSpPr>
          <p:spPr bwMode="auto">
            <a:xfrm rot="-1387097">
              <a:off x="1468" y="200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6" name="Freeform 406"/>
            <p:cNvSpPr>
              <a:spLocks noChangeAspect="1"/>
            </p:cNvSpPr>
            <p:nvPr/>
          </p:nvSpPr>
          <p:spPr bwMode="auto">
            <a:xfrm rot="9412903">
              <a:off x="1396" y="2121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27" name="Freeform 407"/>
            <p:cNvSpPr>
              <a:spLocks noChangeAspect="1"/>
            </p:cNvSpPr>
            <p:nvPr/>
          </p:nvSpPr>
          <p:spPr bwMode="auto">
            <a:xfrm rot="9412903">
              <a:off x="1361" y="2125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3328" name="Group 408"/>
            <p:cNvGrpSpPr>
              <a:grpSpLocks/>
            </p:cNvGrpSpPr>
            <p:nvPr/>
          </p:nvGrpSpPr>
          <p:grpSpPr bwMode="auto">
            <a:xfrm>
              <a:off x="1131" y="1946"/>
              <a:ext cx="218" cy="340"/>
              <a:chOff x="1131" y="1623"/>
              <a:chExt cx="218" cy="340"/>
            </a:xfrm>
          </p:grpSpPr>
          <p:sp>
            <p:nvSpPr>
              <p:cNvPr id="93346" name="Freeform 409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7" name="Freeform 410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8" name="Freeform 411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9" name="Freeform 412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0" name="Oval 413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1" name="Oval 414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2" name="Freeform 415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3" name="Freeform 416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4" name="Freeform 417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5" name="Freeform 418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6" name="Oval 419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57" name="Oval 420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3329" name="Oval 421"/>
            <p:cNvSpPr>
              <a:spLocks noChangeAspect="1" noChangeArrowheads="1"/>
            </p:cNvSpPr>
            <p:nvPr/>
          </p:nvSpPr>
          <p:spPr bwMode="auto">
            <a:xfrm rot="10612902">
              <a:off x="1349" y="2201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30" name="Oval 422"/>
            <p:cNvSpPr>
              <a:spLocks noChangeAspect="1" noChangeArrowheads="1"/>
            </p:cNvSpPr>
            <p:nvPr/>
          </p:nvSpPr>
          <p:spPr bwMode="auto">
            <a:xfrm rot="10612902">
              <a:off x="1439" y="2196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31" name="Freeform 423"/>
            <p:cNvSpPr>
              <a:spLocks noChangeAspect="1"/>
            </p:cNvSpPr>
            <p:nvPr/>
          </p:nvSpPr>
          <p:spPr bwMode="auto">
            <a:xfrm rot="9412903">
              <a:off x="1486" y="2116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332" name="Freeform 424"/>
            <p:cNvSpPr>
              <a:spLocks noChangeAspect="1"/>
            </p:cNvSpPr>
            <p:nvPr/>
          </p:nvSpPr>
          <p:spPr bwMode="auto">
            <a:xfrm rot="9412903">
              <a:off x="1452" y="2119"/>
              <a:ext cx="15" cy="80"/>
            </a:xfrm>
            <a:custGeom>
              <a:avLst/>
              <a:gdLst>
                <a:gd name="T0" fmla="*/ 881 w 12"/>
                <a:gd name="T1" fmla="*/ 0 h 46"/>
                <a:gd name="T2" fmla="*/ 186 w 12"/>
                <a:gd name="T3" fmla="*/ 594864 h 46"/>
                <a:gd name="T4" fmla="*/ 569 w 12"/>
                <a:gd name="T5" fmla="*/ 1335219 h 46"/>
                <a:gd name="T6" fmla="*/ 0 w 12"/>
                <a:gd name="T7" fmla="*/ 1694842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3333" name="Group 425"/>
            <p:cNvGrpSpPr>
              <a:grpSpLocks/>
            </p:cNvGrpSpPr>
            <p:nvPr/>
          </p:nvGrpSpPr>
          <p:grpSpPr bwMode="auto">
            <a:xfrm rot="-201987">
              <a:off x="958" y="1965"/>
              <a:ext cx="218" cy="340"/>
              <a:chOff x="1131" y="1623"/>
              <a:chExt cx="218" cy="340"/>
            </a:xfrm>
          </p:grpSpPr>
          <p:sp>
            <p:nvSpPr>
              <p:cNvPr id="93334" name="Freeform 426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35" name="Freeform 427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36" name="Freeform 428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37" name="Freeform 429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38" name="Oval 430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39" name="Oval 431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0" name="Freeform 432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1" name="Freeform 433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2" name="Freeform 434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3" name="Freeform 435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881 w 12"/>
                  <a:gd name="T1" fmla="*/ 0 h 46"/>
                  <a:gd name="T2" fmla="*/ 186 w 12"/>
                  <a:gd name="T3" fmla="*/ 594864 h 46"/>
                  <a:gd name="T4" fmla="*/ 569 w 12"/>
                  <a:gd name="T5" fmla="*/ 1335219 h 46"/>
                  <a:gd name="T6" fmla="*/ 0 w 12"/>
                  <a:gd name="T7" fmla="*/ 1694842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4" name="Oval 436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345" name="Oval 437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93187" name="Group 438"/>
          <p:cNvGrpSpPr>
            <a:grpSpLocks/>
          </p:cNvGrpSpPr>
          <p:nvPr/>
        </p:nvGrpSpPr>
        <p:grpSpPr bwMode="auto">
          <a:xfrm>
            <a:off x="2592388" y="2027238"/>
            <a:ext cx="5146675" cy="5930900"/>
            <a:chOff x="1633" y="653"/>
            <a:chExt cx="3242" cy="3736"/>
          </a:xfrm>
        </p:grpSpPr>
        <p:sp>
          <p:nvSpPr>
            <p:cNvPr id="93250" name="Rectangle 439"/>
            <p:cNvSpPr>
              <a:spLocks noChangeArrowheads="1"/>
            </p:cNvSpPr>
            <p:nvPr/>
          </p:nvSpPr>
          <p:spPr bwMode="auto">
            <a:xfrm flipH="1">
              <a:off x="2916" y="962"/>
              <a:ext cx="83" cy="502"/>
            </a:xfrm>
            <a:prstGeom prst="rect">
              <a:avLst/>
            </a:prstGeom>
            <a:gradFill rotWithShape="1">
              <a:gsLst>
                <a:gs pos="0">
                  <a:srgbClr val="004776"/>
                </a:gs>
                <a:gs pos="50000">
                  <a:srgbClr val="0099FF"/>
                </a:gs>
                <a:gs pos="100000">
                  <a:srgbClr val="0047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3251" name="Group 440"/>
            <p:cNvGrpSpPr>
              <a:grpSpLocks/>
            </p:cNvGrpSpPr>
            <p:nvPr/>
          </p:nvGrpSpPr>
          <p:grpSpPr bwMode="auto">
            <a:xfrm>
              <a:off x="1633" y="653"/>
              <a:ext cx="3242" cy="3736"/>
              <a:chOff x="1633" y="653"/>
              <a:chExt cx="3242" cy="3736"/>
            </a:xfrm>
          </p:grpSpPr>
          <p:sp>
            <p:nvSpPr>
              <p:cNvPr id="347577" name="AutoShape 441"/>
              <p:cNvSpPr>
                <a:spLocks noChangeArrowheads="1"/>
              </p:cNvSpPr>
              <p:nvPr/>
            </p:nvSpPr>
            <p:spPr bwMode="auto">
              <a:xfrm>
                <a:off x="3171" y="2052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Shc</a:t>
                </a:r>
              </a:p>
            </p:txBody>
          </p:sp>
          <p:sp>
            <p:nvSpPr>
              <p:cNvPr id="347578" name="AutoShape 442"/>
              <p:cNvSpPr>
                <a:spLocks noChangeArrowheads="1"/>
              </p:cNvSpPr>
              <p:nvPr/>
            </p:nvSpPr>
            <p:spPr bwMode="auto">
              <a:xfrm>
                <a:off x="1810" y="2427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PI3-K</a:t>
                </a:r>
              </a:p>
            </p:txBody>
          </p:sp>
          <p:sp>
            <p:nvSpPr>
              <p:cNvPr id="347579" name="AutoShape 443"/>
              <p:cNvSpPr>
                <a:spLocks noChangeArrowheads="1"/>
              </p:cNvSpPr>
              <p:nvPr/>
            </p:nvSpPr>
            <p:spPr bwMode="auto">
              <a:xfrm>
                <a:off x="4267" y="3144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Raf</a:t>
                </a:r>
              </a:p>
            </p:txBody>
          </p:sp>
          <p:sp>
            <p:nvSpPr>
              <p:cNvPr id="347580" name="AutoShape 444"/>
              <p:cNvSpPr>
                <a:spLocks noChangeArrowheads="1"/>
              </p:cNvSpPr>
              <p:nvPr/>
            </p:nvSpPr>
            <p:spPr bwMode="auto">
              <a:xfrm>
                <a:off x="3222" y="3249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MEKK-1</a:t>
                </a:r>
              </a:p>
            </p:txBody>
          </p:sp>
          <p:sp>
            <p:nvSpPr>
              <p:cNvPr id="347581" name="AutoShape 445"/>
              <p:cNvSpPr>
                <a:spLocks noChangeArrowheads="1"/>
              </p:cNvSpPr>
              <p:nvPr/>
            </p:nvSpPr>
            <p:spPr bwMode="auto">
              <a:xfrm>
                <a:off x="4288" y="3578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MEK</a:t>
                </a:r>
              </a:p>
            </p:txBody>
          </p:sp>
          <p:sp>
            <p:nvSpPr>
              <p:cNvPr id="347582" name="AutoShape 446"/>
              <p:cNvSpPr>
                <a:spLocks noChangeArrowheads="1"/>
              </p:cNvSpPr>
              <p:nvPr/>
            </p:nvSpPr>
            <p:spPr bwMode="auto">
              <a:xfrm>
                <a:off x="3240" y="3718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MKK-7</a:t>
                </a:r>
              </a:p>
            </p:txBody>
          </p:sp>
          <p:sp>
            <p:nvSpPr>
              <p:cNvPr id="347583" name="AutoShape 447"/>
              <p:cNvSpPr>
                <a:spLocks noChangeArrowheads="1"/>
              </p:cNvSpPr>
              <p:nvPr/>
            </p:nvSpPr>
            <p:spPr bwMode="auto">
              <a:xfrm>
                <a:off x="3245" y="4210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JNK</a:t>
                </a:r>
              </a:p>
            </p:txBody>
          </p:sp>
          <p:sp>
            <p:nvSpPr>
              <p:cNvPr id="347584" name="AutoShape 448"/>
              <p:cNvSpPr>
                <a:spLocks noChangeArrowheads="1"/>
              </p:cNvSpPr>
              <p:nvPr/>
            </p:nvSpPr>
            <p:spPr bwMode="auto">
              <a:xfrm>
                <a:off x="4072" y="4032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ERK</a:t>
                </a:r>
              </a:p>
            </p:txBody>
          </p:sp>
          <p:sp>
            <p:nvSpPr>
              <p:cNvPr id="347585" name="AutoShape 449"/>
              <p:cNvSpPr>
                <a:spLocks noChangeArrowheads="1"/>
              </p:cNvSpPr>
              <p:nvPr/>
            </p:nvSpPr>
            <p:spPr bwMode="auto">
              <a:xfrm>
                <a:off x="3640" y="2869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Ras</a:t>
                </a:r>
              </a:p>
            </p:txBody>
          </p:sp>
          <p:sp>
            <p:nvSpPr>
              <p:cNvPr id="347586" name="AutoShape 450"/>
              <p:cNvSpPr>
                <a:spLocks noChangeArrowheads="1"/>
              </p:cNvSpPr>
              <p:nvPr/>
            </p:nvSpPr>
            <p:spPr bwMode="auto">
              <a:xfrm>
                <a:off x="1872" y="3711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mTOR</a:t>
                </a:r>
              </a:p>
            </p:txBody>
          </p:sp>
          <p:sp>
            <p:nvSpPr>
              <p:cNvPr id="93262" name="Line 451"/>
              <p:cNvSpPr>
                <a:spLocks noChangeShapeType="1"/>
              </p:cNvSpPr>
              <p:nvPr/>
            </p:nvSpPr>
            <p:spPr bwMode="auto">
              <a:xfrm rot="21290228" flipH="1">
                <a:off x="2156" y="2220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3" name="Line 452"/>
              <p:cNvSpPr>
                <a:spLocks noChangeShapeType="1"/>
              </p:cNvSpPr>
              <p:nvPr/>
            </p:nvSpPr>
            <p:spPr bwMode="auto">
              <a:xfrm rot="19180455" flipH="1">
                <a:off x="1911" y="2692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4" name="Line 453"/>
              <p:cNvSpPr>
                <a:spLocks noChangeShapeType="1"/>
              </p:cNvSpPr>
              <p:nvPr/>
            </p:nvSpPr>
            <p:spPr bwMode="auto">
              <a:xfrm rot="21193579" flipH="1">
                <a:off x="3983" y="2670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5" name="Line 454"/>
              <p:cNvSpPr>
                <a:spLocks noChangeShapeType="1"/>
              </p:cNvSpPr>
              <p:nvPr/>
            </p:nvSpPr>
            <p:spPr bwMode="auto">
              <a:xfrm rot="17660911" flipH="1">
                <a:off x="1836" y="3315"/>
                <a:ext cx="336" cy="17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6" name="Line 455"/>
              <p:cNvSpPr>
                <a:spLocks noChangeShapeType="1"/>
              </p:cNvSpPr>
              <p:nvPr/>
            </p:nvSpPr>
            <p:spPr bwMode="auto">
              <a:xfrm rot="21290228" flipH="1">
                <a:off x="3445" y="3017"/>
                <a:ext cx="147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7" name="Line 456"/>
              <p:cNvSpPr>
                <a:spLocks noChangeShapeType="1"/>
              </p:cNvSpPr>
              <p:nvPr/>
            </p:nvSpPr>
            <p:spPr bwMode="auto">
              <a:xfrm rot="17395114" flipH="1">
                <a:off x="4266" y="2945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8" name="Line 457"/>
              <p:cNvSpPr>
                <a:spLocks noChangeShapeType="1"/>
              </p:cNvSpPr>
              <p:nvPr/>
            </p:nvSpPr>
            <p:spPr bwMode="auto">
              <a:xfrm rot="19180455" flipH="1">
                <a:off x="3466" y="3493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69" name="Line 458"/>
              <p:cNvSpPr>
                <a:spLocks noChangeShapeType="1"/>
              </p:cNvSpPr>
              <p:nvPr/>
            </p:nvSpPr>
            <p:spPr bwMode="auto">
              <a:xfrm rot="19180455" flipH="1">
                <a:off x="4522" y="3378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0" name="Line 459"/>
              <p:cNvSpPr>
                <a:spLocks noChangeShapeType="1"/>
              </p:cNvSpPr>
              <p:nvPr/>
            </p:nvSpPr>
            <p:spPr bwMode="auto">
              <a:xfrm rot="19180455" flipH="1">
                <a:off x="3474" y="3961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1" name="Line 460"/>
              <p:cNvSpPr>
                <a:spLocks noChangeShapeType="1"/>
              </p:cNvSpPr>
              <p:nvPr/>
            </p:nvSpPr>
            <p:spPr bwMode="auto">
              <a:xfrm rot="21290228" flipH="1">
                <a:off x="4427" y="3816"/>
                <a:ext cx="147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7597" name="AutoShape 461"/>
              <p:cNvSpPr>
                <a:spLocks noChangeArrowheads="1"/>
              </p:cNvSpPr>
              <p:nvPr/>
            </p:nvSpPr>
            <p:spPr bwMode="auto">
              <a:xfrm>
                <a:off x="3379" y="2291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Grb2</a:t>
                </a:r>
              </a:p>
            </p:txBody>
          </p:sp>
          <p:sp>
            <p:nvSpPr>
              <p:cNvPr id="347598" name="AutoShape 462"/>
              <p:cNvSpPr>
                <a:spLocks noChangeArrowheads="1"/>
              </p:cNvSpPr>
              <p:nvPr/>
            </p:nvSpPr>
            <p:spPr bwMode="auto">
              <a:xfrm>
                <a:off x="1633" y="2955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AKT</a:t>
                </a:r>
              </a:p>
            </p:txBody>
          </p:sp>
          <p:sp>
            <p:nvSpPr>
              <p:cNvPr id="347599" name="AutoShape 463"/>
              <p:cNvSpPr>
                <a:spLocks noChangeArrowheads="1"/>
              </p:cNvSpPr>
              <p:nvPr/>
            </p:nvSpPr>
            <p:spPr bwMode="auto">
              <a:xfrm>
                <a:off x="4016" y="2445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Sos-1</a:t>
                </a:r>
              </a:p>
            </p:txBody>
          </p:sp>
          <p:sp>
            <p:nvSpPr>
              <p:cNvPr id="93275" name="AutoShape 464"/>
              <p:cNvSpPr>
                <a:spLocks noChangeArrowheads="1"/>
              </p:cNvSpPr>
              <p:nvPr/>
            </p:nvSpPr>
            <p:spPr bwMode="auto">
              <a:xfrm flipH="1">
                <a:off x="2740" y="668"/>
                <a:ext cx="445" cy="365"/>
              </a:xfrm>
              <a:prstGeom prst="flowChartMerge">
                <a:avLst/>
              </a:prstGeom>
              <a:gradFill rotWithShape="1">
                <a:gsLst>
                  <a:gs pos="0">
                    <a:srgbClr val="0099FF"/>
                  </a:gs>
                  <a:gs pos="100000">
                    <a:srgbClr val="0047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6" name="AutoShape 465"/>
              <p:cNvSpPr>
                <a:spLocks noChangeArrowheads="1"/>
              </p:cNvSpPr>
              <p:nvPr/>
            </p:nvSpPr>
            <p:spPr bwMode="auto">
              <a:xfrm flipH="1">
                <a:off x="2814" y="653"/>
                <a:ext cx="297" cy="259"/>
              </a:xfrm>
              <a:prstGeom prst="flowChartMerge">
                <a:avLst/>
              </a:prstGeom>
              <a:gradFill rotWithShape="1">
                <a:gsLst>
                  <a:gs pos="0">
                    <a:srgbClr val="CCFFFF"/>
                  </a:gs>
                  <a:gs pos="100000">
                    <a:srgbClr val="5E76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7" name="AutoShape 466"/>
              <p:cNvSpPr>
                <a:spLocks noChangeArrowheads="1"/>
              </p:cNvSpPr>
              <p:nvPr/>
            </p:nvSpPr>
            <p:spPr bwMode="auto">
              <a:xfrm rot="10800000" flipH="1">
                <a:off x="2885" y="2181"/>
                <a:ext cx="195" cy="183"/>
              </a:xfrm>
              <a:prstGeom prst="flowChartOnlineStorage">
                <a:avLst/>
              </a:prstGeom>
              <a:gradFill rotWithShape="1">
                <a:gsLst>
                  <a:gs pos="0">
                    <a:srgbClr val="99CCFF"/>
                  </a:gs>
                  <a:gs pos="100000">
                    <a:srgbClr val="475E76"/>
                  </a:gs>
                </a:gsLst>
                <a:path path="rect">
                  <a:fillToRect l="100000" b="10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8" name="Rectangle 467"/>
              <p:cNvSpPr>
                <a:spLocks noChangeArrowheads="1"/>
              </p:cNvSpPr>
              <p:nvPr/>
            </p:nvSpPr>
            <p:spPr bwMode="auto">
              <a:xfrm flipH="1">
                <a:off x="2916" y="1685"/>
                <a:ext cx="83" cy="502"/>
              </a:xfrm>
              <a:prstGeom prst="rect">
                <a:avLst/>
              </a:prstGeom>
              <a:gradFill rotWithShape="1">
                <a:gsLst>
                  <a:gs pos="0">
                    <a:srgbClr val="475E76"/>
                  </a:gs>
                  <a:gs pos="100000">
                    <a:srgbClr val="99CC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79" name="Rectangle 468"/>
              <p:cNvSpPr>
                <a:spLocks noChangeArrowheads="1"/>
              </p:cNvSpPr>
              <p:nvPr/>
            </p:nvSpPr>
            <p:spPr bwMode="auto">
              <a:xfrm flipH="1">
                <a:off x="2870" y="1269"/>
                <a:ext cx="173" cy="471"/>
              </a:xfrm>
              <a:prstGeom prst="rect">
                <a:avLst/>
              </a:prstGeom>
              <a:gradFill rotWithShape="1">
                <a:gsLst>
                  <a:gs pos="0">
                    <a:srgbClr val="002F47"/>
                  </a:gs>
                  <a:gs pos="50000">
                    <a:srgbClr val="006699"/>
                  </a:gs>
                  <a:gs pos="100000">
                    <a:srgbClr val="002F47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3280" name="Group 469"/>
              <p:cNvGrpSpPr>
                <a:grpSpLocks/>
              </p:cNvGrpSpPr>
              <p:nvPr/>
            </p:nvGrpSpPr>
            <p:grpSpPr bwMode="auto">
              <a:xfrm>
                <a:off x="2228" y="653"/>
                <a:ext cx="445" cy="1711"/>
                <a:chOff x="2094" y="654"/>
                <a:chExt cx="445" cy="1711"/>
              </a:xfrm>
            </p:grpSpPr>
            <p:sp>
              <p:nvSpPr>
                <p:cNvPr id="93281" name="Rectangle 470"/>
                <p:cNvSpPr>
                  <a:spLocks noChangeArrowheads="1"/>
                </p:cNvSpPr>
                <p:nvPr/>
              </p:nvSpPr>
              <p:spPr bwMode="auto">
                <a:xfrm>
                  <a:off x="2276" y="963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004776"/>
                    </a:gs>
                    <a:gs pos="50000">
                      <a:srgbClr val="0099FF"/>
                    </a:gs>
                    <a:gs pos="100000">
                      <a:srgbClr val="0047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282" name="AutoShape 471"/>
                <p:cNvSpPr>
                  <a:spLocks noChangeArrowheads="1"/>
                </p:cNvSpPr>
                <p:nvPr/>
              </p:nvSpPr>
              <p:spPr bwMode="auto">
                <a:xfrm flipH="1">
                  <a:off x="2094" y="667"/>
                  <a:ext cx="445" cy="365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0099FF"/>
                    </a:gs>
                    <a:gs pos="100000">
                      <a:srgbClr val="0047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283" name="AutoShape 472"/>
                <p:cNvSpPr>
                  <a:spLocks noChangeArrowheads="1"/>
                </p:cNvSpPr>
                <p:nvPr/>
              </p:nvSpPr>
              <p:spPr bwMode="auto">
                <a:xfrm>
                  <a:off x="2165" y="654"/>
                  <a:ext cx="297" cy="259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CCFFFF"/>
                    </a:gs>
                    <a:gs pos="100000">
                      <a:srgbClr val="5E76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284" name="AutoShape 473"/>
                <p:cNvSpPr>
                  <a:spLocks noChangeArrowheads="1"/>
                </p:cNvSpPr>
                <p:nvPr/>
              </p:nvSpPr>
              <p:spPr bwMode="auto">
                <a:xfrm rot="10800000">
                  <a:off x="2196" y="2182"/>
                  <a:ext cx="195" cy="183"/>
                </a:xfrm>
                <a:prstGeom prst="flowChartOnlineStorage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285" name="Rectangle 474"/>
                <p:cNvSpPr>
                  <a:spLocks noChangeArrowheads="1"/>
                </p:cNvSpPr>
                <p:nvPr/>
              </p:nvSpPr>
              <p:spPr bwMode="auto">
                <a:xfrm>
                  <a:off x="2276" y="1686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3286" name="Rectangle 475"/>
                <p:cNvSpPr>
                  <a:spLocks noChangeArrowheads="1"/>
                </p:cNvSpPr>
                <p:nvPr/>
              </p:nvSpPr>
              <p:spPr bwMode="auto">
                <a:xfrm>
                  <a:off x="2233" y="1270"/>
                  <a:ext cx="173" cy="471"/>
                </a:xfrm>
                <a:prstGeom prst="rect">
                  <a:avLst/>
                </a:prstGeom>
                <a:gradFill rotWithShape="1">
                  <a:gsLst>
                    <a:gs pos="0">
                      <a:srgbClr val="002F47"/>
                    </a:gs>
                    <a:gs pos="50000">
                      <a:srgbClr val="006699"/>
                    </a:gs>
                    <a:gs pos="100000">
                      <a:srgbClr val="002F47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47558" name="Group 476"/>
          <p:cNvGrpSpPr>
            <a:grpSpLocks/>
          </p:cNvGrpSpPr>
          <p:nvPr/>
        </p:nvGrpSpPr>
        <p:grpSpPr bwMode="auto">
          <a:xfrm>
            <a:off x="2924175" y="4257675"/>
            <a:ext cx="4462463" cy="3684588"/>
            <a:chOff x="1842" y="2058"/>
            <a:chExt cx="2811" cy="2321"/>
          </a:xfrm>
        </p:grpSpPr>
        <p:grpSp>
          <p:nvGrpSpPr>
            <p:cNvPr id="93211" name="Group 477"/>
            <p:cNvGrpSpPr>
              <a:grpSpLocks/>
            </p:cNvGrpSpPr>
            <p:nvPr/>
          </p:nvGrpSpPr>
          <p:grpSpPr bwMode="auto">
            <a:xfrm>
              <a:off x="3379" y="2058"/>
              <a:ext cx="155" cy="155"/>
              <a:chOff x="4262" y="2161"/>
              <a:chExt cx="155" cy="155"/>
            </a:xfrm>
          </p:grpSpPr>
          <p:sp>
            <p:nvSpPr>
              <p:cNvPr id="93248" name="Line 478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49" name="Line 479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2" name="Group 480"/>
            <p:cNvGrpSpPr>
              <a:grpSpLocks/>
            </p:cNvGrpSpPr>
            <p:nvPr/>
          </p:nvGrpSpPr>
          <p:grpSpPr bwMode="auto">
            <a:xfrm>
              <a:off x="3590" y="2301"/>
              <a:ext cx="155" cy="155"/>
              <a:chOff x="4262" y="2161"/>
              <a:chExt cx="155" cy="155"/>
            </a:xfrm>
          </p:grpSpPr>
          <p:sp>
            <p:nvSpPr>
              <p:cNvPr id="93246" name="Line 481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47" name="Line 482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3" name="Group 483"/>
            <p:cNvGrpSpPr>
              <a:grpSpLocks/>
            </p:cNvGrpSpPr>
            <p:nvPr/>
          </p:nvGrpSpPr>
          <p:grpSpPr bwMode="auto">
            <a:xfrm>
              <a:off x="4223" y="2455"/>
              <a:ext cx="155" cy="155"/>
              <a:chOff x="4262" y="2161"/>
              <a:chExt cx="155" cy="155"/>
            </a:xfrm>
          </p:grpSpPr>
          <p:sp>
            <p:nvSpPr>
              <p:cNvPr id="93244" name="Line 484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45" name="Line 485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4" name="Group 486"/>
            <p:cNvGrpSpPr>
              <a:grpSpLocks/>
            </p:cNvGrpSpPr>
            <p:nvPr/>
          </p:nvGrpSpPr>
          <p:grpSpPr bwMode="auto">
            <a:xfrm>
              <a:off x="3858" y="2884"/>
              <a:ext cx="155" cy="155"/>
              <a:chOff x="4262" y="2161"/>
              <a:chExt cx="155" cy="155"/>
            </a:xfrm>
          </p:grpSpPr>
          <p:sp>
            <p:nvSpPr>
              <p:cNvPr id="93242" name="Line 487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43" name="Line 488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5" name="Group 489"/>
            <p:cNvGrpSpPr>
              <a:grpSpLocks/>
            </p:cNvGrpSpPr>
            <p:nvPr/>
          </p:nvGrpSpPr>
          <p:grpSpPr bwMode="auto">
            <a:xfrm>
              <a:off x="4485" y="3159"/>
              <a:ext cx="155" cy="155"/>
              <a:chOff x="4262" y="2161"/>
              <a:chExt cx="155" cy="155"/>
            </a:xfrm>
          </p:grpSpPr>
          <p:sp>
            <p:nvSpPr>
              <p:cNvPr id="93240" name="Line 490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41" name="Line 491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6" name="Group 492"/>
            <p:cNvGrpSpPr>
              <a:grpSpLocks/>
            </p:cNvGrpSpPr>
            <p:nvPr/>
          </p:nvGrpSpPr>
          <p:grpSpPr bwMode="auto">
            <a:xfrm>
              <a:off x="3429" y="3268"/>
              <a:ext cx="155" cy="155"/>
              <a:chOff x="4262" y="2161"/>
              <a:chExt cx="155" cy="155"/>
            </a:xfrm>
          </p:grpSpPr>
          <p:sp>
            <p:nvSpPr>
              <p:cNvPr id="93238" name="Line 493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39" name="Line 494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7" name="Group 495"/>
            <p:cNvGrpSpPr>
              <a:grpSpLocks/>
            </p:cNvGrpSpPr>
            <p:nvPr/>
          </p:nvGrpSpPr>
          <p:grpSpPr bwMode="auto">
            <a:xfrm>
              <a:off x="4498" y="3582"/>
              <a:ext cx="155" cy="155"/>
              <a:chOff x="4262" y="2161"/>
              <a:chExt cx="155" cy="155"/>
            </a:xfrm>
          </p:grpSpPr>
          <p:sp>
            <p:nvSpPr>
              <p:cNvPr id="93236" name="Line 496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37" name="Line 497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8" name="Group 498"/>
            <p:cNvGrpSpPr>
              <a:grpSpLocks/>
            </p:cNvGrpSpPr>
            <p:nvPr/>
          </p:nvGrpSpPr>
          <p:grpSpPr bwMode="auto">
            <a:xfrm>
              <a:off x="3442" y="3729"/>
              <a:ext cx="155" cy="155"/>
              <a:chOff x="4262" y="2161"/>
              <a:chExt cx="155" cy="155"/>
            </a:xfrm>
          </p:grpSpPr>
          <p:sp>
            <p:nvSpPr>
              <p:cNvPr id="93234" name="Line 499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35" name="Line 500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19" name="Group 501"/>
            <p:cNvGrpSpPr>
              <a:grpSpLocks/>
            </p:cNvGrpSpPr>
            <p:nvPr/>
          </p:nvGrpSpPr>
          <p:grpSpPr bwMode="auto">
            <a:xfrm>
              <a:off x="4287" y="4052"/>
              <a:ext cx="155" cy="155"/>
              <a:chOff x="4262" y="2161"/>
              <a:chExt cx="155" cy="155"/>
            </a:xfrm>
          </p:grpSpPr>
          <p:sp>
            <p:nvSpPr>
              <p:cNvPr id="93232" name="Line 502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33" name="Line 503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20" name="Group 504"/>
            <p:cNvGrpSpPr>
              <a:grpSpLocks/>
            </p:cNvGrpSpPr>
            <p:nvPr/>
          </p:nvGrpSpPr>
          <p:grpSpPr bwMode="auto">
            <a:xfrm>
              <a:off x="3449" y="4224"/>
              <a:ext cx="155" cy="155"/>
              <a:chOff x="4262" y="2161"/>
              <a:chExt cx="155" cy="155"/>
            </a:xfrm>
          </p:grpSpPr>
          <p:sp>
            <p:nvSpPr>
              <p:cNvPr id="93230" name="Line 505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31" name="Line 506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21" name="Group 507"/>
            <p:cNvGrpSpPr>
              <a:grpSpLocks/>
            </p:cNvGrpSpPr>
            <p:nvPr/>
          </p:nvGrpSpPr>
          <p:grpSpPr bwMode="auto">
            <a:xfrm>
              <a:off x="2066" y="3731"/>
              <a:ext cx="155" cy="155"/>
              <a:chOff x="4262" y="2161"/>
              <a:chExt cx="155" cy="155"/>
            </a:xfrm>
          </p:grpSpPr>
          <p:sp>
            <p:nvSpPr>
              <p:cNvPr id="93228" name="Line 508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29" name="Line 509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22" name="Group 510"/>
            <p:cNvGrpSpPr>
              <a:grpSpLocks/>
            </p:cNvGrpSpPr>
            <p:nvPr/>
          </p:nvGrpSpPr>
          <p:grpSpPr bwMode="auto">
            <a:xfrm>
              <a:off x="1842" y="2970"/>
              <a:ext cx="155" cy="155"/>
              <a:chOff x="4262" y="2161"/>
              <a:chExt cx="155" cy="155"/>
            </a:xfrm>
          </p:grpSpPr>
          <p:sp>
            <p:nvSpPr>
              <p:cNvPr id="93226" name="Line 511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27" name="Line 512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3223" name="Group 513"/>
            <p:cNvGrpSpPr>
              <a:grpSpLocks/>
            </p:cNvGrpSpPr>
            <p:nvPr/>
          </p:nvGrpSpPr>
          <p:grpSpPr bwMode="auto">
            <a:xfrm>
              <a:off x="2021" y="2439"/>
              <a:ext cx="155" cy="155"/>
              <a:chOff x="4262" y="2161"/>
              <a:chExt cx="155" cy="155"/>
            </a:xfrm>
          </p:grpSpPr>
          <p:sp>
            <p:nvSpPr>
              <p:cNvPr id="93224" name="Line 514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25" name="Line 515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347572" name="Group 516"/>
          <p:cNvGrpSpPr>
            <a:grpSpLocks/>
          </p:cNvGrpSpPr>
          <p:nvPr/>
        </p:nvGrpSpPr>
        <p:grpSpPr bwMode="auto">
          <a:xfrm>
            <a:off x="1839913" y="904875"/>
            <a:ext cx="2697162" cy="1573213"/>
            <a:chOff x="300" y="2102"/>
            <a:chExt cx="1699" cy="991"/>
          </a:xfrm>
        </p:grpSpPr>
        <p:grpSp>
          <p:nvGrpSpPr>
            <p:cNvPr id="93200" name="Group 517"/>
            <p:cNvGrpSpPr>
              <a:grpSpLocks/>
            </p:cNvGrpSpPr>
            <p:nvPr/>
          </p:nvGrpSpPr>
          <p:grpSpPr bwMode="auto">
            <a:xfrm rot="-2018900">
              <a:off x="1303" y="2102"/>
              <a:ext cx="696" cy="760"/>
              <a:chOff x="1303" y="2102"/>
              <a:chExt cx="696" cy="760"/>
            </a:xfrm>
          </p:grpSpPr>
          <p:sp>
            <p:nvSpPr>
              <p:cNvPr id="93206" name="Rectangle 518"/>
              <p:cNvSpPr>
                <a:spLocks noChangeArrowheads="1"/>
              </p:cNvSpPr>
              <p:nvPr/>
            </p:nvSpPr>
            <p:spPr bwMode="auto">
              <a:xfrm rot="-5400000">
                <a:off x="1535" y="2193"/>
                <a:ext cx="225" cy="43"/>
              </a:xfrm>
              <a:prstGeom prst="rect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07" name="AutoShape 519"/>
              <p:cNvSpPr>
                <a:spLocks noChangeArrowheads="1"/>
              </p:cNvSpPr>
              <p:nvPr/>
            </p:nvSpPr>
            <p:spPr bwMode="auto">
              <a:xfrm>
                <a:off x="1303" y="2682"/>
                <a:ext cx="146" cy="166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08" name="AutoShape 520"/>
              <p:cNvSpPr>
                <a:spLocks noChangeArrowheads="1"/>
              </p:cNvSpPr>
              <p:nvPr/>
            </p:nvSpPr>
            <p:spPr bwMode="auto">
              <a:xfrm>
                <a:off x="1853" y="2696"/>
                <a:ext cx="146" cy="166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09" name="Rectangle 521"/>
              <p:cNvSpPr>
                <a:spLocks noChangeArrowheads="1"/>
              </p:cNvSpPr>
              <p:nvPr/>
            </p:nvSpPr>
            <p:spPr bwMode="auto">
              <a:xfrm rot="-3303488">
                <a:off x="1234" y="2528"/>
                <a:ext cx="546" cy="3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210" name="Rectangle 522"/>
              <p:cNvSpPr>
                <a:spLocks noChangeArrowheads="1"/>
              </p:cNvSpPr>
              <p:nvPr/>
            </p:nvSpPr>
            <p:spPr bwMode="auto">
              <a:xfrm rot="-7445815">
                <a:off x="1509" y="2534"/>
                <a:ext cx="560" cy="3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3201" name="Rectangle 523"/>
            <p:cNvSpPr>
              <a:spLocks noChangeArrowheads="1"/>
            </p:cNvSpPr>
            <p:nvPr/>
          </p:nvSpPr>
          <p:spPr bwMode="auto">
            <a:xfrm rot="-7966518">
              <a:off x="209" y="2402"/>
              <a:ext cx="225" cy="4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202" name="AutoShape 524"/>
            <p:cNvSpPr>
              <a:spLocks noChangeArrowheads="1"/>
            </p:cNvSpPr>
            <p:nvPr/>
          </p:nvSpPr>
          <p:spPr bwMode="auto">
            <a:xfrm rot="-2566518">
              <a:off x="427" y="2927"/>
              <a:ext cx="144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203" name="AutoShape 525"/>
            <p:cNvSpPr>
              <a:spLocks noChangeArrowheads="1"/>
            </p:cNvSpPr>
            <p:nvPr/>
          </p:nvSpPr>
          <p:spPr bwMode="auto">
            <a:xfrm rot="-2566518">
              <a:off x="835" y="2568"/>
              <a:ext cx="144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204" name="Rectangle 526"/>
            <p:cNvSpPr>
              <a:spLocks noChangeArrowheads="1"/>
            </p:cNvSpPr>
            <p:nvPr/>
          </p:nvSpPr>
          <p:spPr bwMode="auto">
            <a:xfrm rot="-5870006">
              <a:off x="173" y="2743"/>
              <a:ext cx="546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205" name="Rectangle 527"/>
            <p:cNvSpPr>
              <a:spLocks noChangeArrowheads="1"/>
            </p:cNvSpPr>
            <p:nvPr/>
          </p:nvSpPr>
          <p:spPr bwMode="auto">
            <a:xfrm rot="-10012332">
              <a:off x="375" y="2558"/>
              <a:ext cx="560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93190" name="Group 528"/>
          <p:cNvGrpSpPr>
            <a:grpSpLocks/>
          </p:cNvGrpSpPr>
          <p:nvPr/>
        </p:nvGrpSpPr>
        <p:grpSpPr bwMode="auto">
          <a:xfrm rot="-1235840">
            <a:off x="4438650" y="890588"/>
            <a:ext cx="1104900" cy="1206500"/>
            <a:chOff x="1303" y="2102"/>
            <a:chExt cx="696" cy="760"/>
          </a:xfrm>
        </p:grpSpPr>
        <p:sp>
          <p:nvSpPr>
            <p:cNvPr id="93195" name="Rectangle 529"/>
            <p:cNvSpPr>
              <a:spLocks noChangeArrowheads="1"/>
            </p:cNvSpPr>
            <p:nvPr/>
          </p:nvSpPr>
          <p:spPr bwMode="auto">
            <a:xfrm rot="-5400000">
              <a:off x="1535" y="2193"/>
              <a:ext cx="225" cy="4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196" name="AutoShape 530"/>
            <p:cNvSpPr>
              <a:spLocks noChangeArrowheads="1"/>
            </p:cNvSpPr>
            <p:nvPr/>
          </p:nvSpPr>
          <p:spPr bwMode="auto">
            <a:xfrm>
              <a:off x="1303" y="2682"/>
              <a:ext cx="146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197" name="AutoShape 531"/>
            <p:cNvSpPr>
              <a:spLocks noChangeArrowheads="1"/>
            </p:cNvSpPr>
            <p:nvPr/>
          </p:nvSpPr>
          <p:spPr bwMode="auto">
            <a:xfrm>
              <a:off x="1853" y="2696"/>
              <a:ext cx="146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198" name="Rectangle 532"/>
            <p:cNvSpPr>
              <a:spLocks noChangeArrowheads="1"/>
            </p:cNvSpPr>
            <p:nvPr/>
          </p:nvSpPr>
          <p:spPr bwMode="auto">
            <a:xfrm rot="-3303488">
              <a:off x="1234" y="2528"/>
              <a:ext cx="546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199" name="Rectangle 533"/>
            <p:cNvSpPr>
              <a:spLocks noChangeArrowheads="1"/>
            </p:cNvSpPr>
            <p:nvPr/>
          </p:nvSpPr>
          <p:spPr bwMode="auto">
            <a:xfrm rot="-7445815">
              <a:off x="1509" y="2534"/>
              <a:ext cx="560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93192" name="Text Box 535"/>
          <p:cNvSpPr txBox="1">
            <a:spLocks noChangeArrowheads="1"/>
          </p:cNvSpPr>
          <p:nvPr/>
        </p:nvSpPr>
        <p:spPr bwMode="auto">
          <a:xfrm>
            <a:off x="1130300" y="2311400"/>
            <a:ext cx="20447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 eaLnBrk="1" fontAlgn="auto" hangingPunct="1">
              <a:spcBef>
                <a:spcPct val="50000"/>
              </a:spcBef>
              <a:spcAft>
                <a:spcPts val="0"/>
              </a:spcAft>
              <a:buFont typeface="Wingdings" charset="0"/>
              <a:buNone/>
            </a:pPr>
            <a:r>
              <a:rPr lang="en-US" b="0">
                <a:solidFill>
                  <a:prstClr val="black"/>
                </a:solidFill>
              </a:rPr>
              <a:t>Extracelular</a:t>
            </a:r>
          </a:p>
        </p:txBody>
      </p:sp>
      <p:sp>
        <p:nvSpPr>
          <p:cNvPr id="93193" name="Text Box 536"/>
          <p:cNvSpPr txBox="1">
            <a:spLocks noChangeArrowheads="1"/>
          </p:cNvSpPr>
          <p:nvPr/>
        </p:nvSpPr>
        <p:spPr bwMode="auto">
          <a:xfrm>
            <a:off x="1157288" y="3892550"/>
            <a:ext cx="20447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 eaLnBrk="1" fontAlgn="auto" hangingPunct="1">
              <a:spcBef>
                <a:spcPct val="50000"/>
              </a:spcBef>
              <a:spcAft>
                <a:spcPts val="0"/>
              </a:spcAft>
              <a:buFont typeface="Wingdings" charset="0"/>
              <a:buNone/>
            </a:pPr>
            <a:r>
              <a:rPr lang="en-US" b="0">
                <a:solidFill>
                  <a:prstClr val="black"/>
                </a:solidFill>
              </a:rPr>
              <a:t>Intracelular</a:t>
            </a:r>
          </a:p>
        </p:txBody>
      </p:sp>
      <p:pic>
        <p:nvPicPr>
          <p:cNvPr id="93194" name="8 Imagen" descr="MLMSignature03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9625" y="6451600"/>
            <a:ext cx="6429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479013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47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47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347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Line 2"/>
          <p:cNvSpPr>
            <a:spLocks noChangeShapeType="1"/>
          </p:cNvSpPr>
          <p:nvPr/>
        </p:nvSpPr>
        <p:spPr bwMode="auto">
          <a:xfrm>
            <a:off x="4706056" y="3535364"/>
            <a:ext cx="0" cy="447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27" name="Line 3"/>
          <p:cNvSpPr>
            <a:spLocks noChangeShapeType="1"/>
          </p:cNvSpPr>
          <p:nvPr/>
        </p:nvSpPr>
        <p:spPr bwMode="auto">
          <a:xfrm>
            <a:off x="4706056" y="2925763"/>
            <a:ext cx="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28" name="Line 4"/>
          <p:cNvSpPr>
            <a:spLocks noChangeShapeType="1"/>
          </p:cNvSpPr>
          <p:nvPr/>
        </p:nvSpPr>
        <p:spPr bwMode="auto">
          <a:xfrm>
            <a:off x="4706056" y="4297364"/>
            <a:ext cx="0" cy="3698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29" name="Line 5"/>
          <p:cNvSpPr>
            <a:spLocks noChangeShapeType="1"/>
          </p:cNvSpPr>
          <p:nvPr/>
        </p:nvSpPr>
        <p:spPr bwMode="auto">
          <a:xfrm>
            <a:off x="4706056" y="5059363"/>
            <a:ext cx="0" cy="2984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30" name="Rectangle 6"/>
          <p:cNvSpPr>
            <a:spLocks noGrp="1" noChangeArrowheads="1"/>
          </p:cNvSpPr>
          <p:nvPr>
            <p:ph type="title"/>
          </p:nvPr>
        </p:nvSpPr>
        <p:spPr>
          <a:xfrm>
            <a:off x="611012" y="396875"/>
            <a:ext cx="7772400" cy="457200"/>
          </a:xfrm>
        </p:spPr>
        <p:txBody>
          <a:bodyPr/>
          <a:lstStyle/>
          <a:p>
            <a:r>
              <a:rPr lang="en-US" sz="2800">
                <a:latin typeface="Verdana" charset="0"/>
                <a:ea typeface="MS PGothic" charset="0"/>
              </a:rPr>
              <a:t>Targeting the EGFR pathway: </a:t>
            </a:r>
            <a:br>
              <a:rPr lang="en-US" sz="2800">
                <a:latin typeface="Verdana" charset="0"/>
                <a:ea typeface="MS PGothic" charset="0"/>
              </a:rPr>
            </a:br>
            <a:r>
              <a:rPr lang="en-US" sz="2800" i="1">
                <a:latin typeface="Verdana" charset="0"/>
                <a:ea typeface="MS PGothic" charset="0"/>
              </a:rPr>
              <a:t>K-Ras</a:t>
            </a:r>
            <a:r>
              <a:rPr lang="en-US" sz="2800">
                <a:latin typeface="Verdana" charset="0"/>
                <a:ea typeface="MS PGothic" charset="0"/>
              </a:rPr>
              <a:t> mutations</a:t>
            </a:r>
          </a:p>
        </p:txBody>
      </p:sp>
      <p:pic>
        <p:nvPicPr>
          <p:cNvPr id="26631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4578" y="2736851"/>
            <a:ext cx="788812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2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7390" y="3074989"/>
            <a:ext cx="787400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3" name="Text Box 9"/>
          <p:cNvSpPr txBox="1">
            <a:spLocks noChangeArrowheads="1"/>
          </p:cNvSpPr>
          <p:nvPr/>
        </p:nvSpPr>
        <p:spPr bwMode="auto">
          <a:xfrm>
            <a:off x="395111" y="6435725"/>
            <a:ext cx="5868812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sz="1600">
                <a:solidFill>
                  <a:srgbClr val="FFFFFF"/>
                </a:solidFill>
                <a:latin typeface="Arial" charset="0"/>
              </a:rPr>
              <a:t>Adapted from Roberts Der. Oncogene 2007</a:t>
            </a:r>
          </a:p>
        </p:txBody>
      </p:sp>
      <p:sp>
        <p:nvSpPr>
          <p:cNvPr id="26634" name="Rectangle 11"/>
          <p:cNvSpPr>
            <a:spLocks noChangeArrowheads="1"/>
          </p:cNvSpPr>
          <p:nvPr/>
        </p:nvSpPr>
        <p:spPr bwMode="auto">
          <a:xfrm>
            <a:off x="5153378" y="2771775"/>
            <a:ext cx="2499078" cy="108585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 fontAlgn="auto">
              <a:spcBef>
                <a:spcPts val="0"/>
              </a:spcBef>
              <a:spcAft>
                <a:spcPct val="20000"/>
              </a:spcAft>
            </a:pPr>
            <a:r>
              <a:rPr lang="en-GB" sz="1200" b="0" i="1">
                <a:solidFill>
                  <a:srgbClr val="000000"/>
                </a:solidFill>
                <a:latin typeface="Arial"/>
                <a:cs typeface="Arial"/>
              </a:rPr>
              <a:t>K-Ras mutation: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FF0000"/>
                </a:solidFill>
                <a:latin typeface="Arial"/>
                <a:cs typeface="Arial"/>
              </a:rPr>
              <a:t>CRC (30–50%)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Pancreatic cancer (90%)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Papillary thyroid cancer (60%)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NSCLC (30%)</a:t>
            </a:r>
          </a:p>
        </p:txBody>
      </p:sp>
      <p:sp>
        <p:nvSpPr>
          <p:cNvPr id="26635" name="Rectangle 12"/>
          <p:cNvSpPr>
            <a:spLocks noChangeArrowheads="1"/>
          </p:cNvSpPr>
          <p:nvPr/>
        </p:nvSpPr>
        <p:spPr bwMode="auto">
          <a:xfrm>
            <a:off x="3642078" y="1052514"/>
            <a:ext cx="2453922" cy="10509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</a:pPr>
            <a:r>
              <a:rPr lang="en-GB" sz="1200" b="0" i="1">
                <a:solidFill>
                  <a:srgbClr val="000000"/>
                </a:solidFill>
                <a:latin typeface="Arial"/>
                <a:cs typeface="Arial"/>
              </a:rPr>
              <a:t>EGFR overexpression: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</a:pPr>
            <a:r>
              <a:rPr lang="en-GB" sz="1200" b="0">
                <a:solidFill>
                  <a:srgbClr val="FF0000"/>
                </a:solidFill>
                <a:latin typeface="Arial"/>
                <a:cs typeface="Arial"/>
              </a:rPr>
              <a:t>CRC (27–77%)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Pancreatic cancer (30–50%)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Lung cancer (40–80%)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NSCLC (14–91%)</a:t>
            </a:r>
          </a:p>
        </p:txBody>
      </p:sp>
      <p:sp>
        <p:nvSpPr>
          <p:cNvPr id="26636" name="Rectangle 13"/>
          <p:cNvSpPr>
            <a:spLocks noChangeArrowheads="1"/>
          </p:cNvSpPr>
          <p:nvPr/>
        </p:nvSpPr>
        <p:spPr bwMode="auto">
          <a:xfrm>
            <a:off x="1803400" y="3830639"/>
            <a:ext cx="1724378" cy="7334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</a:pPr>
            <a:r>
              <a:rPr lang="en-GB" sz="1200" b="0" i="1">
                <a:solidFill>
                  <a:srgbClr val="000000"/>
                </a:solidFill>
                <a:latin typeface="Arial"/>
                <a:cs typeface="Arial"/>
              </a:rPr>
              <a:t>EGFR mutation: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NSCLC (10%)</a:t>
            </a:r>
          </a:p>
          <a:p>
            <a:pPr marL="114300" indent="-114300" algn="l" defTabSz="1152525" fontAlgn="auto">
              <a:spcBef>
                <a:spcPts val="0"/>
              </a:spcBef>
              <a:spcAft>
                <a:spcPts val="0"/>
              </a:spcAft>
              <a:buFontTx/>
              <a:buChar char="•"/>
            </a:pPr>
            <a:r>
              <a:rPr lang="en-GB" sz="1200" b="0">
                <a:solidFill>
                  <a:srgbClr val="000000"/>
                </a:solidFill>
                <a:latin typeface="Arial"/>
                <a:cs typeface="Arial"/>
              </a:rPr>
              <a:t>Glioblastoma (20%)</a:t>
            </a:r>
          </a:p>
        </p:txBody>
      </p:sp>
      <p:pic>
        <p:nvPicPr>
          <p:cNvPr id="26637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822" y="4660901"/>
            <a:ext cx="788812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8" name="Text Box 15"/>
          <p:cNvSpPr txBox="1">
            <a:spLocks noChangeArrowheads="1"/>
          </p:cNvSpPr>
          <p:nvPr/>
        </p:nvSpPr>
        <p:spPr bwMode="auto">
          <a:xfrm>
            <a:off x="4395300" y="4737101"/>
            <a:ext cx="56224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606B9"/>
                </a:solidFill>
                <a:latin typeface="Arial" charset="0"/>
              </a:rPr>
              <a:t>MAPK</a:t>
            </a:r>
          </a:p>
        </p:txBody>
      </p:sp>
      <p:pic>
        <p:nvPicPr>
          <p:cNvPr id="26639" name="Picture 1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822" y="3984625"/>
            <a:ext cx="788812" cy="53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40" name="Text Box 17"/>
          <p:cNvSpPr txBox="1">
            <a:spLocks noChangeArrowheads="1"/>
          </p:cNvSpPr>
          <p:nvPr/>
        </p:nvSpPr>
        <p:spPr bwMode="auto">
          <a:xfrm>
            <a:off x="4433137" y="4059238"/>
            <a:ext cx="46963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606B9"/>
                </a:solidFill>
                <a:latin typeface="Arial" charset="0"/>
              </a:rPr>
              <a:t>MEK</a:t>
            </a:r>
          </a:p>
        </p:txBody>
      </p:sp>
      <p:pic>
        <p:nvPicPr>
          <p:cNvPr id="26641" name="Picture 1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822" y="3308351"/>
            <a:ext cx="788812" cy="53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42" name="Text Box 19"/>
          <p:cNvSpPr txBox="1">
            <a:spLocks noChangeArrowheads="1"/>
          </p:cNvSpPr>
          <p:nvPr/>
        </p:nvSpPr>
        <p:spPr bwMode="auto">
          <a:xfrm>
            <a:off x="4432611" y="3378201"/>
            <a:ext cx="57652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606B9"/>
                </a:solidFill>
                <a:latin typeface="Arial" charset="0"/>
              </a:rPr>
              <a:t>B-Raf*</a:t>
            </a:r>
          </a:p>
        </p:txBody>
      </p:sp>
      <p:pic>
        <p:nvPicPr>
          <p:cNvPr id="26643" name="Picture 2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234" y="2633664"/>
            <a:ext cx="79022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44" name="Text Box 21"/>
          <p:cNvSpPr txBox="1">
            <a:spLocks noChangeArrowheads="1"/>
          </p:cNvSpPr>
          <p:nvPr/>
        </p:nvSpPr>
        <p:spPr bwMode="auto">
          <a:xfrm>
            <a:off x="4416186" y="2698751"/>
            <a:ext cx="60514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00000"/>
                </a:solidFill>
                <a:latin typeface="Arial" charset="0"/>
              </a:rPr>
              <a:t>K-Ras*</a:t>
            </a:r>
          </a:p>
        </p:txBody>
      </p:sp>
      <p:pic>
        <p:nvPicPr>
          <p:cNvPr id="26645" name="Picture 22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9056" y="4694238"/>
            <a:ext cx="3937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46" name="Picture 23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2745" y="5027613"/>
            <a:ext cx="396522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47" name="Picture 24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5245" y="5027613"/>
            <a:ext cx="3937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48" name="Freeform 25"/>
          <p:cNvSpPr>
            <a:spLocks/>
          </p:cNvSpPr>
          <p:nvPr/>
        </p:nvSpPr>
        <p:spPr bwMode="auto">
          <a:xfrm>
            <a:off x="3842456" y="5157788"/>
            <a:ext cx="385233" cy="157162"/>
          </a:xfrm>
          <a:custGeom>
            <a:avLst/>
            <a:gdLst>
              <a:gd name="T0" fmla="*/ 2147483647 w 244"/>
              <a:gd name="T1" fmla="*/ 2147483647 h 99"/>
              <a:gd name="T2" fmla="*/ 2147483647 w 244"/>
              <a:gd name="T3" fmla="*/ 0 h 99"/>
              <a:gd name="T4" fmla="*/ 0 w 244"/>
              <a:gd name="T5" fmla="*/ 0 h 99"/>
              <a:gd name="T6" fmla="*/ 0 60000 65536"/>
              <a:gd name="T7" fmla="*/ 0 60000 65536"/>
              <a:gd name="T8" fmla="*/ 0 60000 65536"/>
              <a:gd name="T9" fmla="*/ 0 w 244"/>
              <a:gd name="T10" fmla="*/ 0 h 99"/>
              <a:gd name="T11" fmla="*/ 244 w 244"/>
              <a:gd name="T12" fmla="*/ 99 h 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4" h="99">
                <a:moveTo>
                  <a:pt x="243" y="99"/>
                </a:moveTo>
                <a:lnTo>
                  <a:pt x="244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26649" name="Picture 26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5834" y="1463675"/>
            <a:ext cx="396522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0" name="Picture 27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4778" y="1463675"/>
            <a:ext cx="3937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1" name="Picture 28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368" y="1165225"/>
            <a:ext cx="392289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2" name="Picture 29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8867" y="1619250"/>
            <a:ext cx="390878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53" name="Text Box 30"/>
          <p:cNvSpPr txBox="1">
            <a:spLocks noChangeArrowheads="1"/>
          </p:cNvSpPr>
          <p:nvPr/>
        </p:nvSpPr>
        <p:spPr bwMode="auto">
          <a:xfrm>
            <a:off x="1931812" y="1249364"/>
            <a:ext cx="587820" cy="256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GB" sz="1600" baseline="30000">
                <a:solidFill>
                  <a:srgbClr val="000000"/>
                </a:solidFill>
                <a:latin typeface="Arial" charset="0"/>
              </a:rPr>
              <a:t>TGF-</a:t>
            </a:r>
            <a:r>
              <a:rPr lang="el-GR" sz="1600" baseline="30000">
                <a:solidFill>
                  <a:srgbClr val="000000"/>
                </a:solidFill>
                <a:latin typeface="Arial" charset="0"/>
              </a:rPr>
              <a:t>α</a:t>
            </a:r>
          </a:p>
        </p:txBody>
      </p:sp>
      <p:sp>
        <p:nvSpPr>
          <p:cNvPr id="26654" name="Text Box 31"/>
          <p:cNvSpPr txBox="1">
            <a:spLocks noChangeArrowheads="1"/>
          </p:cNvSpPr>
          <p:nvPr/>
        </p:nvSpPr>
        <p:spPr bwMode="auto">
          <a:xfrm>
            <a:off x="3254022" y="3160713"/>
            <a:ext cx="48397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606B9"/>
                </a:solidFill>
                <a:latin typeface="Arial" charset="0"/>
              </a:rPr>
              <a:t>Grb2</a:t>
            </a:r>
          </a:p>
        </p:txBody>
      </p:sp>
      <p:sp>
        <p:nvSpPr>
          <p:cNvPr id="26655" name="Text Box 32"/>
          <p:cNvSpPr txBox="1">
            <a:spLocks noChangeArrowheads="1"/>
          </p:cNvSpPr>
          <p:nvPr/>
        </p:nvSpPr>
        <p:spPr bwMode="auto">
          <a:xfrm>
            <a:off x="3503790" y="2800351"/>
            <a:ext cx="4198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GB" sz="1500" baseline="30000">
                <a:solidFill>
                  <a:srgbClr val="0606B9"/>
                </a:solidFill>
                <a:latin typeface="Arial" charset="0"/>
              </a:rPr>
              <a:t>Sos</a:t>
            </a:r>
          </a:p>
        </p:txBody>
      </p:sp>
      <p:sp>
        <p:nvSpPr>
          <p:cNvPr id="26656" name="Freeform 33"/>
          <p:cNvSpPr>
            <a:spLocks/>
          </p:cNvSpPr>
          <p:nvPr/>
        </p:nvSpPr>
        <p:spPr bwMode="auto">
          <a:xfrm>
            <a:off x="1481667" y="1779588"/>
            <a:ext cx="1680634" cy="3390900"/>
          </a:xfrm>
          <a:custGeom>
            <a:avLst/>
            <a:gdLst>
              <a:gd name="T0" fmla="*/ 2147483647 w 1334"/>
              <a:gd name="T1" fmla="*/ 2147483647 h 2018"/>
              <a:gd name="T2" fmla="*/ 2147483647 w 1334"/>
              <a:gd name="T3" fmla="*/ 2147483647 h 2018"/>
              <a:gd name="T4" fmla="*/ 2147483647 w 1334"/>
              <a:gd name="T5" fmla="*/ 2147483647 h 2018"/>
              <a:gd name="T6" fmla="*/ 0 w 1334"/>
              <a:gd name="T7" fmla="*/ 2147483647 h 2018"/>
              <a:gd name="T8" fmla="*/ 2147483647 w 1334"/>
              <a:gd name="T9" fmla="*/ 2147483647 h 20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34"/>
              <a:gd name="T16" fmla="*/ 0 h 2018"/>
              <a:gd name="T17" fmla="*/ 1334 w 1334"/>
              <a:gd name="T18" fmla="*/ 2018 h 20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34" h="2018">
                <a:moveTo>
                  <a:pt x="1334" y="2011"/>
                </a:moveTo>
                <a:cubicBezTo>
                  <a:pt x="1160" y="2012"/>
                  <a:pt x="805" y="2013"/>
                  <a:pt x="287" y="2018"/>
                </a:cubicBezTo>
                <a:cubicBezTo>
                  <a:pt x="18" y="2001"/>
                  <a:pt x="5" y="1795"/>
                  <a:pt x="5" y="1795"/>
                </a:cubicBezTo>
                <a:cubicBezTo>
                  <a:pt x="5" y="1795"/>
                  <a:pt x="2" y="993"/>
                  <a:pt x="0" y="191"/>
                </a:cubicBezTo>
                <a:cubicBezTo>
                  <a:pt x="0" y="0"/>
                  <a:pt x="269" y="9"/>
                  <a:pt x="269" y="9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57" name="Text Box 34"/>
          <p:cNvSpPr txBox="1">
            <a:spLocks noChangeArrowheads="1"/>
          </p:cNvSpPr>
          <p:nvPr/>
        </p:nvSpPr>
        <p:spPr bwMode="auto">
          <a:xfrm>
            <a:off x="1251656" y="5502276"/>
            <a:ext cx="223653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GB" sz="1400" baseline="30000">
                <a:solidFill>
                  <a:srgbClr val="000000"/>
                </a:solidFill>
                <a:latin typeface="Arial" charset="0"/>
              </a:rPr>
              <a:t>*Mutated in human cancers</a:t>
            </a:r>
            <a:br>
              <a:rPr lang="en-GB" sz="1400" baseline="30000">
                <a:solidFill>
                  <a:srgbClr val="000000"/>
                </a:solidFill>
                <a:latin typeface="Arial" charset="0"/>
              </a:rPr>
            </a:br>
            <a:r>
              <a:rPr lang="en-GB" sz="1400" baseline="30000">
                <a:solidFill>
                  <a:srgbClr val="000000"/>
                </a:solidFill>
                <a:latin typeface="Arial" charset="0"/>
              </a:rPr>
              <a:t>NSCLC = non-small cell lung cancer</a:t>
            </a:r>
            <a:br>
              <a:rPr lang="en-GB" sz="1400" baseline="30000">
                <a:solidFill>
                  <a:srgbClr val="000000"/>
                </a:solidFill>
                <a:latin typeface="Arial" charset="0"/>
              </a:rPr>
            </a:br>
            <a:r>
              <a:rPr lang="en-GB" sz="1400" baseline="30000">
                <a:solidFill>
                  <a:srgbClr val="000000"/>
                </a:solidFill>
                <a:latin typeface="Arial" charset="0"/>
              </a:rPr>
              <a:t>TGF = transforming growth factor</a:t>
            </a:r>
          </a:p>
        </p:txBody>
      </p:sp>
      <p:sp>
        <p:nvSpPr>
          <p:cNvPr id="26658" name="Text Box 35"/>
          <p:cNvSpPr txBox="1">
            <a:spLocks noChangeArrowheads="1"/>
          </p:cNvSpPr>
          <p:nvPr/>
        </p:nvSpPr>
        <p:spPr bwMode="auto">
          <a:xfrm>
            <a:off x="1814689" y="2843214"/>
            <a:ext cx="617877" cy="256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1pPr>
            <a:lvl2pPr marL="742950" indent="-28575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2pPr>
            <a:lvl3pPr marL="11430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3pPr>
            <a:lvl4pPr marL="16002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4pPr>
            <a:lvl5pPr marL="2057400" indent="-228600" defTabSz="1152525"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5pPr>
            <a:lvl6pPr marL="25146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6pPr>
            <a:lvl7pPr marL="29718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7pPr>
            <a:lvl8pPr marL="34290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8pPr>
            <a:lvl9pPr marL="3886200" indent="-228600" defTabSz="1152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ahoma" charset="0"/>
                <a:ea typeface="MS PGothic" charset="0"/>
                <a:cs typeface="MS PGothic" charset="0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GB" sz="1600" baseline="30000">
                <a:solidFill>
                  <a:srgbClr val="000000"/>
                </a:solidFill>
                <a:latin typeface="Arial" charset="0"/>
              </a:rPr>
              <a:t>EGFR*</a:t>
            </a:r>
            <a:endParaRPr lang="el-GR" sz="1600" baseline="3000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6659" name="Picture 36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434" y="2252664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0" name="Picture 3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5533" y="2252664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1" name="Picture 3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989" y="2252664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2" name="Picture 3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7856" y="2252664"/>
            <a:ext cx="1220611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3" name="Picture 4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3311" y="2252664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4" name="Picture 4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434" y="2463801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5" name="Picture 4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5533" y="2463801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6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989" y="2463801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7" name="Picture 4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7856" y="2463801"/>
            <a:ext cx="1220611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8" name="Picture 4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3311" y="2463801"/>
            <a:ext cx="121920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69" name="Freeform 46"/>
          <p:cNvSpPr>
            <a:spLocks/>
          </p:cNvSpPr>
          <p:nvPr/>
        </p:nvSpPr>
        <p:spPr bwMode="auto">
          <a:xfrm>
            <a:off x="2470856" y="1746251"/>
            <a:ext cx="221544" cy="1825625"/>
          </a:xfrm>
          <a:custGeom>
            <a:avLst/>
            <a:gdLst>
              <a:gd name="T0" fmla="*/ 0 w 178"/>
              <a:gd name="T1" fmla="*/ 2147483647 h 1087"/>
              <a:gd name="T2" fmla="*/ 2147483647 w 178"/>
              <a:gd name="T3" fmla="*/ 2147483647 h 1087"/>
              <a:gd name="T4" fmla="*/ 2147483647 w 178"/>
              <a:gd name="T5" fmla="*/ 2147483647 h 1087"/>
              <a:gd name="T6" fmla="*/ 2147483647 w 178"/>
              <a:gd name="T7" fmla="*/ 2147483647 h 1087"/>
              <a:gd name="T8" fmla="*/ 2147483647 w 178"/>
              <a:gd name="T9" fmla="*/ 2147483647 h 1087"/>
              <a:gd name="T10" fmla="*/ 2147483647 w 178"/>
              <a:gd name="T11" fmla="*/ 2147483647 h 1087"/>
              <a:gd name="T12" fmla="*/ 2147483647 w 178"/>
              <a:gd name="T13" fmla="*/ 2147483647 h 1087"/>
              <a:gd name="T14" fmla="*/ 0 w 178"/>
              <a:gd name="T15" fmla="*/ 2147483647 h 10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8"/>
              <a:gd name="T25" fmla="*/ 0 h 1087"/>
              <a:gd name="T26" fmla="*/ 178 w 178"/>
              <a:gd name="T27" fmla="*/ 1087 h 108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8" h="1087">
                <a:moveTo>
                  <a:pt x="0" y="5"/>
                </a:moveTo>
                <a:cubicBezTo>
                  <a:pt x="6" y="0"/>
                  <a:pt x="34" y="49"/>
                  <a:pt x="92" y="49"/>
                </a:cubicBezTo>
                <a:cubicBezTo>
                  <a:pt x="143" y="49"/>
                  <a:pt x="170" y="0"/>
                  <a:pt x="174" y="5"/>
                </a:cubicBezTo>
                <a:cubicBezTo>
                  <a:pt x="178" y="10"/>
                  <a:pt x="165" y="77"/>
                  <a:pt x="114" y="77"/>
                </a:cubicBezTo>
                <a:cubicBezTo>
                  <a:pt x="114" y="582"/>
                  <a:pt x="114" y="1087"/>
                  <a:pt x="114" y="1087"/>
                </a:cubicBezTo>
                <a:lnTo>
                  <a:pt x="56" y="1087"/>
                </a:lnTo>
                <a:cubicBezTo>
                  <a:pt x="56" y="1087"/>
                  <a:pt x="56" y="582"/>
                  <a:pt x="56" y="77"/>
                </a:cubicBezTo>
                <a:cubicBezTo>
                  <a:pt x="16" y="77"/>
                  <a:pt x="0" y="5"/>
                  <a:pt x="0" y="5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70" name="Freeform 47"/>
          <p:cNvSpPr>
            <a:spLocks/>
          </p:cNvSpPr>
          <p:nvPr/>
        </p:nvSpPr>
        <p:spPr bwMode="auto">
          <a:xfrm>
            <a:off x="2719212" y="1746251"/>
            <a:ext cx="224366" cy="1825625"/>
          </a:xfrm>
          <a:custGeom>
            <a:avLst/>
            <a:gdLst>
              <a:gd name="T0" fmla="*/ 0 w 178"/>
              <a:gd name="T1" fmla="*/ 2147483647 h 1087"/>
              <a:gd name="T2" fmla="*/ 2147483647 w 178"/>
              <a:gd name="T3" fmla="*/ 2147483647 h 1087"/>
              <a:gd name="T4" fmla="*/ 2147483647 w 178"/>
              <a:gd name="T5" fmla="*/ 2147483647 h 1087"/>
              <a:gd name="T6" fmla="*/ 2147483647 w 178"/>
              <a:gd name="T7" fmla="*/ 2147483647 h 1087"/>
              <a:gd name="T8" fmla="*/ 2147483647 w 178"/>
              <a:gd name="T9" fmla="*/ 2147483647 h 1087"/>
              <a:gd name="T10" fmla="*/ 2147483647 w 178"/>
              <a:gd name="T11" fmla="*/ 2147483647 h 1087"/>
              <a:gd name="T12" fmla="*/ 2147483647 w 178"/>
              <a:gd name="T13" fmla="*/ 2147483647 h 1087"/>
              <a:gd name="T14" fmla="*/ 0 w 178"/>
              <a:gd name="T15" fmla="*/ 2147483647 h 10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8"/>
              <a:gd name="T25" fmla="*/ 0 h 1087"/>
              <a:gd name="T26" fmla="*/ 178 w 178"/>
              <a:gd name="T27" fmla="*/ 1087 h 108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8" h="1087">
                <a:moveTo>
                  <a:pt x="0" y="5"/>
                </a:moveTo>
                <a:cubicBezTo>
                  <a:pt x="6" y="0"/>
                  <a:pt x="34" y="49"/>
                  <a:pt x="92" y="49"/>
                </a:cubicBezTo>
                <a:cubicBezTo>
                  <a:pt x="143" y="49"/>
                  <a:pt x="170" y="0"/>
                  <a:pt x="174" y="5"/>
                </a:cubicBezTo>
                <a:cubicBezTo>
                  <a:pt x="178" y="10"/>
                  <a:pt x="165" y="77"/>
                  <a:pt x="114" y="77"/>
                </a:cubicBezTo>
                <a:cubicBezTo>
                  <a:pt x="114" y="582"/>
                  <a:pt x="114" y="1087"/>
                  <a:pt x="114" y="1087"/>
                </a:cubicBezTo>
                <a:lnTo>
                  <a:pt x="56" y="1087"/>
                </a:lnTo>
                <a:cubicBezTo>
                  <a:pt x="56" y="1087"/>
                  <a:pt x="56" y="582"/>
                  <a:pt x="56" y="77"/>
                </a:cubicBezTo>
                <a:cubicBezTo>
                  <a:pt x="16" y="77"/>
                  <a:pt x="0" y="5"/>
                  <a:pt x="0" y="5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3096624" name="Rectangle 48"/>
          <p:cNvSpPr>
            <a:spLocks noChangeArrowheads="1"/>
          </p:cNvSpPr>
          <p:nvPr/>
        </p:nvSpPr>
        <p:spPr bwMode="auto">
          <a:xfrm>
            <a:off x="2479323" y="2705101"/>
            <a:ext cx="194733" cy="593725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endParaRPr lang="pt-BR" sz="1800" b="0">
              <a:solidFill>
                <a:srgbClr val="000000"/>
              </a:solidFill>
              <a:latin typeface="Arial" pitchFamily="34" charset="0"/>
              <a:ea typeface="ＭＳ Ｐゴシック" pitchFamily="34" charset="-128"/>
              <a:cs typeface="Arial"/>
            </a:endParaRPr>
          </a:p>
        </p:txBody>
      </p:sp>
      <p:sp>
        <p:nvSpPr>
          <p:cNvPr id="3096625" name="Rectangle 49"/>
          <p:cNvSpPr>
            <a:spLocks noChangeArrowheads="1"/>
          </p:cNvSpPr>
          <p:nvPr/>
        </p:nvSpPr>
        <p:spPr bwMode="auto">
          <a:xfrm>
            <a:off x="2731912" y="2705101"/>
            <a:ext cx="196145" cy="593725"/>
          </a:xfrm>
          <a:prstGeom prst="rect">
            <a:avLst/>
          </a:prstGeo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endParaRPr lang="pt-BR" sz="1800" b="0">
              <a:solidFill>
                <a:srgbClr val="000000"/>
              </a:solidFill>
              <a:latin typeface="Arial" pitchFamily="34" charset="0"/>
              <a:ea typeface="ＭＳ Ｐゴシック" pitchFamily="34" charset="-128"/>
              <a:cs typeface="Arial"/>
            </a:endParaRPr>
          </a:p>
        </p:txBody>
      </p:sp>
      <p:sp>
        <p:nvSpPr>
          <p:cNvPr id="26673" name="Line 50"/>
          <p:cNvSpPr>
            <a:spLocks noChangeShapeType="1"/>
          </p:cNvSpPr>
          <p:nvPr/>
        </p:nvSpPr>
        <p:spPr bwMode="auto">
          <a:xfrm rot="-5400000">
            <a:off x="4202289" y="2776891"/>
            <a:ext cx="0" cy="20884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674" name="Line 51"/>
          <p:cNvSpPr>
            <a:spLocks noChangeShapeType="1"/>
          </p:cNvSpPr>
          <p:nvPr/>
        </p:nvSpPr>
        <p:spPr bwMode="auto">
          <a:xfrm rot="-5400000">
            <a:off x="3023306" y="3285772"/>
            <a:ext cx="0" cy="21025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endParaRPr lang="es-ES" sz="1800" b="0">
              <a:solidFill>
                <a:srgbClr val="000000"/>
              </a:solidFill>
              <a:latin typeface="Arial"/>
              <a:cs typeface="Arial"/>
            </a:endParaRPr>
          </a:p>
        </p:txBody>
      </p:sp>
      <p:grpSp>
        <p:nvGrpSpPr>
          <p:cNvPr id="26675" name="Group 52"/>
          <p:cNvGrpSpPr>
            <a:grpSpLocks/>
          </p:cNvGrpSpPr>
          <p:nvPr/>
        </p:nvGrpSpPr>
        <p:grpSpPr bwMode="auto">
          <a:xfrm>
            <a:off x="3735212" y="5376863"/>
            <a:ext cx="2561166" cy="487362"/>
            <a:chOff x="1166" y="2432"/>
            <a:chExt cx="6113" cy="872"/>
          </a:xfrm>
        </p:grpSpPr>
        <p:sp>
          <p:nvSpPr>
            <p:cNvPr id="26676" name="Freeform 53"/>
            <p:cNvSpPr>
              <a:spLocks/>
            </p:cNvSpPr>
            <p:nvPr/>
          </p:nvSpPr>
          <p:spPr bwMode="auto">
            <a:xfrm flipV="1">
              <a:off x="5631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77" name="Freeform 54"/>
            <p:cNvSpPr>
              <a:spLocks/>
            </p:cNvSpPr>
            <p:nvPr/>
          </p:nvSpPr>
          <p:spPr bwMode="auto">
            <a:xfrm flipV="1">
              <a:off x="263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78" name="Line 55"/>
            <p:cNvSpPr>
              <a:spLocks noChangeShapeType="1"/>
            </p:cNvSpPr>
            <p:nvPr/>
          </p:nvSpPr>
          <p:spPr bwMode="auto">
            <a:xfrm flipH="1">
              <a:off x="4955" y="2769"/>
              <a:ext cx="130" cy="482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79" name="Line 56"/>
            <p:cNvSpPr>
              <a:spLocks noChangeShapeType="1"/>
            </p:cNvSpPr>
            <p:nvPr/>
          </p:nvSpPr>
          <p:spPr bwMode="auto">
            <a:xfrm flipH="1">
              <a:off x="4643" y="2675"/>
              <a:ext cx="338" cy="33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0" name="Line 57"/>
            <p:cNvSpPr>
              <a:spLocks noChangeShapeType="1"/>
            </p:cNvSpPr>
            <p:nvPr/>
          </p:nvSpPr>
          <p:spPr bwMode="auto">
            <a:xfrm flipH="1">
              <a:off x="4396" y="2557"/>
              <a:ext cx="444" cy="18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1" name="Freeform 58"/>
            <p:cNvSpPr>
              <a:spLocks/>
            </p:cNvSpPr>
            <p:nvPr/>
          </p:nvSpPr>
          <p:spPr bwMode="auto">
            <a:xfrm flipV="1">
              <a:off x="484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2" name="Line 59"/>
            <p:cNvSpPr>
              <a:spLocks noChangeShapeType="1"/>
            </p:cNvSpPr>
            <p:nvPr/>
          </p:nvSpPr>
          <p:spPr bwMode="auto">
            <a:xfrm>
              <a:off x="3480" y="2751"/>
              <a:ext cx="52" cy="529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3" name="Line 60"/>
            <p:cNvSpPr>
              <a:spLocks noChangeShapeType="1"/>
            </p:cNvSpPr>
            <p:nvPr/>
          </p:nvSpPr>
          <p:spPr bwMode="auto">
            <a:xfrm>
              <a:off x="3629" y="2610"/>
              <a:ext cx="167" cy="565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4" name="Line 61"/>
            <p:cNvSpPr>
              <a:spLocks noChangeShapeType="1"/>
            </p:cNvSpPr>
            <p:nvPr/>
          </p:nvSpPr>
          <p:spPr bwMode="auto">
            <a:xfrm>
              <a:off x="3770" y="2504"/>
              <a:ext cx="226" cy="40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5" name="Line 62"/>
            <p:cNvSpPr>
              <a:spLocks noChangeShapeType="1"/>
            </p:cNvSpPr>
            <p:nvPr/>
          </p:nvSpPr>
          <p:spPr bwMode="auto">
            <a:xfrm>
              <a:off x="3862" y="2464"/>
              <a:ext cx="310" cy="263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6" name="Freeform 63"/>
            <p:cNvSpPr>
              <a:spLocks/>
            </p:cNvSpPr>
            <p:nvPr/>
          </p:nvSpPr>
          <p:spPr bwMode="auto">
            <a:xfrm flipV="1">
              <a:off x="337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7" name="Line 64"/>
            <p:cNvSpPr>
              <a:spLocks noChangeShapeType="1"/>
            </p:cNvSpPr>
            <p:nvPr/>
          </p:nvSpPr>
          <p:spPr bwMode="auto">
            <a:xfrm>
              <a:off x="5584" y="2751"/>
              <a:ext cx="129" cy="534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8" name="Line 65"/>
            <p:cNvSpPr>
              <a:spLocks noChangeShapeType="1"/>
            </p:cNvSpPr>
            <p:nvPr/>
          </p:nvSpPr>
          <p:spPr bwMode="auto">
            <a:xfrm>
              <a:off x="5733" y="2610"/>
              <a:ext cx="191" cy="594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89" name="Line 66"/>
            <p:cNvSpPr>
              <a:spLocks noChangeShapeType="1"/>
            </p:cNvSpPr>
            <p:nvPr/>
          </p:nvSpPr>
          <p:spPr bwMode="auto">
            <a:xfrm>
              <a:off x="5874" y="2504"/>
              <a:ext cx="260" cy="548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0" name="Line 67"/>
            <p:cNvSpPr>
              <a:spLocks noChangeShapeType="1"/>
            </p:cNvSpPr>
            <p:nvPr/>
          </p:nvSpPr>
          <p:spPr bwMode="auto">
            <a:xfrm>
              <a:off x="5966" y="2464"/>
              <a:ext cx="363" cy="36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1" name="Line 68"/>
            <p:cNvSpPr>
              <a:spLocks noChangeShapeType="1"/>
            </p:cNvSpPr>
            <p:nvPr/>
          </p:nvSpPr>
          <p:spPr bwMode="auto">
            <a:xfrm flipH="1">
              <a:off x="2751" y="2775"/>
              <a:ext cx="130" cy="482"/>
            </a:xfrm>
            <a:prstGeom prst="line">
              <a:avLst/>
            </a:prstGeom>
            <a:noFill/>
            <a:ln w="28575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2" name="Line 69"/>
            <p:cNvSpPr>
              <a:spLocks noChangeShapeType="1"/>
            </p:cNvSpPr>
            <p:nvPr/>
          </p:nvSpPr>
          <p:spPr bwMode="auto">
            <a:xfrm flipH="1">
              <a:off x="2439" y="2681"/>
              <a:ext cx="338" cy="336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3" name="Line 70"/>
            <p:cNvSpPr>
              <a:spLocks noChangeShapeType="1"/>
            </p:cNvSpPr>
            <p:nvPr/>
          </p:nvSpPr>
          <p:spPr bwMode="auto">
            <a:xfrm flipH="1">
              <a:off x="2192" y="2563"/>
              <a:ext cx="444" cy="189"/>
            </a:xfrm>
            <a:prstGeom prst="line">
              <a:avLst/>
            </a:prstGeom>
            <a:noFill/>
            <a:ln w="28575">
              <a:solidFill>
                <a:schemeClr val="fol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4" name="Freeform 71"/>
            <p:cNvSpPr>
              <a:spLocks/>
            </p:cNvSpPr>
            <p:nvPr/>
          </p:nvSpPr>
          <p:spPr bwMode="auto">
            <a:xfrm flipV="1">
              <a:off x="116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5" name="Freeform 72"/>
            <p:cNvSpPr>
              <a:spLocks/>
            </p:cNvSpPr>
            <p:nvPr/>
          </p:nvSpPr>
          <p:spPr bwMode="auto">
            <a:xfrm>
              <a:off x="452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6" name="Freeform 73"/>
            <p:cNvSpPr>
              <a:spLocks/>
            </p:cNvSpPr>
            <p:nvPr/>
          </p:nvSpPr>
          <p:spPr bwMode="auto">
            <a:xfrm>
              <a:off x="377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7" name="Freeform 74"/>
            <p:cNvSpPr>
              <a:spLocks/>
            </p:cNvSpPr>
            <p:nvPr/>
          </p:nvSpPr>
          <p:spPr bwMode="auto">
            <a:xfrm>
              <a:off x="2314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8" name="Freeform 75"/>
            <p:cNvSpPr>
              <a:spLocks/>
            </p:cNvSpPr>
            <p:nvPr/>
          </p:nvSpPr>
          <p:spPr bwMode="auto">
            <a:xfrm>
              <a:off x="5907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699" name="Freeform 76"/>
            <p:cNvSpPr>
              <a:spLocks/>
            </p:cNvSpPr>
            <p:nvPr/>
          </p:nvSpPr>
          <p:spPr bwMode="auto">
            <a:xfrm>
              <a:off x="1566" y="2432"/>
              <a:ext cx="1372" cy="872"/>
            </a:xfrm>
            <a:custGeom>
              <a:avLst/>
              <a:gdLst>
                <a:gd name="T0" fmla="*/ 0 w 1372"/>
                <a:gd name="T1" fmla="*/ 0 h 872"/>
                <a:gd name="T2" fmla="*/ 296 w 1372"/>
                <a:gd name="T3" fmla="*/ 0 h 872"/>
                <a:gd name="T4" fmla="*/ 572 w 1372"/>
                <a:gd name="T5" fmla="*/ 200 h 872"/>
                <a:gd name="T6" fmla="*/ 1372 w 1372"/>
                <a:gd name="T7" fmla="*/ 872 h 872"/>
                <a:gd name="T8" fmla="*/ 1084 w 1372"/>
                <a:gd name="T9" fmla="*/ 872 h 872"/>
                <a:gd name="T10" fmla="*/ 308 w 1372"/>
                <a:gd name="T11" fmla="*/ 168 h 872"/>
                <a:gd name="T12" fmla="*/ 0 w 1372"/>
                <a:gd name="T13" fmla="*/ 0 h 8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72"/>
                <a:gd name="T22" fmla="*/ 0 h 872"/>
                <a:gd name="T23" fmla="*/ 1372 w 1372"/>
                <a:gd name="T24" fmla="*/ 872 h 8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72" h="872">
                  <a:moveTo>
                    <a:pt x="0" y="0"/>
                  </a:moveTo>
                  <a:lnTo>
                    <a:pt x="296" y="0"/>
                  </a:lnTo>
                  <a:cubicBezTo>
                    <a:pt x="391" y="33"/>
                    <a:pt x="393" y="55"/>
                    <a:pt x="572" y="200"/>
                  </a:cubicBezTo>
                  <a:cubicBezTo>
                    <a:pt x="751" y="345"/>
                    <a:pt x="1104" y="852"/>
                    <a:pt x="1372" y="872"/>
                  </a:cubicBezTo>
                  <a:cubicBezTo>
                    <a:pt x="1188" y="872"/>
                    <a:pt x="1228" y="872"/>
                    <a:pt x="1084" y="872"/>
                  </a:cubicBezTo>
                  <a:cubicBezTo>
                    <a:pt x="812" y="784"/>
                    <a:pt x="489" y="313"/>
                    <a:pt x="308" y="168"/>
                  </a:cubicBezTo>
                  <a:cubicBezTo>
                    <a:pt x="127" y="23"/>
                    <a:pt x="102" y="64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CC0000"/>
                </a:gs>
                <a:gs pos="100000">
                  <a:srgbClr val="5E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7182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Group 2"/>
          <p:cNvGrpSpPr>
            <a:grpSpLocks/>
          </p:cNvGrpSpPr>
          <p:nvPr/>
        </p:nvGrpSpPr>
        <p:grpSpPr bwMode="auto">
          <a:xfrm>
            <a:off x="-38100" y="2549525"/>
            <a:ext cx="9231313" cy="944563"/>
            <a:chOff x="-28" y="1852"/>
            <a:chExt cx="5815" cy="595"/>
          </a:xfrm>
        </p:grpSpPr>
        <p:sp>
          <p:nvSpPr>
            <p:cNvPr id="95331" name="Freeform 3"/>
            <p:cNvSpPr>
              <a:spLocks/>
            </p:cNvSpPr>
            <p:nvPr/>
          </p:nvSpPr>
          <p:spPr bwMode="auto">
            <a:xfrm>
              <a:off x="0" y="2033"/>
              <a:ext cx="5772" cy="250"/>
            </a:xfrm>
            <a:custGeom>
              <a:avLst/>
              <a:gdLst>
                <a:gd name="T0" fmla="*/ 0 w 5772"/>
                <a:gd name="T1" fmla="*/ 0 h 1078"/>
                <a:gd name="T2" fmla="*/ 2796 w 5772"/>
                <a:gd name="T3" fmla="*/ 0 h 1078"/>
                <a:gd name="T4" fmla="*/ 5772 w 5772"/>
                <a:gd name="T5" fmla="*/ 0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35560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332" name="Group 4"/>
            <p:cNvGrpSpPr>
              <a:grpSpLocks/>
            </p:cNvGrpSpPr>
            <p:nvPr/>
          </p:nvGrpSpPr>
          <p:grpSpPr bwMode="auto">
            <a:xfrm rot="-206451">
              <a:off x="2927" y="1859"/>
              <a:ext cx="368" cy="365"/>
              <a:chOff x="4494" y="1296"/>
              <a:chExt cx="147" cy="146"/>
            </a:xfrm>
          </p:grpSpPr>
          <p:sp>
            <p:nvSpPr>
              <p:cNvPr id="95740" name="Freeform 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1" name="Freeform 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2" name="Freeform 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3" name="Freeform 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4" name="Freeform 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5" name="Freeform 1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746" name="Group 1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762" name="Oval 1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63" name="Oval 1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64" name="Oval 1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65" name="Oval 1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747" name="Freeform 1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8" name="Freeform 1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49" name="Freeform 1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0" name="Freeform 1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1" name="Freeform 2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2" name="Freeform 2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3" name="Freeform 2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4" name="Freeform 2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755" name="Group 2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758" name="Oval 2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59" name="Oval 2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60" name="Oval 2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61" name="Oval 2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756" name="Freeform 2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57" name="Freeform 3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3" name="Group 31"/>
            <p:cNvGrpSpPr>
              <a:grpSpLocks/>
            </p:cNvGrpSpPr>
            <p:nvPr/>
          </p:nvGrpSpPr>
          <p:grpSpPr bwMode="auto">
            <a:xfrm rot="-150099">
              <a:off x="4358" y="1946"/>
              <a:ext cx="368" cy="365"/>
              <a:chOff x="4494" y="1296"/>
              <a:chExt cx="147" cy="146"/>
            </a:xfrm>
          </p:grpSpPr>
          <p:sp>
            <p:nvSpPr>
              <p:cNvPr id="95714" name="Freeform 32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15" name="Freeform 33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16" name="Freeform 34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17" name="Freeform 35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18" name="Freeform 36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19" name="Freeform 37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720" name="Group 38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736" name="Oval 3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7" name="Oval 4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8" name="Oval 4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9" name="Oval 4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721" name="Freeform 43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2" name="Freeform 44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3" name="Freeform 45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4" name="Freeform 46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5" name="Freeform 47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6" name="Freeform 48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7" name="Freeform 49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28" name="Freeform 50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729" name="Group 51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732" name="Oval 5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3" name="Oval 5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4" name="Oval 5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35" name="Oval 5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730" name="Freeform 56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31" name="Freeform 57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4" name="Group 58"/>
            <p:cNvGrpSpPr>
              <a:grpSpLocks/>
            </p:cNvGrpSpPr>
            <p:nvPr/>
          </p:nvGrpSpPr>
          <p:grpSpPr bwMode="auto">
            <a:xfrm rot="-150099">
              <a:off x="4717" y="1971"/>
              <a:ext cx="368" cy="365"/>
              <a:chOff x="4494" y="1296"/>
              <a:chExt cx="147" cy="146"/>
            </a:xfrm>
          </p:grpSpPr>
          <p:sp>
            <p:nvSpPr>
              <p:cNvPr id="95688" name="Freeform 59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89" name="Freeform 60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0" name="Freeform 61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1" name="Freeform 62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2" name="Freeform 63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3" name="Freeform 64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94" name="Group 65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710" name="Oval 6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11" name="Oval 6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12" name="Oval 6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13" name="Oval 6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95" name="Freeform 70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6" name="Freeform 71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7" name="Freeform 72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8" name="Freeform 73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99" name="Freeform 74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00" name="Freeform 75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01" name="Freeform 76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02" name="Freeform 77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703" name="Group 78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706" name="Oval 7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07" name="Oval 8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08" name="Oval 8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709" name="Oval 8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704" name="Freeform 83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705" name="Freeform 84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5" name="Group 85"/>
            <p:cNvGrpSpPr>
              <a:grpSpLocks/>
            </p:cNvGrpSpPr>
            <p:nvPr/>
          </p:nvGrpSpPr>
          <p:grpSpPr bwMode="auto">
            <a:xfrm>
              <a:off x="5419" y="2034"/>
              <a:ext cx="368" cy="365"/>
              <a:chOff x="4494" y="1296"/>
              <a:chExt cx="147" cy="146"/>
            </a:xfrm>
          </p:grpSpPr>
          <p:sp>
            <p:nvSpPr>
              <p:cNvPr id="95662" name="Freeform 86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63" name="Freeform 87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64" name="Freeform 88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65" name="Freeform 89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66" name="Freeform 90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67" name="Freeform 91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68" name="Group 92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684" name="Oval 9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5" name="Oval 9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6" name="Oval 9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7" name="Oval 9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69" name="Freeform 97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0" name="Freeform 98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1" name="Freeform 99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2" name="Freeform 100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3" name="Freeform 101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4" name="Freeform 102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5" name="Freeform 103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6" name="Freeform 104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77" name="Group 105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680" name="Oval 10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1" name="Oval 10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2" name="Oval 10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83" name="Oval 10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78" name="Freeform 110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79" name="Freeform 111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6" name="Group 112"/>
            <p:cNvGrpSpPr>
              <a:grpSpLocks/>
            </p:cNvGrpSpPr>
            <p:nvPr/>
          </p:nvGrpSpPr>
          <p:grpSpPr bwMode="auto">
            <a:xfrm>
              <a:off x="5070" y="1996"/>
              <a:ext cx="368" cy="365"/>
              <a:chOff x="4494" y="1296"/>
              <a:chExt cx="147" cy="146"/>
            </a:xfrm>
          </p:grpSpPr>
          <p:sp>
            <p:nvSpPr>
              <p:cNvPr id="95636" name="Freeform 113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37" name="Freeform 114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38" name="Freeform 115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39" name="Freeform 116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0" name="Freeform 117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1" name="Freeform 118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42" name="Group 119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658" name="Oval 12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59" name="Oval 12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60" name="Oval 12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61" name="Oval 12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43" name="Freeform 124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4" name="Freeform 125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5" name="Freeform 126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6" name="Freeform 127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7" name="Freeform 128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8" name="Freeform 129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49" name="Freeform 130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50" name="Freeform 131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51" name="Group 132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654" name="Oval 13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55" name="Oval 13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56" name="Oval 13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57" name="Oval 13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52" name="Freeform 137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53" name="Freeform 138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7" name="Group 139"/>
            <p:cNvGrpSpPr>
              <a:grpSpLocks/>
            </p:cNvGrpSpPr>
            <p:nvPr/>
          </p:nvGrpSpPr>
          <p:grpSpPr bwMode="auto">
            <a:xfrm rot="-150099">
              <a:off x="3282" y="1872"/>
              <a:ext cx="368" cy="365"/>
              <a:chOff x="4494" y="1296"/>
              <a:chExt cx="147" cy="146"/>
            </a:xfrm>
          </p:grpSpPr>
          <p:sp>
            <p:nvSpPr>
              <p:cNvPr id="95610" name="Freeform 14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1" name="Freeform 14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2" name="Freeform 14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3" name="Freeform 14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4" name="Freeform 14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5" name="Freeform 14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16" name="Group 14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632" name="Oval 14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33" name="Oval 14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34" name="Oval 14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35" name="Oval 15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17" name="Freeform 15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8" name="Freeform 15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19" name="Freeform 15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0" name="Freeform 15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1" name="Freeform 15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2" name="Freeform 15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3" name="Freeform 15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4" name="Freeform 15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625" name="Group 15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628" name="Oval 16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29" name="Oval 16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30" name="Oval 16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31" name="Oval 16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26" name="Freeform 16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27" name="Freeform 16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8" name="Group 166"/>
            <p:cNvGrpSpPr>
              <a:grpSpLocks/>
            </p:cNvGrpSpPr>
            <p:nvPr/>
          </p:nvGrpSpPr>
          <p:grpSpPr bwMode="auto">
            <a:xfrm rot="-150099">
              <a:off x="3638" y="1894"/>
              <a:ext cx="368" cy="365"/>
              <a:chOff x="4494" y="1296"/>
              <a:chExt cx="147" cy="146"/>
            </a:xfrm>
          </p:grpSpPr>
          <p:sp>
            <p:nvSpPr>
              <p:cNvPr id="95584" name="Freeform 16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85" name="Freeform 16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86" name="Freeform 16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87" name="Freeform 17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88" name="Freeform 17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89" name="Freeform 17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90" name="Group 17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606" name="Oval 17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7" name="Oval 17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8" name="Oval 17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9" name="Oval 17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91" name="Freeform 17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2" name="Freeform 17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3" name="Freeform 18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4" name="Freeform 18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5" name="Freeform 18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6" name="Freeform 18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7" name="Freeform 18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98" name="Freeform 18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99" name="Group 18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602" name="Oval 18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3" name="Oval 18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4" name="Oval 18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605" name="Oval 19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600" name="Freeform 19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601" name="Freeform 19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39" name="Group 193"/>
            <p:cNvGrpSpPr>
              <a:grpSpLocks/>
            </p:cNvGrpSpPr>
            <p:nvPr/>
          </p:nvGrpSpPr>
          <p:grpSpPr bwMode="auto">
            <a:xfrm rot="-150099">
              <a:off x="3998" y="1919"/>
              <a:ext cx="368" cy="365"/>
              <a:chOff x="4494" y="1296"/>
              <a:chExt cx="147" cy="146"/>
            </a:xfrm>
          </p:grpSpPr>
          <p:sp>
            <p:nvSpPr>
              <p:cNvPr id="95558" name="Freeform 19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59" name="Freeform 19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0" name="Freeform 19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1" name="Freeform 19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2" name="Freeform 19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3" name="Freeform 19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64" name="Group 20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580" name="Oval 20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81" name="Oval 20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82" name="Oval 20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83" name="Oval 20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65" name="Freeform 20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6" name="Freeform 20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7" name="Freeform 20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8" name="Freeform 20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69" name="Freeform 20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70" name="Freeform 21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71" name="Freeform 21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72" name="Freeform 21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73" name="Group 21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576" name="Oval 21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77" name="Oval 21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78" name="Oval 21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79" name="Oval 21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74" name="Freeform 21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75" name="Freeform 21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40" name="Group 220"/>
            <p:cNvGrpSpPr>
              <a:grpSpLocks/>
            </p:cNvGrpSpPr>
            <p:nvPr/>
          </p:nvGrpSpPr>
          <p:grpSpPr bwMode="auto">
            <a:xfrm rot="-375458">
              <a:off x="2573" y="1852"/>
              <a:ext cx="368" cy="365"/>
              <a:chOff x="4494" y="1296"/>
              <a:chExt cx="147" cy="146"/>
            </a:xfrm>
          </p:grpSpPr>
          <p:sp>
            <p:nvSpPr>
              <p:cNvPr id="95532" name="Freeform 221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33" name="Freeform 222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34" name="Freeform 223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35" name="Freeform 224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36" name="Freeform 225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37" name="Freeform 226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38" name="Group 227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554" name="Oval 2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5" name="Oval 2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6" name="Oval 2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7" name="Oval 23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39" name="Freeform 232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0" name="Freeform 233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1" name="Freeform 234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2" name="Freeform 235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3" name="Freeform 236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4" name="Freeform 237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5" name="Freeform 238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6" name="Freeform 239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47" name="Group 240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550" name="Oval 2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1" name="Oval 2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2" name="Oval 2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53" name="Oval 24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48" name="Freeform 245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49" name="Freeform 246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41" name="Group 247"/>
            <p:cNvGrpSpPr>
              <a:grpSpLocks/>
            </p:cNvGrpSpPr>
            <p:nvPr/>
          </p:nvGrpSpPr>
          <p:grpSpPr bwMode="auto">
            <a:xfrm rot="-506470">
              <a:off x="2223" y="1864"/>
              <a:ext cx="368" cy="365"/>
              <a:chOff x="4494" y="1296"/>
              <a:chExt cx="147" cy="146"/>
            </a:xfrm>
          </p:grpSpPr>
          <p:sp>
            <p:nvSpPr>
              <p:cNvPr id="95506" name="Freeform 248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07" name="Freeform 249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08" name="Freeform 250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09" name="Freeform 251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0" name="Freeform 252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1" name="Freeform 253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12" name="Group 254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528" name="Oval 2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29" name="Oval 2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30" name="Oval 2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31" name="Oval 25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13" name="Freeform 259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4" name="Freeform 260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5" name="Freeform 261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6" name="Freeform 262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7" name="Freeform 263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8" name="Freeform 264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19" name="Freeform 265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20" name="Freeform 266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521" name="Group 267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524" name="Oval 2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25" name="Oval 2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26" name="Oval 2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27" name="Oval 27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522" name="Freeform 272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523" name="Freeform 273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42" name="Group 274"/>
            <p:cNvGrpSpPr>
              <a:grpSpLocks/>
            </p:cNvGrpSpPr>
            <p:nvPr/>
          </p:nvGrpSpPr>
          <p:grpSpPr bwMode="auto">
            <a:xfrm rot="-506470">
              <a:off x="1864" y="1883"/>
              <a:ext cx="368" cy="365"/>
              <a:chOff x="4494" y="1296"/>
              <a:chExt cx="147" cy="146"/>
            </a:xfrm>
          </p:grpSpPr>
          <p:sp>
            <p:nvSpPr>
              <p:cNvPr id="95480" name="Freeform 275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1" name="Freeform 276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2" name="Freeform 277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3" name="Freeform 278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4" name="Freeform 279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5" name="Freeform 280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86" name="Group 281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502" name="Oval 2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03" name="Oval 2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04" name="Oval 2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05" name="Oval 28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87" name="Freeform 286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8" name="Freeform 287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89" name="Freeform 288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0" name="Freeform 289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1" name="Freeform 290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2" name="Freeform 291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3" name="Freeform 292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4" name="Freeform 293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95" name="Group 294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498" name="Oval 2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99" name="Oval 2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00" name="Oval 2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501" name="Oval 29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96" name="Freeform 299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97" name="Freeform 300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343" name="Freeform 301"/>
            <p:cNvSpPr>
              <a:spLocks noChangeAspect="1"/>
            </p:cNvSpPr>
            <p:nvPr/>
          </p:nvSpPr>
          <p:spPr bwMode="auto">
            <a:xfrm rot="-1649985">
              <a:off x="12" y="2190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4" name="Freeform 302"/>
            <p:cNvSpPr>
              <a:spLocks noChangeAspect="1"/>
            </p:cNvSpPr>
            <p:nvPr/>
          </p:nvSpPr>
          <p:spPr bwMode="auto">
            <a:xfrm rot="-1649985">
              <a:off x="46" y="2184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5" name="Freeform 303"/>
            <p:cNvSpPr>
              <a:spLocks noChangeAspect="1"/>
            </p:cNvSpPr>
            <p:nvPr/>
          </p:nvSpPr>
          <p:spPr bwMode="auto">
            <a:xfrm rot="-1649985">
              <a:off x="101" y="2178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6" name="Freeform 304"/>
            <p:cNvSpPr>
              <a:spLocks noChangeAspect="1"/>
            </p:cNvSpPr>
            <p:nvPr/>
          </p:nvSpPr>
          <p:spPr bwMode="auto">
            <a:xfrm rot="-1649985">
              <a:off x="136" y="2172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7" name="Oval 305"/>
            <p:cNvSpPr>
              <a:spLocks noChangeAspect="1" noChangeArrowheads="1"/>
            </p:cNvSpPr>
            <p:nvPr/>
          </p:nvSpPr>
          <p:spPr bwMode="auto">
            <a:xfrm rot="-449986">
              <a:off x="-28" y="2115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8" name="Oval 306"/>
            <p:cNvSpPr>
              <a:spLocks noChangeAspect="1" noChangeArrowheads="1"/>
            </p:cNvSpPr>
            <p:nvPr/>
          </p:nvSpPr>
          <p:spPr bwMode="auto">
            <a:xfrm rot="-449986">
              <a:off x="62" y="2103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49" name="Oval 307"/>
            <p:cNvSpPr>
              <a:spLocks noChangeAspect="1" noChangeArrowheads="1"/>
            </p:cNvSpPr>
            <p:nvPr/>
          </p:nvSpPr>
          <p:spPr bwMode="auto">
            <a:xfrm rot="-449986">
              <a:off x="149" y="2090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0" name="Freeform 308"/>
            <p:cNvSpPr>
              <a:spLocks noChangeAspect="1"/>
            </p:cNvSpPr>
            <p:nvPr/>
          </p:nvSpPr>
          <p:spPr bwMode="auto">
            <a:xfrm rot="-1649985">
              <a:off x="187" y="2164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1" name="Freeform 309"/>
            <p:cNvSpPr>
              <a:spLocks noChangeAspect="1"/>
            </p:cNvSpPr>
            <p:nvPr/>
          </p:nvSpPr>
          <p:spPr bwMode="auto">
            <a:xfrm rot="-1649985">
              <a:off x="222" y="2158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2" name="Freeform 310"/>
            <p:cNvSpPr>
              <a:spLocks noChangeAspect="1"/>
            </p:cNvSpPr>
            <p:nvPr/>
          </p:nvSpPr>
          <p:spPr bwMode="auto">
            <a:xfrm rot="9150015">
              <a:off x="69" y="2295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3" name="Freeform 311"/>
            <p:cNvSpPr>
              <a:spLocks noChangeAspect="1"/>
            </p:cNvSpPr>
            <p:nvPr/>
          </p:nvSpPr>
          <p:spPr bwMode="auto">
            <a:xfrm rot="9150015">
              <a:off x="34" y="2300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4" name="Freeform 312"/>
            <p:cNvSpPr>
              <a:spLocks noChangeAspect="1"/>
            </p:cNvSpPr>
            <p:nvPr/>
          </p:nvSpPr>
          <p:spPr bwMode="auto">
            <a:xfrm rot="9150015">
              <a:off x="160" y="2279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5" name="Freeform 313"/>
            <p:cNvSpPr>
              <a:spLocks noChangeAspect="1"/>
            </p:cNvSpPr>
            <p:nvPr/>
          </p:nvSpPr>
          <p:spPr bwMode="auto">
            <a:xfrm rot="9150015">
              <a:off x="125" y="2286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6" name="Oval 314"/>
            <p:cNvSpPr>
              <a:spLocks noChangeAspect="1" noChangeArrowheads="1"/>
            </p:cNvSpPr>
            <p:nvPr/>
          </p:nvSpPr>
          <p:spPr bwMode="auto">
            <a:xfrm rot="10350014">
              <a:off x="27" y="2374"/>
              <a:ext cx="92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7" name="Oval 315"/>
            <p:cNvSpPr>
              <a:spLocks noChangeAspect="1" noChangeArrowheads="1"/>
            </p:cNvSpPr>
            <p:nvPr/>
          </p:nvSpPr>
          <p:spPr bwMode="auto">
            <a:xfrm rot="10350014">
              <a:off x="118" y="2359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8" name="Oval 316"/>
            <p:cNvSpPr>
              <a:spLocks noChangeAspect="1" noChangeArrowheads="1"/>
            </p:cNvSpPr>
            <p:nvPr/>
          </p:nvSpPr>
          <p:spPr bwMode="auto">
            <a:xfrm rot="10350014">
              <a:off x="208" y="2347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59" name="Freeform 317"/>
            <p:cNvSpPr>
              <a:spLocks noChangeAspect="1"/>
            </p:cNvSpPr>
            <p:nvPr/>
          </p:nvSpPr>
          <p:spPr bwMode="auto">
            <a:xfrm rot="9150015">
              <a:off x="249" y="2267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0" name="Freeform 318"/>
            <p:cNvSpPr>
              <a:spLocks noChangeAspect="1"/>
            </p:cNvSpPr>
            <p:nvPr/>
          </p:nvSpPr>
          <p:spPr bwMode="auto">
            <a:xfrm rot="9150015">
              <a:off x="215" y="2273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361" name="Group 319"/>
            <p:cNvGrpSpPr>
              <a:grpSpLocks/>
            </p:cNvGrpSpPr>
            <p:nvPr/>
          </p:nvGrpSpPr>
          <p:grpSpPr bwMode="auto">
            <a:xfrm rot="-806517">
              <a:off x="262" y="2042"/>
              <a:ext cx="368" cy="365"/>
              <a:chOff x="4494" y="1296"/>
              <a:chExt cx="147" cy="146"/>
            </a:xfrm>
          </p:grpSpPr>
          <p:sp>
            <p:nvSpPr>
              <p:cNvPr id="95454" name="Freeform 320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55" name="Freeform 321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56" name="Freeform 322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57" name="Freeform 323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58" name="Freeform 324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59" name="Freeform 325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60" name="Group 326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476" name="Oval 32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7" name="Oval 328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8" name="Oval 329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9" name="Oval 330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61" name="Freeform 331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2" name="Freeform 332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3" name="Freeform 333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4" name="Freeform 334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5" name="Freeform 335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6" name="Freeform 336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7" name="Freeform 337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68" name="Freeform 338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69" name="Group 339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472" name="Oval 34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3" name="Oval 341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4" name="Oval 342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75" name="Oval 343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70" name="Freeform 344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71" name="Freeform 345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62" name="Group 346"/>
            <p:cNvGrpSpPr>
              <a:grpSpLocks/>
            </p:cNvGrpSpPr>
            <p:nvPr/>
          </p:nvGrpSpPr>
          <p:grpSpPr bwMode="auto">
            <a:xfrm rot="-806517">
              <a:off x="618" y="1994"/>
              <a:ext cx="368" cy="365"/>
              <a:chOff x="4494" y="1296"/>
              <a:chExt cx="147" cy="146"/>
            </a:xfrm>
          </p:grpSpPr>
          <p:sp>
            <p:nvSpPr>
              <p:cNvPr id="95428" name="Freeform 347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29" name="Freeform 348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0" name="Freeform 349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1" name="Freeform 350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2" name="Freeform 351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3" name="Freeform 352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34" name="Group 353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450" name="Oval 35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51" name="Oval 355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52" name="Oval 356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53" name="Oval 357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35" name="Freeform 358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6" name="Freeform 359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7" name="Freeform 360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8" name="Freeform 361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39" name="Freeform 362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40" name="Freeform 363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41" name="Freeform 364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42" name="Freeform 365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43" name="Group 366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446" name="Oval 36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47" name="Oval 368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48" name="Oval 369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49" name="Oval 370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44" name="Freeform 371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45" name="Freeform 372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363" name="Group 373"/>
            <p:cNvGrpSpPr>
              <a:grpSpLocks/>
            </p:cNvGrpSpPr>
            <p:nvPr/>
          </p:nvGrpSpPr>
          <p:grpSpPr bwMode="auto">
            <a:xfrm rot="-581199">
              <a:off x="1505" y="1905"/>
              <a:ext cx="368" cy="365"/>
              <a:chOff x="4494" y="1296"/>
              <a:chExt cx="147" cy="146"/>
            </a:xfrm>
          </p:grpSpPr>
          <p:sp>
            <p:nvSpPr>
              <p:cNvPr id="95402" name="Freeform 374"/>
              <p:cNvSpPr>
                <a:spLocks noChangeAspect="1"/>
              </p:cNvSpPr>
              <p:nvPr/>
            </p:nvSpPr>
            <p:spPr bwMode="auto">
              <a:xfrm rot="-805898">
                <a:off x="4505" y="132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3" name="Freeform 375"/>
              <p:cNvSpPr>
                <a:spLocks noChangeAspect="1"/>
              </p:cNvSpPr>
              <p:nvPr/>
            </p:nvSpPr>
            <p:spPr bwMode="auto">
              <a:xfrm rot="-805898">
                <a:off x="4519" y="132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4" name="Freeform 376"/>
              <p:cNvSpPr>
                <a:spLocks noChangeAspect="1"/>
              </p:cNvSpPr>
              <p:nvPr/>
            </p:nvSpPr>
            <p:spPr bwMode="auto">
              <a:xfrm rot="-805898">
                <a:off x="4541" y="1329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5" name="Freeform 377"/>
              <p:cNvSpPr>
                <a:spLocks noChangeAspect="1"/>
              </p:cNvSpPr>
              <p:nvPr/>
            </p:nvSpPr>
            <p:spPr bwMode="auto">
              <a:xfrm rot="-805898">
                <a:off x="4555" y="133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6" name="Freeform 378"/>
              <p:cNvSpPr>
                <a:spLocks noChangeAspect="1"/>
              </p:cNvSpPr>
              <p:nvPr/>
            </p:nvSpPr>
            <p:spPr bwMode="auto">
              <a:xfrm rot="-805898">
                <a:off x="4577" y="1333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7" name="Freeform 379"/>
              <p:cNvSpPr>
                <a:spLocks noChangeAspect="1"/>
              </p:cNvSpPr>
              <p:nvPr/>
            </p:nvSpPr>
            <p:spPr bwMode="auto">
              <a:xfrm rot="-805898">
                <a:off x="4591" y="133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08" name="Group 380"/>
              <p:cNvGrpSpPr>
                <a:grpSpLocks/>
              </p:cNvGrpSpPr>
              <p:nvPr/>
            </p:nvGrpSpPr>
            <p:grpSpPr bwMode="auto">
              <a:xfrm>
                <a:off x="4497" y="1296"/>
                <a:ext cx="144" cy="40"/>
                <a:chOff x="4497" y="1296"/>
                <a:chExt cx="144" cy="40"/>
              </a:xfrm>
            </p:grpSpPr>
            <p:sp>
              <p:nvSpPr>
                <p:cNvPr id="95424" name="Oval 381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497" y="129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5" name="Oval 382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33" y="1300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6" name="Oval 383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569" y="1304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7" name="Oval 384"/>
                <p:cNvSpPr>
                  <a:spLocks noChangeAspect="1" noChangeArrowheads="1"/>
                </p:cNvSpPr>
                <p:nvPr/>
              </p:nvSpPr>
              <p:spPr bwMode="auto">
                <a:xfrm rot="394101">
                  <a:off x="4604" y="1307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09" name="Freeform 385"/>
              <p:cNvSpPr>
                <a:spLocks noChangeAspect="1"/>
              </p:cNvSpPr>
              <p:nvPr/>
            </p:nvSpPr>
            <p:spPr bwMode="auto">
              <a:xfrm rot="-805898">
                <a:off x="4612" y="1336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0" name="Freeform 386"/>
              <p:cNvSpPr>
                <a:spLocks noChangeAspect="1"/>
              </p:cNvSpPr>
              <p:nvPr/>
            </p:nvSpPr>
            <p:spPr bwMode="auto">
              <a:xfrm rot="-805898">
                <a:off x="4626" y="133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1" name="Freeform 387"/>
              <p:cNvSpPr>
                <a:spLocks noChangeAspect="1"/>
              </p:cNvSpPr>
              <p:nvPr/>
            </p:nvSpPr>
            <p:spPr bwMode="auto">
              <a:xfrm rot="9994102">
                <a:off x="4518" y="137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2" name="Freeform 388"/>
              <p:cNvSpPr>
                <a:spLocks noChangeAspect="1"/>
              </p:cNvSpPr>
              <p:nvPr/>
            </p:nvSpPr>
            <p:spPr bwMode="auto">
              <a:xfrm rot="9994102">
                <a:off x="4504" y="1370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3" name="Freeform 389"/>
              <p:cNvSpPr>
                <a:spLocks noChangeAspect="1"/>
              </p:cNvSpPr>
              <p:nvPr/>
            </p:nvSpPr>
            <p:spPr bwMode="auto">
              <a:xfrm rot="9994102">
                <a:off x="4553" y="1375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4" name="Freeform 390"/>
              <p:cNvSpPr>
                <a:spLocks noChangeAspect="1"/>
              </p:cNvSpPr>
              <p:nvPr/>
            </p:nvSpPr>
            <p:spPr bwMode="auto">
              <a:xfrm rot="9994102">
                <a:off x="4539" y="1374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5" name="Freeform 391"/>
              <p:cNvSpPr>
                <a:spLocks noChangeAspect="1"/>
              </p:cNvSpPr>
              <p:nvPr/>
            </p:nvSpPr>
            <p:spPr bwMode="auto">
              <a:xfrm rot="9994102">
                <a:off x="4590" y="1378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6" name="Freeform 392"/>
              <p:cNvSpPr>
                <a:spLocks noChangeAspect="1"/>
              </p:cNvSpPr>
              <p:nvPr/>
            </p:nvSpPr>
            <p:spPr bwMode="auto">
              <a:xfrm rot="9994102">
                <a:off x="4576" y="1377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417" name="Group 393"/>
              <p:cNvGrpSpPr>
                <a:grpSpLocks/>
              </p:cNvGrpSpPr>
              <p:nvPr/>
            </p:nvGrpSpPr>
            <p:grpSpPr bwMode="auto">
              <a:xfrm>
                <a:off x="4494" y="1402"/>
                <a:ext cx="145" cy="40"/>
                <a:chOff x="4494" y="1402"/>
                <a:chExt cx="145" cy="40"/>
              </a:xfrm>
            </p:grpSpPr>
            <p:sp>
              <p:nvSpPr>
                <p:cNvPr id="95420" name="Oval 394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494" y="1402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1" name="Oval 395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29" y="1406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2" name="Oval 396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566" y="1409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423" name="Oval 397"/>
                <p:cNvSpPr>
                  <a:spLocks noChangeAspect="1" noChangeArrowheads="1"/>
                </p:cNvSpPr>
                <p:nvPr/>
              </p:nvSpPr>
              <p:spPr bwMode="auto">
                <a:xfrm rot="-10405899">
                  <a:off x="4602" y="1413"/>
                  <a:ext cx="37" cy="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A36B05"/>
                    </a:gs>
                    <a:gs pos="100000">
                      <a:srgbClr val="4B3202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95418" name="Freeform 398"/>
              <p:cNvSpPr>
                <a:spLocks noChangeAspect="1"/>
              </p:cNvSpPr>
              <p:nvPr/>
            </p:nvSpPr>
            <p:spPr bwMode="auto">
              <a:xfrm rot="9994102">
                <a:off x="4626" y="1382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19" name="Freeform 399"/>
              <p:cNvSpPr>
                <a:spLocks noChangeAspect="1"/>
              </p:cNvSpPr>
              <p:nvPr/>
            </p:nvSpPr>
            <p:spPr bwMode="auto">
              <a:xfrm rot="9994102">
                <a:off x="4612" y="1381"/>
                <a:ext cx="6" cy="32"/>
              </a:xfrm>
              <a:custGeom>
                <a:avLst/>
                <a:gdLst>
                  <a:gd name="T0" fmla="*/ 1 w 12"/>
                  <a:gd name="T1" fmla="*/ 0 h 46"/>
                  <a:gd name="T2" fmla="*/ 1 w 12"/>
                  <a:gd name="T3" fmla="*/ 1 h 46"/>
                  <a:gd name="T4" fmla="*/ 1 w 12"/>
                  <a:gd name="T5" fmla="*/ 1 h 46"/>
                  <a:gd name="T6" fmla="*/ 0 w 12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364" name="Freeform 400"/>
            <p:cNvSpPr>
              <a:spLocks noChangeAspect="1"/>
            </p:cNvSpPr>
            <p:nvPr/>
          </p:nvSpPr>
          <p:spPr bwMode="auto">
            <a:xfrm rot="-1387097">
              <a:off x="1346" y="2016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5" name="Freeform 401"/>
            <p:cNvSpPr>
              <a:spLocks noChangeAspect="1"/>
            </p:cNvSpPr>
            <p:nvPr/>
          </p:nvSpPr>
          <p:spPr bwMode="auto">
            <a:xfrm rot="-1387097">
              <a:off x="1380" y="2012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6" name="Oval 402"/>
            <p:cNvSpPr>
              <a:spLocks noChangeAspect="1" noChangeArrowheads="1"/>
            </p:cNvSpPr>
            <p:nvPr/>
          </p:nvSpPr>
          <p:spPr bwMode="auto">
            <a:xfrm rot="-187098">
              <a:off x="1312" y="1940"/>
              <a:ext cx="93" cy="73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7" name="Oval 403"/>
            <p:cNvSpPr>
              <a:spLocks noChangeAspect="1" noChangeArrowheads="1"/>
            </p:cNvSpPr>
            <p:nvPr/>
          </p:nvSpPr>
          <p:spPr bwMode="auto">
            <a:xfrm rot="-187098">
              <a:off x="1400" y="1934"/>
              <a:ext cx="92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8" name="Freeform 404"/>
            <p:cNvSpPr>
              <a:spLocks noChangeAspect="1"/>
            </p:cNvSpPr>
            <p:nvPr/>
          </p:nvSpPr>
          <p:spPr bwMode="auto">
            <a:xfrm rot="-1387097">
              <a:off x="1433" y="2008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69" name="Freeform 405"/>
            <p:cNvSpPr>
              <a:spLocks noChangeAspect="1"/>
            </p:cNvSpPr>
            <p:nvPr/>
          </p:nvSpPr>
          <p:spPr bwMode="auto">
            <a:xfrm rot="-1387097">
              <a:off x="1468" y="2005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70" name="Freeform 406"/>
            <p:cNvSpPr>
              <a:spLocks noChangeAspect="1"/>
            </p:cNvSpPr>
            <p:nvPr/>
          </p:nvSpPr>
          <p:spPr bwMode="auto">
            <a:xfrm rot="9412903">
              <a:off x="1396" y="2121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71" name="Freeform 407"/>
            <p:cNvSpPr>
              <a:spLocks noChangeAspect="1"/>
            </p:cNvSpPr>
            <p:nvPr/>
          </p:nvSpPr>
          <p:spPr bwMode="auto">
            <a:xfrm rot="9412903">
              <a:off x="1361" y="2125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372" name="Group 408"/>
            <p:cNvGrpSpPr>
              <a:grpSpLocks/>
            </p:cNvGrpSpPr>
            <p:nvPr/>
          </p:nvGrpSpPr>
          <p:grpSpPr bwMode="auto">
            <a:xfrm>
              <a:off x="1131" y="1946"/>
              <a:ext cx="218" cy="340"/>
              <a:chOff x="1131" y="1623"/>
              <a:chExt cx="218" cy="340"/>
            </a:xfrm>
          </p:grpSpPr>
          <p:sp>
            <p:nvSpPr>
              <p:cNvPr id="95390" name="Freeform 409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1" name="Freeform 410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2" name="Freeform 411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3" name="Freeform 412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4" name="Oval 413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5" name="Oval 414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6" name="Freeform 415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7" name="Freeform 416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8" name="Freeform 417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99" name="Freeform 418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0" name="Oval 419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401" name="Oval 420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373" name="Oval 421"/>
            <p:cNvSpPr>
              <a:spLocks noChangeAspect="1" noChangeArrowheads="1"/>
            </p:cNvSpPr>
            <p:nvPr/>
          </p:nvSpPr>
          <p:spPr bwMode="auto">
            <a:xfrm rot="10612902">
              <a:off x="1349" y="2201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74" name="Oval 422"/>
            <p:cNvSpPr>
              <a:spLocks noChangeAspect="1" noChangeArrowheads="1"/>
            </p:cNvSpPr>
            <p:nvPr/>
          </p:nvSpPr>
          <p:spPr bwMode="auto">
            <a:xfrm rot="10612902">
              <a:off x="1439" y="2196"/>
              <a:ext cx="93" cy="72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75" name="Freeform 423"/>
            <p:cNvSpPr>
              <a:spLocks noChangeAspect="1"/>
            </p:cNvSpPr>
            <p:nvPr/>
          </p:nvSpPr>
          <p:spPr bwMode="auto">
            <a:xfrm rot="9412903">
              <a:off x="1486" y="2116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76" name="Freeform 424"/>
            <p:cNvSpPr>
              <a:spLocks noChangeAspect="1"/>
            </p:cNvSpPr>
            <p:nvPr/>
          </p:nvSpPr>
          <p:spPr bwMode="auto">
            <a:xfrm rot="9412903">
              <a:off x="1452" y="2119"/>
              <a:ext cx="15" cy="80"/>
            </a:xfrm>
            <a:custGeom>
              <a:avLst/>
              <a:gdLst>
                <a:gd name="T0" fmla="*/ 2150 w 12"/>
                <a:gd name="T1" fmla="*/ 0 h 46"/>
                <a:gd name="T2" fmla="*/ 455 w 12"/>
                <a:gd name="T3" fmla="*/ 5441845 h 46"/>
                <a:gd name="T4" fmla="*/ 1389 w 12"/>
                <a:gd name="T5" fmla="*/ 12214654 h 46"/>
                <a:gd name="T6" fmla="*/ 0 w 12"/>
                <a:gd name="T7" fmla="*/ 15504503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377" name="Group 425"/>
            <p:cNvGrpSpPr>
              <a:grpSpLocks/>
            </p:cNvGrpSpPr>
            <p:nvPr/>
          </p:nvGrpSpPr>
          <p:grpSpPr bwMode="auto">
            <a:xfrm rot="-201987">
              <a:off x="958" y="1965"/>
              <a:ext cx="218" cy="340"/>
              <a:chOff x="1131" y="1623"/>
              <a:chExt cx="218" cy="340"/>
            </a:xfrm>
          </p:grpSpPr>
          <p:sp>
            <p:nvSpPr>
              <p:cNvPr id="95378" name="Freeform 426"/>
              <p:cNvSpPr>
                <a:spLocks noChangeAspect="1"/>
              </p:cNvSpPr>
              <p:nvPr/>
            </p:nvSpPr>
            <p:spPr bwMode="auto">
              <a:xfrm rot="-1387097">
                <a:off x="1165" y="1703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79" name="Freeform 427"/>
              <p:cNvSpPr>
                <a:spLocks noChangeAspect="1"/>
              </p:cNvSpPr>
              <p:nvPr/>
            </p:nvSpPr>
            <p:spPr bwMode="auto">
              <a:xfrm rot="-1387097">
                <a:off x="1200" y="1699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0" name="Freeform 428"/>
              <p:cNvSpPr>
                <a:spLocks noChangeAspect="1"/>
              </p:cNvSpPr>
              <p:nvPr/>
            </p:nvSpPr>
            <p:spPr bwMode="auto">
              <a:xfrm rot="-1387097">
                <a:off x="1255" y="1698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1" name="Freeform 429"/>
              <p:cNvSpPr>
                <a:spLocks noChangeAspect="1"/>
              </p:cNvSpPr>
              <p:nvPr/>
            </p:nvSpPr>
            <p:spPr bwMode="auto">
              <a:xfrm rot="-1387097">
                <a:off x="1290" y="1694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2" name="Oval 430"/>
              <p:cNvSpPr>
                <a:spLocks noChangeAspect="1" noChangeArrowheads="1"/>
              </p:cNvSpPr>
              <p:nvPr/>
            </p:nvSpPr>
            <p:spPr bwMode="auto">
              <a:xfrm rot="-187098">
                <a:off x="1131" y="1628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3" name="Oval 431"/>
              <p:cNvSpPr>
                <a:spLocks noChangeAspect="1" noChangeArrowheads="1"/>
              </p:cNvSpPr>
              <p:nvPr/>
            </p:nvSpPr>
            <p:spPr bwMode="auto">
              <a:xfrm rot="-187098">
                <a:off x="1222" y="1623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4" name="Freeform 432"/>
              <p:cNvSpPr>
                <a:spLocks noChangeAspect="1"/>
              </p:cNvSpPr>
              <p:nvPr/>
            </p:nvSpPr>
            <p:spPr bwMode="auto">
              <a:xfrm rot="9412903">
                <a:off x="1216" y="1811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5" name="Freeform 433"/>
              <p:cNvSpPr>
                <a:spLocks noChangeAspect="1"/>
              </p:cNvSpPr>
              <p:nvPr/>
            </p:nvSpPr>
            <p:spPr bwMode="auto">
              <a:xfrm rot="9412903">
                <a:off x="1181" y="1814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6" name="Freeform 434"/>
              <p:cNvSpPr>
                <a:spLocks noChangeAspect="1"/>
              </p:cNvSpPr>
              <p:nvPr/>
            </p:nvSpPr>
            <p:spPr bwMode="auto">
              <a:xfrm rot="9412903">
                <a:off x="1304" y="1806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7" name="Freeform 435"/>
              <p:cNvSpPr>
                <a:spLocks noChangeAspect="1"/>
              </p:cNvSpPr>
              <p:nvPr/>
            </p:nvSpPr>
            <p:spPr bwMode="auto">
              <a:xfrm rot="9412903">
                <a:off x="1269" y="1809"/>
                <a:ext cx="15" cy="80"/>
              </a:xfrm>
              <a:custGeom>
                <a:avLst/>
                <a:gdLst>
                  <a:gd name="T0" fmla="*/ 2150 w 12"/>
                  <a:gd name="T1" fmla="*/ 0 h 46"/>
                  <a:gd name="T2" fmla="*/ 455 w 12"/>
                  <a:gd name="T3" fmla="*/ 5441845 h 46"/>
                  <a:gd name="T4" fmla="*/ 1389 w 12"/>
                  <a:gd name="T5" fmla="*/ 12214654 h 46"/>
                  <a:gd name="T6" fmla="*/ 0 w 12"/>
                  <a:gd name="T7" fmla="*/ 15504503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12" y="0"/>
                    </a:moveTo>
                    <a:cubicBezTo>
                      <a:pt x="7" y="5"/>
                      <a:pt x="3" y="10"/>
                      <a:pt x="2" y="16"/>
                    </a:cubicBezTo>
                    <a:cubicBezTo>
                      <a:pt x="1" y="22"/>
                      <a:pt x="8" y="31"/>
                      <a:pt x="8" y="36"/>
                    </a:cubicBezTo>
                    <a:cubicBezTo>
                      <a:pt x="8" y="41"/>
                      <a:pt x="1" y="45"/>
                      <a:pt x="0" y="46"/>
                    </a:cubicBezTo>
                  </a:path>
                </a:pathLst>
              </a:custGeom>
              <a:noFill/>
              <a:ln w="6350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8" name="Oval 436"/>
              <p:cNvSpPr>
                <a:spLocks noChangeAspect="1" noChangeArrowheads="1"/>
              </p:cNvSpPr>
              <p:nvPr/>
            </p:nvSpPr>
            <p:spPr bwMode="auto">
              <a:xfrm rot="10612902">
                <a:off x="1168" y="1890"/>
                <a:ext cx="93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89" name="Oval 437"/>
              <p:cNvSpPr>
                <a:spLocks noChangeAspect="1" noChangeArrowheads="1"/>
              </p:cNvSpPr>
              <p:nvPr/>
            </p:nvSpPr>
            <p:spPr bwMode="auto">
              <a:xfrm rot="10612902">
                <a:off x="1257" y="1886"/>
                <a:ext cx="92" cy="73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95235" name="Group 438"/>
          <p:cNvGrpSpPr>
            <a:grpSpLocks/>
          </p:cNvGrpSpPr>
          <p:nvPr/>
        </p:nvGrpSpPr>
        <p:grpSpPr bwMode="auto">
          <a:xfrm>
            <a:off x="2592388" y="1508125"/>
            <a:ext cx="4714875" cy="5138738"/>
            <a:chOff x="1633" y="653"/>
            <a:chExt cx="2970" cy="3237"/>
          </a:xfrm>
        </p:grpSpPr>
        <p:sp>
          <p:nvSpPr>
            <p:cNvPr id="95307" name="Rectangle 439"/>
            <p:cNvSpPr>
              <a:spLocks noChangeArrowheads="1"/>
            </p:cNvSpPr>
            <p:nvPr/>
          </p:nvSpPr>
          <p:spPr bwMode="auto">
            <a:xfrm flipH="1">
              <a:off x="2916" y="962"/>
              <a:ext cx="83" cy="502"/>
            </a:xfrm>
            <a:prstGeom prst="rect">
              <a:avLst/>
            </a:prstGeom>
            <a:gradFill rotWithShape="1">
              <a:gsLst>
                <a:gs pos="0">
                  <a:srgbClr val="004776"/>
                </a:gs>
                <a:gs pos="50000">
                  <a:srgbClr val="0099FF"/>
                </a:gs>
                <a:gs pos="100000">
                  <a:srgbClr val="00477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308" name="Group 440"/>
            <p:cNvGrpSpPr>
              <a:grpSpLocks/>
            </p:cNvGrpSpPr>
            <p:nvPr/>
          </p:nvGrpSpPr>
          <p:grpSpPr bwMode="auto">
            <a:xfrm>
              <a:off x="1633" y="653"/>
              <a:ext cx="2970" cy="3237"/>
              <a:chOff x="1633" y="653"/>
              <a:chExt cx="2970" cy="3237"/>
            </a:xfrm>
          </p:grpSpPr>
          <p:sp>
            <p:nvSpPr>
              <p:cNvPr id="347577" name="AutoShape 441"/>
              <p:cNvSpPr>
                <a:spLocks noChangeArrowheads="1"/>
              </p:cNvSpPr>
              <p:nvPr/>
            </p:nvSpPr>
            <p:spPr bwMode="auto">
              <a:xfrm>
                <a:off x="3171" y="2052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Shc</a:t>
                </a:r>
              </a:p>
            </p:txBody>
          </p:sp>
          <p:sp>
            <p:nvSpPr>
              <p:cNvPr id="347578" name="AutoShape 442"/>
              <p:cNvSpPr>
                <a:spLocks noChangeArrowheads="1"/>
              </p:cNvSpPr>
              <p:nvPr/>
            </p:nvSpPr>
            <p:spPr bwMode="auto">
              <a:xfrm>
                <a:off x="1810" y="2427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127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PI3-K</a:t>
                </a:r>
              </a:p>
            </p:txBody>
          </p:sp>
          <p:sp>
            <p:nvSpPr>
              <p:cNvPr id="347586" name="AutoShape 450"/>
              <p:cNvSpPr>
                <a:spLocks noChangeArrowheads="1"/>
              </p:cNvSpPr>
              <p:nvPr/>
            </p:nvSpPr>
            <p:spPr bwMode="auto">
              <a:xfrm>
                <a:off x="1872" y="3711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mTOR</a:t>
                </a:r>
              </a:p>
            </p:txBody>
          </p:sp>
          <p:sp>
            <p:nvSpPr>
              <p:cNvPr id="95312" name="Line 451"/>
              <p:cNvSpPr>
                <a:spLocks noChangeShapeType="1"/>
              </p:cNvSpPr>
              <p:nvPr/>
            </p:nvSpPr>
            <p:spPr bwMode="auto">
              <a:xfrm rot="21290228" flipH="1">
                <a:off x="2156" y="2220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13" name="Line 452"/>
              <p:cNvSpPr>
                <a:spLocks noChangeShapeType="1"/>
              </p:cNvSpPr>
              <p:nvPr/>
            </p:nvSpPr>
            <p:spPr bwMode="auto">
              <a:xfrm rot="19180455" flipH="1">
                <a:off x="1911" y="2692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14" name="Line 453"/>
              <p:cNvSpPr>
                <a:spLocks noChangeShapeType="1"/>
              </p:cNvSpPr>
              <p:nvPr/>
            </p:nvSpPr>
            <p:spPr bwMode="auto">
              <a:xfrm rot="21193579" flipH="1">
                <a:off x="3983" y="2670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15" name="Line 454"/>
              <p:cNvSpPr>
                <a:spLocks noChangeShapeType="1"/>
              </p:cNvSpPr>
              <p:nvPr/>
            </p:nvSpPr>
            <p:spPr bwMode="auto">
              <a:xfrm rot="17660911" flipH="1">
                <a:off x="1836" y="3315"/>
                <a:ext cx="336" cy="17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7597" name="AutoShape 461"/>
              <p:cNvSpPr>
                <a:spLocks noChangeArrowheads="1"/>
              </p:cNvSpPr>
              <p:nvPr/>
            </p:nvSpPr>
            <p:spPr bwMode="auto">
              <a:xfrm>
                <a:off x="3379" y="2291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Grb2</a:t>
                </a:r>
              </a:p>
            </p:txBody>
          </p:sp>
          <p:sp>
            <p:nvSpPr>
              <p:cNvPr id="347598" name="AutoShape 462"/>
              <p:cNvSpPr>
                <a:spLocks noChangeArrowheads="1"/>
              </p:cNvSpPr>
              <p:nvPr/>
            </p:nvSpPr>
            <p:spPr bwMode="auto">
              <a:xfrm>
                <a:off x="1633" y="2955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AKT</a:t>
                </a:r>
              </a:p>
            </p:txBody>
          </p:sp>
          <p:sp>
            <p:nvSpPr>
              <p:cNvPr id="347599" name="AutoShape 463"/>
              <p:cNvSpPr>
                <a:spLocks noChangeArrowheads="1"/>
              </p:cNvSpPr>
              <p:nvPr/>
            </p:nvSpPr>
            <p:spPr bwMode="auto">
              <a:xfrm>
                <a:off x="4016" y="2445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Sos-1</a:t>
                </a:r>
              </a:p>
            </p:txBody>
          </p:sp>
          <p:sp>
            <p:nvSpPr>
              <p:cNvPr id="95319" name="AutoShape 464"/>
              <p:cNvSpPr>
                <a:spLocks noChangeArrowheads="1"/>
              </p:cNvSpPr>
              <p:nvPr/>
            </p:nvSpPr>
            <p:spPr bwMode="auto">
              <a:xfrm flipH="1">
                <a:off x="2740" y="668"/>
                <a:ext cx="445" cy="365"/>
              </a:xfrm>
              <a:prstGeom prst="flowChartMerge">
                <a:avLst/>
              </a:prstGeom>
              <a:gradFill rotWithShape="1">
                <a:gsLst>
                  <a:gs pos="0">
                    <a:srgbClr val="0099FF"/>
                  </a:gs>
                  <a:gs pos="100000">
                    <a:srgbClr val="0047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20" name="AutoShape 465"/>
              <p:cNvSpPr>
                <a:spLocks noChangeArrowheads="1"/>
              </p:cNvSpPr>
              <p:nvPr/>
            </p:nvSpPr>
            <p:spPr bwMode="auto">
              <a:xfrm flipH="1">
                <a:off x="2814" y="653"/>
                <a:ext cx="297" cy="259"/>
              </a:xfrm>
              <a:prstGeom prst="flowChartMerge">
                <a:avLst/>
              </a:prstGeom>
              <a:gradFill rotWithShape="1">
                <a:gsLst>
                  <a:gs pos="0">
                    <a:srgbClr val="CCFFFF"/>
                  </a:gs>
                  <a:gs pos="100000">
                    <a:srgbClr val="5E7676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21" name="AutoShape 466"/>
              <p:cNvSpPr>
                <a:spLocks noChangeArrowheads="1"/>
              </p:cNvSpPr>
              <p:nvPr/>
            </p:nvSpPr>
            <p:spPr bwMode="auto">
              <a:xfrm rot="10800000" flipH="1">
                <a:off x="2885" y="2181"/>
                <a:ext cx="195" cy="183"/>
              </a:xfrm>
              <a:prstGeom prst="flowChartOnlineStorage">
                <a:avLst/>
              </a:prstGeom>
              <a:gradFill rotWithShape="1">
                <a:gsLst>
                  <a:gs pos="0">
                    <a:srgbClr val="99CCFF"/>
                  </a:gs>
                  <a:gs pos="100000">
                    <a:srgbClr val="475E76"/>
                  </a:gs>
                </a:gsLst>
                <a:path path="rect">
                  <a:fillToRect l="100000" b="10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22" name="Rectangle 467"/>
              <p:cNvSpPr>
                <a:spLocks noChangeArrowheads="1"/>
              </p:cNvSpPr>
              <p:nvPr/>
            </p:nvSpPr>
            <p:spPr bwMode="auto">
              <a:xfrm flipH="1">
                <a:off x="2916" y="1685"/>
                <a:ext cx="83" cy="502"/>
              </a:xfrm>
              <a:prstGeom prst="rect">
                <a:avLst/>
              </a:prstGeom>
              <a:gradFill rotWithShape="1">
                <a:gsLst>
                  <a:gs pos="0">
                    <a:srgbClr val="475E76"/>
                  </a:gs>
                  <a:gs pos="100000">
                    <a:srgbClr val="99CC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23" name="Rectangle 468"/>
              <p:cNvSpPr>
                <a:spLocks noChangeArrowheads="1"/>
              </p:cNvSpPr>
              <p:nvPr/>
            </p:nvSpPr>
            <p:spPr bwMode="auto">
              <a:xfrm flipH="1">
                <a:off x="2870" y="1269"/>
                <a:ext cx="173" cy="471"/>
              </a:xfrm>
              <a:prstGeom prst="rect">
                <a:avLst/>
              </a:prstGeom>
              <a:gradFill rotWithShape="1">
                <a:gsLst>
                  <a:gs pos="0">
                    <a:srgbClr val="002F47"/>
                  </a:gs>
                  <a:gs pos="50000">
                    <a:srgbClr val="006699"/>
                  </a:gs>
                  <a:gs pos="100000">
                    <a:srgbClr val="002F47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95324" name="Group 469"/>
              <p:cNvGrpSpPr>
                <a:grpSpLocks/>
              </p:cNvGrpSpPr>
              <p:nvPr/>
            </p:nvGrpSpPr>
            <p:grpSpPr bwMode="auto">
              <a:xfrm>
                <a:off x="2228" y="653"/>
                <a:ext cx="445" cy="1711"/>
                <a:chOff x="2094" y="654"/>
                <a:chExt cx="445" cy="1711"/>
              </a:xfrm>
            </p:grpSpPr>
            <p:sp>
              <p:nvSpPr>
                <p:cNvPr id="95325" name="Rectangle 470"/>
                <p:cNvSpPr>
                  <a:spLocks noChangeArrowheads="1"/>
                </p:cNvSpPr>
                <p:nvPr/>
              </p:nvSpPr>
              <p:spPr bwMode="auto">
                <a:xfrm>
                  <a:off x="2276" y="963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004776"/>
                    </a:gs>
                    <a:gs pos="50000">
                      <a:srgbClr val="0099FF"/>
                    </a:gs>
                    <a:gs pos="100000">
                      <a:srgbClr val="0047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326" name="AutoShape 471"/>
                <p:cNvSpPr>
                  <a:spLocks noChangeArrowheads="1"/>
                </p:cNvSpPr>
                <p:nvPr/>
              </p:nvSpPr>
              <p:spPr bwMode="auto">
                <a:xfrm flipH="1">
                  <a:off x="2094" y="667"/>
                  <a:ext cx="445" cy="365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0099FF"/>
                    </a:gs>
                    <a:gs pos="100000">
                      <a:srgbClr val="0047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327" name="AutoShape 472"/>
                <p:cNvSpPr>
                  <a:spLocks noChangeArrowheads="1"/>
                </p:cNvSpPr>
                <p:nvPr/>
              </p:nvSpPr>
              <p:spPr bwMode="auto">
                <a:xfrm>
                  <a:off x="2165" y="654"/>
                  <a:ext cx="297" cy="259"/>
                </a:xfrm>
                <a:prstGeom prst="flowChartMerge">
                  <a:avLst/>
                </a:prstGeom>
                <a:gradFill rotWithShape="1">
                  <a:gsLst>
                    <a:gs pos="0">
                      <a:srgbClr val="CCFFFF"/>
                    </a:gs>
                    <a:gs pos="100000">
                      <a:srgbClr val="5E7676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328" name="AutoShape 473"/>
                <p:cNvSpPr>
                  <a:spLocks noChangeArrowheads="1"/>
                </p:cNvSpPr>
                <p:nvPr/>
              </p:nvSpPr>
              <p:spPr bwMode="auto">
                <a:xfrm rot="10800000">
                  <a:off x="2196" y="2182"/>
                  <a:ext cx="195" cy="183"/>
                </a:xfrm>
                <a:prstGeom prst="flowChartOnlineStorage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329" name="Rectangle 474"/>
                <p:cNvSpPr>
                  <a:spLocks noChangeArrowheads="1"/>
                </p:cNvSpPr>
                <p:nvPr/>
              </p:nvSpPr>
              <p:spPr bwMode="auto">
                <a:xfrm>
                  <a:off x="2276" y="1686"/>
                  <a:ext cx="84" cy="502"/>
                </a:xfrm>
                <a:prstGeom prst="rect">
                  <a:avLst/>
                </a:prstGeom>
                <a:gradFill rotWithShape="1">
                  <a:gsLst>
                    <a:gs pos="0">
                      <a:srgbClr val="99CCFF"/>
                    </a:gs>
                    <a:gs pos="100000">
                      <a:srgbClr val="475E76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95330" name="Rectangle 475"/>
                <p:cNvSpPr>
                  <a:spLocks noChangeArrowheads="1"/>
                </p:cNvSpPr>
                <p:nvPr/>
              </p:nvSpPr>
              <p:spPr bwMode="auto">
                <a:xfrm>
                  <a:off x="2233" y="1270"/>
                  <a:ext cx="173" cy="471"/>
                </a:xfrm>
                <a:prstGeom prst="rect">
                  <a:avLst/>
                </a:prstGeom>
                <a:gradFill rotWithShape="1">
                  <a:gsLst>
                    <a:gs pos="0">
                      <a:srgbClr val="002F47"/>
                    </a:gs>
                    <a:gs pos="50000">
                      <a:srgbClr val="006699"/>
                    </a:gs>
                    <a:gs pos="100000">
                      <a:srgbClr val="002F47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s-ES" sz="1800" b="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</p:grpSp>
      <p:grpSp>
        <p:nvGrpSpPr>
          <p:cNvPr id="347554" name="Group 516"/>
          <p:cNvGrpSpPr>
            <a:grpSpLocks/>
          </p:cNvGrpSpPr>
          <p:nvPr/>
        </p:nvGrpSpPr>
        <p:grpSpPr bwMode="auto">
          <a:xfrm>
            <a:off x="1839913" y="385763"/>
            <a:ext cx="2697162" cy="1573212"/>
            <a:chOff x="300" y="2102"/>
            <a:chExt cx="1699" cy="991"/>
          </a:xfrm>
        </p:grpSpPr>
        <p:grpSp>
          <p:nvGrpSpPr>
            <p:cNvPr id="95296" name="Group 517"/>
            <p:cNvGrpSpPr>
              <a:grpSpLocks/>
            </p:cNvGrpSpPr>
            <p:nvPr/>
          </p:nvGrpSpPr>
          <p:grpSpPr bwMode="auto">
            <a:xfrm rot="-2018900">
              <a:off x="1303" y="2102"/>
              <a:ext cx="696" cy="760"/>
              <a:chOff x="1303" y="2102"/>
              <a:chExt cx="696" cy="760"/>
            </a:xfrm>
          </p:grpSpPr>
          <p:sp>
            <p:nvSpPr>
              <p:cNvPr id="95302" name="Rectangle 518"/>
              <p:cNvSpPr>
                <a:spLocks noChangeArrowheads="1"/>
              </p:cNvSpPr>
              <p:nvPr/>
            </p:nvSpPr>
            <p:spPr bwMode="auto">
              <a:xfrm rot="-5400000">
                <a:off x="1535" y="2193"/>
                <a:ext cx="225" cy="43"/>
              </a:xfrm>
              <a:prstGeom prst="rect">
                <a:avLst/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03" name="AutoShape 519"/>
              <p:cNvSpPr>
                <a:spLocks noChangeArrowheads="1"/>
              </p:cNvSpPr>
              <p:nvPr/>
            </p:nvSpPr>
            <p:spPr bwMode="auto">
              <a:xfrm>
                <a:off x="1303" y="2682"/>
                <a:ext cx="146" cy="166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04" name="AutoShape 520"/>
              <p:cNvSpPr>
                <a:spLocks noChangeArrowheads="1"/>
              </p:cNvSpPr>
              <p:nvPr/>
            </p:nvSpPr>
            <p:spPr bwMode="auto">
              <a:xfrm>
                <a:off x="1853" y="2696"/>
                <a:ext cx="146" cy="166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chemeClr val="accent1"/>
                  </a:gs>
                  <a:gs pos="100000">
                    <a:srgbClr val="085013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05" name="Rectangle 521"/>
              <p:cNvSpPr>
                <a:spLocks noChangeArrowheads="1"/>
              </p:cNvSpPr>
              <p:nvPr/>
            </p:nvSpPr>
            <p:spPr bwMode="auto">
              <a:xfrm rot="-3303488">
                <a:off x="1234" y="2528"/>
                <a:ext cx="546" cy="3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306" name="Rectangle 522"/>
              <p:cNvSpPr>
                <a:spLocks noChangeArrowheads="1"/>
              </p:cNvSpPr>
              <p:nvPr/>
            </p:nvSpPr>
            <p:spPr bwMode="auto">
              <a:xfrm rot="-7445815">
                <a:off x="1509" y="2534"/>
                <a:ext cx="560" cy="3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297" name="Rectangle 523"/>
            <p:cNvSpPr>
              <a:spLocks noChangeArrowheads="1"/>
            </p:cNvSpPr>
            <p:nvPr/>
          </p:nvSpPr>
          <p:spPr bwMode="auto">
            <a:xfrm rot="-7966518">
              <a:off x="209" y="2402"/>
              <a:ext cx="225" cy="4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8" name="AutoShape 524"/>
            <p:cNvSpPr>
              <a:spLocks noChangeArrowheads="1"/>
            </p:cNvSpPr>
            <p:nvPr/>
          </p:nvSpPr>
          <p:spPr bwMode="auto">
            <a:xfrm rot="-2566518">
              <a:off x="427" y="2927"/>
              <a:ext cx="144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9" name="AutoShape 525"/>
            <p:cNvSpPr>
              <a:spLocks noChangeArrowheads="1"/>
            </p:cNvSpPr>
            <p:nvPr/>
          </p:nvSpPr>
          <p:spPr bwMode="auto">
            <a:xfrm rot="-2566518">
              <a:off x="835" y="2568"/>
              <a:ext cx="144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00" name="Rectangle 526"/>
            <p:cNvSpPr>
              <a:spLocks noChangeArrowheads="1"/>
            </p:cNvSpPr>
            <p:nvPr/>
          </p:nvSpPr>
          <p:spPr bwMode="auto">
            <a:xfrm rot="-5870006">
              <a:off x="173" y="2743"/>
              <a:ext cx="546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301" name="Rectangle 527"/>
            <p:cNvSpPr>
              <a:spLocks noChangeArrowheads="1"/>
            </p:cNvSpPr>
            <p:nvPr/>
          </p:nvSpPr>
          <p:spPr bwMode="auto">
            <a:xfrm rot="-10012332">
              <a:off x="375" y="2558"/>
              <a:ext cx="560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95237" name="Group 528"/>
          <p:cNvGrpSpPr>
            <a:grpSpLocks/>
          </p:cNvGrpSpPr>
          <p:nvPr/>
        </p:nvGrpSpPr>
        <p:grpSpPr bwMode="auto">
          <a:xfrm rot="-1235840">
            <a:off x="4438650" y="371475"/>
            <a:ext cx="1104900" cy="1206500"/>
            <a:chOff x="1303" y="2102"/>
            <a:chExt cx="696" cy="760"/>
          </a:xfrm>
        </p:grpSpPr>
        <p:sp>
          <p:nvSpPr>
            <p:cNvPr id="95291" name="Rectangle 529"/>
            <p:cNvSpPr>
              <a:spLocks noChangeArrowheads="1"/>
            </p:cNvSpPr>
            <p:nvPr/>
          </p:nvSpPr>
          <p:spPr bwMode="auto">
            <a:xfrm rot="-5400000">
              <a:off x="1535" y="2193"/>
              <a:ext cx="225" cy="4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2" name="AutoShape 530"/>
            <p:cNvSpPr>
              <a:spLocks noChangeArrowheads="1"/>
            </p:cNvSpPr>
            <p:nvPr/>
          </p:nvSpPr>
          <p:spPr bwMode="auto">
            <a:xfrm>
              <a:off x="1303" y="2682"/>
              <a:ext cx="146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3" name="AutoShape 531"/>
            <p:cNvSpPr>
              <a:spLocks noChangeArrowheads="1"/>
            </p:cNvSpPr>
            <p:nvPr/>
          </p:nvSpPr>
          <p:spPr bwMode="auto">
            <a:xfrm>
              <a:off x="1853" y="2696"/>
              <a:ext cx="146" cy="166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100000">
                  <a:srgbClr val="08501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4" name="Rectangle 532"/>
            <p:cNvSpPr>
              <a:spLocks noChangeArrowheads="1"/>
            </p:cNvSpPr>
            <p:nvPr/>
          </p:nvSpPr>
          <p:spPr bwMode="auto">
            <a:xfrm rot="-3303488">
              <a:off x="1234" y="2528"/>
              <a:ext cx="546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295" name="Rectangle 533"/>
            <p:cNvSpPr>
              <a:spLocks noChangeArrowheads="1"/>
            </p:cNvSpPr>
            <p:nvPr/>
          </p:nvSpPr>
          <p:spPr bwMode="auto">
            <a:xfrm rot="-7445815">
              <a:off x="1509" y="2534"/>
              <a:ext cx="560" cy="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800" b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95239" name="Text Box 535"/>
          <p:cNvSpPr txBox="1">
            <a:spLocks noChangeArrowheads="1"/>
          </p:cNvSpPr>
          <p:nvPr/>
        </p:nvSpPr>
        <p:spPr bwMode="auto">
          <a:xfrm>
            <a:off x="1130300" y="1792288"/>
            <a:ext cx="2044700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 eaLnBrk="1" fontAlgn="auto" hangingPunct="1">
              <a:spcBef>
                <a:spcPct val="50000"/>
              </a:spcBef>
              <a:spcAft>
                <a:spcPts val="0"/>
              </a:spcAft>
              <a:buFont typeface="Wingdings" charset="0"/>
              <a:buNone/>
            </a:pPr>
            <a:r>
              <a:rPr lang="en-US" b="0">
                <a:solidFill>
                  <a:prstClr val="black"/>
                </a:solidFill>
              </a:rPr>
              <a:t>Extracelular</a:t>
            </a:r>
          </a:p>
        </p:txBody>
      </p:sp>
      <p:sp>
        <p:nvSpPr>
          <p:cNvPr id="95240" name="Text Box 536"/>
          <p:cNvSpPr txBox="1">
            <a:spLocks noChangeArrowheads="1"/>
          </p:cNvSpPr>
          <p:nvPr/>
        </p:nvSpPr>
        <p:spPr bwMode="auto">
          <a:xfrm>
            <a:off x="1157288" y="3373438"/>
            <a:ext cx="2044700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 eaLnBrk="1" fontAlgn="auto" hangingPunct="1">
              <a:spcBef>
                <a:spcPct val="50000"/>
              </a:spcBef>
              <a:spcAft>
                <a:spcPts val="0"/>
              </a:spcAft>
              <a:buFont typeface="Wingdings" charset="0"/>
              <a:buNone/>
            </a:pPr>
            <a:r>
              <a:rPr lang="en-US" b="0">
                <a:solidFill>
                  <a:prstClr val="black"/>
                </a:solidFill>
              </a:rPr>
              <a:t>Intracelular</a:t>
            </a:r>
          </a:p>
        </p:txBody>
      </p:sp>
      <p:grpSp>
        <p:nvGrpSpPr>
          <p:cNvPr id="347557" name="Group 4"/>
          <p:cNvGrpSpPr>
            <a:grpSpLocks/>
          </p:cNvGrpSpPr>
          <p:nvPr/>
        </p:nvGrpSpPr>
        <p:grpSpPr bwMode="auto">
          <a:xfrm>
            <a:off x="5137150" y="5000625"/>
            <a:ext cx="2654300" cy="2439988"/>
            <a:chOff x="3212" y="2859"/>
            <a:chExt cx="1672" cy="1537"/>
          </a:xfrm>
        </p:grpSpPr>
        <p:grpSp>
          <p:nvGrpSpPr>
            <p:cNvPr id="95262" name="Group 11"/>
            <p:cNvGrpSpPr>
              <a:grpSpLocks/>
            </p:cNvGrpSpPr>
            <p:nvPr/>
          </p:nvGrpSpPr>
          <p:grpSpPr bwMode="auto">
            <a:xfrm>
              <a:off x="3236" y="4022"/>
              <a:ext cx="1437" cy="374"/>
              <a:chOff x="3186" y="4022"/>
              <a:chExt cx="1437" cy="374"/>
            </a:xfrm>
          </p:grpSpPr>
          <p:sp>
            <p:nvSpPr>
              <p:cNvPr id="95289" name="AutoShape 12"/>
              <p:cNvSpPr>
                <a:spLocks noChangeArrowheads="1"/>
              </p:cNvSpPr>
              <p:nvPr/>
            </p:nvSpPr>
            <p:spPr bwMode="auto">
              <a:xfrm>
                <a:off x="4017" y="4022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90" name="AutoShape 13"/>
              <p:cNvSpPr>
                <a:spLocks noChangeArrowheads="1"/>
              </p:cNvSpPr>
              <p:nvPr/>
            </p:nvSpPr>
            <p:spPr bwMode="auto">
              <a:xfrm>
                <a:off x="3186" y="4200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263" name="AutoShape 15"/>
            <p:cNvSpPr>
              <a:spLocks noChangeArrowheads="1"/>
            </p:cNvSpPr>
            <p:nvPr/>
          </p:nvSpPr>
          <p:spPr bwMode="auto">
            <a:xfrm>
              <a:off x="3630" y="2859"/>
              <a:ext cx="606" cy="19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endParaRPr lang="es-ES" sz="1600" b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95264" name="Group 21"/>
            <p:cNvGrpSpPr>
              <a:grpSpLocks/>
            </p:cNvGrpSpPr>
            <p:nvPr/>
          </p:nvGrpSpPr>
          <p:grpSpPr bwMode="auto">
            <a:xfrm>
              <a:off x="3230" y="3568"/>
              <a:ext cx="1654" cy="336"/>
              <a:chOff x="3180" y="3568"/>
              <a:chExt cx="1654" cy="336"/>
            </a:xfrm>
          </p:grpSpPr>
          <p:sp>
            <p:nvSpPr>
              <p:cNvPr id="95287" name="AutoShape 22"/>
              <p:cNvSpPr>
                <a:spLocks noChangeArrowheads="1"/>
              </p:cNvSpPr>
              <p:nvPr/>
            </p:nvSpPr>
            <p:spPr bwMode="auto">
              <a:xfrm>
                <a:off x="4228" y="3568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88" name="AutoShape 23"/>
              <p:cNvSpPr>
                <a:spLocks noChangeArrowheads="1"/>
              </p:cNvSpPr>
              <p:nvPr/>
            </p:nvSpPr>
            <p:spPr bwMode="auto">
              <a:xfrm>
                <a:off x="3180" y="3708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65" name="Group 24"/>
            <p:cNvGrpSpPr>
              <a:grpSpLocks/>
            </p:cNvGrpSpPr>
            <p:nvPr/>
          </p:nvGrpSpPr>
          <p:grpSpPr bwMode="auto">
            <a:xfrm>
              <a:off x="3212" y="3134"/>
              <a:ext cx="1651" cy="301"/>
              <a:chOff x="3162" y="3134"/>
              <a:chExt cx="1651" cy="301"/>
            </a:xfrm>
          </p:grpSpPr>
          <p:sp>
            <p:nvSpPr>
              <p:cNvPr id="95285" name="AutoShape 25"/>
              <p:cNvSpPr>
                <a:spLocks noChangeArrowheads="1"/>
              </p:cNvSpPr>
              <p:nvPr/>
            </p:nvSpPr>
            <p:spPr bwMode="auto">
              <a:xfrm>
                <a:off x="4207" y="3134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86" name="AutoShape 26"/>
              <p:cNvSpPr>
                <a:spLocks noChangeArrowheads="1"/>
              </p:cNvSpPr>
              <p:nvPr/>
            </p:nvSpPr>
            <p:spPr bwMode="auto">
              <a:xfrm>
                <a:off x="3162" y="3239"/>
                <a:ext cx="606" cy="196"/>
              </a:xfrm>
              <a:prstGeom prst="roundRect">
                <a:avLst>
                  <a:gd name="adj" fmla="val 16667"/>
                </a:avLst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6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66" name="Group 27"/>
            <p:cNvGrpSpPr>
              <a:grpSpLocks/>
            </p:cNvGrpSpPr>
            <p:nvPr/>
          </p:nvGrpSpPr>
          <p:grpSpPr bwMode="auto">
            <a:xfrm>
              <a:off x="3222" y="3144"/>
              <a:ext cx="1632" cy="284"/>
              <a:chOff x="3172" y="3144"/>
              <a:chExt cx="1632" cy="284"/>
            </a:xfrm>
          </p:grpSpPr>
          <p:sp>
            <p:nvSpPr>
              <p:cNvPr id="95283" name="AutoShape 28"/>
              <p:cNvSpPr>
                <a:spLocks noChangeArrowheads="1"/>
              </p:cNvSpPr>
              <p:nvPr/>
            </p:nvSpPr>
            <p:spPr bwMode="auto">
              <a:xfrm>
                <a:off x="4217" y="3144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009999"/>
                  </a:gs>
                  <a:gs pos="100000">
                    <a:srgbClr val="004F4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Raf</a:t>
                </a:r>
              </a:p>
            </p:txBody>
          </p:sp>
          <p:sp>
            <p:nvSpPr>
              <p:cNvPr id="95284" name="AutoShape 29"/>
              <p:cNvSpPr>
                <a:spLocks noChangeArrowheads="1"/>
              </p:cNvSpPr>
              <p:nvPr/>
            </p:nvSpPr>
            <p:spPr bwMode="auto">
              <a:xfrm>
                <a:off x="3172" y="3249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996633"/>
                  </a:gs>
                  <a:gs pos="100000">
                    <a:srgbClr val="4F341A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MEKK-1</a:t>
                </a:r>
              </a:p>
            </p:txBody>
          </p:sp>
        </p:grpSp>
        <p:grpSp>
          <p:nvGrpSpPr>
            <p:cNvPr id="95267" name="Group 30"/>
            <p:cNvGrpSpPr>
              <a:grpSpLocks/>
            </p:cNvGrpSpPr>
            <p:nvPr/>
          </p:nvGrpSpPr>
          <p:grpSpPr bwMode="auto">
            <a:xfrm>
              <a:off x="3240" y="3578"/>
              <a:ext cx="1635" cy="319"/>
              <a:chOff x="3190" y="3578"/>
              <a:chExt cx="1635" cy="319"/>
            </a:xfrm>
          </p:grpSpPr>
          <p:sp>
            <p:nvSpPr>
              <p:cNvPr id="95281" name="AutoShape 31"/>
              <p:cNvSpPr>
                <a:spLocks noChangeArrowheads="1"/>
              </p:cNvSpPr>
              <p:nvPr/>
            </p:nvSpPr>
            <p:spPr bwMode="auto">
              <a:xfrm>
                <a:off x="4238" y="3578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669900"/>
                  </a:gs>
                  <a:gs pos="100000">
                    <a:srgbClr val="344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MEK</a:t>
                </a:r>
              </a:p>
            </p:txBody>
          </p:sp>
          <p:sp>
            <p:nvSpPr>
              <p:cNvPr id="95282" name="AutoShape 32"/>
              <p:cNvSpPr>
                <a:spLocks noChangeArrowheads="1"/>
              </p:cNvSpPr>
              <p:nvPr/>
            </p:nvSpPr>
            <p:spPr bwMode="auto">
              <a:xfrm>
                <a:off x="3190" y="3718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5F5F5F"/>
                  </a:gs>
                  <a:gs pos="100000">
                    <a:srgbClr val="31313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MKK-7</a:t>
                </a:r>
              </a:p>
            </p:txBody>
          </p:sp>
        </p:grpSp>
        <p:grpSp>
          <p:nvGrpSpPr>
            <p:cNvPr id="95268" name="Group 33"/>
            <p:cNvGrpSpPr>
              <a:grpSpLocks/>
            </p:cNvGrpSpPr>
            <p:nvPr/>
          </p:nvGrpSpPr>
          <p:grpSpPr bwMode="auto">
            <a:xfrm>
              <a:off x="3245" y="4032"/>
              <a:ext cx="1414" cy="357"/>
              <a:chOff x="3195" y="4032"/>
              <a:chExt cx="1414" cy="357"/>
            </a:xfrm>
          </p:grpSpPr>
          <p:sp>
            <p:nvSpPr>
              <p:cNvPr id="571" name="AutoShape 34"/>
              <p:cNvSpPr>
                <a:spLocks noChangeArrowheads="1"/>
              </p:cNvSpPr>
              <p:nvPr/>
            </p:nvSpPr>
            <p:spPr bwMode="auto">
              <a:xfrm>
                <a:off x="3195" y="4210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51373"/>
                      <a:invGamma/>
                    </a:schemeClr>
                  </a:gs>
                </a:gsLst>
                <a:lin ang="5400000" scaled="1"/>
              </a:gradFill>
              <a:ln w="38100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JNK</a:t>
                </a:r>
              </a:p>
            </p:txBody>
          </p:sp>
          <p:sp>
            <p:nvSpPr>
              <p:cNvPr id="95280" name="AutoShape 35"/>
              <p:cNvSpPr>
                <a:spLocks noChangeArrowheads="1"/>
              </p:cNvSpPr>
              <p:nvPr/>
            </p:nvSpPr>
            <p:spPr bwMode="auto">
              <a:xfrm>
                <a:off x="4022" y="4032"/>
                <a:ext cx="587" cy="17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333399"/>
                  </a:gs>
                  <a:gs pos="100000">
                    <a:srgbClr val="1A1A4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600" b="0">
                    <a:solidFill>
                      <a:prstClr val="black"/>
                    </a:solidFill>
                    <a:latin typeface="Calibri"/>
                  </a:rPr>
                  <a:t>ERK</a:t>
                </a:r>
              </a:p>
            </p:txBody>
          </p:sp>
        </p:grpSp>
        <p:sp>
          <p:nvSpPr>
            <p:cNvPr id="95269" name="AutoShape 37"/>
            <p:cNvSpPr>
              <a:spLocks noChangeArrowheads="1"/>
            </p:cNvSpPr>
            <p:nvPr/>
          </p:nvSpPr>
          <p:spPr bwMode="auto">
            <a:xfrm>
              <a:off x="3640" y="2873"/>
              <a:ext cx="600" cy="17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B7F75"/>
                </a:gs>
                <a:gs pos="100000">
                  <a:srgbClr val="81413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b="0">
                  <a:solidFill>
                    <a:prstClr val="black"/>
                  </a:solidFill>
                  <a:latin typeface="Calibri"/>
                </a:rPr>
                <a:t>mK-Ras</a:t>
              </a:r>
            </a:p>
          </p:txBody>
        </p:sp>
        <p:grpSp>
          <p:nvGrpSpPr>
            <p:cNvPr id="95270" name="Group 44"/>
            <p:cNvGrpSpPr>
              <a:grpSpLocks/>
            </p:cNvGrpSpPr>
            <p:nvPr/>
          </p:nvGrpSpPr>
          <p:grpSpPr bwMode="auto">
            <a:xfrm>
              <a:off x="3445" y="2955"/>
              <a:ext cx="956" cy="233"/>
              <a:chOff x="3517" y="2937"/>
              <a:chExt cx="956" cy="233"/>
            </a:xfrm>
          </p:grpSpPr>
          <p:sp>
            <p:nvSpPr>
              <p:cNvPr id="95277" name="Line 45"/>
              <p:cNvSpPr>
                <a:spLocks noChangeShapeType="1"/>
              </p:cNvSpPr>
              <p:nvPr/>
            </p:nvSpPr>
            <p:spPr bwMode="auto">
              <a:xfrm rot="21290228" flipH="1">
                <a:off x="3517" y="2999"/>
                <a:ext cx="147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78" name="Line 46"/>
              <p:cNvSpPr>
                <a:spLocks noChangeShapeType="1"/>
              </p:cNvSpPr>
              <p:nvPr/>
            </p:nvSpPr>
            <p:spPr bwMode="auto">
              <a:xfrm rot="17395114" flipH="1">
                <a:off x="4338" y="2927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71" name="Group 47"/>
            <p:cNvGrpSpPr>
              <a:grpSpLocks/>
            </p:cNvGrpSpPr>
            <p:nvPr/>
          </p:nvGrpSpPr>
          <p:grpSpPr bwMode="auto">
            <a:xfrm>
              <a:off x="3466" y="3378"/>
              <a:ext cx="1181" cy="260"/>
              <a:chOff x="3416" y="3378"/>
              <a:chExt cx="1181" cy="260"/>
            </a:xfrm>
          </p:grpSpPr>
          <p:sp>
            <p:nvSpPr>
              <p:cNvPr id="95275" name="Line 48"/>
              <p:cNvSpPr>
                <a:spLocks noChangeShapeType="1"/>
              </p:cNvSpPr>
              <p:nvPr/>
            </p:nvSpPr>
            <p:spPr bwMode="auto">
              <a:xfrm rot="19180455" flipH="1">
                <a:off x="3416" y="3493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76" name="Line 49"/>
              <p:cNvSpPr>
                <a:spLocks noChangeShapeType="1"/>
              </p:cNvSpPr>
              <p:nvPr/>
            </p:nvSpPr>
            <p:spPr bwMode="auto">
              <a:xfrm rot="19180455" flipH="1">
                <a:off x="4472" y="3378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72" name="Group 50"/>
            <p:cNvGrpSpPr>
              <a:grpSpLocks/>
            </p:cNvGrpSpPr>
            <p:nvPr/>
          </p:nvGrpSpPr>
          <p:grpSpPr bwMode="auto">
            <a:xfrm>
              <a:off x="3474" y="3816"/>
              <a:ext cx="1100" cy="290"/>
              <a:chOff x="3424" y="3816"/>
              <a:chExt cx="1100" cy="290"/>
            </a:xfrm>
          </p:grpSpPr>
          <p:sp>
            <p:nvSpPr>
              <p:cNvPr id="95273" name="Line 51"/>
              <p:cNvSpPr>
                <a:spLocks noChangeShapeType="1"/>
              </p:cNvSpPr>
              <p:nvPr/>
            </p:nvSpPr>
            <p:spPr bwMode="auto">
              <a:xfrm rot="19180455" flipH="1">
                <a:off x="3424" y="3961"/>
                <a:ext cx="125" cy="1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74" name="Line 52"/>
              <p:cNvSpPr>
                <a:spLocks noChangeShapeType="1"/>
              </p:cNvSpPr>
              <p:nvPr/>
            </p:nvSpPr>
            <p:spPr bwMode="auto">
              <a:xfrm rot="21290228" flipH="1">
                <a:off x="4377" y="3816"/>
                <a:ext cx="147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grpSp>
        <p:nvGrpSpPr>
          <p:cNvPr id="347567" name="Group 476"/>
          <p:cNvGrpSpPr>
            <a:grpSpLocks/>
          </p:cNvGrpSpPr>
          <p:nvPr/>
        </p:nvGrpSpPr>
        <p:grpSpPr bwMode="auto">
          <a:xfrm>
            <a:off x="2924175" y="3738563"/>
            <a:ext cx="4025900" cy="2901950"/>
            <a:chOff x="1842" y="2058"/>
            <a:chExt cx="2536" cy="1828"/>
          </a:xfrm>
        </p:grpSpPr>
        <p:grpSp>
          <p:nvGrpSpPr>
            <p:cNvPr id="95244" name="Group 477"/>
            <p:cNvGrpSpPr>
              <a:grpSpLocks/>
            </p:cNvGrpSpPr>
            <p:nvPr/>
          </p:nvGrpSpPr>
          <p:grpSpPr bwMode="auto">
            <a:xfrm>
              <a:off x="3379" y="2058"/>
              <a:ext cx="155" cy="155"/>
              <a:chOff x="4262" y="2161"/>
              <a:chExt cx="155" cy="155"/>
            </a:xfrm>
          </p:grpSpPr>
          <p:sp>
            <p:nvSpPr>
              <p:cNvPr id="95260" name="Line 478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61" name="Line 479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45" name="Group 480"/>
            <p:cNvGrpSpPr>
              <a:grpSpLocks/>
            </p:cNvGrpSpPr>
            <p:nvPr/>
          </p:nvGrpSpPr>
          <p:grpSpPr bwMode="auto">
            <a:xfrm>
              <a:off x="3590" y="2301"/>
              <a:ext cx="155" cy="155"/>
              <a:chOff x="4262" y="2161"/>
              <a:chExt cx="155" cy="155"/>
            </a:xfrm>
          </p:grpSpPr>
          <p:sp>
            <p:nvSpPr>
              <p:cNvPr id="95258" name="Line 481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59" name="Line 482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46" name="Group 483"/>
            <p:cNvGrpSpPr>
              <a:grpSpLocks/>
            </p:cNvGrpSpPr>
            <p:nvPr/>
          </p:nvGrpSpPr>
          <p:grpSpPr bwMode="auto">
            <a:xfrm>
              <a:off x="4223" y="2455"/>
              <a:ext cx="155" cy="155"/>
              <a:chOff x="4262" y="2161"/>
              <a:chExt cx="155" cy="155"/>
            </a:xfrm>
          </p:grpSpPr>
          <p:sp>
            <p:nvSpPr>
              <p:cNvPr id="95256" name="Line 484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57" name="Line 485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47" name="Group 507"/>
            <p:cNvGrpSpPr>
              <a:grpSpLocks/>
            </p:cNvGrpSpPr>
            <p:nvPr/>
          </p:nvGrpSpPr>
          <p:grpSpPr bwMode="auto">
            <a:xfrm>
              <a:off x="2066" y="3731"/>
              <a:ext cx="155" cy="155"/>
              <a:chOff x="4262" y="2161"/>
              <a:chExt cx="155" cy="155"/>
            </a:xfrm>
          </p:grpSpPr>
          <p:sp>
            <p:nvSpPr>
              <p:cNvPr id="95254" name="Line 508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55" name="Line 509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48" name="Group 510"/>
            <p:cNvGrpSpPr>
              <a:grpSpLocks/>
            </p:cNvGrpSpPr>
            <p:nvPr/>
          </p:nvGrpSpPr>
          <p:grpSpPr bwMode="auto">
            <a:xfrm>
              <a:off x="1842" y="2970"/>
              <a:ext cx="155" cy="155"/>
              <a:chOff x="4262" y="2161"/>
              <a:chExt cx="155" cy="155"/>
            </a:xfrm>
          </p:grpSpPr>
          <p:sp>
            <p:nvSpPr>
              <p:cNvPr id="95252" name="Line 511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53" name="Line 512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95249" name="Group 513"/>
            <p:cNvGrpSpPr>
              <a:grpSpLocks/>
            </p:cNvGrpSpPr>
            <p:nvPr/>
          </p:nvGrpSpPr>
          <p:grpSpPr bwMode="auto">
            <a:xfrm>
              <a:off x="2021" y="2439"/>
              <a:ext cx="155" cy="155"/>
              <a:chOff x="4262" y="2161"/>
              <a:chExt cx="155" cy="155"/>
            </a:xfrm>
          </p:grpSpPr>
          <p:sp>
            <p:nvSpPr>
              <p:cNvPr id="95250" name="Line 514"/>
              <p:cNvSpPr>
                <a:spLocks noChangeShapeType="1"/>
              </p:cNvSpPr>
              <p:nvPr/>
            </p:nvSpPr>
            <p:spPr bwMode="auto">
              <a:xfrm>
                <a:off x="4271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251" name="Line 515"/>
              <p:cNvSpPr>
                <a:spLocks noChangeShapeType="1"/>
              </p:cNvSpPr>
              <p:nvPr/>
            </p:nvSpPr>
            <p:spPr bwMode="auto">
              <a:xfrm flipH="1">
                <a:off x="4262" y="2161"/>
                <a:ext cx="146" cy="15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s-ES" sz="1800" b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sp>
        <p:nvSpPr>
          <p:cNvPr id="95243" name="634 CuadroTexto"/>
          <p:cNvSpPr txBox="1">
            <a:spLocks noChangeArrowheads="1"/>
          </p:cNvSpPr>
          <p:nvPr/>
        </p:nvSpPr>
        <p:spPr bwMode="auto">
          <a:xfrm>
            <a:off x="1009650" y="6373813"/>
            <a:ext cx="1836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s-ES" sz="1200" b="0">
                <a:solidFill>
                  <a:prstClr val="black"/>
                </a:solidFill>
              </a:rPr>
              <a:t>www.clinicaloptions.com</a:t>
            </a: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CuadroTexto 2"/>
          <p:cNvSpPr txBox="1"/>
          <p:nvPr/>
        </p:nvSpPr>
        <p:spPr>
          <a:xfrm>
            <a:off x="7020272" y="4725144"/>
            <a:ext cx="20162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s-ES" sz="1800" i="1" dirty="0" err="1" smtClean="0">
                <a:solidFill>
                  <a:prstClr val="black"/>
                </a:solidFill>
                <a:latin typeface="Calibri"/>
              </a:rPr>
              <a:t>Constitutively</a:t>
            </a:r>
            <a:r>
              <a:rPr lang="es-ES" sz="1800" i="1" dirty="0" smtClean="0">
                <a:solidFill>
                  <a:prstClr val="black"/>
                </a:solidFill>
                <a:latin typeface="Calibri"/>
              </a:rPr>
              <a:t> active Ras</a:t>
            </a:r>
            <a:endParaRPr lang="es-ES" sz="1800" i="1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324514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47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47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2000"/>
                                        <p:tgtEl>
                                          <p:spTgt spid="347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4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13295"/>
          <p:cNvSpPr txBox="1">
            <a:spLocks noChangeArrowheads="1"/>
          </p:cNvSpPr>
          <p:nvPr/>
        </p:nvSpPr>
        <p:spPr bwMode="auto">
          <a:xfrm>
            <a:off x="304800" y="263525"/>
            <a:ext cx="2308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/>
              <a:t>Erk1/2 nuclear targets</a:t>
            </a:r>
          </a:p>
        </p:txBody>
      </p:sp>
      <p:sp>
        <p:nvSpPr>
          <p:cNvPr id="57347" name="Oval 13302"/>
          <p:cNvSpPr>
            <a:spLocks noChangeArrowheads="1"/>
          </p:cNvSpPr>
          <p:nvPr/>
        </p:nvSpPr>
        <p:spPr bwMode="auto">
          <a:xfrm>
            <a:off x="1212850" y="1436688"/>
            <a:ext cx="5476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Raf</a:t>
            </a:r>
          </a:p>
        </p:txBody>
      </p:sp>
      <p:sp>
        <p:nvSpPr>
          <p:cNvPr id="57348" name="Oval 13303"/>
          <p:cNvSpPr>
            <a:spLocks noChangeArrowheads="1"/>
          </p:cNvSpPr>
          <p:nvPr/>
        </p:nvSpPr>
        <p:spPr bwMode="auto">
          <a:xfrm>
            <a:off x="2371725" y="1436688"/>
            <a:ext cx="5476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57349" name="Oval 13304"/>
          <p:cNvSpPr>
            <a:spLocks noChangeArrowheads="1"/>
          </p:cNvSpPr>
          <p:nvPr/>
        </p:nvSpPr>
        <p:spPr bwMode="auto">
          <a:xfrm>
            <a:off x="3551238" y="14366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57350" name="Oval 13399"/>
          <p:cNvSpPr>
            <a:spLocks noChangeArrowheads="1"/>
          </p:cNvSpPr>
          <p:nvPr/>
        </p:nvSpPr>
        <p:spPr bwMode="auto">
          <a:xfrm>
            <a:off x="4711700" y="1436688"/>
            <a:ext cx="5476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p90</a:t>
            </a:r>
            <a:r>
              <a:rPr lang="en-US" baseline="30000" smtClean="0">
                <a:ea typeface="ＭＳ Ｐゴシック" charset="0"/>
                <a:cs typeface="ＭＳ Ｐゴシック" charset="0"/>
              </a:rPr>
              <a:t>Rsk</a:t>
            </a:r>
          </a:p>
        </p:txBody>
      </p:sp>
      <p:sp>
        <p:nvSpPr>
          <p:cNvPr id="57351" name="Oval 13437"/>
          <p:cNvSpPr>
            <a:spLocks noChangeArrowheads="1"/>
          </p:cNvSpPr>
          <p:nvPr/>
        </p:nvSpPr>
        <p:spPr bwMode="auto">
          <a:xfrm>
            <a:off x="1212850" y="10826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Tpl2</a:t>
            </a:r>
          </a:p>
        </p:txBody>
      </p:sp>
      <p:sp>
        <p:nvSpPr>
          <p:cNvPr id="57352" name="Oval 13438"/>
          <p:cNvSpPr>
            <a:spLocks noChangeArrowheads="1"/>
          </p:cNvSpPr>
          <p:nvPr/>
        </p:nvSpPr>
        <p:spPr bwMode="auto">
          <a:xfrm>
            <a:off x="1212850" y="7651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Mos</a:t>
            </a:r>
          </a:p>
        </p:txBody>
      </p:sp>
      <p:grpSp>
        <p:nvGrpSpPr>
          <p:cNvPr id="57353" name="Group 13452"/>
          <p:cNvGrpSpPr>
            <a:grpSpLocks/>
          </p:cNvGrpSpPr>
          <p:nvPr/>
        </p:nvGrpSpPr>
        <p:grpSpPr bwMode="auto">
          <a:xfrm>
            <a:off x="114300" y="2006600"/>
            <a:ext cx="8916988" cy="1652588"/>
            <a:chOff x="36" y="216"/>
            <a:chExt cx="5617" cy="1041"/>
          </a:xfrm>
        </p:grpSpPr>
        <p:grpSp>
          <p:nvGrpSpPr>
            <p:cNvPr id="132440" name="Group 13453"/>
            <p:cNvGrpSpPr>
              <a:grpSpLocks/>
            </p:cNvGrpSpPr>
            <p:nvPr/>
          </p:nvGrpSpPr>
          <p:grpSpPr bwMode="auto">
            <a:xfrm>
              <a:off x="1992" y="217"/>
              <a:ext cx="853" cy="195"/>
              <a:chOff x="574" y="343"/>
              <a:chExt cx="853" cy="195"/>
            </a:xfrm>
          </p:grpSpPr>
          <p:grpSp>
            <p:nvGrpSpPr>
              <p:cNvPr id="133306" name="Group 13454"/>
              <p:cNvGrpSpPr>
                <a:grpSpLocks/>
              </p:cNvGrpSpPr>
              <p:nvPr/>
            </p:nvGrpSpPr>
            <p:grpSpPr bwMode="auto">
              <a:xfrm>
                <a:off x="574" y="343"/>
                <a:ext cx="69" cy="195"/>
                <a:chOff x="4830" y="3800"/>
                <a:chExt cx="69" cy="195"/>
              </a:xfrm>
            </p:grpSpPr>
            <p:grpSp>
              <p:nvGrpSpPr>
                <p:cNvPr id="133428" name="Group 1345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434" name="Line 134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5" name="Line 134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6" name="Line 1345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7" name="Oval 134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429" name="Group 1346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430" name="Line 134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1" name="Line 134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2" name="Line 1346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33" name="Oval 134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07" name="Group 13465"/>
              <p:cNvGrpSpPr>
                <a:grpSpLocks/>
              </p:cNvGrpSpPr>
              <p:nvPr/>
            </p:nvGrpSpPr>
            <p:grpSpPr bwMode="auto">
              <a:xfrm>
                <a:off x="645" y="343"/>
                <a:ext cx="69" cy="195"/>
                <a:chOff x="4830" y="3800"/>
                <a:chExt cx="69" cy="195"/>
              </a:xfrm>
            </p:grpSpPr>
            <p:grpSp>
              <p:nvGrpSpPr>
                <p:cNvPr id="133418" name="Group 1346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424" name="Line 134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5" name="Line 134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6" name="Line 1346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7" name="Oval 13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419" name="Group 1347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420" name="Line 134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1" name="Line 134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2" name="Line 1347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23" name="Oval 134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08" name="Group 13476"/>
              <p:cNvGrpSpPr>
                <a:grpSpLocks/>
              </p:cNvGrpSpPr>
              <p:nvPr/>
            </p:nvGrpSpPr>
            <p:grpSpPr bwMode="auto">
              <a:xfrm>
                <a:off x="787" y="343"/>
                <a:ext cx="69" cy="195"/>
                <a:chOff x="4830" y="3800"/>
                <a:chExt cx="69" cy="195"/>
              </a:xfrm>
            </p:grpSpPr>
            <p:grpSp>
              <p:nvGrpSpPr>
                <p:cNvPr id="133408" name="Group 1347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414" name="Line 134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5" name="Line 134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6" name="Line 1348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7" name="Oval 134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409" name="Group 1348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410" name="Line 134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1" name="Line 134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2" name="Line 1348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13" name="Oval 134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09" name="Group 13487"/>
              <p:cNvGrpSpPr>
                <a:grpSpLocks/>
              </p:cNvGrpSpPr>
              <p:nvPr/>
            </p:nvGrpSpPr>
            <p:grpSpPr bwMode="auto">
              <a:xfrm>
                <a:off x="930" y="343"/>
                <a:ext cx="69" cy="195"/>
                <a:chOff x="4830" y="3800"/>
                <a:chExt cx="69" cy="195"/>
              </a:xfrm>
            </p:grpSpPr>
            <p:grpSp>
              <p:nvGrpSpPr>
                <p:cNvPr id="133398" name="Group 1348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404" name="Line 134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5" name="Line 134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6" name="Line 1349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7" name="Oval 13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99" name="Group 1349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400" name="Line 134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1" name="Line 134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2" name="Line 1349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403" name="Oval 134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0" name="Group 13498"/>
              <p:cNvGrpSpPr>
                <a:grpSpLocks/>
              </p:cNvGrpSpPr>
              <p:nvPr/>
            </p:nvGrpSpPr>
            <p:grpSpPr bwMode="auto">
              <a:xfrm>
                <a:off x="716" y="343"/>
                <a:ext cx="69" cy="195"/>
                <a:chOff x="4830" y="3800"/>
                <a:chExt cx="69" cy="195"/>
              </a:xfrm>
            </p:grpSpPr>
            <p:grpSp>
              <p:nvGrpSpPr>
                <p:cNvPr id="133388" name="Group 1349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94" name="Line 135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5" name="Line 135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6" name="Line 1350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7" name="Oval 135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89" name="Group 1350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90" name="Line 135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1" name="Line 135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2" name="Line 1350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93" name="Oval 135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1" name="Group 13509"/>
              <p:cNvGrpSpPr>
                <a:grpSpLocks/>
              </p:cNvGrpSpPr>
              <p:nvPr/>
            </p:nvGrpSpPr>
            <p:grpSpPr bwMode="auto">
              <a:xfrm>
                <a:off x="859" y="343"/>
                <a:ext cx="69" cy="195"/>
                <a:chOff x="4830" y="3800"/>
                <a:chExt cx="69" cy="195"/>
              </a:xfrm>
            </p:grpSpPr>
            <p:grpSp>
              <p:nvGrpSpPr>
                <p:cNvPr id="133378" name="Group 1351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84" name="Line 135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5" name="Line 135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6" name="Line 1351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7" name="Oval 13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79" name="Group 1351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80" name="Line 135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1" name="Line 135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2" name="Line 1351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83" name="Oval 135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2" name="Group 13520"/>
              <p:cNvGrpSpPr>
                <a:grpSpLocks/>
              </p:cNvGrpSpPr>
              <p:nvPr/>
            </p:nvGrpSpPr>
            <p:grpSpPr bwMode="auto">
              <a:xfrm>
                <a:off x="1001" y="343"/>
                <a:ext cx="69" cy="195"/>
                <a:chOff x="4830" y="3800"/>
                <a:chExt cx="69" cy="195"/>
              </a:xfrm>
            </p:grpSpPr>
            <p:grpSp>
              <p:nvGrpSpPr>
                <p:cNvPr id="133368" name="Group 1352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74" name="Line 135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5" name="Line 135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6" name="Line 1352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7" name="Oval 13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69" name="Group 1352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70" name="Line 135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1" name="Line 135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2" name="Line 135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73" name="Oval 135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3" name="Group 13531"/>
              <p:cNvGrpSpPr>
                <a:grpSpLocks/>
              </p:cNvGrpSpPr>
              <p:nvPr/>
            </p:nvGrpSpPr>
            <p:grpSpPr bwMode="auto">
              <a:xfrm>
                <a:off x="1144" y="343"/>
                <a:ext cx="69" cy="195"/>
                <a:chOff x="4830" y="3800"/>
                <a:chExt cx="69" cy="195"/>
              </a:xfrm>
            </p:grpSpPr>
            <p:grpSp>
              <p:nvGrpSpPr>
                <p:cNvPr id="133358" name="Group 1353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64" name="Line 135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5" name="Line 135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6" name="Line 1353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7" name="Oval 135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59" name="Group 1353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60" name="Line 135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1" name="Line 135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2" name="Line 135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63" name="Oval 135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4" name="Group 13542"/>
              <p:cNvGrpSpPr>
                <a:grpSpLocks/>
              </p:cNvGrpSpPr>
              <p:nvPr/>
            </p:nvGrpSpPr>
            <p:grpSpPr bwMode="auto">
              <a:xfrm>
                <a:off x="1072" y="343"/>
                <a:ext cx="69" cy="195"/>
                <a:chOff x="4830" y="3800"/>
                <a:chExt cx="69" cy="195"/>
              </a:xfrm>
            </p:grpSpPr>
            <p:grpSp>
              <p:nvGrpSpPr>
                <p:cNvPr id="133348" name="Group 1354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54" name="Line 135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5" name="Line 135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6" name="Line 1354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7" name="Oval 13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49" name="Group 1354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50" name="Line 135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1" name="Line 135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2" name="Line 1355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53" name="Oval 135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5" name="Group 13553"/>
              <p:cNvGrpSpPr>
                <a:grpSpLocks/>
              </p:cNvGrpSpPr>
              <p:nvPr/>
            </p:nvGrpSpPr>
            <p:grpSpPr bwMode="auto">
              <a:xfrm>
                <a:off x="1215" y="343"/>
                <a:ext cx="69" cy="195"/>
                <a:chOff x="4830" y="3800"/>
                <a:chExt cx="69" cy="195"/>
              </a:xfrm>
            </p:grpSpPr>
            <p:grpSp>
              <p:nvGrpSpPr>
                <p:cNvPr id="133338" name="Group 1355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44" name="Line 135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5" name="Line 135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6" name="Line 1355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7" name="Oval 135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39" name="Group 1355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40" name="Line 135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1" name="Line 135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2" name="Line 1356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43" name="Oval 135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6" name="Group 13564"/>
              <p:cNvGrpSpPr>
                <a:grpSpLocks/>
              </p:cNvGrpSpPr>
              <p:nvPr/>
            </p:nvGrpSpPr>
            <p:grpSpPr bwMode="auto">
              <a:xfrm>
                <a:off x="1286" y="343"/>
                <a:ext cx="69" cy="195"/>
                <a:chOff x="4830" y="3800"/>
                <a:chExt cx="69" cy="195"/>
              </a:xfrm>
            </p:grpSpPr>
            <p:grpSp>
              <p:nvGrpSpPr>
                <p:cNvPr id="133328" name="Group 1356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34" name="Line 135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5" name="Line 135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6" name="Line 1356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7" name="Oval 13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29" name="Group 1357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30" name="Line 135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1" name="Line 135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2" name="Line 135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33" name="Oval 135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317" name="Group 13575"/>
              <p:cNvGrpSpPr>
                <a:grpSpLocks/>
              </p:cNvGrpSpPr>
              <p:nvPr/>
            </p:nvGrpSpPr>
            <p:grpSpPr bwMode="auto">
              <a:xfrm>
                <a:off x="1358" y="343"/>
                <a:ext cx="69" cy="195"/>
                <a:chOff x="4830" y="3800"/>
                <a:chExt cx="69" cy="195"/>
              </a:xfrm>
            </p:grpSpPr>
            <p:grpSp>
              <p:nvGrpSpPr>
                <p:cNvPr id="133318" name="Group 1357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24" name="Line 135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5" name="Line 135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6" name="Line 1357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7" name="Oval 135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319" name="Group 1358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320" name="Line 135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1" name="Line 135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2" name="Line 1358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23" name="Oval 135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1" name="Group 13586"/>
            <p:cNvGrpSpPr>
              <a:grpSpLocks/>
            </p:cNvGrpSpPr>
            <p:nvPr/>
          </p:nvGrpSpPr>
          <p:grpSpPr bwMode="auto">
            <a:xfrm>
              <a:off x="2847" y="217"/>
              <a:ext cx="853" cy="195"/>
              <a:chOff x="574" y="343"/>
              <a:chExt cx="853" cy="195"/>
            </a:xfrm>
          </p:grpSpPr>
          <p:grpSp>
            <p:nvGrpSpPr>
              <p:cNvPr id="133174" name="Group 13587"/>
              <p:cNvGrpSpPr>
                <a:grpSpLocks/>
              </p:cNvGrpSpPr>
              <p:nvPr/>
            </p:nvGrpSpPr>
            <p:grpSpPr bwMode="auto">
              <a:xfrm>
                <a:off x="574" y="343"/>
                <a:ext cx="69" cy="195"/>
                <a:chOff x="4830" y="3800"/>
                <a:chExt cx="69" cy="195"/>
              </a:xfrm>
            </p:grpSpPr>
            <p:grpSp>
              <p:nvGrpSpPr>
                <p:cNvPr id="133296" name="Group 1358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302" name="Line 13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03" name="Line 135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04" name="Line 1359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05" name="Oval 135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97" name="Group 1359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98" name="Line 135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9" name="Line 135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00" name="Line 1359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301" name="Oval 135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75" name="Group 13598"/>
              <p:cNvGrpSpPr>
                <a:grpSpLocks/>
              </p:cNvGrpSpPr>
              <p:nvPr/>
            </p:nvGrpSpPr>
            <p:grpSpPr bwMode="auto">
              <a:xfrm>
                <a:off x="645" y="343"/>
                <a:ext cx="69" cy="195"/>
                <a:chOff x="4830" y="3800"/>
                <a:chExt cx="69" cy="195"/>
              </a:xfrm>
            </p:grpSpPr>
            <p:grpSp>
              <p:nvGrpSpPr>
                <p:cNvPr id="133286" name="Group 1359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92" name="Line 136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3" name="Line 136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4" name="Line 1360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5" name="Oval 136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87" name="Group 1360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88" name="Line 136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9" name="Line 136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0" name="Line 1360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91" name="Oval 13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76" name="Group 13609"/>
              <p:cNvGrpSpPr>
                <a:grpSpLocks/>
              </p:cNvGrpSpPr>
              <p:nvPr/>
            </p:nvGrpSpPr>
            <p:grpSpPr bwMode="auto">
              <a:xfrm>
                <a:off x="787" y="343"/>
                <a:ext cx="69" cy="195"/>
                <a:chOff x="4830" y="3800"/>
                <a:chExt cx="69" cy="195"/>
              </a:xfrm>
            </p:grpSpPr>
            <p:grpSp>
              <p:nvGrpSpPr>
                <p:cNvPr id="133276" name="Group 1361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82" name="Line 136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3" name="Line 136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4" name="Line 1361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5" name="Oval 136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77" name="Group 1361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78" name="Line 136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9" name="Line 13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0" name="Line 1361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81" name="Oval 136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77" name="Group 13620"/>
              <p:cNvGrpSpPr>
                <a:grpSpLocks/>
              </p:cNvGrpSpPr>
              <p:nvPr/>
            </p:nvGrpSpPr>
            <p:grpSpPr bwMode="auto">
              <a:xfrm>
                <a:off x="930" y="343"/>
                <a:ext cx="69" cy="195"/>
                <a:chOff x="4830" y="3800"/>
                <a:chExt cx="69" cy="195"/>
              </a:xfrm>
            </p:grpSpPr>
            <p:grpSp>
              <p:nvGrpSpPr>
                <p:cNvPr id="133266" name="Group 1362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72" name="Line 136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3" name="Line 136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4" name="Line 1362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5" name="Oval 13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67" name="Group 1362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68" name="Line 136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9" name="Line 136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0" name="Line 136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71" name="Oval 136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78" name="Group 13631"/>
              <p:cNvGrpSpPr>
                <a:grpSpLocks/>
              </p:cNvGrpSpPr>
              <p:nvPr/>
            </p:nvGrpSpPr>
            <p:grpSpPr bwMode="auto">
              <a:xfrm>
                <a:off x="716" y="343"/>
                <a:ext cx="69" cy="195"/>
                <a:chOff x="4830" y="3800"/>
                <a:chExt cx="69" cy="195"/>
              </a:xfrm>
            </p:grpSpPr>
            <p:grpSp>
              <p:nvGrpSpPr>
                <p:cNvPr id="133256" name="Group 1363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62" name="Line 136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3" name="Line 136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4" name="Line 1363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5" name="Oval 136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57" name="Group 1363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58" name="Line 136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9" name="Line 136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0" name="Line 13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61" name="Oval 136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79" name="Group 13642"/>
              <p:cNvGrpSpPr>
                <a:grpSpLocks/>
              </p:cNvGrpSpPr>
              <p:nvPr/>
            </p:nvGrpSpPr>
            <p:grpSpPr bwMode="auto">
              <a:xfrm>
                <a:off x="859" y="343"/>
                <a:ext cx="69" cy="195"/>
                <a:chOff x="4830" y="3800"/>
                <a:chExt cx="69" cy="195"/>
              </a:xfrm>
            </p:grpSpPr>
            <p:grpSp>
              <p:nvGrpSpPr>
                <p:cNvPr id="133246" name="Group 1364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52" name="Line 136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3" name="Line 136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4" name="Line 1364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5" name="Oval 136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47" name="Group 1364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48" name="Line 13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9" name="Line 136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0" name="Line 1365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51" name="Oval 136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0" name="Group 13653"/>
              <p:cNvGrpSpPr>
                <a:grpSpLocks/>
              </p:cNvGrpSpPr>
              <p:nvPr/>
            </p:nvGrpSpPr>
            <p:grpSpPr bwMode="auto">
              <a:xfrm>
                <a:off x="1001" y="343"/>
                <a:ext cx="69" cy="195"/>
                <a:chOff x="4830" y="3800"/>
                <a:chExt cx="69" cy="195"/>
              </a:xfrm>
            </p:grpSpPr>
            <p:grpSp>
              <p:nvGrpSpPr>
                <p:cNvPr id="133236" name="Group 1365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42" name="Line 136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3" name="Line 13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4" name="Line 1365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5" name="Oval 136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37" name="Group 1365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38" name="Line 136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9" name="Line 136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0" name="Line 1366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41" name="Oval 136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1" name="Group 13664"/>
              <p:cNvGrpSpPr>
                <a:grpSpLocks/>
              </p:cNvGrpSpPr>
              <p:nvPr/>
            </p:nvGrpSpPr>
            <p:grpSpPr bwMode="auto">
              <a:xfrm>
                <a:off x="1144" y="343"/>
                <a:ext cx="69" cy="195"/>
                <a:chOff x="4830" y="3800"/>
                <a:chExt cx="69" cy="195"/>
              </a:xfrm>
            </p:grpSpPr>
            <p:grpSp>
              <p:nvGrpSpPr>
                <p:cNvPr id="133226" name="Group 1366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32" name="Line 136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3" name="Line 136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4" name="Line 1366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5" name="Oval 13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27" name="Group 1367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28" name="Line 136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9" name="Line 136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0" name="Line 136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31" name="Oval 136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2" name="Group 13675"/>
              <p:cNvGrpSpPr>
                <a:grpSpLocks/>
              </p:cNvGrpSpPr>
              <p:nvPr/>
            </p:nvGrpSpPr>
            <p:grpSpPr bwMode="auto">
              <a:xfrm>
                <a:off x="1072" y="343"/>
                <a:ext cx="69" cy="195"/>
                <a:chOff x="4830" y="3800"/>
                <a:chExt cx="69" cy="195"/>
              </a:xfrm>
            </p:grpSpPr>
            <p:grpSp>
              <p:nvGrpSpPr>
                <p:cNvPr id="133216" name="Group 1367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22" name="Line 136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3" name="Line 136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4" name="Line 1367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5" name="Oval 136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17" name="Group 1368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18" name="Line 136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9" name="Line 136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0" name="Line 1368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21" name="Oval 136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3" name="Group 13686"/>
              <p:cNvGrpSpPr>
                <a:grpSpLocks/>
              </p:cNvGrpSpPr>
              <p:nvPr/>
            </p:nvGrpSpPr>
            <p:grpSpPr bwMode="auto">
              <a:xfrm>
                <a:off x="1215" y="343"/>
                <a:ext cx="69" cy="195"/>
                <a:chOff x="4830" y="3800"/>
                <a:chExt cx="69" cy="195"/>
              </a:xfrm>
            </p:grpSpPr>
            <p:grpSp>
              <p:nvGrpSpPr>
                <p:cNvPr id="133206" name="Group 1368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12" name="Line 136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3" name="Line 136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4" name="Line 1369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5" name="Oval 136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207" name="Group 1369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208" name="Line 136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9" name="Line 136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0" name="Line 1369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11" name="Oval 136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4" name="Group 13697"/>
              <p:cNvGrpSpPr>
                <a:grpSpLocks/>
              </p:cNvGrpSpPr>
              <p:nvPr/>
            </p:nvGrpSpPr>
            <p:grpSpPr bwMode="auto">
              <a:xfrm>
                <a:off x="1286" y="343"/>
                <a:ext cx="69" cy="195"/>
                <a:chOff x="4830" y="3800"/>
                <a:chExt cx="69" cy="195"/>
              </a:xfrm>
            </p:grpSpPr>
            <p:grpSp>
              <p:nvGrpSpPr>
                <p:cNvPr id="133196" name="Group 1369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202" name="Line 136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3" name="Line 137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4" name="Line 1370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5" name="Oval 137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97" name="Group 1370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98" name="Line 137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9" name="Line 137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0" name="Line 1370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201" name="Oval 137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185" name="Group 13708"/>
              <p:cNvGrpSpPr>
                <a:grpSpLocks/>
              </p:cNvGrpSpPr>
              <p:nvPr/>
            </p:nvGrpSpPr>
            <p:grpSpPr bwMode="auto">
              <a:xfrm>
                <a:off x="1358" y="343"/>
                <a:ext cx="69" cy="195"/>
                <a:chOff x="4830" y="3800"/>
                <a:chExt cx="69" cy="195"/>
              </a:xfrm>
            </p:grpSpPr>
            <p:grpSp>
              <p:nvGrpSpPr>
                <p:cNvPr id="133186" name="Group 1370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92" name="Line 137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3" name="Line 137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4" name="Line 1371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5" name="Oval 13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87" name="Group 1371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88" name="Line 137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89" name="Line 137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0" name="Line 1371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91" name="Oval 137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2" name="Group 13719"/>
            <p:cNvGrpSpPr>
              <a:grpSpLocks/>
            </p:cNvGrpSpPr>
            <p:nvPr/>
          </p:nvGrpSpPr>
          <p:grpSpPr bwMode="auto">
            <a:xfrm>
              <a:off x="3703" y="217"/>
              <a:ext cx="853" cy="195"/>
              <a:chOff x="574" y="343"/>
              <a:chExt cx="853" cy="195"/>
            </a:xfrm>
          </p:grpSpPr>
          <p:grpSp>
            <p:nvGrpSpPr>
              <p:cNvPr id="133042" name="Group 13720"/>
              <p:cNvGrpSpPr>
                <a:grpSpLocks/>
              </p:cNvGrpSpPr>
              <p:nvPr/>
            </p:nvGrpSpPr>
            <p:grpSpPr bwMode="auto">
              <a:xfrm>
                <a:off x="574" y="343"/>
                <a:ext cx="69" cy="195"/>
                <a:chOff x="4830" y="3800"/>
                <a:chExt cx="69" cy="195"/>
              </a:xfrm>
            </p:grpSpPr>
            <p:grpSp>
              <p:nvGrpSpPr>
                <p:cNvPr id="133164" name="Group 1372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70" name="Line 137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71" name="Line 137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72" name="Line 1372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73" name="Oval 137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65" name="Group 1372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66" name="Line 137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7" name="Line 13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8" name="Line 13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9" name="Oval 137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3" name="Group 13731"/>
              <p:cNvGrpSpPr>
                <a:grpSpLocks/>
              </p:cNvGrpSpPr>
              <p:nvPr/>
            </p:nvGrpSpPr>
            <p:grpSpPr bwMode="auto">
              <a:xfrm>
                <a:off x="645" y="343"/>
                <a:ext cx="69" cy="195"/>
                <a:chOff x="4830" y="3800"/>
                <a:chExt cx="69" cy="195"/>
              </a:xfrm>
            </p:grpSpPr>
            <p:grpSp>
              <p:nvGrpSpPr>
                <p:cNvPr id="133154" name="Group 1373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60" name="Line 137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1" name="Line 137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2" name="Line 1373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63" name="Oval 137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55" name="Group 1373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56" name="Line 137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7" name="Line 137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8" name="Line 137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9" name="Oval 137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4" name="Group 13742"/>
              <p:cNvGrpSpPr>
                <a:grpSpLocks/>
              </p:cNvGrpSpPr>
              <p:nvPr/>
            </p:nvGrpSpPr>
            <p:grpSpPr bwMode="auto">
              <a:xfrm>
                <a:off x="787" y="343"/>
                <a:ext cx="69" cy="195"/>
                <a:chOff x="4830" y="3800"/>
                <a:chExt cx="69" cy="195"/>
              </a:xfrm>
            </p:grpSpPr>
            <p:grpSp>
              <p:nvGrpSpPr>
                <p:cNvPr id="133144" name="Group 1374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50" name="Line 137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1" name="Line 137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2" name="Line 1374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53" name="Oval 13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45" name="Group 1374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46" name="Line 137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7" name="Line 137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8" name="Line 1375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9" name="Oval 137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5" name="Group 13753"/>
              <p:cNvGrpSpPr>
                <a:grpSpLocks/>
              </p:cNvGrpSpPr>
              <p:nvPr/>
            </p:nvGrpSpPr>
            <p:grpSpPr bwMode="auto">
              <a:xfrm>
                <a:off x="930" y="343"/>
                <a:ext cx="69" cy="195"/>
                <a:chOff x="4830" y="3800"/>
                <a:chExt cx="69" cy="195"/>
              </a:xfrm>
            </p:grpSpPr>
            <p:grpSp>
              <p:nvGrpSpPr>
                <p:cNvPr id="133134" name="Group 1375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40" name="Line 137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1" name="Line 137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2" name="Line 1375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43" name="Oval 13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35" name="Group 1375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36" name="Line 137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7" name="Line 137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8" name="Line 1376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9" name="Oval 137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6" name="Group 13764"/>
              <p:cNvGrpSpPr>
                <a:grpSpLocks/>
              </p:cNvGrpSpPr>
              <p:nvPr/>
            </p:nvGrpSpPr>
            <p:grpSpPr bwMode="auto">
              <a:xfrm>
                <a:off x="716" y="343"/>
                <a:ext cx="69" cy="195"/>
                <a:chOff x="4830" y="3800"/>
                <a:chExt cx="69" cy="195"/>
              </a:xfrm>
            </p:grpSpPr>
            <p:grpSp>
              <p:nvGrpSpPr>
                <p:cNvPr id="133124" name="Group 1376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30" name="Line 137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1" name="Line 137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2" name="Line 1376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33" name="Oval 137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25" name="Group 1377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26" name="Line 137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7" name="Line 137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8" name="Line 137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9" name="Oval 137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7" name="Group 13775"/>
              <p:cNvGrpSpPr>
                <a:grpSpLocks/>
              </p:cNvGrpSpPr>
              <p:nvPr/>
            </p:nvGrpSpPr>
            <p:grpSpPr bwMode="auto">
              <a:xfrm>
                <a:off x="859" y="343"/>
                <a:ext cx="69" cy="195"/>
                <a:chOff x="4830" y="3800"/>
                <a:chExt cx="69" cy="195"/>
              </a:xfrm>
            </p:grpSpPr>
            <p:grpSp>
              <p:nvGrpSpPr>
                <p:cNvPr id="133114" name="Group 1377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20" name="Line 137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1" name="Line 137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2" name="Line 1377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23" name="Oval 137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15" name="Group 1378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16" name="Line 137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7" name="Line 137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8" name="Line 1378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9" name="Oval 137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8" name="Group 13786"/>
              <p:cNvGrpSpPr>
                <a:grpSpLocks/>
              </p:cNvGrpSpPr>
              <p:nvPr/>
            </p:nvGrpSpPr>
            <p:grpSpPr bwMode="auto">
              <a:xfrm>
                <a:off x="1001" y="343"/>
                <a:ext cx="69" cy="195"/>
                <a:chOff x="4830" y="3800"/>
                <a:chExt cx="69" cy="195"/>
              </a:xfrm>
            </p:grpSpPr>
            <p:grpSp>
              <p:nvGrpSpPr>
                <p:cNvPr id="133104" name="Group 1378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10" name="Line 137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1" name="Line 137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2" name="Line 1379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13" name="Oval 13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105" name="Group 1379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106" name="Line 137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7" name="Line 137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8" name="Line 1379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9" name="Oval 137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49" name="Group 13797"/>
              <p:cNvGrpSpPr>
                <a:grpSpLocks/>
              </p:cNvGrpSpPr>
              <p:nvPr/>
            </p:nvGrpSpPr>
            <p:grpSpPr bwMode="auto">
              <a:xfrm>
                <a:off x="1144" y="343"/>
                <a:ext cx="69" cy="195"/>
                <a:chOff x="4830" y="3800"/>
                <a:chExt cx="69" cy="195"/>
              </a:xfrm>
            </p:grpSpPr>
            <p:grpSp>
              <p:nvGrpSpPr>
                <p:cNvPr id="133094" name="Group 1379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100" name="Line 137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1" name="Line 138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2" name="Line 1380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103" name="Oval 138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95" name="Group 1380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96" name="Line 138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7" name="Line 138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8" name="Line 1380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9" name="Oval 138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50" name="Group 13808"/>
              <p:cNvGrpSpPr>
                <a:grpSpLocks/>
              </p:cNvGrpSpPr>
              <p:nvPr/>
            </p:nvGrpSpPr>
            <p:grpSpPr bwMode="auto">
              <a:xfrm>
                <a:off x="1072" y="343"/>
                <a:ext cx="69" cy="195"/>
                <a:chOff x="4830" y="3800"/>
                <a:chExt cx="69" cy="195"/>
              </a:xfrm>
            </p:grpSpPr>
            <p:grpSp>
              <p:nvGrpSpPr>
                <p:cNvPr id="133084" name="Group 1380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90" name="Line 138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1" name="Line 13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2" name="Line 1381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93" name="Oval 138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85" name="Group 1381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86" name="Line 138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7" name="Line 138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8" name="Line 1381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9" name="Oval 138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51" name="Group 13819"/>
              <p:cNvGrpSpPr>
                <a:grpSpLocks/>
              </p:cNvGrpSpPr>
              <p:nvPr/>
            </p:nvGrpSpPr>
            <p:grpSpPr bwMode="auto">
              <a:xfrm>
                <a:off x="1215" y="343"/>
                <a:ext cx="69" cy="195"/>
                <a:chOff x="4830" y="3800"/>
                <a:chExt cx="69" cy="195"/>
              </a:xfrm>
            </p:grpSpPr>
            <p:grpSp>
              <p:nvGrpSpPr>
                <p:cNvPr id="133074" name="Group 1382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80" name="Line 138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1" name="Line 138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2" name="Line 1382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83" name="Oval 13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75" name="Group 1382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76" name="Line 138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7" name="Line 138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8" name="Line 1382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9" name="Oval 138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52" name="Group 13830"/>
              <p:cNvGrpSpPr>
                <a:grpSpLocks/>
              </p:cNvGrpSpPr>
              <p:nvPr/>
            </p:nvGrpSpPr>
            <p:grpSpPr bwMode="auto">
              <a:xfrm>
                <a:off x="1286" y="343"/>
                <a:ext cx="69" cy="195"/>
                <a:chOff x="4830" y="3800"/>
                <a:chExt cx="69" cy="195"/>
              </a:xfrm>
            </p:grpSpPr>
            <p:grpSp>
              <p:nvGrpSpPr>
                <p:cNvPr id="133064" name="Group 1383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70" name="Line 138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1" name="Line 138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2" name="Line 138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73" name="Oval 138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65" name="Group 1383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66" name="Line 138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7" name="Line 138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8" name="Line 1383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9" name="Oval 13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3053" name="Group 13841"/>
              <p:cNvGrpSpPr>
                <a:grpSpLocks/>
              </p:cNvGrpSpPr>
              <p:nvPr/>
            </p:nvGrpSpPr>
            <p:grpSpPr bwMode="auto">
              <a:xfrm>
                <a:off x="1358" y="343"/>
                <a:ext cx="69" cy="195"/>
                <a:chOff x="4830" y="3800"/>
                <a:chExt cx="69" cy="195"/>
              </a:xfrm>
            </p:grpSpPr>
            <p:grpSp>
              <p:nvGrpSpPr>
                <p:cNvPr id="133054" name="Group 1384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60" name="Line 138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1" name="Line 138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2" name="Line 1384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63" name="Oval 138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55" name="Group 1384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56" name="Line 138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57" name="Line 138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58" name="Line 1385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59" name="Oval 138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3" name="Group 13852"/>
            <p:cNvGrpSpPr>
              <a:grpSpLocks/>
            </p:cNvGrpSpPr>
            <p:nvPr/>
          </p:nvGrpSpPr>
          <p:grpSpPr bwMode="auto">
            <a:xfrm rot="1444562">
              <a:off x="4546" y="292"/>
              <a:ext cx="849" cy="283"/>
              <a:chOff x="2141" y="1244"/>
              <a:chExt cx="849" cy="283"/>
            </a:xfrm>
          </p:grpSpPr>
          <p:grpSp>
            <p:nvGrpSpPr>
              <p:cNvPr id="132910" name="Group 13853"/>
              <p:cNvGrpSpPr>
                <a:grpSpLocks/>
              </p:cNvGrpSpPr>
              <p:nvPr/>
            </p:nvGrpSpPr>
            <p:grpSpPr bwMode="auto">
              <a:xfrm rot="-1440000">
                <a:off x="2141" y="1332"/>
                <a:ext cx="69" cy="195"/>
                <a:chOff x="4830" y="3800"/>
                <a:chExt cx="69" cy="195"/>
              </a:xfrm>
            </p:grpSpPr>
            <p:grpSp>
              <p:nvGrpSpPr>
                <p:cNvPr id="133032" name="Group 1385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38" name="Line 138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9" name="Line 138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40" name="Line 1385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41" name="Oval 138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33" name="Group 1385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34" name="Line 138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5" name="Line 138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6" name="Line 1386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7" name="Oval 138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1" name="Group 13864"/>
              <p:cNvGrpSpPr>
                <a:grpSpLocks/>
              </p:cNvGrpSpPr>
              <p:nvPr/>
            </p:nvGrpSpPr>
            <p:grpSpPr bwMode="auto">
              <a:xfrm rot="-1200000">
                <a:off x="2208" y="1304"/>
                <a:ext cx="69" cy="195"/>
                <a:chOff x="4830" y="3800"/>
                <a:chExt cx="69" cy="195"/>
              </a:xfrm>
            </p:grpSpPr>
            <p:grpSp>
              <p:nvGrpSpPr>
                <p:cNvPr id="133022" name="Group 1386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28" name="Line 138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9" name="Line 138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0" name="Line 1386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31" name="Oval 13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23" name="Group 1387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24" name="Line 138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5" name="Line 138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6" name="Line 1387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7" name="Oval 138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2" name="Group 13875"/>
              <p:cNvGrpSpPr>
                <a:grpSpLocks/>
              </p:cNvGrpSpPr>
              <p:nvPr/>
            </p:nvGrpSpPr>
            <p:grpSpPr bwMode="auto">
              <a:xfrm rot="-720000">
                <a:off x="2350" y="1262"/>
                <a:ext cx="69" cy="195"/>
                <a:chOff x="4830" y="3800"/>
                <a:chExt cx="69" cy="195"/>
              </a:xfrm>
            </p:grpSpPr>
            <p:grpSp>
              <p:nvGrpSpPr>
                <p:cNvPr id="133012" name="Group 1387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18" name="Line 138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9" name="Line 138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0" name="Line 1387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21" name="Oval 138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13" name="Group 1388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14" name="Line 138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5" name="Line 138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6" name="Line 1388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7" name="Oval 138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3" name="Group 13886"/>
              <p:cNvGrpSpPr>
                <a:grpSpLocks/>
              </p:cNvGrpSpPr>
              <p:nvPr/>
            </p:nvGrpSpPr>
            <p:grpSpPr bwMode="auto">
              <a:xfrm rot="-240000">
                <a:off x="2493" y="1244"/>
                <a:ext cx="69" cy="195"/>
                <a:chOff x="4830" y="3800"/>
                <a:chExt cx="69" cy="195"/>
              </a:xfrm>
            </p:grpSpPr>
            <p:grpSp>
              <p:nvGrpSpPr>
                <p:cNvPr id="133002" name="Group 1388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3008" name="Line 138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9" name="Line 13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0" name="Line 1389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11" name="Oval 138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3003" name="Group 1389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3004" name="Line 138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5" name="Line 138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6" name="Line 1389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7" name="Oval 138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4" name="Group 13897"/>
              <p:cNvGrpSpPr>
                <a:grpSpLocks/>
              </p:cNvGrpSpPr>
              <p:nvPr/>
            </p:nvGrpSpPr>
            <p:grpSpPr bwMode="auto">
              <a:xfrm rot="-960000">
                <a:off x="2277" y="1280"/>
                <a:ext cx="69" cy="195"/>
                <a:chOff x="4830" y="3800"/>
                <a:chExt cx="69" cy="195"/>
              </a:xfrm>
            </p:grpSpPr>
            <p:grpSp>
              <p:nvGrpSpPr>
                <p:cNvPr id="132992" name="Group 1389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98" name="Line 138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9" name="Line 139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0" name="Line 1390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3001" name="Oval 13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93" name="Group 1390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94" name="Line 139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5" name="Line 139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6" name="Line 1390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7" name="Oval 139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5" name="Group 13908"/>
              <p:cNvGrpSpPr>
                <a:grpSpLocks/>
              </p:cNvGrpSpPr>
              <p:nvPr/>
            </p:nvGrpSpPr>
            <p:grpSpPr bwMode="auto">
              <a:xfrm rot="-480000">
                <a:off x="2422" y="1250"/>
                <a:ext cx="69" cy="195"/>
                <a:chOff x="4830" y="3800"/>
                <a:chExt cx="69" cy="195"/>
              </a:xfrm>
            </p:grpSpPr>
            <p:grpSp>
              <p:nvGrpSpPr>
                <p:cNvPr id="132982" name="Group 1390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88" name="Line 139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9" name="Line 139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0" name="Line 1391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91" name="Oval 139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83" name="Group 1391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84" name="Line 139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5" name="Line 139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6" name="Line 1391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7" name="Oval 139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6" name="Group 13919"/>
              <p:cNvGrpSpPr>
                <a:grpSpLocks/>
              </p:cNvGrpSpPr>
              <p:nvPr/>
            </p:nvGrpSpPr>
            <p:grpSpPr bwMode="auto">
              <a:xfrm rot="240000">
                <a:off x="2570" y="1244"/>
                <a:ext cx="69" cy="195"/>
                <a:chOff x="4830" y="3800"/>
                <a:chExt cx="69" cy="195"/>
              </a:xfrm>
            </p:grpSpPr>
            <p:grpSp>
              <p:nvGrpSpPr>
                <p:cNvPr id="132972" name="Group 1392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78" name="Line 139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9" name="Line 139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0" name="Line 1392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81" name="Oval 139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73" name="Group 1392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74" name="Line 139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5" name="Line 139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6" name="Line 1392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7" name="Oval 139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7" name="Group 13930"/>
              <p:cNvGrpSpPr>
                <a:grpSpLocks/>
              </p:cNvGrpSpPr>
              <p:nvPr/>
            </p:nvGrpSpPr>
            <p:grpSpPr bwMode="auto">
              <a:xfrm rot="720000">
                <a:off x="2713" y="1260"/>
                <a:ext cx="69" cy="195"/>
                <a:chOff x="4830" y="3800"/>
                <a:chExt cx="69" cy="195"/>
              </a:xfrm>
            </p:grpSpPr>
            <p:grpSp>
              <p:nvGrpSpPr>
                <p:cNvPr id="132962" name="Group 1393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68" name="Line 139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9" name="Line 139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0" name="Line 139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71" name="Oval 13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63" name="Group 1393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64" name="Line 139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5" name="Line 139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6" name="Line 1393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7" name="Oval 139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8" name="Group 13941"/>
              <p:cNvGrpSpPr>
                <a:grpSpLocks/>
              </p:cNvGrpSpPr>
              <p:nvPr/>
            </p:nvGrpSpPr>
            <p:grpSpPr bwMode="auto">
              <a:xfrm rot="480000">
                <a:off x="2641" y="1250"/>
                <a:ext cx="69" cy="195"/>
                <a:chOff x="4830" y="3800"/>
                <a:chExt cx="69" cy="195"/>
              </a:xfrm>
            </p:grpSpPr>
            <p:grpSp>
              <p:nvGrpSpPr>
                <p:cNvPr id="132952" name="Group 1394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58" name="Line 139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9" name="Line 139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0" name="Line 1394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61" name="Oval 139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53" name="Group 1394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54" name="Line 139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5" name="Line 139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6" name="Line 1395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7" name="Oval 139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19" name="Group 13952"/>
              <p:cNvGrpSpPr>
                <a:grpSpLocks/>
              </p:cNvGrpSpPr>
              <p:nvPr/>
            </p:nvGrpSpPr>
            <p:grpSpPr bwMode="auto">
              <a:xfrm rot="960000">
                <a:off x="2784" y="1276"/>
                <a:ext cx="69" cy="195"/>
                <a:chOff x="4830" y="3800"/>
                <a:chExt cx="69" cy="195"/>
              </a:xfrm>
            </p:grpSpPr>
            <p:grpSp>
              <p:nvGrpSpPr>
                <p:cNvPr id="132942" name="Group 1395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48" name="Line 139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9" name="Line 139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0" name="Line 1395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51" name="Oval 139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43" name="Group 1395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44" name="Line 139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5" name="Line 139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6" name="Line 1396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7" name="Oval 139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20" name="Group 13963"/>
              <p:cNvGrpSpPr>
                <a:grpSpLocks/>
              </p:cNvGrpSpPr>
              <p:nvPr/>
            </p:nvGrpSpPr>
            <p:grpSpPr bwMode="auto">
              <a:xfrm rot="1200000">
                <a:off x="2853" y="1298"/>
                <a:ext cx="69" cy="195"/>
                <a:chOff x="4830" y="3800"/>
                <a:chExt cx="69" cy="195"/>
              </a:xfrm>
            </p:grpSpPr>
            <p:grpSp>
              <p:nvGrpSpPr>
                <p:cNvPr id="132932" name="Group 1396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38" name="Line 139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9" name="Line 13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0" name="Line 1396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41" name="Oval 139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33" name="Group 1396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34" name="Line 139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5" name="Line 139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6" name="Line 139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7" name="Oval 139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921" name="Group 13974"/>
              <p:cNvGrpSpPr>
                <a:grpSpLocks/>
              </p:cNvGrpSpPr>
              <p:nvPr/>
            </p:nvGrpSpPr>
            <p:grpSpPr bwMode="auto">
              <a:xfrm rot="1440000">
                <a:off x="2921" y="1326"/>
                <a:ext cx="69" cy="195"/>
                <a:chOff x="4830" y="3800"/>
                <a:chExt cx="69" cy="195"/>
              </a:xfrm>
            </p:grpSpPr>
            <p:grpSp>
              <p:nvGrpSpPr>
                <p:cNvPr id="132922" name="Group 1397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28" name="Line 139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29" name="Line 139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0" name="Line 139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31" name="Oval 139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23" name="Group 1398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24" name="Line 139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25" name="Line 139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26" name="Line 1398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27" name="Oval 139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4" name="Group 13985"/>
            <p:cNvGrpSpPr>
              <a:grpSpLocks/>
            </p:cNvGrpSpPr>
            <p:nvPr/>
          </p:nvGrpSpPr>
          <p:grpSpPr bwMode="auto">
            <a:xfrm>
              <a:off x="5261" y="646"/>
              <a:ext cx="392" cy="611"/>
              <a:chOff x="5127" y="796"/>
              <a:chExt cx="392" cy="611"/>
            </a:xfrm>
          </p:grpSpPr>
          <p:grpSp>
            <p:nvGrpSpPr>
              <p:cNvPr id="132811" name="Group 13986"/>
              <p:cNvGrpSpPr>
                <a:grpSpLocks/>
              </p:cNvGrpSpPr>
              <p:nvPr/>
            </p:nvGrpSpPr>
            <p:grpSpPr bwMode="auto">
              <a:xfrm rot="3186471">
                <a:off x="5190" y="733"/>
                <a:ext cx="69" cy="195"/>
                <a:chOff x="4830" y="3800"/>
                <a:chExt cx="69" cy="195"/>
              </a:xfrm>
            </p:grpSpPr>
            <p:grpSp>
              <p:nvGrpSpPr>
                <p:cNvPr id="132900" name="Group 1398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906" name="Line 139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7" name="Line 139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8" name="Line 1399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9" name="Oval 139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901" name="Group 1399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902" name="Line 139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3" name="Line 139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4" name="Line 1399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905" name="Oval 139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2" name="Group 13997"/>
              <p:cNvGrpSpPr>
                <a:grpSpLocks/>
              </p:cNvGrpSpPr>
              <p:nvPr/>
            </p:nvGrpSpPr>
            <p:grpSpPr bwMode="auto">
              <a:xfrm rot="3426471">
                <a:off x="5232" y="792"/>
                <a:ext cx="69" cy="195"/>
                <a:chOff x="4830" y="3800"/>
                <a:chExt cx="69" cy="195"/>
              </a:xfrm>
            </p:grpSpPr>
            <p:grpSp>
              <p:nvGrpSpPr>
                <p:cNvPr id="132890" name="Group 1399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96" name="Line 139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7" name="Line 140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8" name="Line 1400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9" name="Oval 140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91" name="Group 1400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92" name="Line 140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3" name="Line 140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4" name="Line 1400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95" name="Oval 140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3" name="Group 14008"/>
              <p:cNvGrpSpPr>
                <a:grpSpLocks/>
              </p:cNvGrpSpPr>
              <p:nvPr/>
            </p:nvGrpSpPr>
            <p:grpSpPr bwMode="auto">
              <a:xfrm rot="3906471">
                <a:off x="5304" y="921"/>
                <a:ext cx="69" cy="195"/>
                <a:chOff x="4830" y="3800"/>
                <a:chExt cx="69" cy="195"/>
              </a:xfrm>
            </p:grpSpPr>
            <p:grpSp>
              <p:nvGrpSpPr>
                <p:cNvPr id="132880" name="Group 1400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86" name="Line 140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7" name="Line 140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8" name="Line 1401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9" name="Oval 140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81" name="Group 1401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82" name="Line 140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3" name="Line 140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4" name="Line 1401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85" name="Oval 140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4" name="Group 14019"/>
              <p:cNvGrpSpPr>
                <a:grpSpLocks/>
              </p:cNvGrpSpPr>
              <p:nvPr/>
            </p:nvGrpSpPr>
            <p:grpSpPr bwMode="auto">
              <a:xfrm rot="4386471">
                <a:off x="5354" y="1057"/>
                <a:ext cx="69" cy="195"/>
                <a:chOff x="4830" y="3800"/>
                <a:chExt cx="69" cy="195"/>
              </a:xfrm>
            </p:grpSpPr>
            <p:grpSp>
              <p:nvGrpSpPr>
                <p:cNvPr id="132870" name="Group 1402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76" name="Line 140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7" name="Line 140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8" name="Line 1402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9" name="Oval 140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71" name="Group 1402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72" name="Line 140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3" name="Line 140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4" name="Line 1402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75" name="Oval 140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5" name="Group 14030"/>
              <p:cNvGrpSpPr>
                <a:grpSpLocks/>
              </p:cNvGrpSpPr>
              <p:nvPr/>
            </p:nvGrpSpPr>
            <p:grpSpPr bwMode="auto">
              <a:xfrm rot="3666471">
                <a:off x="5271" y="854"/>
                <a:ext cx="69" cy="195"/>
                <a:chOff x="4830" y="3800"/>
                <a:chExt cx="69" cy="195"/>
              </a:xfrm>
            </p:grpSpPr>
            <p:grpSp>
              <p:nvGrpSpPr>
                <p:cNvPr id="132860" name="Group 1403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66" name="Line 140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7" name="Line 140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8" name="Line 140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9" name="Oval 140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61" name="Group 1403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62" name="Line 140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3" name="Line 140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4" name="Line 1403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65" name="Oval 140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6" name="Group 14041"/>
              <p:cNvGrpSpPr>
                <a:grpSpLocks/>
              </p:cNvGrpSpPr>
              <p:nvPr/>
            </p:nvGrpSpPr>
            <p:grpSpPr bwMode="auto">
              <a:xfrm rot="4146471">
                <a:off x="5332" y="989"/>
                <a:ext cx="69" cy="195"/>
                <a:chOff x="4830" y="3800"/>
                <a:chExt cx="69" cy="195"/>
              </a:xfrm>
            </p:grpSpPr>
            <p:grpSp>
              <p:nvGrpSpPr>
                <p:cNvPr id="132850" name="Group 1404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56" name="Line 140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7" name="Line 14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8" name="Line 1404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9" name="Oval 140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51" name="Group 1404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52" name="Line 140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3" name="Line 140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4" name="Line 1405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55" name="Oval 140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7" name="Group 14052"/>
              <p:cNvGrpSpPr>
                <a:grpSpLocks/>
              </p:cNvGrpSpPr>
              <p:nvPr/>
            </p:nvGrpSpPr>
            <p:grpSpPr bwMode="auto">
              <a:xfrm rot="4866471">
                <a:off x="5371" y="1132"/>
                <a:ext cx="69" cy="195"/>
                <a:chOff x="4830" y="3800"/>
                <a:chExt cx="69" cy="195"/>
              </a:xfrm>
            </p:grpSpPr>
            <p:grpSp>
              <p:nvGrpSpPr>
                <p:cNvPr id="132840" name="Group 1405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46" name="Line 140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7" name="Line 140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8" name="Line 1405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9" name="Oval 140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41" name="Group 1405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42" name="Line 140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3" name="Line 140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4" name="Line 1406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45" name="Oval 140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8" name="Group 14063"/>
              <p:cNvGrpSpPr>
                <a:grpSpLocks/>
              </p:cNvGrpSpPr>
              <p:nvPr/>
            </p:nvGrpSpPr>
            <p:grpSpPr bwMode="auto">
              <a:xfrm rot="5346471">
                <a:off x="5387" y="1275"/>
                <a:ext cx="69" cy="195"/>
                <a:chOff x="4830" y="3800"/>
                <a:chExt cx="69" cy="195"/>
              </a:xfrm>
            </p:grpSpPr>
            <p:grpSp>
              <p:nvGrpSpPr>
                <p:cNvPr id="132830" name="Group 1406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36" name="Line 140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7" name="Line 140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8" name="Line 1406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9" name="Oval 140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31" name="Group 1406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32" name="Line 140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3" name="Line 140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4" name="Line 140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35" name="Oval 14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819" name="Group 14074"/>
              <p:cNvGrpSpPr>
                <a:grpSpLocks/>
              </p:cNvGrpSpPr>
              <p:nvPr/>
            </p:nvGrpSpPr>
            <p:grpSpPr bwMode="auto">
              <a:xfrm rot="5106471">
                <a:off x="5381" y="1202"/>
                <a:ext cx="69" cy="195"/>
                <a:chOff x="4830" y="3800"/>
                <a:chExt cx="69" cy="195"/>
              </a:xfrm>
            </p:grpSpPr>
            <p:grpSp>
              <p:nvGrpSpPr>
                <p:cNvPr id="132820" name="Group 1407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26" name="Line 140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7" name="Line 14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8" name="Line 140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9" name="Oval 140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21" name="Group 1408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22" name="Line 140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3" name="Line 14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4" name="Line 1408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25" name="Oval 140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5" name="Group 14085"/>
            <p:cNvGrpSpPr>
              <a:grpSpLocks/>
            </p:cNvGrpSpPr>
            <p:nvPr/>
          </p:nvGrpSpPr>
          <p:grpSpPr bwMode="auto">
            <a:xfrm flipH="1">
              <a:off x="1133" y="216"/>
              <a:ext cx="853" cy="195"/>
              <a:chOff x="574" y="343"/>
              <a:chExt cx="853" cy="195"/>
            </a:xfrm>
          </p:grpSpPr>
          <p:grpSp>
            <p:nvGrpSpPr>
              <p:cNvPr id="132679" name="Group 14086"/>
              <p:cNvGrpSpPr>
                <a:grpSpLocks/>
              </p:cNvGrpSpPr>
              <p:nvPr/>
            </p:nvGrpSpPr>
            <p:grpSpPr bwMode="auto">
              <a:xfrm>
                <a:off x="574" y="343"/>
                <a:ext cx="69" cy="195"/>
                <a:chOff x="4830" y="3800"/>
                <a:chExt cx="69" cy="195"/>
              </a:xfrm>
            </p:grpSpPr>
            <p:grpSp>
              <p:nvGrpSpPr>
                <p:cNvPr id="132801" name="Group 1408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807" name="Line 140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8" name="Line 140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9" name="Line 1409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10" name="Oval 140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802" name="Group 1409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803" name="Line 140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4" name="Line 14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5" name="Line 1409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6" name="Oval 140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0" name="Group 14097"/>
              <p:cNvGrpSpPr>
                <a:grpSpLocks/>
              </p:cNvGrpSpPr>
              <p:nvPr/>
            </p:nvGrpSpPr>
            <p:grpSpPr bwMode="auto">
              <a:xfrm>
                <a:off x="645" y="343"/>
                <a:ext cx="69" cy="195"/>
                <a:chOff x="4830" y="3800"/>
                <a:chExt cx="69" cy="195"/>
              </a:xfrm>
            </p:grpSpPr>
            <p:grpSp>
              <p:nvGrpSpPr>
                <p:cNvPr id="132791" name="Group 1409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97" name="Line 140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8" name="Line 14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9" name="Line 1410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800" name="Oval 141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92" name="Group 1410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93" name="Line 141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4" name="Line 14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5" name="Line 1410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6" name="Oval 141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1" name="Group 14108"/>
              <p:cNvGrpSpPr>
                <a:grpSpLocks/>
              </p:cNvGrpSpPr>
              <p:nvPr/>
            </p:nvGrpSpPr>
            <p:grpSpPr bwMode="auto">
              <a:xfrm>
                <a:off x="787" y="343"/>
                <a:ext cx="69" cy="195"/>
                <a:chOff x="4830" y="3800"/>
                <a:chExt cx="69" cy="195"/>
              </a:xfrm>
            </p:grpSpPr>
            <p:grpSp>
              <p:nvGrpSpPr>
                <p:cNvPr id="132781" name="Group 1410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87" name="Line 14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8" name="Line 141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9" name="Line 1411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90" name="Oval 141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82" name="Group 1411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83" name="Line 141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4" name="Line 14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5" name="Line 1411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6" name="Oval 141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2" name="Group 14119"/>
              <p:cNvGrpSpPr>
                <a:grpSpLocks/>
              </p:cNvGrpSpPr>
              <p:nvPr/>
            </p:nvGrpSpPr>
            <p:grpSpPr bwMode="auto">
              <a:xfrm>
                <a:off x="930" y="343"/>
                <a:ext cx="69" cy="195"/>
                <a:chOff x="4830" y="3800"/>
                <a:chExt cx="69" cy="195"/>
              </a:xfrm>
            </p:grpSpPr>
            <p:grpSp>
              <p:nvGrpSpPr>
                <p:cNvPr id="132771" name="Group 1412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77" name="Line 141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8" name="Line 141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9" name="Line 1412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80" name="Oval 141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72" name="Group 1412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73" name="Line 141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4" name="Line 14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5" name="Line 1412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6" name="Oval 14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3" name="Group 14130"/>
              <p:cNvGrpSpPr>
                <a:grpSpLocks/>
              </p:cNvGrpSpPr>
              <p:nvPr/>
            </p:nvGrpSpPr>
            <p:grpSpPr bwMode="auto">
              <a:xfrm>
                <a:off x="716" y="343"/>
                <a:ext cx="69" cy="195"/>
                <a:chOff x="4830" y="3800"/>
                <a:chExt cx="69" cy="195"/>
              </a:xfrm>
            </p:grpSpPr>
            <p:grpSp>
              <p:nvGrpSpPr>
                <p:cNvPr id="132761" name="Group 1413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67" name="Line 141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8" name="Line 141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9" name="Line 141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70" name="Oval 14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62" name="Group 1413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63" name="Line 141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4" name="Line 14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5" name="Line 1413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6" name="Oval 141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4" name="Group 14141"/>
              <p:cNvGrpSpPr>
                <a:grpSpLocks/>
              </p:cNvGrpSpPr>
              <p:nvPr/>
            </p:nvGrpSpPr>
            <p:grpSpPr bwMode="auto">
              <a:xfrm>
                <a:off x="859" y="343"/>
                <a:ext cx="69" cy="195"/>
                <a:chOff x="4830" y="3800"/>
                <a:chExt cx="69" cy="195"/>
              </a:xfrm>
            </p:grpSpPr>
            <p:grpSp>
              <p:nvGrpSpPr>
                <p:cNvPr id="132751" name="Group 1414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57" name="Line 141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8" name="Line 141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9" name="Line 1414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60" name="Oval 14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52" name="Group 1414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53" name="Line 141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4" name="Line 141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5" name="Line 1415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6" name="Oval 141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5" name="Group 14152"/>
              <p:cNvGrpSpPr>
                <a:grpSpLocks/>
              </p:cNvGrpSpPr>
              <p:nvPr/>
            </p:nvGrpSpPr>
            <p:grpSpPr bwMode="auto">
              <a:xfrm>
                <a:off x="1001" y="343"/>
                <a:ext cx="69" cy="195"/>
                <a:chOff x="4830" y="3800"/>
                <a:chExt cx="69" cy="195"/>
              </a:xfrm>
            </p:grpSpPr>
            <p:grpSp>
              <p:nvGrpSpPr>
                <p:cNvPr id="132741" name="Group 1415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47" name="Line 141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8" name="Line 141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9" name="Line 1415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50" name="Oval 14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42" name="Group 1415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43" name="Line 141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4" name="Line 14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5" name="Line 1416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6" name="Oval 141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6" name="Group 14163"/>
              <p:cNvGrpSpPr>
                <a:grpSpLocks/>
              </p:cNvGrpSpPr>
              <p:nvPr/>
            </p:nvGrpSpPr>
            <p:grpSpPr bwMode="auto">
              <a:xfrm>
                <a:off x="1144" y="343"/>
                <a:ext cx="69" cy="195"/>
                <a:chOff x="4830" y="3800"/>
                <a:chExt cx="69" cy="195"/>
              </a:xfrm>
            </p:grpSpPr>
            <p:grpSp>
              <p:nvGrpSpPr>
                <p:cNvPr id="132731" name="Group 1416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37" name="Line 141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8" name="Line 141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9" name="Line 1416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40" name="Oval 14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32" name="Group 1416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33" name="Line 141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4" name="Line 141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5" name="Line 141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6" name="Oval 141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7" name="Group 14174"/>
              <p:cNvGrpSpPr>
                <a:grpSpLocks/>
              </p:cNvGrpSpPr>
              <p:nvPr/>
            </p:nvGrpSpPr>
            <p:grpSpPr bwMode="auto">
              <a:xfrm>
                <a:off x="1072" y="343"/>
                <a:ext cx="69" cy="195"/>
                <a:chOff x="4830" y="3800"/>
                <a:chExt cx="69" cy="195"/>
              </a:xfrm>
            </p:grpSpPr>
            <p:grpSp>
              <p:nvGrpSpPr>
                <p:cNvPr id="132721" name="Group 1417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27" name="Line 141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8" name="Line 14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9" name="Line 141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30" name="Oval 14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22" name="Group 1418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23" name="Line 141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4" name="Line 141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5" name="Line 1418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6" name="Oval 141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8" name="Group 14185"/>
              <p:cNvGrpSpPr>
                <a:grpSpLocks/>
              </p:cNvGrpSpPr>
              <p:nvPr/>
            </p:nvGrpSpPr>
            <p:grpSpPr bwMode="auto">
              <a:xfrm>
                <a:off x="1215" y="343"/>
                <a:ext cx="69" cy="195"/>
                <a:chOff x="4830" y="3800"/>
                <a:chExt cx="69" cy="195"/>
              </a:xfrm>
            </p:grpSpPr>
            <p:grpSp>
              <p:nvGrpSpPr>
                <p:cNvPr id="132711" name="Group 1418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17" name="Line 141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8" name="Line 141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9" name="Line 1418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20" name="Oval 14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12" name="Group 1419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13" name="Line 14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4" name="Line 141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5" name="Line 141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6" name="Oval 141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89" name="Group 14196"/>
              <p:cNvGrpSpPr>
                <a:grpSpLocks/>
              </p:cNvGrpSpPr>
              <p:nvPr/>
            </p:nvGrpSpPr>
            <p:grpSpPr bwMode="auto">
              <a:xfrm>
                <a:off x="1286" y="343"/>
                <a:ext cx="69" cy="195"/>
                <a:chOff x="4830" y="3800"/>
                <a:chExt cx="69" cy="195"/>
              </a:xfrm>
            </p:grpSpPr>
            <p:grpSp>
              <p:nvGrpSpPr>
                <p:cNvPr id="132701" name="Group 1419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707" name="Line 141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8" name="Line 14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9" name="Line 1420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10" name="Oval 14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702" name="Group 1420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703" name="Line 142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4" name="Line 142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5" name="Line 1420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6" name="Oval 142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690" name="Group 14207"/>
              <p:cNvGrpSpPr>
                <a:grpSpLocks/>
              </p:cNvGrpSpPr>
              <p:nvPr/>
            </p:nvGrpSpPr>
            <p:grpSpPr bwMode="auto">
              <a:xfrm>
                <a:off x="1358" y="343"/>
                <a:ext cx="69" cy="195"/>
                <a:chOff x="4830" y="3800"/>
                <a:chExt cx="69" cy="195"/>
              </a:xfrm>
            </p:grpSpPr>
            <p:grpSp>
              <p:nvGrpSpPr>
                <p:cNvPr id="132691" name="Group 1420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97" name="Line 14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98" name="Line 142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99" name="Line 1421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700" name="Oval 14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92" name="Group 1421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93" name="Line 14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94" name="Line 142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95" name="Line 1421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96" name="Oval 142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6" name="Group 14218"/>
            <p:cNvGrpSpPr>
              <a:grpSpLocks/>
            </p:cNvGrpSpPr>
            <p:nvPr/>
          </p:nvGrpSpPr>
          <p:grpSpPr bwMode="auto">
            <a:xfrm rot="20155438" flipH="1">
              <a:off x="294" y="291"/>
              <a:ext cx="849" cy="283"/>
              <a:chOff x="2141" y="1244"/>
              <a:chExt cx="849" cy="283"/>
            </a:xfrm>
          </p:grpSpPr>
          <p:grpSp>
            <p:nvGrpSpPr>
              <p:cNvPr id="132547" name="Group 14219"/>
              <p:cNvGrpSpPr>
                <a:grpSpLocks/>
              </p:cNvGrpSpPr>
              <p:nvPr/>
            </p:nvGrpSpPr>
            <p:grpSpPr bwMode="auto">
              <a:xfrm rot="-1440000">
                <a:off x="2141" y="1332"/>
                <a:ext cx="69" cy="195"/>
                <a:chOff x="4830" y="3800"/>
                <a:chExt cx="69" cy="195"/>
              </a:xfrm>
            </p:grpSpPr>
            <p:grpSp>
              <p:nvGrpSpPr>
                <p:cNvPr id="132669" name="Group 1422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75" name="Line 142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6" name="Line 142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7" name="Line 1422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8" name="Oval 14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70" name="Group 1422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71" name="Line 142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2" name="Line 142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3" name="Line 1422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74" name="Oval 142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48" name="Group 14230"/>
              <p:cNvGrpSpPr>
                <a:grpSpLocks/>
              </p:cNvGrpSpPr>
              <p:nvPr/>
            </p:nvGrpSpPr>
            <p:grpSpPr bwMode="auto">
              <a:xfrm rot="-1200000">
                <a:off x="2208" y="1304"/>
                <a:ext cx="69" cy="195"/>
                <a:chOff x="4830" y="3800"/>
                <a:chExt cx="69" cy="195"/>
              </a:xfrm>
            </p:grpSpPr>
            <p:grpSp>
              <p:nvGrpSpPr>
                <p:cNvPr id="132659" name="Group 1423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65" name="Line 142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6" name="Line 142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7" name="Line 142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8" name="Oval 14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60" name="Group 1423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61" name="Line 142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2" name="Line 142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3" name="Line 1423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64" name="Oval 142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49" name="Group 14241"/>
              <p:cNvGrpSpPr>
                <a:grpSpLocks/>
              </p:cNvGrpSpPr>
              <p:nvPr/>
            </p:nvGrpSpPr>
            <p:grpSpPr bwMode="auto">
              <a:xfrm rot="-720000">
                <a:off x="2350" y="1262"/>
                <a:ext cx="69" cy="195"/>
                <a:chOff x="4830" y="3800"/>
                <a:chExt cx="69" cy="195"/>
              </a:xfrm>
            </p:grpSpPr>
            <p:grpSp>
              <p:nvGrpSpPr>
                <p:cNvPr id="132649" name="Group 1424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55" name="Line 142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6" name="Line 142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7" name="Line 1424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8" name="Oval 14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50" name="Group 1424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51" name="Line 14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2" name="Line 142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3" name="Line 1425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54" name="Oval 142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0" name="Group 14252"/>
              <p:cNvGrpSpPr>
                <a:grpSpLocks/>
              </p:cNvGrpSpPr>
              <p:nvPr/>
            </p:nvGrpSpPr>
            <p:grpSpPr bwMode="auto">
              <a:xfrm rot="-240000">
                <a:off x="2493" y="1244"/>
                <a:ext cx="69" cy="195"/>
                <a:chOff x="4830" y="3800"/>
                <a:chExt cx="69" cy="195"/>
              </a:xfrm>
            </p:grpSpPr>
            <p:grpSp>
              <p:nvGrpSpPr>
                <p:cNvPr id="132639" name="Group 1425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45" name="Line 142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6" name="Line 14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7" name="Line 1425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8" name="Oval 14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40" name="Group 1425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41" name="Line 142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2" name="Line 142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3" name="Line 1426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44" name="Oval 142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1" name="Group 14263"/>
              <p:cNvGrpSpPr>
                <a:grpSpLocks/>
              </p:cNvGrpSpPr>
              <p:nvPr/>
            </p:nvGrpSpPr>
            <p:grpSpPr bwMode="auto">
              <a:xfrm rot="-960000">
                <a:off x="2277" y="1280"/>
                <a:ext cx="69" cy="195"/>
                <a:chOff x="4830" y="3800"/>
                <a:chExt cx="69" cy="195"/>
              </a:xfrm>
            </p:grpSpPr>
            <p:grpSp>
              <p:nvGrpSpPr>
                <p:cNvPr id="132629" name="Group 1426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35" name="Line 14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6" name="Line 142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7" name="Line 1426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8" name="Oval 14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30" name="Group 1426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31" name="Line 142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2" name="Line 142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3" name="Line 142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34" name="Oval 142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2" name="Group 14274"/>
              <p:cNvGrpSpPr>
                <a:grpSpLocks/>
              </p:cNvGrpSpPr>
              <p:nvPr/>
            </p:nvGrpSpPr>
            <p:grpSpPr bwMode="auto">
              <a:xfrm rot="-480000">
                <a:off x="2422" y="1250"/>
                <a:ext cx="69" cy="195"/>
                <a:chOff x="4830" y="3800"/>
                <a:chExt cx="69" cy="195"/>
              </a:xfrm>
            </p:grpSpPr>
            <p:grpSp>
              <p:nvGrpSpPr>
                <p:cNvPr id="132619" name="Group 1427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25" name="Line 142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6" name="Line 142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7" name="Line 142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8" name="Oval 14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20" name="Group 1428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21" name="Line 142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2" name="Line 142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3" name="Line 1428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24" name="Oval 14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3" name="Group 14285"/>
              <p:cNvGrpSpPr>
                <a:grpSpLocks/>
              </p:cNvGrpSpPr>
              <p:nvPr/>
            </p:nvGrpSpPr>
            <p:grpSpPr bwMode="auto">
              <a:xfrm rot="240000">
                <a:off x="2570" y="1244"/>
                <a:ext cx="69" cy="195"/>
                <a:chOff x="4830" y="3800"/>
                <a:chExt cx="69" cy="195"/>
              </a:xfrm>
            </p:grpSpPr>
            <p:grpSp>
              <p:nvGrpSpPr>
                <p:cNvPr id="132609" name="Group 1428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15" name="Line 142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6" name="Line 142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7" name="Line 1428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8" name="Oval 14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10" name="Group 1429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11" name="Line 142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2" name="Line 14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3" name="Line 142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14" name="Oval 142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4" name="Group 14296"/>
              <p:cNvGrpSpPr>
                <a:grpSpLocks/>
              </p:cNvGrpSpPr>
              <p:nvPr/>
            </p:nvGrpSpPr>
            <p:grpSpPr bwMode="auto">
              <a:xfrm rot="720000">
                <a:off x="2713" y="1260"/>
                <a:ext cx="69" cy="195"/>
                <a:chOff x="4830" y="3800"/>
                <a:chExt cx="69" cy="195"/>
              </a:xfrm>
            </p:grpSpPr>
            <p:grpSp>
              <p:nvGrpSpPr>
                <p:cNvPr id="132599" name="Group 1429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605" name="Line 142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6" name="Line 142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7" name="Line 1430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8" name="Oval 14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600" name="Group 1430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601" name="Line 143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2" name="Line 143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3" name="Line 1430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604" name="Oval 143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5" name="Group 14307"/>
              <p:cNvGrpSpPr>
                <a:grpSpLocks/>
              </p:cNvGrpSpPr>
              <p:nvPr/>
            </p:nvGrpSpPr>
            <p:grpSpPr bwMode="auto">
              <a:xfrm rot="480000">
                <a:off x="2641" y="1250"/>
                <a:ext cx="69" cy="195"/>
                <a:chOff x="4830" y="3800"/>
                <a:chExt cx="69" cy="195"/>
              </a:xfrm>
            </p:grpSpPr>
            <p:grpSp>
              <p:nvGrpSpPr>
                <p:cNvPr id="132589" name="Group 1430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95" name="Line 143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6" name="Line 143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7" name="Line 1431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8" name="Oval 143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90" name="Group 1431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91" name="Line 143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2" name="Line 143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3" name="Line 1431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94" name="Oval 143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6" name="Group 14318"/>
              <p:cNvGrpSpPr>
                <a:grpSpLocks/>
              </p:cNvGrpSpPr>
              <p:nvPr/>
            </p:nvGrpSpPr>
            <p:grpSpPr bwMode="auto">
              <a:xfrm rot="960000">
                <a:off x="2784" y="1276"/>
                <a:ext cx="69" cy="195"/>
                <a:chOff x="4830" y="3800"/>
                <a:chExt cx="69" cy="195"/>
              </a:xfrm>
            </p:grpSpPr>
            <p:grpSp>
              <p:nvGrpSpPr>
                <p:cNvPr id="132579" name="Group 1431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85" name="Line 143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6" name="Line 143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7" name="Line 1432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8" name="Oval 143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80" name="Group 1432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81" name="Line 143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2" name="Line 143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3" name="Line 143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84" name="Oval 143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7" name="Group 14329"/>
              <p:cNvGrpSpPr>
                <a:grpSpLocks/>
              </p:cNvGrpSpPr>
              <p:nvPr/>
            </p:nvGrpSpPr>
            <p:grpSpPr bwMode="auto">
              <a:xfrm rot="1200000">
                <a:off x="2853" y="1298"/>
                <a:ext cx="69" cy="195"/>
                <a:chOff x="4830" y="3800"/>
                <a:chExt cx="69" cy="195"/>
              </a:xfrm>
            </p:grpSpPr>
            <p:grpSp>
              <p:nvGrpSpPr>
                <p:cNvPr id="132569" name="Group 1433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75" name="Line 143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6" name="Line 143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7" name="Line 1433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8" name="Oval 143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70" name="Group 1433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71" name="Line 143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2" name="Line 143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3" name="Line 1433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74" name="Oval 143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558" name="Group 14340"/>
              <p:cNvGrpSpPr>
                <a:grpSpLocks/>
              </p:cNvGrpSpPr>
              <p:nvPr/>
            </p:nvGrpSpPr>
            <p:grpSpPr bwMode="auto">
              <a:xfrm rot="1440000">
                <a:off x="2921" y="1326"/>
                <a:ext cx="69" cy="195"/>
                <a:chOff x="4830" y="3800"/>
                <a:chExt cx="69" cy="195"/>
              </a:xfrm>
            </p:grpSpPr>
            <p:grpSp>
              <p:nvGrpSpPr>
                <p:cNvPr id="132559" name="Group 1434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65" name="Line 143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6" name="Line 143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7" name="Line 1434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8" name="Oval 143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60" name="Group 1434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61" name="Line 143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2" name="Line 143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3" name="Line 1434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64" name="Oval 143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132447" name="Group 14351"/>
            <p:cNvGrpSpPr>
              <a:grpSpLocks/>
            </p:cNvGrpSpPr>
            <p:nvPr/>
          </p:nvGrpSpPr>
          <p:grpSpPr bwMode="auto">
            <a:xfrm flipH="1">
              <a:off x="36" y="645"/>
              <a:ext cx="392" cy="611"/>
              <a:chOff x="5127" y="796"/>
              <a:chExt cx="392" cy="611"/>
            </a:xfrm>
          </p:grpSpPr>
          <p:grpSp>
            <p:nvGrpSpPr>
              <p:cNvPr id="132448" name="Group 14352"/>
              <p:cNvGrpSpPr>
                <a:grpSpLocks/>
              </p:cNvGrpSpPr>
              <p:nvPr/>
            </p:nvGrpSpPr>
            <p:grpSpPr bwMode="auto">
              <a:xfrm rot="3186471">
                <a:off x="5190" y="733"/>
                <a:ext cx="69" cy="195"/>
                <a:chOff x="4830" y="3800"/>
                <a:chExt cx="69" cy="195"/>
              </a:xfrm>
            </p:grpSpPr>
            <p:grpSp>
              <p:nvGrpSpPr>
                <p:cNvPr id="132537" name="Group 1435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43" name="Line 143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4" name="Line 143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5" name="Line 1435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6" name="Oval 143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38" name="Group 1435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39" name="Line 143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0" name="Line 143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1" name="Line 1436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42" name="Oval 14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49" name="Group 14363"/>
              <p:cNvGrpSpPr>
                <a:grpSpLocks/>
              </p:cNvGrpSpPr>
              <p:nvPr/>
            </p:nvGrpSpPr>
            <p:grpSpPr bwMode="auto">
              <a:xfrm rot="3426471">
                <a:off x="5232" y="792"/>
                <a:ext cx="69" cy="195"/>
                <a:chOff x="4830" y="3800"/>
                <a:chExt cx="69" cy="195"/>
              </a:xfrm>
            </p:grpSpPr>
            <p:grpSp>
              <p:nvGrpSpPr>
                <p:cNvPr id="132527" name="Group 1436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33" name="Line 143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4" name="Line 143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5" name="Line 1436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6" name="Oval 143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28" name="Group 1436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29" name="Line 143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0" name="Line 14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1" name="Line 14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32" name="Oval 143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0" name="Group 14374"/>
              <p:cNvGrpSpPr>
                <a:grpSpLocks/>
              </p:cNvGrpSpPr>
              <p:nvPr/>
            </p:nvGrpSpPr>
            <p:grpSpPr bwMode="auto">
              <a:xfrm rot="3906471">
                <a:off x="5304" y="921"/>
                <a:ext cx="69" cy="195"/>
                <a:chOff x="4830" y="3800"/>
                <a:chExt cx="69" cy="195"/>
              </a:xfrm>
            </p:grpSpPr>
            <p:grpSp>
              <p:nvGrpSpPr>
                <p:cNvPr id="132517" name="Group 1437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23" name="Line 143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4" name="Line 143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5" name="Line 143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6" name="Oval 14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18" name="Group 1438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19" name="Line 143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0" name="Line 143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1" name="Line 1438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22" name="Oval 143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1" name="Group 14385"/>
              <p:cNvGrpSpPr>
                <a:grpSpLocks/>
              </p:cNvGrpSpPr>
              <p:nvPr/>
            </p:nvGrpSpPr>
            <p:grpSpPr bwMode="auto">
              <a:xfrm rot="4386471">
                <a:off x="5354" y="1057"/>
                <a:ext cx="69" cy="195"/>
                <a:chOff x="4830" y="3800"/>
                <a:chExt cx="69" cy="195"/>
              </a:xfrm>
            </p:grpSpPr>
            <p:grpSp>
              <p:nvGrpSpPr>
                <p:cNvPr id="132507" name="Group 1438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13" name="Line 143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4" name="Line 143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5" name="Line 1438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6" name="Oval 14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508" name="Group 1439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509" name="Line 143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0" name="Line 143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1" name="Line 143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12" name="Oval 143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2" name="Group 14396"/>
              <p:cNvGrpSpPr>
                <a:grpSpLocks/>
              </p:cNvGrpSpPr>
              <p:nvPr/>
            </p:nvGrpSpPr>
            <p:grpSpPr bwMode="auto">
              <a:xfrm rot="3666471">
                <a:off x="5271" y="854"/>
                <a:ext cx="69" cy="195"/>
                <a:chOff x="4830" y="3800"/>
                <a:chExt cx="69" cy="195"/>
              </a:xfrm>
            </p:grpSpPr>
            <p:grpSp>
              <p:nvGrpSpPr>
                <p:cNvPr id="132497" name="Group 1439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503" name="Line 143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4" name="Line 143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5" name="Line 1440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6" name="Oval 14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498" name="Group 1440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499" name="Line 14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0" name="Line 144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1" name="Line 1440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502" name="Oval 144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3" name="Group 14407"/>
              <p:cNvGrpSpPr>
                <a:grpSpLocks/>
              </p:cNvGrpSpPr>
              <p:nvPr/>
            </p:nvGrpSpPr>
            <p:grpSpPr bwMode="auto">
              <a:xfrm rot="4146471">
                <a:off x="5332" y="989"/>
                <a:ext cx="69" cy="195"/>
                <a:chOff x="4830" y="3800"/>
                <a:chExt cx="69" cy="195"/>
              </a:xfrm>
            </p:grpSpPr>
            <p:grpSp>
              <p:nvGrpSpPr>
                <p:cNvPr id="132487" name="Group 1440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493" name="Line 144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4" name="Line 14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5" name="Line 1441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6" name="Oval 14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488" name="Group 1441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489" name="Line 144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0" name="Line 144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1" name="Line 1441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92" name="Oval 144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4" name="Group 14418"/>
              <p:cNvGrpSpPr>
                <a:grpSpLocks/>
              </p:cNvGrpSpPr>
              <p:nvPr/>
            </p:nvGrpSpPr>
            <p:grpSpPr bwMode="auto">
              <a:xfrm rot="4866471">
                <a:off x="5371" y="1132"/>
                <a:ext cx="69" cy="195"/>
                <a:chOff x="4830" y="3800"/>
                <a:chExt cx="69" cy="195"/>
              </a:xfrm>
            </p:grpSpPr>
            <p:grpSp>
              <p:nvGrpSpPr>
                <p:cNvPr id="132477" name="Group 1441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483" name="Line 14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4" name="Line 144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5" name="Line 1442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6" name="Oval 144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478" name="Group 1442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479" name="Line 144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0" name="Line 144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1" name="Line 144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82" name="Oval 144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5" name="Group 14429"/>
              <p:cNvGrpSpPr>
                <a:grpSpLocks/>
              </p:cNvGrpSpPr>
              <p:nvPr/>
            </p:nvGrpSpPr>
            <p:grpSpPr bwMode="auto">
              <a:xfrm rot="5346471">
                <a:off x="5387" y="1275"/>
                <a:ext cx="69" cy="195"/>
                <a:chOff x="4830" y="3800"/>
                <a:chExt cx="69" cy="195"/>
              </a:xfrm>
            </p:grpSpPr>
            <p:grpSp>
              <p:nvGrpSpPr>
                <p:cNvPr id="132467" name="Group 1443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473" name="Line 144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4" name="Line 144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5" name="Line 1443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6" name="Oval 14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468" name="Group 1443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469" name="Line 144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0" name="Line 144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1" name="Line 1443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72" name="Oval 144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2456" name="Group 14440"/>
              <p:cNvGrpSpPr>
                <a:grpSpLocks/>
              </p:cNvGrpSpPr>
              <p:nvPr/>
            </p:nvGrpSpPr>
            <p:grpSpPr bwMode="auto">
              <a:xfrm rot="5106471">
                <a:off x="5381" y="1202"/>
                <a:ext cx="69" cy="195"/>
                <a:chOff x="4830" y="3800"/>
                <a:chExt cx="69" cy="195"/>
              </a:xfrm>
            </p:grpSpPr>
            <p:grpSp>
              <p:nvGrpSpPr>
                <p:cNvPr id="132457" name="Group 1444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32463" name="Line 144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4" name="Line 144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5" name="Line 1444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6" name="Oval 14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2458" name="Group 1444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32459" name="Line 144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0" name="Line 144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1" name="Line 1444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2462" name="Oval 144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grpSp>
        <p:nvGrpSpPr>
          <p:cNvPr id="57354" name="Group 14451"/>
          <p:cNvGrpSpPr>
            <a:grpSpLocks/>
          </p:cNvGrpSpPr>
          <p:nvPr/>
        </p:nvGrpSpPr>
        <p:grpSpPr bwMode="auto">
          <a:xfrm>
            <a:off x="7199313" y="3954463"/>
            <a:ext cx="1828800" cy="209550"/>
            <a:chOff x="103" y="1811"/>
            <a:chExt cx="1152" cy="132"/>
          </a:xfrm>
        </p:grpSpPr>
        <p:sp>
          <p:nvSpPr>
            <p:cNvPr id="132340" name="Freeform 14452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1" name="Freeform 14453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2" name="Freeform 14454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3" name="Freeform 14455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4" name="Freeform 14456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5" name="Freeform 14457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6" name="Freeform 14458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47" name="Freeform 14459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32348" name="Group 14460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132438" name="AutoShape 14461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39" name="AutoShape 14462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49" name="Group 14463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132436" name="AutoShape 14464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37" name="AutoShape 14465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0" name="Group 14466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132434" name="AutoShape 14467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35" name="AutoShape 14468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1" name="Group 14469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132432" name="AutoShape 14470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33" name="AutoShape 14471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2" name="Group 14472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132430" name="AutoShape 14473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31" name="AutoShape 14474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3" name="Group 14475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132428" name="AutoShape 14476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29" name="AutoShape 14477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4" name="Group 14478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132426" name="AutoShape 14479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27" name="AutoShape 14480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5" name="Group 14481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132424" name="AutoShape 14482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25" name="AutoShape 14483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6" name="Group 14484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132422" name="AutoShape 14485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23" name="AutoShape 14486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7" name="Group 14487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132420" name="AutoShape 14488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21" name="AutoShape 14489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8" name="Group 14490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132418" name="AutoShape 14491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19" name="AutoShape 14492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59" name="Group 14493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132416" name="AutoShape 14494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17" name="AutoShape 14495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0" name="Group 14496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132414" name="AutoShape 14497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15" name="AutoShape 14498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1" name="Group 14499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132412" name="AutoShape 14500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13" name="AutoShape 14501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2" name="Group 14502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132410" name="AutoShape 14503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11" name="AutoShape 14504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3" name="Group 14505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132408" name="AutoShape 14506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09" name="AutoShape 14507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4" name="Group 14508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132406" name="AutoShape 14509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07" name="AutoShape 14510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5" name="Group 14511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132404" name="AutoShape 14512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05" name="AutoShape 14513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6" name="Group 14514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132402" name="AutoShape 14515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03" name="AutoShape 14516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7" name="Group 14517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132400" name="AutoShape 14518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401" name="AutoShape 14519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8" name="Group 14520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132398" name="AutoShape 14521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99" name="AutoShape 14522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69" name="Group 14523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132396" name="AutoShape 14524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97" name="AutoShape 14525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0" name="Group 14526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132394" name="AutoShape 14527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95" name="AutoShape 14528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1" name="Group 14529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132392" name="AutoShape 1453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93" name="AutoShape 1453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2" name="Group 14532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132390" name="AutoShape 1453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91" name="AutoShape 1453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3" name="Group 14535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132388" name="AutoShape 1453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89" name="AutoShape 1453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4" name="Group 14538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132386" name="AutoShape 1453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87" name="AutoShape 1454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375" name="Group 14541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132384" name="AutoShape 1454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85" name="AutoShape 1454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32376" name="Freeform 14544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77" name="Freeform 14545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78" name="Freeform 14546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79" name="Freeform 14547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80" name="Freeform 14548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81" name="Freeform 14549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82" name="Freeform 14550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383" name="Freeform 14551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7355" name="Oval 14563"/>
          <p:cNvSpPr>
            <a:spLocks noChangeArrowheads="1"/>
          </p:cNvSpPr>
          <p:nvPr/>
        </p:nvSpPr>
        <p:spPr bwMode="auto">
          <a:xfrm>
            <a:off x="8040688" y="3751263"/>
            <a:ext cx="274637" cy="547687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CRE</a:t>
            </a:r>
          </a:p>
        </p:txBody>
      </p:sp>
      <p:sp>
        <p:nvSpPr>
          <p:cNvPr id="57356" name="Oval 14564"/>
          <p:cNvSpPr>
            <a:spLocks noChangeAspect="1" noChangeArrowheads="1"/>
          </p:cNvSpPr>
          <p:nvPr/>
        </p:nvSpPr>
        <p:spPr bwMode="auto">
          <a:xfrm>
            <a:off x="8151813" y="3629025"/>
            <a:ext cx="182562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S133</a:t>
            </a:r>
          </a:p>
        </p:txBody>
      </p:sp>
      <p:grpSp>
        <p:nvGrpSpPr>
          <p:cNvPr id="57357" name="Group 14570"/>
          <p:cNvGrpSpPr>
            <a:grpSpLocks/>
          </p:cNvGrpSpPr>
          <p:nvPr/>
        </p:nvGrpSpPr>
        <p:grpSpPr bwMode="auto">
          <a:xfrm>
            <a:off x="2771775" y="3762375"/>
            <a:ext cx="1828800" cy="209550"/>
            <a:chOff x="103" y="1811"/>
            <a:chExt cx="1152" cy="132"/>
          </a:xfrm>
        </p:grpSpPr>
        <p:sp>
          <p:nvSpPr>
            <p:cNvPr id="132240" name="Freeform 14571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1" name="Freeform 14572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2" name="Freeform 14573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3" name="Freeform 14574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4" name="Freeform 14575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5" name="Freeform 14576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6" name="Freeform 14577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47" name="Freeform 14578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32248" name="Group 14579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132338" name="AutoShape 14580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39" name="AutoShape 14581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49" name="Group 14582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132336" name="AutoShape 14583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37" name="AutoShape 14584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0" name="Group 14585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132334" name="AutoShape 14586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35" name="AutoShape 14587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1" name="Group 14588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132332" name="AutoShape 14589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33" name="AutoShape 14590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2" name="Group 14591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132330" name="AutoShape 14592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31" name="AutoShape 14593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3" name="Group 14594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132328" name="AutoShape 14595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29" name="AutoShape 14596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4" name="Group 14597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132326" name="AutoShape 14598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27" name="AutoShape 14599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5" name="Group 14600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132324" name="AutoShape 14601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25" name="AutoShape 14602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6" name="Group 14603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132322" name="AutoShape 14604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23" name="AutoShape 14605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7" name="Group 14606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132320" name="AutoShape 14607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21" name="AutoShape 14608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8" name="Group 14609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132318" name="AutoShape 14610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19" name="AutoShape 14611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59" name="Group 14612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132316" name="AutoShape 1461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17" name="AutoShape 1461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0" name="Group 14615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132314" name="AutoShape 14616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15" name="AutoShape 14617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1" name="Group 14618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132312" name="AutoShape 14619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13" name="AutoShape 14620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2" name="Group 14621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132310" name="AutoShape 14622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11" name="AutoShape 14623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3" name="Group 14624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132308" name="AutoShape 14625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09" name="AutoShape 14626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4" name="Group 14627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132306" name="AutoShape 14628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07" name="AutoShape 14629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5" name="Group 14630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132304" name="AutoShape 14631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05" name="AutoShape 14632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6" name="Group 14633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132302" name="AutoShape 14634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03" name="AutoShape 14635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7" name="Group 14636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132300" name="AutoShape 14637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301" name="AutoShape 14638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8" name="Group 14639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132298" name="AutoShape 1464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99" name="AutoShape 1464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69" name="Group 14642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132296" name="AutoShape 14643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97" name="AutoShape 14644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0" name="Group 14645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132294" name="AutoShape 14646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95" name="AutoShape 14647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1" name="Group 14648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132292" name="AutoShape 1464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93" name="AutoShape 1465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2" name="Group 14651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132290" name="AutoShape 14652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91" name="AutoShape 14653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3" name="Group 14654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132288" name="AutoShape 14655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89" name="AutoShape 14656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4" name="Group 14657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132286" name="AutoShape 14658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87" name="AutoShape 14659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275" name="Group 14660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132284" name="AutoShape 14661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85" name="AutoShape 14662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32276" name="Freeform 14663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77" name="Freeform 14664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78" name="Freeform 14665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79" name="Freeform 14666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80" name="Freeform 14667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81" name="Freeform 14668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82" name="Freeform 14669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283" name="Freeform 14670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7358" name="Group 14671"/>
          <p:cNvGrpSpPr>
            <a:grpSpLocks/>
          </p:cNvGrpSpPr>
          <p:nvPr/>
        </p:nvGrpSpPr>
        <p:grpSpPr bwMode="auto">
          <a:xfrm>
            <a:off x="3892550" y="5497513"/>
            <a:ext cx="1828800" cy="209550"/>
            <a:chOff x="103" y="1811"/>
            <a:chExt cx="1152" cy="132"/>
          </a:xfrm>
        </p:grpSpPr>
        <p:sp>
          <p:nvSpPr>
            <p:cNvPr id="132140" name="Freeform 14672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1" name="Freeform 14673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2" name="Freeform 14674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3" name="Freeform 14675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4" name="Freeform 14676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5" name="Freeform 14677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6" name="Freeform 14678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47" name="Freeform 14679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32148" name="Group 14680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132238" name="AutoShape 14681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39" name="AutoShape 14682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49" name="Group 14683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132236" name="AutoShape 14684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37" name="AutoShape 14685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0" name="Group 14686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132234" name="AutoShape 14687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35" name="AutoShape 14688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1" name="Group 14689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132232" name="AutoShape 14690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33" name="AutoShape 14691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2" name="Group 14692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132230" name="AutoShape 14693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31" name="AutoShape 14694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3" name="Group 14695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132228" name="AutoShape 14696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29" name="AutoShape 14697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4" name="Group 14698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132226" name="AutoShape 14699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27" name="AutoShape 14700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5" name="Group 14701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132224" name="AutoShape 14702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25" name="AutoShape 14703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6" name="Group 14704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132222" name="AutoShape 14705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23" name="AutoShape 14706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7" name="Group 14707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132220" name="AutoShape 14708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21" name="AutoShape 14709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8" name="Group 14710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132218" name="AutoShape 14711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19" name="AutoShape 14712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59" name="Group 14713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132216" name="AutoShape 14714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17" name="AutoShape 14715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0" name="Group 14716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132214" name="AutoShape 14717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15" name="AutoShape 14718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1" name="Group 14719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132212" name="AutoShape 14720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13" name="AutoShape 14721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2" name="Group 14722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132210" name="AutoShape 14723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11" name="AutoShape 14724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3" name="Group 14725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132208" name="AutoShape 14726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09" name="AutoShape 14727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4" name="Group 14728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132206" name="AutoShape 14729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07" name="AutoShape 14730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5" name="Group 14731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132204" name="AutoShape 14732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05" name="AutoShape 14733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6" name="Group 14734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132202" name="AutoShape 14735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03" name="AutoShape 14736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7" name="Group 14737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132200" name="AutoShape 14738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201" name="AutoShape 14739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8" name="Group 14740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132198" name="AutoShape 14741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99" name="AutoShape 14742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69" name="Group 14743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132196" name="AutoShape 14744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97" name="AutoShape 14745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0" name="Group 14746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132194" name="AutoShape 14747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95" name="AutoShape 14748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1" name="Group 14749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132192" name="AutoShape 1475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93" name="AutoShape 1475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2" name="Group 14752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132190" name="AutoShape 1475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91" name="AutoShape 1475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3" name="Group 14755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132188" name="AutoShape 1475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89" name="AutoShape 1475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4" name="Group 14758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132186" name="AutoShape 1475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87" name="AutoShape 1476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32175" name="Group 14761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132184" name="AutoShape 1476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85" name="AutoShape 1476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32176" name="Freeform 14764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77" name="Freeform 14765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78" name="Freeform 14766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79" name="Freeform 14767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80" name="Freeform 14768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81" name="Freeform 14769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82" name="Freeform 14770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2183" name="Freeform 14771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9918" name="Oval 14558"/>
          <p:cNvSpPr>
            <a:spLocks noChangeArrowheads="1"/>
          </p:cNvSpPr>
          <p:nvPr/>
        </p:nvSpPr>
        <p:spPr bwMode="auto">
          <a:xfrm>
            <a:off x="4749800" y="5308600"/>
            <a:ext cx="274638" cy="54768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SRF</a:t>
            </a:r>
          </a:p>
        </p:txBody>
      </p:sp>
      <p:sp>
        <p:nvSpPr>
          <p:cNvPr id="57360" name="Oval 14559"/>
          <p:cNvSpPr>
            <a:spLocks noChangeArrowheads="1"/>
          </p:cNvSpPr>
          <p:nvPr/>
        </p:nvSpPr>
        <p:spPr bwMode="auto">
          <a:xfrm>
            <a:off x="4565650" y="5308600"/>
            <a:ext cx="274638" cy="54768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F9933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Elk</a:t>
            </a:r>
          </a:p>
        </p:txBody>
      </p:sp>
      <p:sp>
        <p:nvSpPr>
          <p:cNvPr id="57361" name="Oval 14557"/>
          <p:cNvSpPr>
            <a:spLocks noChangeAspect="1" noChangeArrowheads="1"/>
          </p:cNvSpPr>
          <p:nvPr/>
        </p:nvSpPr>
        <p:spPr bwMode="auto">
          <a:xfrm>
            <a:off x="4633913" y="5208588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62" name="Oval 14556"/>
          <p:cNvSpPr>
            <a:spLocks noChangeAspect="1" noChangeArrowheads="1"/>
          </p:cNvSpPr>
          <p:nvPr/>
        </p:nvSpPr>
        <p:spPr bwMode="auto">
          <a:xfrm>
            <a:off x="4816475" y="5208588"/>
            <a:ext cx="182563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63" name="Oval 14552"/>
          <p:cNvSpPr>
            <a:spLocks noChangeArrowheads="1"/>
          </p:cNvSpPr>
          <p:nvPr/>
        </p:nvSpPr>
        <p:spPr bwMode="auto">
          <a:xfrm>
            <a:off x="3652838" y="3582988"/>
            <a:ext cx="274637" cy="547687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C-</a:t>
            </a:r>
            <a:b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</a:br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Fos</a:t>
            </a:r>
          </a:p>
        </p:txBody>
      </p:sp>
      <p:sp>
        <p:nvSpPr>
          <p:cNvPr id="57364" name="Oval 14553"/>
          <p:cNvSpPr>
            <a:spLocks noChangeArrowheads="1"/>
          </p:cNvSpPr>
          <p:nvPr/>
        </p:nvSpPr>
        <p:spPr bwMode="auto">
          <a:xfrm>
            <a:off x="3857625" y="3589338"/>
            <a:ext cx="274638" cy="547687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C-</a:t>
            </a:r>
            <a:b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</a:br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Jun</a:t>
            </a:r>
          </a:p>
        </p:txBody>
      </p:sp>
      <p:sp>
        <p:nvSpPr>
          <p:cNvPr id="57365" name="Oval 14554"/>
          <p:cNvSpPr>
            <a:spLocks noChangeAspect="1" noChangeArrowheads="1"/>
          </p:cNvSpPr>
          <p:nvPr/>
        </p:nvSpPr>
        <p:spPr bwMode="auto">
          <a:xfrm>
            <a:off x="3935413" y="3468688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66" name="Oval 14555"/>
          <p:cNvSpPr>
            <a:spLocks noChangeAspect="1" noChangeArrowheads="1"/>
          </p:cNvSpPr>
          <p:nvPr/>
        </p:nvSpPr>
        <p:spPr bwMode="auto">
          <a:xfrm>
            <a:off x="3730625" y="3468688"/>
            <a:ext cx="182563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67" name="Oval 14873"/>
          <p:cNvSpPr>
            <a:spLocks noChangeArrowheads="1"/>
          </p:cNvSpPr>
          <p:nvPr/>
        </p:nvSpPr>
        <p:spPr bwMode="auto">
          <a:xfrm>
            <a:off x="3300413" y="3578225"/>
            <a:ext cx="274637" cy="54768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C-</a:t>
            </a:r>
            <a:b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</a:br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Jun</a:t>
            </a:r>
          </a:p>
        </p:txBody>
      </p:sp>
      <p:sp>
        <p:nvSpPr>
          <p:cNvPr id="57368" name="Oval 14874"/>
          <p:cNvSpPr>
            <a:spLocks noChangeAspect="1" noChangeArrowheads="1"/>
          </p:cNvSpPr>
          <p:nvPr/>
        </p:nvSpPr>
        <p:spPr bwMode="auto">
          <a:xfrm>
            <a:off x="3378200" y="345757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57369" name="Group 14876"/>
          <p:cNvGrpSpPr>
            <a:grpSpLocks/>
          </p:cNvGrpSpPr>
          <p:nvPr/>
        </p:nvGrpSpPr>
        <p:grpSpPr bwMode="auto">
          <a:xfrm>
            <a:off x="939800" y="2787650"/>
            <a:ext cx="1828800" cy="209550"/>
            <a:chOff x="103" y="1811"/>
            <a:chExt cx="1152" cy="132"/>
          </a:xfrm>
        </p:grpSpPr>
        <p:sp>
          <p:nvSpPr>
            <p:cNvPr id="58312" name="Freeform 14877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3" name="Freeform 14878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4" name="Freeform 14879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5" name="Freeform 14880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6" name="Freeform 14881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7" name="Freeform 14882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8" name="Freeform 14883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19" name="Freeform 14884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8320" name="Group 14885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132138" name="AutoShape 14886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39" name="AutoShape 14887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1" name="Group 14888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132136" name="AutoShape 14889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37" name="AutoShape 14890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2" name="Group 14891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132134" name="AutoShape 14892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35" name="AutoShape 14893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3" name="Group 14894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132132" name="AutoShape 14895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33" name="AutoShape 14896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4" name="Group 14897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132130" name="AutoShape 14898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31" name="AutoShape 14899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5" name="Group 14900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132128" name="AutoShape 14901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29" name="AutoShape 14902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6" name="Group 14903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132126" name="AutoShape 14904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27" name="AutoShape 14905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7" name="Group 14906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132124" name="AutoShape 14907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25" name="AutoShape 14908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8" name="Group 14909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132122" name="AutoShape 1491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23" name="AutoShape 1491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29" name="Group 14912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132120" name="AutoShape 1491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21" name="AutoShape 1491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0" name="Group 14915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132118" name="AutoShape 14916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19" name="AutoShape 14917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1" name="Group 14918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132116" name="AutoShape 14919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17" name="AutoShape 14920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2" name="Group 14921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132114" name="AutoShape 14922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15" name="AutoShape 14923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3" name="Group 14924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132112" name="AutoShape 14925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13" name="AutoShape 14926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4" name="Group 14927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132110" name="AutoShape 14928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11" name="AutoShape 14929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5" name="Group 14930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132108" name="AutoShape 14931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09" name="AutoShape 14932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6" name="Group 14933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132106" name="AutoShape 14934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07" name="AutoShape 14935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7" name="Group 14936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132104" name="AutoShape 14937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05" name="AutoShape 14938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8" name="Group 14939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132102" name="AutoShape 14940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03" name="AutoShape 14941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39" name="Group 14942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132100" name="AutoShape 14943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101" name="AutoShape 14944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0" name="Group 14945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132098" name="AutoShape 14946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099" name="AutoShape 14947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1" name="Group 14948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132096" name="AutoShape 14949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2097" name="AutoShape 14950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2" name="Group 14951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58366" name="AutoShape 14952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67" name="AutoShape 14953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3" name="Group 14954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58364" name="AutoShape 14955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65" name="AutoShape 14956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4" name="Group 14957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58362" name="AutoShape 14958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63" name="AutoShape 14959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5" name="Group 14960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58360" name="AutoShape 14961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61" name="AutoShape 14962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6" name="Group 14963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58358" name="AutoShape 14964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59" name="AutoShape 14965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347" name="Group 14966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58356" name="AutoShape 14967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57" name="AutoShape 14968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8348" name="Freeform 14969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49" name="Freeform 14970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0" name="Freeform 14971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1" name="Freeform 14972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2" name="Freeform 14973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3" name="Freeform 14974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4" name="Freeform 14975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355" name="Freeform 14976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7370" name="Group 14977"/>
          <p:cNvGrpSpPr>
            <a:grpSpLocks/>
          </p:cNvGrpSpPr>
          <p:nvPr/>
        </p:nvGrpSpPr>
        <p:grpSpPr bwMode="auto">
          <a:xfrm>
            <a:off x="1320800" y="5451475"/>
            <a:ext cx="1828800" cy="209550"/>
            <a:chOff x="103" y="1811"/>
            <a:chExt cx="1152" cy="132"/>
          </a:xfrm>
        </p:grpSpPr>
        <p:sp>
          <p:nvSpPr>
            <p:cNvPr id="58212" name="Freeform 14978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3" name="Freeform 14979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4" name="Freeform 14980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5" name="Freeform 14981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6" name="Freeform 14982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7" name="Freeform 14983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8" name="Freeform 14984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9" name="Freeform 14985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8220" name="Group 14986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58310" name="AutoShape 14987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11" name="AutoShape 14988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1" name="Group 14989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58308" name="AutoShape 14990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09" name="AutoShape 14991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2" name="Group 14992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58306" name="AutoShape 14993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07" name="AutoShape 14994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3" name="Group 14995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58304" name="AutoShape 14996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05" name="AutoShape 14997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4" name="Group 14998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58302" name="AutoShape 14999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03" name="AutoShape 15000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5" name="Group 15001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58300" name="AutoShape 15002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301" name="AutoShape 15003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6" name="Group 15004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58298" name="AutoShape 15005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99" name="AutoShape 15006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7" name="Group 15007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58296" name="AutoShape 15008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97" name="AutoShape 15009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8" name="Group 15010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58294" name="AutoShape 15011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95" name="AutoShape 15012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29" name="Group 15013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58292" name="AutoShape 15014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93" name="AutoShape 15015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0" name="Group 15016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58290" name="AutoShape 15017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91" name="AutoShape 15018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1" name="Group 15019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58288" name="AutoShape 15020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89" name="AutoShape 15021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2" name="Group 15022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58286" name="AutoShape 15023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87" name="AutoShape 15024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3" name="Group 15025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58284" name="AutoShape 15026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85" name="AutoShape 15027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4" name="Group 15028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58282" name="AutoShape 15029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83" name="AutoShape 15030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5" name="Group 15031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58280" name="AutoShape 15032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81" name="AutoShape 15033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6" name="Group 15034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58278" name="AutoShape 15035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79" name="AutoShape 15036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7" name="Group 15037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58276" name="AutoShape 15038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77" name="AutoShape 15039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8" name="Group 15040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58274" name="AutoShape 15041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75" name="AutoShape 15042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39" name="Group 15043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58272" name="AutoShape 15044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73" name="AutoShape 15045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0" name="Group 15046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58270" name="AutoShape 15047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71" name="AutoShape 15048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1" name="Group 15049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58268" name="AutoShape 15050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69" name="AutoShape 15051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2" name="Group 15052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58266" name="AutoShape 15053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67" name="AutoShape 15054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3" name="Group 15055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58264" name="AutoShape 15056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65" name="AutoShape 15057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4" name="Group 15058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58262" name="AutoShape 15059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63" name="AutoShape 15060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5" name="Group 15061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58260" name="AutoShape 15062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61" name="AutoShape 15063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6" name="Group 15064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58258" name="AutoShape 15065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59" name="AutoShape 15066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247" name="Group 15067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58256" name="AutoShape 15068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57" name="AutoShape 15069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8248" name="Freeform 15070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49" name="Freeform 15071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0" name="Freeform 15072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1" name="Freeform 15073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2" name="Freeform 15074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3" name="Freeform 15075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4" name="Freeform 15076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55" name="Freeform 15077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7371" name="Oval 14560"/>
          <p:cNvSpPr>
            <a:spLocks noChangeArrowheads="1"/>
          </p:cNvSpPr>
          <p:nvPr/>
        </p:nvSpPr>
        <p:spPr bwMode="auto">
          <a:xfrm>
            <a:off x="2005013" y="5176838"/>
            <a:ext cx="388937" cy="547687"/>
          </a:xfrm>
          <a:prstGeom prst="ellipse">
            <a:avLst/>
          </a:prstGeom>
          <a:gradFill rotWithShape="1">
            <a:gsLst>
              <a:gs pos="0">
                <a:srgbClr val="767676"/>
              </a:gs>
              <a:gs pos="50000">
                <a:srgbClr val="FFFFFF"/>
              </a:gs>
              <a:gs pos="100000">
                <a:srgbClr val="767676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Ets</a:t>
            </a:r>
          </a:p>
        </p:txBody>
      </p:sp>
      <p:sp>
        <p:nvSpPr>
          <p:cNvPr id="57372" name="Oval 14561"/>
          <p:cNvSpPr>
            <a:spLocks noChangeAspect="1" noChangeArrowheads="1"/>
          </p:cNvSpPr>
          <p:nvPr/>
        </p:nvSpPr>
        <p:spPr bwMode="auto">
          <a:xfrm>
            <a:off x="2198688" y="5089525"/>
            <a:ext cx="182562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73" name="Oval 15078"/>
          <p:cNvSpPr>
            <a:spLocks noChangeAspect="1" noChangeArrowheads="1"/>
          </p:cNvSpPr>
          <p:nvPr/>
        </p:nvSpPr>
        <p:spPr bwMode="auto">
          <a:xfrm>
            <a:off x="2759075" y="133032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74" name="Oval 15079"/>
          <p:cNvSpPr>
            <a:spLocks noChangeAspect="1" noChangeArrowheads="1"/>
          </p:cNvSpPr>
          <p:nvPr/>
        </p:nvSpPr>
        <p:spPr bwMode="auto">
          <a:xfrm>
            <a:off x="3948113" y="1357313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75" name="Oval 15080"/>
          <p:cNvSpPr>
            <a:spLocks noChangeAspect="1" noChangeArrowheads="1"/>
          </p:cNvSpPr>
          <p:nvPr/>
        </p:nvSpPr>
        <p:spPr bwMode="auto">
          <a:xfrm>
            <a:off x="5092700" y="1397000"/>
            <a:ext cx="228600" cy="1238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S381</a:t>
            </a:r>
          </a:p>
        </p:txBody>
      </p:sp>
      <p:sp>
        <p:nvSpPr>
          <p:cNvPr id="57376" name="Oval 15081"/>
          <p:cNvSpPr>
            <a:spLocks noChangeAspect="1" noChangeArrowheads="1"/>
          </p:cNvSpPr>
          <p:nvPr/>
        </p:nvSpPr>
        <p:spPr bwMode="auto">
          <a:xfrm>
            <a:off x="1657350" y="137160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77" name="Line 15082"/>
          <p:cNvSpPr>
            <a:spLocks noChangeShapeType="1"/>
          </p:cNvSpPr>
          <p:nvPr/>
        </p:nvSpPr>
        <p:spPr bwMode="auto">
          <a:xfrm rot="-5400000">
            <a:off x="2065338" y="1398588"/>
            <a:ext cx="0" cy="3810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78" name="Line 15083"/>
          <p:cNvSpPr>
            <a:spLocks noChangeShapeType="1"/>
          </p:cNvSpPr>
          <p:nvPr/>
        </p:nvSpPr>
        <p:spPr bwMode="auto">
          <a:xfrm rot="-5400000">
            <a:off x="3222625" y="1400175"/>
            <a:ext cx="0" cy="3810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79" name="Line 15084"/>
          <p:cNvSpPr>
            <a:spLocks noChangeShapeType="1"/>
          </p:cNvSpPr>
          <p:nvPr/>
        </p:nvSpPr>
        <p:spPr bwMode="auto">
          <a:xfrm rot="-5400000">
            <a:off x="4398963" y="1401763"/>
            <a:ext cx="0" cy="3810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80" name="Line 15085"/>
          <p:cNvSpPr>
            <a:spLocks noChangeShapeType="1"/>
          </p:cNvSpPr>
          <p:nvPr/>
        </p:nvSpPr>
        <p:spPr bwMode="auto">
          <a:xfrm>
            <a:off x="1800225" y="1257300"/>
            <a:ext cx="546100" cy="2159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81" name="Line 15086"/>
          <p:cNvSpPr>
            <a:spLocks noChangeShapeType="1"/>
          </p:cNvSpPr>
          <p:nvPr/>
        </p:nvSpPr>
        <p:spPr bwMode="auto">
          <a:xfrm>
            <a:off x="1825625" y="914400"/>
            <a:ext cx="647700" cy="4445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82" name="Line 15087"/>
          <p:cNvSpPr>
            <a:spLocks noChangeShapeType="1"/>
          </p:cNvSpPr>
          <p:nvPr/>
        </p:nvSpPr>
        <p:spPr bwMode="auto">
          <a:xfrm>
            <a:off x="3810000" y="1809750"/>
            <a:ext cx="12700" cy="6350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7383" name="Group 15088"/>
          <p:cNvGrpSpPr>
            <a:grpSpLocks/>
          </p:cNvGrpSpPr>
          <p:nvPr/>
        </p:nvGrpSpPr>
        <p:grpSpPr bwMode="auto">
          <a:xfrm flipH="1">
            <a:off x="2805113" y="4146550"/>
            <a:ext cx="1514475" cy="214313"/>
            <a:chOff x="1549" y="3750"/>
            <a:chExt cx="954" cy="135"/>
          </a:xfrm>
        </p:grpSpPr>
        <p:sp>
          <p:nvSpPr>
            <p:cNvPr id="58210" name="Freeform 15089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11" name="Text Box 15090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384" name="Text Box 15091"/>
          <p:cNvSpPr txBox="1">
            <a:spLocks noChangeArrowheads="1"/>
          </p:cNvSpPr>
          <p:nvPr/>
        </p:nvSpPr>
        <p:spPr bwMode="auto">
          <a:xfrm>
            <a:off x="2879725" y="4271963"/>
            <a:ext cx="16017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Cyclin D1	Il-2</a:t>
            </a:r>
          </a:p>
          <a:p>
            <a:pPr algn="l" eaLnBrk="1" hangingPunct="1"/>
            <a:r>
              <a:rPr lang="en-US" sz="800" smtClean="0"/>
              <a:t>Cyclin A1	Il-3</a:t>
            </a:r>
            <a:br>
              <a:rPr lang="en-US" sz="800" smtClean="0"/>
            </a:br>
            <a:r>
              <a:rPr lang="en-US" sz="800" smtClean="0"/>
              <a:t>Cyclin E	Il-4</a:t>
            </a:r>
            <a:br>
              <a:rPr lang="en-US" sz="800" smtClean="0"/>
            </a:br>
            <a:r>
              <a:rPr lang="en-US" sz="800" smtClean="0"/>
              <a:t>p53	Il-5</a:t>
            </a:r>
            <a:br>
              <a:rPr lang="en-US" sz="800" smtClean="0"/>
            </a:br>
            <a:r>
              <a:rPr lang="en-US" sz="800" smtClean="0"/>
              <a:t>p21	</a:t>
            </a:r>
            <a:r>
              <a:rPr lang="en-US" sz="800" smtClean="0">
                <a:sym typeface="Symbol" charset="0"/>
              </a:rPr>
              <a:t>GM-CSF</a:t>
            </a:r>
          </a:p>
          <a:p>
            <a:pPr algn="l" eaLnBrk="1" hangingPunct="1"/>
            <a:r>
              <a:rPr lang="en-US" sz="800" smtClean="0"/>
              <a:t>P16	TNF</a:t>
            </a:r>
            <a:r>
              <a:rPr lang="en-US" sz="800" smtClean="0">
                <a:sym typeface="Symbol" charset="0"/>
              </a:rPr>
              <a:t></a:t>
            </a:r>
            <a:br>
              <a:rPr lang="en-US" sz="800" smtClean="0">
                <a:sym typeface="Symbol" charset="0"/>
              </a:rPr>
            </a:br>
            <a:r>
              <a:rPr lang="en-US" sz="800" smtClean="0"/>
              <a:t>p19	Egr-1</a:t>
            </a:r>
          </a:p>
          <a:p>
            <a:pPr algn="l" eaLnBrk="1" hangingPunct="1"/>
            <a:endParaRPr lang="en-US" sz="800" smtClean="0">
              <a:sym typeface="Symbol" charset="0"/>
            </a:endParaRPr>
          </a:p>
        </p:txBody>
      </p:sp>
      <p:sp>
        <p:nvSpPr>
          <p:cNvPr id="57385" name="Line 15092"/>
          <p:cNvSpPr>
            <a:spLocks noChangeShapeType="1"/>
          </p:cNvSpPr>
          <p:nvPr/>
        </p:nvSpPr>
        <p:spPr bwMode="auto">
          <a:xfrm>
            <a:off x="5229225" y="1689100"/>
            <a:ext cx="1444625" cy="80645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86" name="Freeform 15093"/>
          <p:cNvSpPr>
            <a:spLocks/>
          </p:cNvSpPr>
          <p:nvPr/>
        </p:nvSpPr>
        <p:spPr bwMode="auto">
          <a:xfrm>
            <a:off x="4117975" y="4035425"/>
            <a:ext cx="215900" cy="152400"/>
          </a:xfrm>
          <a:custGeom>
            <a:avLst/>
            <a:gdLst>
              <a:gd name="T0" fmla="*/ 0 w 136"/>
              <a:gd name="T1" fmla="*/ 0 h 96"/>
              <a:gd name="T2" fmla="*/ 136 w 136"/>
              <a:gd name="T3" fmla="*/ 32 h 96"/>
              <a:gd name="T4" fmla="*/ 0 w 136"/>
              <a:gd name="T5" fmla="*/ 96 h 96"/>
              <a:gd name="T6" fmla="*/ 0 60000 65536"/>
              <a:gd name="T7" fmla="*/ 0 60000 65536"/>
              <a:gd name="T8" fmla="*/ 0 60000 65536"/>
              <a:gd name="T9" fmla="*/ 0 w 136"/>
              <a:gd name="T10" fmla="*/ 0 h 96"/>
              <a:gd name="T11" fmla="*/ 136 w 136"/>
              <a:gd name="T12" fmla="*/ 96 h 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6" h="96">
                <a:moveTo>
                  <a:pt x="0" y="0"/>
                </a:moveTo>
                <a:cubicBezTo>
                  <a:pt x="68" y="8"/>
                  <a:pt x="136" y="16"/>
                  <a:pt x="136" y="32"/>
                </a:cubicBezTo>
                <a:cubicBezTo>
                  <a:pt x="136" y="48"/>
                  <a:pt x="68" y="72"/>
                  <a:pt x="0" y="96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7387" name="Group 15100"/>
          <p:cNvGrpSpPr>
            <a:grpSpLocks/>
          </p:cNvGrpSpPr>
          <p:nvPr/>
        </p:nvGrpSpPr>
        <p:grpSpPr bwMode="auto">
          <a:xfrm rot="-2700000">
            <a:off x="2082800" y="3073400"/>
            <a:ext cx="152400" cy="228600"/>
            <a:chOff x="3768" y="3224"/>
            <a:chExt cx="96" cy="144"/>
          </a:xfrm>
        </p:grpSpPr>
        <p:sp>
          <p:nvSpPr>
            <p:cNvPr id="58208" name="Line 15095"/>
            <p:cNvSpPr>
              <a:spLocks noChangeShapeType="1"/>
            </p:cNvSpPr>
            <p:nvPr/>
          </p:nvSpPr>
          <p:spPr bwMode="auto">
            <a:xfrm>
              <a:off x="3816" y="3224"/>
              <a:ext cx="0" cy="14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09" name="Line 15096"/>
            <p:cNvSpPr>
              <a:spLocks noChangeShapeType="1"/>
            </p:cNvSpPr>
            <p:nvPr/>
          </p:nvSpPr>
          <p:spPr bwMode="auto">
            <a:xfrm>
              <a:off x="3768" y="3368"/>
              <a:ext cx="9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7388" name="Text Box 15097"/>
          <p:cNvSpPr txBox="1">
            <a:spLocks noChangeArrowheads="1"/>
          </p:cNvSpPr>
          <p:nvPr/>
        </p:nvSpPr>
        <p:spPr bwMode="auto">
          <a:xfrm>
            <a:off x="2206625" y="3271838"/>
            <a:ext cx="360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" smtClean="0"/>
              <a:t>p21</a:t>
            </a:r>
          </a:p>
        </p:txBody>
      </p:sp>
      <p:sp>
        <p:nvSpPr>
          <p:cNvPr id="57389" name="Text Box 15099"/>
          <p:cNvSpPr txBox="1">
            <a:spLocks noChangeArrowheads="1"/>
          </p:cNvSpPr>
          <p:nvPr/>
        </p:nvSpPr>
        <p:spPr bwMode="auto">
          <a:xfrm>
            <a:off x="1055688" y="3287713"/>
            <a:ext cx="649287" cy="94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VEGF</a:t>
            </a:r>
            <a:br>
              <a:rPr lang="en-US" sz="800" smtClean="0"/>
            </a:br>
            <a:r>
              <a:rPr lang="en-US" sz="800" smtClean="0"/>
              <a:t>PDGF</a:t>
            </a:r>
            <a:br>
              <a:rPr lang="en-US" sz="800" smtClean="0"/>
            </a:br>
            <a:r>
              <a:rPr lang="en-US" sz="800" smtClean="0"/>
              <a:t>Cdk1</a:t>
            </a:r>
            <a:br>
              <a:rPr lang="en-US" sz="800" smtClean="0"/>
            </a:br>
            <a:r>
              <a:rPr lang="en-US" sz="800" smtClean="0"/>
              <a:t>Cdk4</a:t>
            </a:r>
            <a:br>
              <a:rPr lang="en-US" sz="800" smtClean="0"/>
            </a:br>
            <a:r>
              <a:rPr lang="en-US" sz="800" smtClean="0"/>
              <a:t>CyclinA</a:t>
            </a:r>
            <a:br>
              <a:rPr lang="en-US" sz="800" smtClean="0"/>
            </a:br>
            <a:r>
              <a:rPr lang="en-US" sz="800" smtClean="0"/>
              <a:t>Cyclin D1</a:t>
            </a:r>
            <a:br>
              <a:rPr lang="en-US" sz="800" smtClean="0"/>
            </a:br>
            <a:r>
              <a:rPr lang="en-US" sz="800" smtClean="0"/>
              <a:t>cdc25</a:t>
            </a:r>
          </a:p>
        </p:txBody>
      </p:sp>
      <p:grpSp>
        <p:nvGrpSpPr>
          <p:cNvPr id="57390" name="Group 15101"/>
          <p:cNvGrpSpPr>
            <a:grpSpLocks/>
          </p:cNvGrpSpPr>
          <p:nvPr/>
        </p:nvGrpSpPr>
        <p:grpSpPr bwMode="auto">
          <a:xfrm flipH="1">
            <a:off x="415925" y="3186113"/>
            <a:ext cx="1514475" cy="214312"/>
            <a:chOff x="1549" y="3750"/>
            <a:chExt cx="954" cy="135"/>
          </a:xfrm>
        </p:grpSpPr>
        <p:sp>
          <p:nvSpPr>
            <p:cNvPr id="58206" name="Freeform 15102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207" name="Text Box 15103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391" name="Oval 15106"/>
          <p:cNvSpPr>
            <a:spLocks noChangeArrowheads="1"/>
          </p:cNvSpPr>
          <p:nvPr/>
        </p:nvSpPr>
        <p:spPr bwMode="auto">
          <a:xfrm>
            <a:off x="3546475" y="569913"/>
            <a:ext cx="547688" cy="274637"/>
          </a:xfrm>
          <a:prstGeom prst="ellipse">
            <a:avLst/>
          </a:prstGeom>
          <a:gradFill rotWithShape="1">
            <a:gsLst>
              <a:gs pos="0">
                <a:srgbClr val="717167"/>
              </a:gs>
              <a:gs pos="50000">
                <a:srgbClr val="F5F5DF"/>
              </a:gs>
              <a:gs pos="100000">
                <a:srgbClr val="717167"/>
              </a:gs>
            </a:gsLst>
            <a:lin ang="540000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IKK</a:t>
            </a:r>
            <a:r>
              <a:rPr lang="en-US" smtClean="0"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grpSp>
        <p:nvGrpSpPr>
          <p:cNvPr id="57392" name="Group 15111"/>
          <p:cNvGrpSpPr>
            <a:grpSpLocks/>
          </p:cNvGrpSpPr>
          <p:nvPr/>
        </p:nvGrpSpPr>
        <p:grpSpPr bwMode="auto">
          <a:xfrm>
            <a:off x="5106988" y="3884613"/>
            <a:ext cx="1828800" cy="209550"/>
            <a:chOff x="103" y="1811"/>
            <a:chExt cx="1152" cy="132"/>
          </a:xfrm>
        </p:grpSpPr>
        <p:sp>
          <p:nvSpPr>
            <p:cNvPr id="58106" name="Freeform 15112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7" name="Freeform 15113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8" name="Freeform 15114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9" name="Freeform 15115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10" name="Freeform 15116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11" name="Freeform 15117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12" name="Freeform 15118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13" name="Freeform 15119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8114" name="Group 15120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58204" name="AutoShape 15121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05" name="AutoShape 15122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15" name="Group 15123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58202" name="AutoShape 15124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03" name="AutoShape 15125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16" name="Group 15126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58200" name="AutoShape 15127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201" name="AutoShape 15128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17" name="Group 15129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58198" name="AutoShape 15130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99" name="AutoShape 15131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18" name="Group 15132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58196" name="AutoShape 15133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97" name="AutoShape 15134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19" name="Group 15135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58194" name="AutoShape 15136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95" name="AutoShape 15137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0" name="Group 15138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58192" name="AutoShape 15139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93" name="AutoShape 15140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1" name="Group 15141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58190" name="AutoShape 15142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91" name="AutoShape 15143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2" name="Group 15144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58188" name="AutoShape 15145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89" name="AutoShape 15146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3" name="Group 15147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58186" name="AutoShape 15148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87" name="AutoShape 15149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4" name="Group 15150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58184" name="AutoShape 15151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85" name="AutoShape 15152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5" name="Group 15153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58182" name="AutoShape 15154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83" name="AutoShape 15155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6" name="Group 15156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58180" name="AutoShape 15157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81" name="AutoShape 15158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7" name="Group 15159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58178" name="AutoShape 15160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79" name="AutoShape 15161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8" name="Group 15162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58176" name="AutoShape 15163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77" name="AutoShape 15164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29" name="Group 15165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58174" name="AutoShape 15166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75" name="AutoShape 15167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0" name="Group 15168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58172" name="AutoShape 15169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73" name="AutoShape 15170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1" name="Group 15171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58170" name="AutoShape 15172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71" name="AutoShape 15173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2" name="Group 15174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58168" name="AutoShape 15175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69" name="AutoShape 15176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3" name="Group 15177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58166" name="AutoShape 15178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67" name="AutoShape 15179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4" name="Group 15180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58164" name="AutoShape 15181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65" name="AutoShape 15182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5" name="Group 15183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58162" name="AutoShape 15184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63" name="AutoShape 15185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6" name="Group 15186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58160" name="AutoShape 15187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61" name="AutoShape 15188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7" name="Group 15189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58158" name="AutoShape 1519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59" name="AutoShape 1519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8" name="Group 15192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58156" name="AutoShape 1519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57" name="AutoShape 1519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39" name="Group 15195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58154" name="AutoShape 1519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55" name="AutoShape 1519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40" name="Group 15198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58152" name="AutoShape 1519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53" name="AutoShape 1520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141" name="Group 15201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58150" name="AutoShape 1520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151" name="AutoShape 1520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8142" name="Freeform 15204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3" name="Freeform 15205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4" name="Freeform 15206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5" name="Freeform 15207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6" name="Freeform 15208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7" name="Freeform 15209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8" name="Freeform 15210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49" name="Freeform 15211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7393" name="Oval 15109"/>
          <p:cNvSpPr>
            <a:spLocks noChangeArrowheads="1"/>
          </p:cNvSpPr>
          <p:nvPr/>
        </p:nvSpPr>
        <p:spPr bwMode="auto">
          <a:xfrm>
            <a:off x="5480050" y="3714750"/>
            <a:ext cx="354013" cy="490538"/>
          </a:xfrm>
          <a:prstGeom prst="ellipse">
            <a:avLst/>
          </a:prstGeom>
          <a:gradFill rotWithShape="1">
            <a:gsLst>
              <a:gs pos="0">
                <a:srgbClr val="202023"/>
              </a:gs>
              <a:gs pos="50000">
                <a:srgbClr val="CCCFDC"/>
              </a:gs>
              <a:gs pos="100000">
                <a:srgbClr val="202023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NFAT</a:t>
            </a:r>
          </a:p>
        </p:txBody>
      </p:sp>
      <p:sp>
        <p:nvSpPr>
          <p:cNvPr id="57394" name="Line 15213"/>
          <p:cNvSpPr>
            <a:spLocks noChangeShapeType="1"/>
          </p:cNvSpPr>
          <p:nvPr/>
        </p:nvSpPr>
        <p:spPr bwMode="auto">
          <a:xfrm flipH="1">
            <a:off x="2101850" y="2682875"/>
            <a:ext cx="1238250" cy="22225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29928" name="Oval 14568"/>
          <p:cNvSpPr>
            <a:spLocks noChangeArrowheads="1"/>
          </p:cNvSpPr>
          <p:nvPr/>
        </p:nvSpPr>
        <p:spPr bwMode="auto">
          <a:xfrm>
            <a:off x="3095625" y="3575050"/>
            <a:ext cx="274638" cy="547688"/>
          </a:xfrm>
          <a:prstGeom prst="ellipse">
            <a:avLst/>
          </a:prstGeom>
          <a:gradFill rotWithShape="1">
            <a:gsLst>
              <a:gs pos="0">
                <a:schemeClr val="tx1"/>
              </a:gs>
              <a:gs pos="50000">
                <a:srgbClr val="7396B5"/>
              </a:gs>
              <a:gs pos="100000">
                <a:schemeClr val="tx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ATF</a:t>
            </a:r>
          </a:p>
          <a:p>
            <a:r>
              <a:rPr lang="en-US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-2</a:t>
            </a:r>
          </a:p>
        </p:txBody>
      </p:sp>
      <p:sp>
        <p:nvSpPr>
          <p:cNvPr id="57396" name="Oval 14875"/>
          <p:cNvSpPr>
            <a:spLocks noChangeAspect="1" noChangeArrowheads="1"/>
          </p:cNvSpPr>
          <p:nvPr/>
        </p:nvSpPr>
        <p:spPr bwMode="auto">
          <a:xfrm>
            <a:off x="3163888" y="3459163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T71</a:t>
            </a:r>
          </a:p>
        </p:txBody>
      </p:sp>
      <p:sp>
        <p:nvSpPr>
          <p:cNvPr id="57397" name="Line 15215"/>
          <p:cNvSpPr>
            <a:spLocks noChangeShapeType="1"/>
          </p:cNvSpPr>
          <p:nvPr/>
        </p:nvSpPr>
        <p:spPr bwMode="auto">
          <a:xfrm>
            <a:off x="4124325" y="2921000"/>
            <a:ext cx="1225550" cy="765175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398" name="Oval 15216"/>
          <p:cNvSpPr>
            <a:spLocks noChangeAspect="1" noChangeArrowheads="1"/>
          </p:cNvSpPr>
          <p:nvPr/>
        </p:nvSpPr>
        <p:spPr bwMode="auto">
          <a:xfrm>
            <a:off x="5414963" y="3700463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399" name="Oval 15217"/>
          <p:cNvSpPr>
            <a:spLocks noChangeAspect="1" noChangeArrowheads="1"/>
          </p:cNvSpPr>
          <p:nvPr/>
        </p:nvSpPr>
        <p:spPr bwMode="auto">
          <a:xfrm>
            <a:off x="3517900" y="135890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00" name="Oval 15218"/>
          <p:cNvSpPr>
            <a:spLocks noChangeArrowheads="1"/>
          </p:cNvSpPr>
          <p:nvPr/>
        </p:nvSpPr>
        <p:spPr bwMode="auto">
          <a:xfrm>
            <a:off x="3400425" y="2527300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57401" name="Oval 15219"/>
          <p:cNvSpPr>
            <a:spLocks noChangeAspect="1" noChangeArrowheads="1"/>
          </p:cNvSpPr>
          <p:nvPr/>
        </p:nvSpPr>
        <p:spPr bwMode="auto">
          <a:xfrm>
            <a:off x="3797300" y="246062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02" name="Oval 15220"/>
          <p:cNvSpPr>
            <a:spLocks noChangeAspect="1" noChangeArrowheads="1"/>
          </p:cNvSpPr>
          <p:nvPr/>
        </p:nvSpPr>
        <p:spPr bwMode="auto">
          <a:xfrm>
            <a:off x="3367088" y="2462213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03" name="Oval 15221"/>
          <p:cNvSpPr>
            <a:spLocks noChangeArrowheads="1"/>
          </p:cNvSpPr>
          <p:nvPr/>
        </p:nvSpPr>
        <p:spPr bwMode="auto">
          <a:xfrm>
            <a:off x="3590925" y="2692400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57404" name="Oval 15222"/>
          <p:cNvSpPr>
            <a:spLocks noChangeAspect="1" noChangeArrowheads="1"/>
          </p:cNvSpPr>
          <p:nvPr/>
        </p:nvSpPr>
        <p:spPr bwMode="auto">
          <a:xfrm>
            <a:off x="3987800" y="261302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05" name="Oval 15224"/>
          <p:cNvSpPr>
            <a:spLocks noChangeAspect="1" noChangeArrowheads="1"/>
          </p:cNvSpPr>
          <p:nvPr/>
        </p:nvSpPr>
        <p:spPr bwMode="auto">
          <a:xfrm>
            <a:off x="3557588" y="2627313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06" name="Oval 15225"/>
          <p:cNvSpPr>
            <a:spLocks noChangeArrowheads="1"/>
          </p:cNvSpPr>
          <p:nvPr/>
        </p:nvSpPr>
        <p:spPr bwMode="auto">
          <a:xfrm>
            <a:off x="6688138" y="24892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p90</a:t>
            </a:r>
            <a:r>
              <a:rPr lang="en-US" baseline="30000" smtClean="0">
                <a:ea typeface="ＭＳ Ｐゴシック" charset="0"/>
                <a:cs typeface="ＭＳ Ｐゴシック" charset="0"/>
              </a:rPr>
              <a:t>Rsk</a:t>
            </a:r>
          </a:p>
        </p:txBody>
      </p:sp>
      <p:sp>
        <p:nvSpPr>
          <p:cNvPr id="57407" name="Line 15227"/>
          <p:cNvSpPr>
            <a:spLocks noChangeShapeType="1"/>
          </p:cNvSpPr>
          <p:nvPr/>
        </p:nvSpPr>
        <p:spPr bwMode="auto">
          <a:xfrm>
            <a:off x="3789363" y="3049588"/>
            <a:ext cx="12700" cy="3429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08" name="Line 15228"/>
          <p:cNvSpPr>
            <a:spLocks noChangeShapeType="1"/>
          </p:cNvSpPr>
          <p:nvPr/>
        </p:nvSpPr>
        <p:spPr bwMode="auto">
          <a:xfrm flipH="1">
            <a:off x="5734050" y="2730500"/>
            <a:ext cx="946150" cy="3302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09" name="Line 15229"/>
          <p:cNvSpPr>
            <a:spLocks noChangeShapeType="1"/>
          </p:cNvSpPr>
          <p:nvPr/>
        </p:nvSpPr>
        <p:spPr bwMode="auto">
          <a:xfrm>
            <a:off x="7200900" y="2746375"/>
            <a:ext cx="927100" cy="8509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10" name="Text Box 15341"/>
          <p:cNvSpPr txBox="1">
            <a:spLocks noChangeArrowheads="1"/>
          </p:cNvSpPr>
          <p:nvPr/>
        </p:nvSpPr>
        <p:spPr bwMode="auto">
          <a:xfrm>
            <a:off x="8002588" y="4460875"/>
            <a:ext cx="677862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Cyclin A1</a:t>
            </a:r>
            <a:br>
              <a:rPr lang="en-US" sz="800" smtClean="0"/>
            </a:br>
            <a:r>
              <a:rPr lang="en-US" sz="800" smtClean="0"/>
              <a:t>Cyclin D1 </a:t>
            </a:r>
            <a:br>
              <a:rPr lang="en-US" sz="800" smtClean="0"/>
            </a:br>
            <a:r>
              <a:rPr lang="en-US" sz="800" smtClean="0"/>
              <a:t>c-Fos</a:t>
            </a:r>
            <a:br>
              <a:rPr lang="en-US" sz="800" smtClean="0"/>
            </a:br>
            <a:r>
              <a:rPr lang="en-US" sz="800" smtClean="0"/>
              <a:t>Bcl-2</a:t>
            </a:r>
          </a:p>
          <a:p>
            <a:pPr algn="l" eaLnBrk="1" hangingPunct="1"/>
            <a:endParaRPr lang="en-US" sz="800" smtClean="0"/>
          </a:p>
        </p:txBody>
      </p:sp>
      <p:grpSp>
        <p:nvGrpSpPr>
          <p:cNvPr id="57411" name="Group 15342"/>
          <p:cNvGrpSpPr>
            <a:grpSpLocks/>
          </p:cNvGrpSpPr>
          <p:nvPr/>
        </p:nvGrpSpPr>
        <p:grpSpPr bwMode="auto">
          <a:xfrm flipH="1">
            <a:off x="7377113" y="4305300"/>
            <a:ext cx="1514475" cy="214313"/>
            <a:chOff x="1549" y="3750"/>
            <a:chExt cx="954" cy="135"/>
          </a:xfrm>
        </p:grpSpPr>
        <p:sp>
          <p:nvSpPr>
            <p:cNvPr id="58104" name="Freeform 15343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5" name="Text Box 15344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412" name="Freeform 15345"/>
          <p:cNvSpPr>
            <a:spLocks/>
          </p:cNvSpPr>
          <p:nvPr/>
        </p:nvSpPr>
        <p:spPr bwMode="auto">
          <a:xfrm>
            <a:off x="8382000" y="4203700"/>
            <a:ext cx="233363" cy="127000"/>
          </a:xfrm>
          <a:custGeom>
            <a:avLst/>
            <a:gdLst>
              <a:gd name="T0" fmla="*/ 0 w 147"/>
              <a:gd name="T1" fmla="*/ 0 h 80"/>
              <a:gd name="T2" fmla="*/ 144 w 147"/>
              <a:gd name="T3" fmla="*/ 32 h 80"/>
              <a:gd name="T4" fmla="*/ 16 w 147"/>
              <a:gd name="T5" fmla="*/ 80 h 80"/>
              <a:gd name="T6" fmla="*/ 0 60000 65536"/>
              <a:gd name="T7" fmla="*/ 0 60000 65536"/>
              <a:gd name="T8" fmla="*/ 0 60000 65536"/>
              <a:gd name="T9" fmla="*/ 0 w 147"/>
              <a:gd name="T10" fmla="*/ 0 h 80"/>
              <a:gd name="T11" fmla="*/ 147 w 147"/>
              <a:gd name="T12" fmla="*/ 80 h 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" h="80">
                <a:moveTo>
                  <a:pt x="0" y="0"/>
                </a:moveTo>
                <a:cubicBezTo>
                  <a:pt x="70" y="9"/>
                  <a:pt x="141" y="19"/>
                  <a:pt x="144" y="32"/>
                </a:cubicBezTo>
                <a:cubicBezTo>
                  <a:pt x="147" y="45"/>
                  <a:pt x="81" y="62"/>
                  <a:pt x="16" y="80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0706" name="Oval 15346"/>
          <p:cNvSpPr>
            <a:spLocks noChangeArrowheads="1"/>
          </p:cNvSpPr>
          <p:nvPr/>
        </p:nvSpPr>
        <p:spPr bwMode="auto">
          <a:xfrm>
            <a:off x="4357688" y="5308600"/>
            <a:ext cx="274637" cy="54768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SRF</a:t>
            </a:r>
          </a:p>
        </p:txBody>
      </p:sp>
      <p:sp>
        <p:nvSpPr>
          <p:cNvPr id="57414" name="Oval 15347"/>
          <p:cNvSpPr>
            <a:spLocks noChangeAspect="1" noChangeArrowheads="1"/>
          </p:cNvSpPr>
          <p:nvPr/>
        </p:nvSpPr>
        <p:spPr bwMode="auto">
          <a:xfrm>
            <a:off x="4424363" y="5208588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15" name="Text Box 15348"/>
          <p:cNvSpPr txBox="1">
            <a:spLocks noChangeArrowheads="1"/>
          </p:cNvSpPr>
          <p:nvPr/>
        </p:nvSpPr>
        <p:spPr bwMode="auto">
          <a:xfrm>
            <a:off x="4476750" y="5999163"/>
            <a:ext cx="484188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 c-Fos</a:t>
            </a:r>
            <a:br>
              <a:rPr lang="en-US" sz="800" smtClean="0"/>
            </a:br>
            <a:r>
              <a:rPr lang="en-US" sz="800" smtClean="0"/>
              <a:t>Egr-1</a:t>
            </a:r>
          </a:p>
          <a:p>
            <a:pPr algn="l" eaLnBrk="1" hangingPunct="1"/>
            <a:r>
              <a:rPr lang="en-US" sz="800" smtClean="0"/>
              <a:t>Sp2</a:t>
            </a:r>
          </a:p>
        </p:txBody>
      </p:sp>
      <p:grpSp>
        <p:nvGrpSpPr>
          <p:cNvPr id="57416" name="Group 15349"/>
          <p:cNvGrpSpPr>
            <a:grpSpLocks/>
          </p:cNvGrpSpPr>
          <p:nvPr/>
        </p:nvGrpSpPr>
        <p:grpSpPr bwMode="auto">
          <a:xfrm flipH="1">
            <a:off x="3927475" y="5900738"/>
            <a:ext cx="1514475" cy="214312"/>
            <a:chOff x="1549" y="3750"/>
            <a:chExt cx="954" cy="135"/>
          </a:xfrm>
        </p:grpSpPr>
        <p:sp>
          <p:nvSpPr>
            <p:cNvPr id="58102" name="Freeform 15350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3" name="Text Box 15351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417" name="Freeform 15352"/>
          <p:cNvSpPr>
            <a:spLocks/>
          </p:cNvSpPr>
          <p:nvPr/>
        </p:nvSpPr>
        <p:spPr bwMode="auto">
          <a:xfrm>
            <a:off x="5049838" y="5799138"/>
            <a:ext cx="233362" cy="127000"/>
          </a:xfrm>
          <a:custGeom>
            <a:avLst/>
            <a:gdLst>
              <a:gd name="T0" fmla="*/ 0 w 147"/>
              <a:gd name="T1" fmla="*/ 0 h 80"/>
              <a:gd name="T2" fmla="*/ 144 w 147"/>
              <a:gd name="T3" fmla="*/ 32 h 80"/>
              <a:gd name="T4" fmla="*/ 16 w 147"/>
              <a:gd name="T5" fmla="*/ 80 h 80"/>
              <a:gd name="T6" fmla="*/ 0 60000 65536"/>
              <a:gd name="T7" fmla="*/ 0 60000 65536"/>
              <a:gd name="T8" fmla="*/ 0 60000 65536"/>
              <a:gd name="T9" fmla="*/ 0 w 147"/>
              <a:gd name="T10" fmla="*/ 0 h 80"/>
              <a:gd name="T11" fmla="*/ 147 w 147"/>
              <a:gd name="T12" fmla="*/ 80 h 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" h="80">
                <a:moveTo>
                  <a:pt x="0" y="0"/>
                </a:moveTo>
                <a:cubicBezTo>
                  <a:pt x="70" y="9"/>
                  <a:pt x="141" y="19"/>
                  <a:pt x="144" y="32"/>
                </a:cubicBezTo>
                <a:cubicBezTo>
                  <a:pt x="147" y="45"/>
                  <a:pt x="81" y="62"/>
                  <a:pt x="16" y="80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0713" name="Oval 15353"/>
          <p:cNvSpPr>
            <a:spLocks noChangeArrowheads="1"/>
          </p:cNvSpPr>
          <p:nvPr/>
        </p:nvSpPr>
        <p:spPr bwMode="auto">
          <a:xfrm>
            <a:off x="7793038" y="3744913"/>
            <a:ext cx="274637" cy="547687"/>
          </a:xfrm>
          <a:prstGeom prst="ellipse">
            <a:avLst/>
          </a:prstGeom>
          <a:gradFill rotWithShape="1">
            <a:gsLst>
              <a:gs pos="0">
                <a:schemeClr val="tx1"/>
              </a:gs>
              <a:gs pos="50000">
                <a:srgbClr val="7396B5"/>
              </a:gs>
              <a:gs pos="100000">
                <a:schemeClr val="tx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ATF</a:t>
            </a:r>
          </a:p>
        </p:txBody>
      </p:sp>
      <p:sp>
        <p:nvSpPr>
          <p:cNvPr id="57419" name="Oval 15354"/>
          <p:cNvSpPr>
            <a:spLocks noChangeAspect="1" noChangeArrowheads="1"/>
          </p:cNvSpPr>
          <p:nvPr/>
        </p:nvSpPr>
        <p:spPr bwMode="auto">
          <a:xfrm>
            <a:off x="7861300" y="362902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S63</a:t>
            </a:r>
          </a:p>
        </p:txBody>
      </p:sp>
      <p:grpSp>
        <p:nvGrpSpPr>
          <p:cNvPr id="57420" name="Group 15355"/>
          <p:cNvGrpSpPr>
            <a:grpSpLocks/>
          </p:cNvGrpSpPr>
          <p:nvPr/>
        </p:nvGrpSpPr>
        <p:grpSpPr bwMode="auto">
          <a:xfrm flipH="1">
            <a:off x="1660525" y="5732463"/>
            <a:ext cx="1514475" cy="214312"/>
            <a:chOff x="1549" y="3750"/>
            <a:chExt cx="954" cy="135"/>
          </a:xfrm>
        </p:grpSpPr>
        <p:sp>
          <p:nvSpPr>
            <p:cNvPr id="58100" name="Freeform 15356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101" name="Text Box 15357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421" name="Freeform 15358"/>
          <p:cNvSpPr>
            <a:spLocks/>
          </p:cNvSpPr>
          <p:nvPr/>
        </p:nvSpPr>
        <p:spPr bwMode="auto">
          <a:xfrm>
            <a:off x="2351088" y="5668963"/>
            <a:ext cx="233362" cy="127000"/>
          </a:xfrm>
          <a:custGeom>
            <a:avLst/>
            <a:gdLst>
              <a:gd name="T0" fmla="*/ 0 w 147"/>
              <a:gd name="T1" fmla="*/ 0 h 80"/>
              <a:gd name="T2" fmla="*/ 144 w 147"/>
              <a:gd name="T3" fmla="*/ 32 h 80"/>
              <a:gd name="T4" fmla="*/ 16 w 147"/>
              <a:gd name="T5" fmla="*/ 80 h 80"/>
              <a:gd name="T6" fmla="*/ 0 60000 65536"/>
              <a:gd name="T7" fmla="*/ 0 60000 65536"/>
              <a:gd name="T8" fmla="*/ 0 60000 65536"/>
              <a:gd name="T9" fmla="*/ 0 w 147"/>
              <a:gd name="T10" fmla="*/ 0 h 80"/>
              <a:gd name="T11" fmla="*/ 147 w 147"/>
              <a:gd name="T12" fmla="*/ 80 h 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" h="80">
                <a:moveTo>
                  <a:pt x="0" y="0"/>
                </a:moveTo>
                <a:cubicBezTo>
                  <a:pt x="70" y="9"/>
                  <a:pt x="141" y="19"/>
                  <a:pt x="144" y="32"/>
                </a:cubicBezTo>
                <a:cubicBezTo>
                  <a:pt x="147" y="45"/>
                  <a:pt x="81" y="62"/>
                  <a:pt x="16" y="80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22" name="Text Box 15359"/>
          <p:cNvSpPr txBox="1">
            <a:spLocks noChangeArrowheads="1"/>
          </p:cNvSpPr>
          <p:nvPr/>
        </p:nvSpPr>
        <p:spPr bwMode="auto">
          <a:xfrm>
            <a:off x="1727200" y="5856288"/>
            <a:ext cx="1392238" cy="70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Cyclin D	p21 </a:t>
            </a:r>
            <a:br>
              <a:rPr lang="en-US" sz="800" smtClean="0"/>
            </a:br>
            <a:r>
              <a:rPr lang="en-US" sz="800" smtClean="0"/>
              <a:t>c-Fos	Fas</a:t>
            </a:r>
            <a:br>
              <a:rPr lang="en-US" sz="800" smtClean="0"/>
            </a:br>
            <a:r>
              <a:rPr lang="en-US" sz="800" smtClean="0"/>
              <a:t>Bcl-2	PDGF</a:t>
            </a:r>
          </a:p>
          <a:p>
            <a:pPr algn="l" eaLnBrk="1" hangingPunct="1"/>
            <a:r>
              <a:rPr lang="en-US" sz="800" smtClean="0"/>
              <a:t>p53 	NFkB </a:t>
            </a:r>
            <a:br>
              <a:rPr lang="en-US" sz="800" smtClean="0"/>
            </a:br>
            <a:r>
              <a:rPr lang="en-US" sz="800" smtClean="0"/>
              <a:t>pRb</a:t>
            </a:r>
          </a:p>
        </p:txBody>
      </p:sp>
      <p:sp>
        <p:nvSpPr>
          <p:cNvPr id="57423" name="Freeform 15360"/>
          <p:cNvSpPr>
            <a:spLocks/>
          </p:cNvSpPr>
          <p:nvPr/>
        </p:nvSpPr>
        <p:spPr bwMode="auto">
          <a:xfrm>
            <a:off x="1212850" y="3073400"/>
            <a:ext cx="311150" cy="165100"/>
          </a:xfrm>
          <a:custGeom>
            <a:avLst/>
            <a:gdLst>
              <a:gd name="T0" fmla="*/ 196 w 196"/>
              <a:gd name="T1" fmla="*/ 0 h 104"/>
              <a:gd name="T2" fmla="*/ 4 w 196"/>
              <a:gd name="T3" fmla="*/ 40 h 104"/>
              <a:gd name="T4" fmla="*/ 172 w 196"/>
              <a:gd name="T5" fmla="*/ 104 h 104"/>
              <a:gd name="T6" fmla="*/ 0 60000 65536"/>
              <a:gd name="T7" fmla="*/ 0 60000 65536"/>
              <a:gd name="T8" fmla="*/ 0 60000 65536"/>
              <a:gd name="T9" fmla="*/ 0 w 196"/>
              <a:gd name="T10" fmla="*/ 0 h 104"/>
              <a:gd name="T11" fmla="*/ 196 w 196"/>
              <a:gd name="T12" fmla="*/ 104 h 1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6" h="104">
                <a:moveTo>
                  <a:pt x="196" y="0"/>
                </a:moveTo>
                <a:cubicBezTo>
                  <a:pt x="102" y="11"/>
                  <a:pt x="8" y="23"/>
                  <a:pt x="4" y="40"/>
                </a:cubicBezTo>
                <a:cubicBezTo>
                  <a:pt x="0" y="57"/>
                  <a:pt x="86" y="80"/>
                  <a:pt x="172" y="104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24" name="Text Box 15365"/>
          <p:cNvSpPr txBox="1">
            <a:spLocks noChangeArrowheads="1"/>
          </p:cNvSpPr>
          <p:nvPr/>
        </p:nvSpPr>
        <p:spPr bwMode="auto">
          <a:xfrm>
            <a:off x="5478463" y="4384675"/>
            <a:ext cx="1393825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800" smtClean="0"/>
              <a:t>Il-2	PDGF</a:t>
            </a:r>
            <a:br>
              <a:rPr lang="en-US" sz="800" smtClean="0"/>
            </a:br>
            <a:r>
              <a:rPr lang="en-US" sz="800" smtClean="0"/>
              <a:t>Il-6	VEGF</a:t>
            </a:r>
            <a:br>
              <a:rPr lang="en-US" sz="800" smtClean="0"/>
            </a:br>
            <a:r>
              <a:rPr lang="en-US" sz="800" smtClean="0"/>
              <a:t>TNF</a:t>
            </a:r>
            <a:r>
              <a:rPr lang="en-US" sz="800" smtClean="0">
                <a:sym typeface="Symbol" charset="0"/>
              </a:rPr>
              <a:t>	c-myc</a:t>
            </a:r>
            <a:br>
              <a:rPr lang="en-US" sz="800" smtClean="0">
                <a:sym typeface="Symbol" charset="0"/>
              </a:rPr>
            </a:br>
            <a:r>
              <a:rPr lang="en-US" sz="800" smtClean="0">
                <a:sym typeface="Symbol" charset="0"/>
              </a:rPr>
              <a:t>GM-CSF	IkB</a:t>
            </a:r>
            <a:br>
              <a:rPr lang="en-US" sz="800" smtClean="0">
                <a:sym typeface="Symbol" charset="0"/>
              </a:rPr>
            </a:br>
            <a:r>
              <a:rPr lang="en-US" sz="800" smtClean="0">
                <a:sym typeface="Symbol" charset="0"/>
              </a:rPr>
              <a:t>JunB</a:t>
            </a:r>
          </a:p>
        </p:txBody>
      </p:sp>
      <p:grpSp>
        <p:nvGrpSpPr>
          <p:cNvPr id="57425" name="Group 15366"/>
          <p:cNvGrpSpPr>
            <a:grpSpLocks/>
          </p:cNvGrpSpPr>
          <p:nvPr/>
        </p:nvGrpSpPr>
        <p:grpSpPr bwMode="auto">
          <a:xfrm flipH="1">
            <a:off x="5399088" y="4248150"/>
            <a:ext cx="1514475" cy="214313"/>
            <a:chOff x="1549" y="3750"/>
            <a:chExt cx="954" cy="135"/>
          </a:xfrm>
        </p:grpSpPr>
        <p:sp>
          <p:nvSpPr>
            <p:cNvPr id="58098" name="Freeform 15367"/>
            <p:cNvSpPr>
              <a:spLocks noChangeAspect="1"/>
            </p:cNvSpPr>
            <p:nvPr/>
          </p:nvSpPr>
          <p:spPr bwMode="auto">
            <a:xfrm flipV="1">
              <a:off x="1549" y="3804"/>
              <a:ext cx="662" cy="40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99" name="Text Box 15368"/>
            <p:cNvSpPr txBox="1">
              <a:spLocks noChangeArrowheads="1"/>
            </p:cNvSpPr>
            <p:nvPr/>
          </p:nvSpPr>
          <p:spPr bwMode="auto">
            <a:xfrm>
              <a:off x="2157" y="3750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/>
                <a:t>AAAAA</a:t>
              </a:r>
            </a:p>
          </p:txBody>
        </p:sp>
      </p:grpSp>
      <p:sp>
        <p:nvSpPr>
          <p:cNvPr id="57426" name="Freeform 15369"/>
          <p:cNvSpPr>
            <a:spLocks/>
          </p:cNvSpPr>
          <p:nvPr/>
        </p:nvSpPr>
        <p:spPr bwMode="auto">
          <a:xfrm>
            <a:off x="6530975" y="4146550"/>
            <a:ext cx="233363" cy="127000"/>
          </a:xfrm>
          <a:custGeom>
            <a:avLst/>
            <a:gdLst>
              <a:gd name="T0" fmla="*/ 0 w 147"/>
              <a:gd name="T1" fmla="*/ 0 h 80"/>
              <a:gd name="T2" fmla="*/ 144 w 147"/>
              <a:gd name="T3" fmla="*/ 32 h 80"/>
              <a:gd name="T4" fmla="*/ 16 w 147"/>
              <a:gd name="T5" fmla="*/ 80 h 80"/>
              <a:gd name="T6" fmla="*/ 0 60000 65536"/>
              <a:gd name="T7" fmla="*/ 0 60000 65536"/>
              <a:gd name="T8" fmla="*/ 0 60000 65536"/>
              <a:gd name="T9" fmla="*/ 0 w 147"/>
              <a:gd name="T10" fmla="*/ 0 h 80"/>
              <a:gd name="T11" fmla="*/ 147 w 147"/>
              <a:gd name="T12" fmla="*/ 80 h 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" h="80">
                <a:moveTo>
                  <a:pt x="0" y="0"/>
                </a:moveTo>
                <a:cubicBezTo>
                  <a:pt x="70" y="9"/>
                  <a:pt x="141" y="19"/>
                  <a:pt x="144" y="32"/>
                </a:cubicBezTo>
                <a:cubicBezTo>
                  <a:pt x="147" y="45"/>
                  <a:pt x="81" y="62"/>
                  <a:pt x="16" y="80"/>
                </a:cubicBez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27" name="Line 15371"/>
          <p:cNvSpPr>
            <a:spLocks noChangeShapeType="1"/>
          </p:cNvSpPr>
          <p:nvPr/>
        </p:nvSpPr>
        <p:spPr bwMode="auto">
          <a:xfrm flipV="1">
            <a:off x="3813175" y="977900"/>
            <a:ext cx="0" cy="3683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28" name="Line 15373"/>
          <p:cNvSpPr>
            <a:spLocks noChangeShapeType="1"/>
          </p:cNvSpPr>
          <p:nvPr/>
        </p:nvSpPr>
        <p:spPr bwMode="auto">
          <a:xfrm>
            <a:off x="4267200" y="727075"/>
            <a:ext cx="2197100" cy="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29" name="Oval 15374"/>
          <p:cNvSpPr>
            <a:spLocks noChangeAspect="1" noChangeArrowheads="1"/>
          </p:cNvSpPr>
          <p:nvPr/>
        </p:nvSpPr>
        <p:spPr bwMode="auto">
          <a:xfrm>
            <a:off x="3492500" y="50800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30" name="Freeform 15379"/>
          <p:cNvSpPr>
            <a:spLocks/>
          </p:cNvSpPr>
          <p:nvPr/>
        </p:nvSpPr>
        <p:spPr bwMode="auto">
          <a:xfrm>
            <a:off x="6918325" y="1181100"/>
            <a:ext cx="317500" cy="457200"/>
          </a:xfrm>
          <a:custGeom>
            <a:avLst/>
            <a:gdLst>
              <a:gd name="T0" fmla="*/ 0 w 200"/>
              <a:gd name="T1" fmla="*/ 0 h 288"/>
              <a:gd name="T2" fmla="*/ 40 w 200"/>
              <a:gd name="T3" fmla="*/ 192 h 288"/>
              <a:gd name="T4" fmla="*/ 200 w 200"/>
              <a:gd name="T5" fmla="*/ 288 h 288"/>
              <a:gd name="T6" fmla="*/ 0 60000 65536"/>
              <a:gd name="T7" fmla="*/ 0 60000 65536"/>
              <a:gd name="T8" fmla="*/ 0 60000 65536"/>
              <a:gd name="T9" fmla="*/ 0 w 200"/>
              <a:gd name="T10" fmla="*/ 0 h 288"/>
              <a:gd name="T11" fmla="*/ 200 w 200"/>
              <a:gd name="T12" fmla="*/ 288 h 2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0" h="288">
                <a:moveTo>
                  <a:pt x="0" y="0"/>
                </a:moveTo>
                <a:cubicBezTo>
                  <a:pt x="3" y="72"/>
                  <a:pt x="7" y="144"/>
                  <a:pt x="40" y="192"/>
                </a:cubicBezTo>
                <a:cubicBezTo>
                  <a:pt x="73" y="240"/>
                  <a:pt x="136" y="264"/>
                  <a:pt x="200" y="288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31" name="AutoShape 15382"/>
          <p:cNvSpPr>
            <a:spLocks noChangeArrowheads="1"/>
          </p:cNvSpPr>
          <p:nvPr/>
        </p:nvSpPr>
        <p:spPr bwMode="auto">
          <a:xfrm rot="-5400000">
            <a:off x="1577975" y="2511425"/>
            <a:ext cx="365125" cy="365125"/>
          </a:xfrm>
          <a:prstGeom prst="flowChartDelay">
            <a:avLst/>
          </a:prstGeom>
          <a:gradFill rotWithShape="1">
            <a:gsLst>
              <a:gs pos="0">
                <a:srgbClr val="5E7618"/>
              </a:gs>
              <a:gs pos="50000">
                <a:srgbClr val="CCFF33"/>
              </a:gs>
              <a:gs pos="100000">
                <a:srgbClr val="5E7618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32" name="AutoShape 15385"/>
          <p:cNvSpPr>
            <a:spLocks noChangeArrowheads="1"/>
          </p:cNvSpPr>
          <p:nvPr/>
        </p:nvSpPr>
        <p:spPr bwMode="auto">
          <a:xfrm rot="5400000">
            <a:off x="1581150" y="2876550"/>
            <a:ext cx="365125" cy="365125"/>
          </a:xfrm>
          <a:prstGeom prst="flowChartDelay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33" name="Text Box 15387"/>
          <p:cNvSpPr txBox="1">
            <a:spLocks noChangeArrowheads="1"/>
          </p:cNvSpPr>
          <p:nvPr/>
        </p:nvSpPr>
        <p:spPr bwMode="auto">
          <a:xfrm>
            <a:off x="1481138" y="2635250"/>
            <a:ext cx="5715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/>
              <a:t>C-myc</a:t>
            </a:r>
          </a:p>
        </p:txBody>
      </p:sp>
      <p:sp>
        <p:nvSpPr>
          <p:cNvPr id="57434" name="Text Box 15388"/>
          <p:cNvSpPr txBox="1">
            <a:spLocks noChangeArrowheads="1"/>
          </p:cNvSpPr>
          <p:nvPr/>
        </p:nvSpPr>
        <p:spPr bwMode="auto">
          <a:xfrm>
            <a:off x="1538288" y="2901950"/>
            <a:ext cx="4413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000" smtClean="0"/>
              <a:t>Max</a:t>
            </a:r>
          </a:p>
        </p:txBody>
      </p:sp>
      <p:sp>
        <p:nvSpPr>
          <p:cNvPr id="57435" name="Oval 14567"/>
          <p:cNvSpPr>
            <a:spLocks noChangeAspect="1" noChangeArrowheads="1"/>
          </p:cNvSpPr>
          <p:nvPr/>
        </p:nvSpPr>
        <p:spPr bwMode="auto">
          <a:xfrm>
            <a:off x="1831975" y="243205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57436" name="Group 15389"/>
          <p:cNvGrpSpPr>
            <a:grpSpLocks/>
          </p:cNvGrpSpPr>
          <p:nvPr/>
        </p:nvGrpSpPr>
        <p:grpSpPr bwMode="auto">
          <a:xfrm>
            <a:off x="157163" y="4814888"/>
            <a:ext cx="1828800" cy="209550"/>
            <a:chOff x="103" y="1811"/>
            <a:chExt cx="1152" cy="132"/>
          </a:xfrm>
        </p:grpSpPr>
        <p:sp>
          <p:nvSpPr>
            <p:cNvPr id="57998" name="Freeform 15390"/>
            <p:cNvSpPr>
              <a:spLocks noChangeAspect="1"/>
            </p:cNvSpPr>
            <p:nvPr/>
          </p:nvSpPr>
          <p:spPr bwMode="auto">
            <a:xfrm>
              <a:off x="375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7999" name="Freeform 15391"/>
            <p:cNvSpPr>
              <a:spLocks noChangeAspect="1"/>
            </p:cNvSpPr>
            <p:nvPr/>
          </p:nvSpPr>
          <p:spPr bwMode="auto">
            <a:xfrm>
              <a:off x="297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0" name="Freeform 15392"/>
            <p:cNvSpPr>
              <a:spLocks noChangeAspect="1"/>
            </p:cNvSpPr>
            <p:nvPr/>
          </p:nvSpPr>
          <p:spPr bwMode="auto">
            <a:xfrm>
              <a:off x="647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1" name="Freeform 15393"/>
            <p:cNvSpPr>
              <a:spLocks noChangeAspect="1"/>
            </p:cNvSpPr>
            <p:nvPr/>
          </p:nvSpPr>
          <p:spPr bwMode="auto">
            <a:xfrm>
              <a:off x="568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2" name="Freeform 15394"/>
            <p:cNvSpPr>
              <a:spLocks noChangeAspect="1"/>
            </p:cNvSpPr>
            <p:nvPr/>
          </p:nvSpPr>
          <p:spPr bwMode="auto">
            <a:xfrm>
              <a:off x="841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3" name="Freeform 15395"/>
            <p:cNvSpPr>
              <a:spLocks noChangeAspect="1"/>
            </p:cNvSpPr>
            <p:nvPr/>
          </p:nvSpPr>
          <p:spPr bwMode="auto">
            <a:xfrm>
              <a:off x="920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4" name="Freeform 15396"/>
            <p:cNvSpPr>
              <a:spLocks noChangeAspect="1"/>
            </p:cNvSpPr>
            <p:nvPr/>
          </p:nvSpPr>
          <p:spPr bwMode="auto">
            <a:xfrm>
              <a:off x="111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05" name="Freeform 15397"/>
            <p:cNvSpPr>
              <a:spLocks noChangeAspect="1"/>
            </p:cNvSpPr>
            <p:nvPr/>
          </p:nvSpPr>
          <p:spPr bwMode="auto">
            <a:xfrm>
              <a:off x="103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8006" name="Group 15398"/>
            <p:cNvGrpSpPr>
              <a:grpSpLocks noChangeAspect="1"/>
            </p:cNvGrpSpPr>
            <p:nvPr/>
          </p:nvGrpSpPr>
          <p:grpSpPr bwMode="auto">
            <a:xfrm>
              <a:off x="237" y="1812"/>
              <a:ext cx="11" cy="86"/>
              <a:chOff x="1015" y="2428"/>
              <a:chExt cx="46" cy="372"/>
            </a:xfrm>
          </p:grpSpPr>
          <p:sp>
            <p:nvSpPr>
              <p:cNvPr id="58096" name="AutoShape 15399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97" name="AutoShape 15400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07" name="Group 15401"/>
            <p:cNvGrpSpPr>
              <a:grpSpLocks noChangeAspect="1"/>
            </p:cNvGrpSpPr>
            <p:nvPr/>
          </p:nvGrpSpPr>
          <p:grpSpPr bwMode="auto">
            <a:xfrm>
              <a:off x="402" y="1827"/>
              <a:ext cx="9" cy="104"/>
              <a:chOff x="1790" y="2461"/>
              <a:chExt cx="40" cy="447"/>
            </a:xfrm>
          </p:grpSpPr>
          <p:sp>
            <p:nvSpPr>
              <p:cNvPr id="58094" name="AutoShape 15402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95" name="AutoShape 15403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08" name="Group 15404"/>
            <p:cNvGrpSpPr>
              <a:grpSpLocks noChangeAspect="1"/>
            </p:cNvGrpSpPr>
            <p:nvPr/>
          </p:nvGrpSpPr>
          <p:grpSpPr bwMode="auto">
            <a:xfrm>
              <a:off x="268" y="1824"/>
              <a:ext cx="9" cy="107"/>
              <a:chOff x="1151" y="2490"/>
              <a:chExt cx="40" cy="455"/>
            </a:xfrm>
          </p:grpSpPr>
          <p:sp>
            <p:nvSpPr>
              <p:cNvPr id="58092" name="AutoShape 15405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93" name="AutoShape 15406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09" name="Group 15407"/>
            <p:cNvGrpSpPr>
              <a:grpSpLocks noChangeAspect="1"/>
            </p:cNvGrpSpPr>
            <p:nvPr/>
          </p:nvGrpSpPr>
          <p:grpSpPr bwMode="auto">
            <a:xfrm>
              <a:off x="432" y="1815"/>
              <a:ext cx="9" cy="75"/>
              <a:chOff x="1914" y="2425"/>
              <a:chExt cx="40" cy="326"/>
            </a:xfrm>
          </p:grpSpPr>
          <p:sp>
            <p:nvSpPr>
              <p:cNvPr id="58090" name="AutoShape 15408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91" name="AutoShape 15409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0" name="Group 15410"/>
            <p:cNvGrpSpPr>
              <a:grpSpLocks noChangeAspect="1"/>
            </p:cNvGrpSpPr>
            <p:nvPr/>
          </p:nvGrpSpPr>
          <p:grpSpPr bwMode="auto">
            <a:xfrm>
              <a:off x="298" y="1861"/>
              <a:ext cx="9" cy="78"/>
              <a:chOff x="1284" y="2652"/>
              <a:chExt cx="40" cy="337"/>
            </a:xfrm>
          </p:grpSpPr>
          <p:sp>
            <p:nvSpPr>
              <p:cNvPr id="58088" name="AutoShape 15411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89" name="AutoShape 15412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1" name="Group 15413"/>
            <p:cNvGrpSpPr>
              <a:grpSpLocks noChangeAspect="1"/>
            </p:cNvGrpSpPr>
            <p:nvPr/>
          </p:nvGrpSpPr>
          <p:grpSpPr bwMode="auto">
            <a:xfrm>
              <a:off x="370" y="1861"/>
              <a:ext cx="9" cy="82"/>
              <a:chOff x="1658" y="2628"/>
              <a:chExt cx="40" cy="355"/>
            </a:xfrm>
          </p:grpSpPr>
          <p:sp>
            <p:nvSpPr>
              <p:cNvPr id="58086" name="AutoShape 15414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87" name="AutoShape 15415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2" name="Group 15416"/>
            <p:cNvGrpSpPr>
              <a:grpSpLocks noChangeAspect="1"/>
            </p:cNvGrpSpPr>
            <p:nvPr/>
          </p:nvGrpSpPr>
          <p:grpSpPr bwMode="auto">
            <a:xfrm>
              <a:off x="341" y="1903"/>
              <a:ext cx="10" cy="28"/>
              <a:chOff x="1516" y="2835"/>
              <a:chExt cx="42" cy="123"/>
            </a:xfrm>
          </p:grpSpPr>
          <p:sp>
            <p:nvSpPr>
              <p:cNvPr id="58084" name="AutoShape 15417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85" name="AutoShape 15418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3" name="Group 15419"/>
            <p:cNvGrpSpPr>
              <a:grpSpLocks noChangeAspect="1"/>
            </p:cNvGrpSpPr>
            <p:nvPr/>
          </p:nvGrpSpPr>
          <p:grpSpPr bwMode="auto">
            <a:xfrm>
              <a:off x="529" y="1819"/>
              <a:ext cx="9" cy="102"/>
              <a:chOff x="2195" y="2463"/>
              <a:chExt cx="40" cy="442"/>
            </a:xfrm>
          </p:grpSpPr>
          <p:sp>
            <p:nvSpPr>
              <p:cNvPr id="58082" name="AutoShape 15420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83" name="AutoShape 15421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4" name="Group 15422"/>
            <p:cNvGrpSpPr>
              <a:grpSpLocks noChangeAspect="1"/>
            </p:cNvGrpSpPr>
            <p:nvPr/>
          </p:nvGrpSpPr>
          <p:grpSpPr bwMode="auto">
            <a:xfrm>
              <a:off x="561" y="1851"/>
              <a:ext cx="10" cy="90"/>
              <a:chOff x="2329" y="2599"/>
              <a:chExt cx="43" cy="386"/>
            </a:xfrm>
          </p:grpSpPr>
          <p:sp>
            <p:nvSpPr>
              <p:cNvPr id="58080" name="AutoShape 15423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81" name="AutoShape 15424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5" name="Group 15425"/>
            <p:cNvGrpSpPr>
              <a:grpSpLocks noChangeAspect="1"/>
            </p:cNvGrpSpPr>
            <p:nvPr/>
          </p:nvGrpSpPr>
          <p:grpSpPr bwMode="auto">
            <a:xfrm>
              <a:off x="461" y="1820"/>
              <a:ext cx="10" cy="37"/>
              <a:chOff x="2478" y="2807"/>
              <a:chExt cx="43" cy="178"/>
            </a:xfrm>
          </p:grpSpPr>
          <p:sp>
            <p:nvSpPr>
              <p:cNvPr id="58078" name="AutoShape 15426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79" name="AutoShape 15427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6" name="Group 15428"/>
            <p:cNvGrpSpPr>
              <a:grpSpLocks noChangeAspect="1"/>
            </p:cNvGrpSpPr>
            <p:nvPr/>
          </p:nvGrpSpPr>
          <p:grpSpPr bwMode="auto">
            <a:xfrm>
              <a:off x="498" y="1815"/>
              <a:ext cx="9" cy="62"/>
              <a:chOff x="2065" y="2441"/>
              <a:chExt cx="40" cy="272"/>
            </a:xfrm>
          </p:grpSpPr>
          <p:sp>
            <p:nvSpPr>
              <p:cNvPr id="58076" name="AutoShape 15429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77" name="AutoShape 15430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7" name="Group 15431"/>
            <p:cNvGrpSpPr>
              <a:grpSpLocks noChangeAspect="1"/>
            </p:cNvGrpSpPr>
            <p:nvPr/>
          </p:nvGrpSpPr>
          <p:grpSpPr bwMode="auto">
            <a:xfrm>
              <a:off x="593" y="1897"/>
              <a:ext cx="10" cy="37"/>
              <a:chOff x="2478" y="2807"/>
              <a:chExt cx="43" cy="178"/>
            </a:xfrm>
          </p:grpSpPr>
          <p:sp>
            <p:nvSpPr>
              <p:cNvPr id="58074" name="AutoShape 15432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75" name="AutoShape 15433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8" name="Group 15434"/>
            <p:cNvGrpSpPr>
              <a:grpSpLocks noChangeAspect="1"/>
            </p:cNvGrpSpPr>
            <p:nvPr/>
          </p:nvGrpSpPr>
          <p:grpSpPr bwMode="auto">
            <a:xfrm>
              <a:off x="720" y="1815"/>
              <a:ext cx="10" cy="52"/>
              <a:chOff x="3094" y="2443"/>
              <a:chExt cx="40" cy="183"/>
            </a:xfrm>
          </p:grpSpPr>
          <p:sp>
            <p:nvSpPr>
              <p:cNvPr id="58072" name="AutoShape 15435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73" name="AutoShape 15436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19" name="Group 15437"/>
            <p:cNvGrpSpPr>
              <a:grpSpLocks noChangeAspect="1"/>
            </p:cNvGrpSpPr>
            <p:nvPr/>
          </p:nvGrpSpPr>
          <p:grpSpPr bwMode="auto">
            <a:xfrm>
              <a:off x="693" y="1815"/>
              <a:ext cx="11" cy="95"/>
              <a:chOff x="2978" y="2432"/>
              <a:chExt cx="46" cy="375"/>
            </a:xfrm>
          </p:grpSpPr>
          <p:sp>
            <p:nvSpPr>
              <p:cNvPr id="58070" name="AutoShape 15438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71" name="AutoShape 15439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0" name="Group 15440"/>
            <p:cNvGrpSpPr>
              <a:grpSpLocks noChangeAspect="1"/>
            </p:cNvGrpSpPr>
            <p:nvPr/>
          </p:nvGrpSpPr>
          <p:grpSpPr bwMode="auto">
            <a:xfrm>
              <a:off x="662" y="1834"/>
              <a:ext cx="10" cy="102"/>
              <a:chOff x="2832" y="2516"/>
              <a:chExt cx="43" cy="436"/>
            </a:xfrm>
          </p:grpSpPr>
          <p:sp>
            <p:nvSpPr>
              <p:cNvPr id="58068" name="AutoShape 15441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69" name="AutoShape 15442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1" name="Group 15443"/>
            <p:cNvGrpSpPr>
              <a:grpSpLocks noChangeAspect="1"/>
            </p:cNvGrpSpPr>
            <p:nvPr/>
          </p:nvGrpSpPr>
          <p:grpSpPr bwMode="auto">
            <a:xfrm>
              <a:off x="629" y="1886"/>
              <a:ext cx="9" cy="50"/>
              <a:chOff x="2668" y="2761"/>
              <a:chExt cx="40" cy="217"/>
            </a:xfrm>
          </p:grpSpPr>
          <p:sp>
            <p:nvSpPr>
              <p:cNvPr id="58066" name="AutoShape 15444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67" name="AutoShape 15445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2" name="Group 15446"/>
            <p:cNvGrpSpPr>
              <a:grpSpLocks noChangeAspect="1"/>
            </p:cNvGrpSpPr>
            <p:nvPr/>
          </p:nvGrpSpPr>
          <p:grpSpPr bwMode="auto">
            <a:xfrm flipV="1">
              <a:off x="825" y="1838"/>
              <a:ext cx="9" cy="102"/>
              <a:chOff x="3217" y="3037"/>
              <a:chExt cx="46" cy="372"/>
            </a:xfrm>
          </p:grpSpPr>
          <p:sp>
            <p:nvSpPr>
              <p:cNvPr id="58064" name="AutoShape 15447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65" name="AutoShape 15448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3" name="Group 15449"/>
            <p:cNvGrpSpPr>
              <a:grpSpLocks noChangeAspect="1"/>
            </p:cNvGrpSpPr>
            <p:nvPr/>
          </p:nvGrpSpPr>
          <p:grpSpPr bwMode="auto">
            <a:xfrm>
              <a:off x="791" y="1812"/>
              <a:ext cx="12" cy="102"/>
              <a:chOff x="3353" y="3099"/>
              <a:chExt cx="40" cy="455"/>
            </a:xfrm>
          </p:grpSpPr>
          <p:sp>
            <p:nvSpPr>
              <p:cNvPr id="58062" name="AutoShape 15450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63" name="AutoShape 15451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4" name="Group 15452"/>
            <p:cNvGrpSpPr>
              <a:grpSpLocks noChangeAspect="1"/>
            </p:cNvGrpSpPr>
            <p:nvPr/>
          </p:nvGrpSpPr>
          <p:grpSpPr bwMode="auto">
            <a:xfrm>
              <a:off x="764" y="1814"/>
              <a:ext cx="11" cy="60"/>
              <a:chOff x="3486" y="3261"/>
              <a:chExt cx="40" cy="337"/>
            </a:xfrm>
          </p:grpSpPr>
          <p:sp>
            <p:nvSpPr>
              <p:cNvPr id="58060" name="AutoShape 15453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61" name="AutoShape 15454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5" name="Group 15455"/>
            <p:cNvGrpSpPr>
              <a:grpSpLocks noChangeAspect="1"/>
            </p:cNvGrpSpPr>
            <p:nvPr/>
          </p:nvGrpSpPr>
          <p:grpSpPr bwMode="auto">
            <a:xfrm>
              <a:off x="957" y="1818"/>
              <a:ext cx="10" cy="103"/>
              <a:chOff x="2195" y="2463"/>
              <a:chExt cx="40" cy="442"/>
            </a:xfrm>
          </p:grpSpPr>
          <p:sp>
            <p:nvSpPr>
              <p:cNvPr id="58058" name="AutoShape 1545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59" name="AutoShape 1545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6" name="Group 15458"/>
            <p:cNvGrpSpPr>
              <a:grpSpLocks noChangeAspect="1"/>
            </p:cNvGrpSpPr>
            <p:nvPr/>
          </p:nvGrpSpPr>
          <p:grpSpPr bwMode="auto">
            <a:xfrm>
              <a:off x="921" y="1851"/>
              <a:ext cx="10" cy="90"/>
              <a:chOff x="2329" y="2599"/>
              <a:chExt cx="43" cy="386"/>
            </a:xfrm>
          </p:grpSpPr>
          <p:sp>
            <p:nvSpPr>
              <p:cNvPr id="58056" name="AutoShape 1545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57" name="AutoShape 1546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7" name="Group 15461"/>
            <p:cNvGrpSpPr>
              <a:grpSpLocks noChangeAspect="1"/>
            </p:cNvGrpSpPr>
            <p:nvPr/>
          </p:nvGrpSpPr>
          <p:grpSpPr bwMode="auto">
            <a:xfrm>
              <a:off x="853" y="1876"/>
              <a:ext cx="10" cy="62"/>
              <a:chOff x="2065" y="2441"/>
              <a:chExt cx="40" cy="272"/>
            </a:xfrm>
          </p:grpSpPr>
          <p:sp>
            <p:nvSpPr>
              <p:cNvPr id="58054" name="AutoShape 1546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55" name="AutoShape 1546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8" name="Group 15464"/>
            <p:cNvGrpSpPr>
              <a:grpSpLocks noChangeAspect="1"/>
            </p:cNvGrpSpPr>
            <p:nvPr/>
          </p:nvGrpSpPr>
          <p:grpSpPr bwMode="auto">
            <a:xfrm flipV="1">
              <a:off x="893" y="1892"/>
              <a:ext cx="10" cy="42"/>
              <a:chOff x="2815" y="1923"/>
              <a:chExt cx="40" cy="217"/>
            </a:xfrm>
          </p:grpSpPr>
          <p:sp>
            <p:nvSpPr>
              <p:cNvPr id="58052" name="AutoShape 15465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53" name="AutoShape 15466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29" name="Group 15467"/>
            <p:cNvGrpSpPr>
              <a:grpSpLocks noChangeAspect="1"/>
            </p:cNvGrpSpPr>
            <p:nvPr/>
          </p:nvGrpSpPr>
          <p:grpSpPr bwMode="auto">
            <a:xfrm>
              <a:off x="987" y="1814"/>
              <a:ext cx="11" cy="63"/>
              <a:chOff x="2329" y="2599"/>
              <a:chExt cx="43" cy="386"/>
            </a:xfrm>
          </p:grpSpPr>
          <p:sp>
            <p:nvSpPr>
              <p:cNvPr id="58050" name="AutoShape 15468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51" name="AutoShape 15469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30" name="Group 15470"/>
            <p:cNvGrpSpPr>
              <a:grpSpLocks noChangeAspect="1"/>
            </p:cNvGrpSpPr>
            <p:nvPr/>
          </p:nvGrpSpPr>
          <p:grpSpPr bwMode="auto">
            <a:xfrm>
              <a:off x="1026" y="1819"/>
              <a:ext cx="10" cy="37"/>
              <a:chOff x="2478" y="2807"/>
              <a:chExt cx="43" cy="178"/>
            </a:xfrm>
          </p:grpSpPr>
          <p:sp>
            <p:nvSpPr>
              <p:cNvPr id="58048" name="AutoShape 15471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49" name="AutoShape 15472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31" name="Group 15473"/>
            <p:cNvGrpSpPr>
              <a:grpSpLocks noChangeAspect="1"/>
            </p:cNvGrpSpPr>
            <p:nvPr/>
          </p:nvGrpSpPr>
          <p:grpSpPr bwMode="auto">
            <a:xfrm>
              <a:off x="1086" y="1829"/>
              <a:ext cx="11" cy="103"/>
              <a:chOff x="2195" y="2463"/>
              <a:chExt cx="40" cy="442"/>
            </a:xfrm>
          </p:grpSpPr>
          <p:sp>
            <p:nvSpPr>
              <p:cNvPr id="58046" name="AutoShape 15474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47" name="AutoShape 15475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32" name="Group 15476"/>
            <p:cNvGrpSpPr>
              <a:grpSpLocks noChangeAspect="1"/>
            </p:cNvGrpSpPr>
            <p:nvPr/>
          </p:nvGrpSpPr>
          <p:grpSpPr bwMode="auto">
            <a:xfrm>
              <a:off x="1119" y="1867"/>
              <a:ext cx="10" cy="73"/>
              <a:chOff x="2329" y="2599"/>
              <a:chExt cx="43" cy="386"/>
            </a:xfrm>
          </p:grpSpPr>
          <p:sp>
            <p:nvSpPr>
              <p:cNvPr id="58044" name="AutoShape 15477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45" name="AutoShape 15478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8033" name="Group 15479"/>
            <p:cNvGrpSpPr>
              <a:grpSpLocks noChangeAspect="1"/>
            </p:cNvGrpSpPr>
            <p:nvPr/>
          </p:nvGrpSpPr>
          <p:grpSpPr bwMode="auto">
            <a:xfrm>
              <a:off x="1055" y="1813"/>
              <a:ext cx="11" cy="78"/>
              <a:chOff x="2065" y="2441"/>
              <a:chExt cx="40" cy="272"/>
            </a:xfrm>
          </p:grpSpPr>
          <p:sp>
            <p:nvSpPr>
              <p:cNvPr id="58042" name="AutoShape 15480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8043" name="AutoShape 15481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8034" name="Freeform 15482"/>
            <p:cNvSpPr>
              <a:spLocks noChangeAspect="1"/>
            </p:cNvSpPr>
            <p:nvPr/>
          </p:nvSpPr>
          <p:spPr bwMode="auto">
            <a:xfrm flipH="1">
              <a:off x="1056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35" name="Freeform 15483"/>
            <p:cNvSpPr>
              <a:spLocks noChangeAspect="1"/>
            </p:cNvSpPr>
            <p:nvPr/>
          </p:nvSpPr>
          <p:spPr bwMode="auto">
            <a:xfrm flipH="1">
              <a:off x="977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36" name="Freeform 15484"/>
            <p:cNvSpPr>
              <a:spLocks noChangeAspect="1"/>
            </p:cNvSpPr>
            <p:nvPr/>
          </p:nvSpPr>
          <p:spPr bwMode="auto">
            <a:xfrm flipH="1">
              <a:off x="783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37" name="Freeform 15485"/>
            <p:cNvSpPr>
              <a:spLocks noChangeAspect="1"/>
            </p:cNvSpPr>
            <p:nvPr/>
          </p:nvSpPr>
          <p:spPr bwMode="auto">
            <a:xfrm flipH="1">
              <a:off x="704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38" name="Freeform 15486"/>
            <p:cNvSpPr>
              <a:spLocks noChangeAspect="1"/>
            </p:cNvSpPr>
            <p:nvPr/>
          </p:nvSpPr>
          <p:spPr bwMode="auto">
            <a:xfrm flipH="1">
              <a:off x="511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39" name="Freeform 15487"/>
            <p:cNvSpPr>
              <a:spLocks noChangeAspect="1"/>
            </p:cNvSpPr>
            <p:nvPr/>
          </p:nvSpPr>
          <p:spPr bwMode="auto">
            <a:xfrm flipH="1">
              <a:off x="432" y="1811"/>
              <a:ext cx="143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40" name="Freeform 15488"/>
            <p:cNvSpPr>
              <a:spLocks noChangeAspect="1"/>
            </p:cNvSpPr>
            <p:nvPr/>
          </p:nvSpPr>
          <p:spPr bwMode="auto">
            <a:xfrm flipH="1">
              <a:off x="239" y="1811"/>
              <a:ext cx="142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8041" name="Freeform 15489"/>
            <p:cNvSpPr>
              <a:spLocks noChangeAspect="1"/>
            </p:cNvSpPr>
            <p:nvPr/>
          </p:nvSpPr>
          <p:spPr bwMode="auto">
            <a:xfrm flipH="1">
              <a:off x="161" y="1811"/>
              <a:ext cx="141" cy="132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7437" name="Freeform 15495"/>
          <p:cNvSpPr>
            <a:spLocks noChangeAspect="1"/>
          </p:cNvSpPr>
          <p:nvPr/>
        </p:nvSpPr>
        <p:spPr bwMode="auto">
          <a:xfrm>
            <a:off x="738188" y="4391025"/>
            <a:ext cx="869950" cy="842963"/>
          </a:xfrm>
          <a:custGeom>
            <a:avLst/>
            <a:gdLst>
              <a:gd name="T0" fmla="*/ 208 w 548"/>
              <a:gd name="T1" fmla="*/ 186 h 531"/>
              <a:gd name="T2" fmla="*/ 207 w 548"/>
              <a:gd name="T3" fmla="*/ 442 h 531"/>
              <a:gd name="T4" fmla="*/ 261 w 548"/>
              <a:gd name="T5" fmla="*/ 518 h 531"/>
              <a:gd name="T6" fmla="*/ 481 w 548"/>
              <a:gd name="T7" fmla="*/ 518 h 531"/>
              <a:gd name="T8" fmla="*/ 532 w 548"/>
              <a:gd name="T9" fmla="*/ 437 h 531"/>
              <a:gd name="T10" fmla="*/ 534 w 548"/>
              <a:gd name="T11" fmla="*/ 207 h 531"/>
              <a:gd name="T12" fmla="*/ 447 w 548"/>
              <a:gd name="T13" fmla="*/ 48 h 531"/>
              <a:gd name="T14" fmla="*/ 45 w 548"/>
              <a:gd name="T15" fmla="*/ 6 h 531"/>
              <a:gd name="T16" fmla="*/ 178 w 548"/>
              <a:gd name="T17" fmla="*/ 87 h 531"/>
              <a:gd name="T18" fmla="*/ 208 w 548"/>
              <a:gd name="T19" fmla="*/ 186 h 5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48"/>
              <a:gd name="T31" fmla="*/ 0 h 531"/>
              <a:gd name="T32" fmla="*/ 548 w 548"/>
              <a:gd name="T33" fmla="*/ 531 h 5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48" h="531">
                <a:moveTo>
                  <a:pt x="208" y="186"/>
                </a:moveTo>
                <a:cubicBezTo>
                  <a:pt x="213" y="245"/>
                  <a:pt x="198" y="387"/>
                  <a:pt x="207" y="442"/>
                </a:cubicBezTo>
                <a:cubicBezTo>
                  <a:pt x="216" y="498"/>
                  <a:pt x="215" y="505"/>
                  <a:pt x="261" y="518"/>
                </a:cubicBezTo>
                <a:cubicBezTo>
                  <a:pt x="307" y="530"/>
                  <a:pt x="436" y="531"/>
                  <a:pt x="481" y="518"/>
                </a:cubicBezTo>
                <a:cubicBezTo>
                  <a:pt x="526" y="504"/>
                  <a:pt x="523" y="489"/>
                  <a:pt x="532" y="437"/>
                </a:cubicBezTo>
                <a:cubicBezTo>
                  <a:pt x="541" y="385"/>
                  <a:pt x="548" y="272"/>
                  <a:pt x="534" y="207"/>
                </a:cubicBezTo>
                <a:cubicBezTo>
                  <a:pt x="520" y="142"/>
                  <a:pt x="528" y="81"/>
                  <a:pt x="447" y="48"/>
                </a:cubicBezTo>
                <a:cubicBezTo>
                  <a:pt x="366" y="15"/>
                  <a:pt x="90" y="0"/>
                  <a:pt x="45" y="6"/>
                </a:cubicBezTo>
                <a:cubicBezTo>
                  <a:pt x="0" y="12"/>
                  <a:pt x="151" y="57"/>
                  <a:pt x="178" y="87"/>
                </a:cubicBezTo>
                <a:cubicBezTo>
                  <a:pt x="205" y="117"/>
                  <a:pt x="203" y="126"/>
                  <a:pt x="208" y="186"/>
                </a:cubicBezTo>
                <a:close/>
              </a:path>
            </a:pathLst>
          </a:custGeom>
          <a:solidFill>
            <a:srgbClr val="FFFF66"/>
          </a:solidFill>
          <a:ln w="9525">
            <a:solidFill>
              <a:srgbClr val="FF5050"/>
            </a:solidFill>
            <a:round/>
            <a:headEnd/>
            <a:tailEnd/>
          </a:ln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38" name="AutoShape 15496"/>
          <p:cNvSpPr>
            <a:spLocks noChangeAspect="1" noChangeArrowheads="1"/>
          </p:cNvSpPr>
          <p:nvPr/>
        </p:nvSpPr>
        <p:spPr bwMode="auto">
          <a:xfrm>
            <a:off x="1133475" y="4541838"/>
            <a:ext cx="388938" cy="6318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6FF33"/>
              </a:gs>
              <a:gs pos="100000">
                <a:srgbClr val="FFFF66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200" smtClean="0">
                <a:ea typeface="ＭＳ Ｐゴシック" charset="0"/>
                <a:cs typeface="ＭＳ Ｐゴシック" charset="0"/>
              </a:rPr>
              <a:t>POL III</a:t>
            </a:r>
          </a:p>
          <a:p>
            <a:endParaRPr lang="en-US" sz="1800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39" name="Line 15497"/>
          <p:cNvSpPr>
            <a:spLocks noChangeShapeType="1"/>
          </p:cNvSpPr>
          <p:nvPr/>
        </p:nvSpPr>
        <p:spPr bwMode="auto">
          <a:xfrm flipH="1">
            <a:off x="1619250" y="2867025"/>
            <a:ext cx="1781175" cy="16383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40" name="Oval 15493"/>
          <p:cNvSpPr>
            <a:spLocks noChangeArrowheads="1"/>
          </p:cNvSpPr>
          <p:nvPr/>
        </p:nvSpPr>
        <p:spPr bwMode="auto">
          <a:xfrm>
            <a:off x="544513" y="4752975"/>
            <a:ext cx="768350" cy="401638"/>
          </a:xfrm>
          <a:prstGeom prst="ellipse">
            <a:avLst/>
          </a:prstGeom>
          <a:gradFill rotWithShape="1">
            <a:gsLst>
              <a:gs pos="0">
                <a:srgbClr val="540000"/>
              </a:gs>
              <a:gs pos="50000">
                <a:srgbClr val="EBD9D9"/>
              </a:gs>
              <a:gs pos="100000">
                <a:srgbClr val="5400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TFIIIC</a:t>
            </a:r>
          </a:p>
        </p:txBody>
      </p:sp>
      <p:sp>
        <p:nvSpPr>
          <p:cNvPr id="57441" name="Oval 15498"/>
          <p:cNvSpPr>
            <a:spLocks noChangeArrowheads="1"/>
          </p:cNvSpPr>
          <p:nvPr/>
        </p:nvSpPr>
        <p:spPr bwMode="auto">
          <a:xfrm>
            <a:off x="381000" y="4438650"/>
            <a:ext cx="685800" cy="409575"/>
          </a:xfrm>
          <a:prstGeom prst="ellipse">
            <a:avLst/>
          </a:prstGeom>
          <a:gradFill rotWithShape="1">
            <a:gsLst>
              <a:gs pos="0">
                <a:srgbClr val="FFE163"/>
              </a:gs>
              <a:gs pos="100000">
                <a:srgbClr val="8A5200"/>
              </a:gs>
            </a:gsLst>
            <a:lin ang="5400000" scaled="1"/>
          </a:gra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ea typeface="ＭＳ Ｐゴシック" charset="0"/>
                <a:cs typeface="ＭＳ Ｐゴシック" charset="0"/>
              </a:rPr>
              <a:t>TFIIIB</a:t>
            </a:r>
          </a:p>
        </p:txBody>
      </p:sp>
      <p:sp>
        <p:nvSpPr>
          <p:cNvPr id="57442" name="Oval 15491"/>
          <p:cNvSpPr>
            <a:spLocks noChangeAspect="1" noChangeArrowheads="1"/>
          </p:cNvSpPr>
          <p:nvPr/>
        </p:nvSpPr>
        <p:spPr bwMode="auto">
          <a:xfrm>
            <a:off x="530225" y="4357688"/>
            <a:ext cx="182563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43" name="Freeform 15499"/>
          <p:cNvSpPr>
            <a:spLocks/>
          </p:cNvSpPr>
          <p:nvPr/>
        </p:nvSpPr>
        <p:spPr bwMode="auto">
          <a:xfrm>
            <a:off x="1819275" y="4657725"/>
            <a:ext cx="266700" cy="209550"/>
          </a:xfrm>
          <a:custGeom>
            <a:avLst/>
            <a:gdLst>
              <a:gd name="T0" fmla="*/ 0 w 168"/>
              <a:gd name="T1" fmla="*/ 132 h 132"/>
              <a:gd name="T2" fmla="*/ 0 w 168"/>
              <a:gd name="T3" fmla="*/ 0 h 132"/>
              <a:gd name="T4" fmla="*/ 168 w 168"/>
              <a:gd name="T5" fmla="*/ 0 h 132"/>
              <a:gd name="T6" fmla="*/ 0 60000 65536"/>
              <a:gd name="T7" fmla="*/ 0 60000 65536"/>
              <a:gd name="T8" fmla="*/ 0 60000 65536"/>
              <a:gd name="T9" fmla="*/ 0 w 168"/>
              <a:gd name="T10" fmla="*/ 0 h 132"/>
              <a:gd name="T11" fmla="*/ 168 w 168"/>
              <a:gd name="T12" fmla="*/ 132 h 1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32">
                <a:moveTo>
                  <a:pt x="0" y="132"/>
                </a:moveTo>
                <a:lnTo>
                  <a:pt x="0" y="0"/>
                </a:lnTo>
                <a:lnTo>
                  <a:pt x="168" y="0"/>
                </a:lnTo>
              </a:path>
            </a:pathLst>
          </a:cu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44" name="Freeform 15500"/>
          <p:cNvSpPr>
            <a:spLocks/>
          </p:cNvSpPr>
          <p:nvPr/>
        </p:nvSpPr>
        <p:spPr bwMode="auto">
          <a:xfrm>
            <a:off x="2209800" y="2914650"/>
            <a:ext cx="1276350" cy="2133600"/>
          </a:xfrm>
          <a:custGeom>
            <a:avLst/>
            <a:gdLst>
              <a:gd name="T0" fmla="*/ 804 w 804"/>
              <a:gd name="T1" fmla="*/ 0 h 1344"/>
              <a:gd name="T2" fmla="*/ 150 w 804"/>
              <a:gd name="T3" fmla="*/ 792 h 1344"/>
              <a:gd name="T4" fmla="*/ 0 w 804"/>
              <a:gd name="T5" fmla="*/ 1344 h 1344"/>
              <a:gd name="T6" fmla="*/ 0 60000 65536"/>
              <a:gd name="T7" fmla="*/ 0 60000 65536"/>
              <a:gd name="T8" fmla="*/ 0 60000 65536"/>
              <a:gd name="T9" fmla="*/ 0 w 804"/>
              <a:gd name="T10" fmla="*/ 0 h 1344"/>
              <a:gd name="T11" fmla="*/ 804 w 804"/>
              <a:gd name="T12" fmla="*/ 1344 h 13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4" h="1344">
                <a:moveTo>
                  <a:pt x="804" y="0"/>
                </a:moveTo>
                <a:cubicBezTo>
                  <a:pt x="544" y="284"/>
                  <a:pt x="284" y="568"/>
                  <a:pt x="150" y="792"/>
                </a:cubicBezTo>
                <a:cubicBezTo>
                  <a:pt x="16" y="1016"/>
                  <a:pt x="8" y="1180"/>
                  <a:pt x="0" y="1344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0862" name="Oval 15502"/>
          <p:cNvSpPr>
            <a:spLocks noChangeAspect="1" noChangeArrowheads="1"/>
          </p:cNvSpPr>
          <p:nvPr/>
        </p:nvSpPr>
        <p:spPr bwMode="auto">
          <a:xfrm flipH="1">
            <a:off x="5097463" y="2968625"/>
            <a:ext cx="533400" cy="320675"/>
          </a:xfrm>
          <a:prstGeom prst="ellipse">
            <a:avLst/>
          </a:prstGeom>
          <a:gradFill rotWithShape="1">
            <a:gsLst>
              <a:gs pos="0">
                <a:schemeClr val="tx1"/>
              </a:gs>
              <a:gs pos="50000">
                <a:srgbClr val="7396B5"/>
              </a:gs>
              <a:gs pos="100000">
                <a:schemeClr val="tx1"/>
              </a:gs>
            </a:gsLst>
            <a:lin ang="5400000" scaled="1"/>
          </a:gradFill>
          <a:ln w="9525">
            <a:solidFill>
              <a:srgbClr val="FFEFD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mtClean="0">
                <a:solidFill>
                  <a:srgbClr val="FFEFD1"/>
                </a:solidFill>
                <a:ea typeface="ＭＳ Ｐゴシック" charset="0"/>
                <a:cs typeface="ＭＳ Ｐゴシック" charset="0"/>
              </a:rPr>
              <a:t>MSK1</a:t>
            </a:r>
          </a:p>
        </p:txBody>
      </p:sp>
      <p:sp>
        <p:nvSpPr>
          <p:cNvPr id="57446" name="Freeform 15503"/>
          <p:cNvSpPr>
            <a:spLocks/>
          </p:cNvSpPr>
          <p:nvPr/>
        </p:nvSpPr>
        <p:spPr bwMode="auto">
          <a:xfrm>
            <a:off x="4084638" y="2989263"/>
            <a:ext cx="914400" cy="2163762"/>
          </a:xfrm>
          <a:custGeom>
            <a:avLst/>
            <a:gdLst>
              <a:gd name="T0" fmla="*/ 0 w 576"/>
              <a:gd name="T1" fmla="*/ 0 h 1363"/>
              <a:gd name="T2" fmla="*/ 505 w 576"/>
              <a:gd name="T3" fmla="*/ 751 h 1363"/>
              <a:gd name="T4" fmla="*/ 427 w 576"/>
              <a:gd name="T5" fmla="*/ 1363 h 1363"/>
              <a:gd name="T6" fmla="*/ 0 60000 65536"/>
              <a:gd name="T7" fmla="*/ 0 60000 65536"/>
              <a:gd name="T8" fmla="*/ 0 60000 65536"/>
              <a:gd name="T9" fmla="*/ 0 w 576"/>
              <a:gd name="T10" fmla="*/ 0 h 1363"/>
              <a:gd name="T11" fmla="*/ 576 w 576"/>
              <a:gd name="T12" fmla="*/ 1363 h 1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6" h="1363">
                <a:moveTo>
                  <a:pt x="0" y="0"/>
                </a:moveTo>
                <a:cubicBezTo>
                  <a:pt x="84" y="125"/>
                  <a:pt x="434" y="524"/>
                  <a:pt x="505" y="751"/>
                </a:cubicBezTo>
                <a:cubicBezTo>
                  <a:pt x="576" y="978"/>
                  <a:pt x="443" y="1236"/>
                  <a:pt x="427" y="1363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47" name="Line 15504"/>
          <p:cNvSpPr>
            <a:spLocks noChangeShapeType="1"/>
          </p:cNvSpPr>
          <p:nvPr/>
        </p:nvSpPr>
        <p:spPr bwMode="auto">
          <a:xfrm>
            <a:off x="4200525" y="2790825"/>
            <a:ext cx="800100" cy="24765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48" name="Oval 15505"/>
          <p:cNvSpPr>
            <a:spLocks noChangeArrowheads="1"/>
          </p:cNvSpPr>
          <p:nvPr/>
        </p:nvSpPr>
        <p:spPr bwMode="auto">
          <a:xfrm flipH="1">
            <a:off x="6875463" y="754063"/>
            <a:ext cx="320675" cy="446087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  <a:p>
            <a:r>
              <a:rPr lang="en-US" sz="800" smtClean="0">
                <a:ea typeface="ＭＳ Ｐゴシック" charset="0"/>
                <a:cs typeface="ＭＳ Ｐゴシック" charset="0"/>
              </a:rPr>
              <a:t>p50</a:t>
            </a:r>
          </a:p>
        </p:txBody>
      </p:sp>
      <p:sp>
        <p:nvSpPr>
          <p:cNvPr id="57449" name="Oval 15506"/>
          <p:cNvSpPr>
            <a:spLocks noChangeArrowheads="1"/>
          </p:cNvSpPr>
          <p:nvPr/>
        </p:nvSpPr>
        <p:spPr bwMode="auto">
          <a:xfrm flipH="1">
            <a:off x="6648450" y="763588"/>
            <a:ext cx="282575" cy="446087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  <a:p>
            <a:r>
              <a:rPr lang="en-US" sz="800" smtClean="0">
                <a:ea typeface="ＭＳ Ｐゴシック" charset="0"/>
                <a:cs typeface="ＭＳ Ｐゴシック" charset="0"/>
              </a:rPr>
              <a:t>p65</a:t>
            </a:r>
          </a:p>
        </p:txBody>
      </p:sp>
      <p:sp>
        <p:nvSpPr>
          <p:cNvPr id="57450" name="AutoShape 15507"/>
          <p:cNvSpPr>
            <a:spLocks noChangeArrowheads="1"/>
          </p:cNvSpPr>
          <p:nvPr/>
        </p:nvSpPr>
        <p:spPr bwMode="auto">
          <a:xfrm>
            <a:off x="6626225" y="495300"/>
            <a:ext cx="600075" cy="3524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10000"/>
              </a:gs>
              <a:gs pos="50000">
                <a:srgbClr val="F50000"/>
              </a:gs>
              <a:gs pos="100000">
                <a:srgbClr val="710000"/>
              </a:gs>
            </a:gsLst>
            <a:lin ang="5400000" scaled="1"/>
          </a:gradFill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IB</a:t>
            </a:r>
          </a:p>
        </p:txBody>
      </p:sp>
      <p:sp>
        <p:nvSpPr>
          <p:cNvPr id="57451" name="Oval 15508"/>
          <p:cNvSpPr>
            <a:spLocks noChangeAspect="1" noChangeArrowheads="1"/>
          </p:cNvSpPr>
          <p:nvPr/>
        </p:nvSpPr>
        <p:spPr bwMode="auto">
          <a:xfrm>
            <a:off x="6986588" y="385763"/>
            <a:ext cx="244475" cy="1539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S32</a:t>
            </a:r>
          </a:p>
        </p:txBody>
      </p:sp>
      <p:sp>
        <p:nvSpPr>
          <p:cNvPr id="57452" name="Oval 15509"/>
          <p:cNvSpPr>
            <a:spLocks noChangeAspect="1" noChangeArrowheads="1"/>
          </p:cNvSpPr>
          <p:nvPr/>
        </p:nvSpPr>
        <p:spPr bwMode="auto">
          <a:xfrm>
            <a:off x="7099300" y="488950"/>
            <a:ext cx="244475" cy="15398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S36</a:t>
            </a:r>
          </a:p>
        </p:txBody>
      </p:sp>
      <p:sp>
        <p:nvSpPr>
          <p:cNvPr id="57453" name="Oval 15510"/>
          <p:cNvSpPr>
            <a:spLocks noChangeArrowheads="1"/>
          </p:cNvSpPr>
          <p:nvPr/>
        </p:nvSpPr>
        <p:spPr bwMode="auto">
          <a:xfrm flipH="1">
            <a:off x="6188075" y="3743325"/>
            <a:ext cx="320675" cy="446088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  <a:p>
            <a:r>
              <a:rPr lang="en-US" sz="800" smtClean="0">
                <a:ea typeface="ＭＳ Ｐゴシック" charset="0"/>
                <a:cs typeface="ＭＳ Ｐゴシック" charset="0"/>
              </a:rPr>
              <a:t>p50</a:t>
            </a:r>
          </a:p>
        </p:txBody>
      </p:sp>
      <p:sp>
        <p:nvSpPr>
          <p:cNvPr id="57454" name="Oval 15511"/>
          <p:cNvSpPr>
            <a:spLocks noChangeArrowheads="1"/>
          </p:cNvSpPr>
          <p:nvPr/>
        </p:nvSpPr>
        <p:spPr bwMode="auto">
          <a:xfrm flipH="1">
            <a:off x="5961063" y="3752850"/>
            <a:ext cx="282575" cy="446088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  <a:p>
            <a:r>
              <a:rPr lang="en-US" sz="800" smtClean="0">
                <a:ea typeface="ＭＳ Ｐゴシック" charset="0"/>
                <a:cs typeface="ＭＳ Ｐゴシック" charset="0"/>
              </a:rPr>
              <a:t>p65</a:t>
            </a:r>
          </a:p>
        </p:txBody>
      </p:sp>
      <p:sp>
        <p:nvSpPr>
          <p:cNvPr id="57455" name="AutoShape 15512"/>
          <p:cNvSpPr>
            <a:spLocks noChangeArrowheads="1"/>
          </p:cNvSpPr>
          <p:nvPr/>
        </p:nvSpPr>
        <p:spPr bwMode="auto">
          <a:xfrm>
            <a:off x="7281863" y="1427163"/>
            <a:ext cx="600075" cy="352425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10000"/>
              </a:gs>
              <a:gs pos="50000">
                <a:srgbClr val="F50000"/>
              </a:gs>
              <a:gs pos="100000">
                <a:srgbClr val="710000"/>
              </a:gs>
            </a:gsLst>
            <a:lin ang="5400000" scaled="1"/>
          </a:gradFill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IB</a:t>
            </a:r>
          </a:p>
        </p:txBody>
      </p:sp>
      <p:sp>
        <p:nvSpPr>
          <p:cNvPr id="57456" name="Oval 15513"/>
          <p:cNvSpPr>
            <a:spLocks noChangeAspect="1" noChangeArrowheads="1"/>
          </p:cNvSpPr>
          <p:nvPr/>
        </p:nvSpPr>
        <p:spPr bwMode="auto">
          <a:xfrm>
            <a:off x="7642225" y="1317625"/>
            <a:ext cx="244475" cy="15398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S32</a:t>
            </a:r>
          </a:p>
        </p:txBody>
      </p:sp>
      <p:sp>
        <p:nvSpPr>
          <p:cNvPr id="57457" name="Oval 15514"/>
          <p:cNvSpPr>
            <a:spLocks noChangeAspect="1" noChangeArrowheads="1"/>
          </p:cNvSpPr>
          <p:nvPr/>
        </p:nvSpPr>
        <p:spPr bwMode="auto">
          <a:xfrm>
            <a:off x="7754938" y="1420813"/>
            <a:ext cx="244475" cy="1539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S36</a:t>
            </a:r>
          </a:p>
        </p:txBody>
      </p:sp>
      <p:grpSp>
        <p:nvGrpSpPr>
          <p:cNvPr id="57458" name="Group 15515"/>
          <p:cNvGrpSpPr>
            <a:grpSpLocks noChangeAspect="1"/>
          </p:cNvGrpSpPr>
          <p:nvPr/>
        </p:nvGrpSpPr>
        <p:grpSpPr bwMode="auto">
          <a:xfrm>
            <a:off x="7367588" y="5522913"/>
            <a:ext cx="1644650" cy="1039812"/>
            <a:chOff x="2762" y="2830"/>
            <a:chExt cx="1389" cy="878"/>
          </a:xfrm>
        </p:grpSpPr>
        <p:grpSp>
          <p:nvGrpSpPr>
            <p:cNvPr id="57476" name="Group 15516"/>
            <p:cNvGrpSpPr>
              <a:grpSpLocks noChangeAspect="1"/>
            </p:cNvGrpSpPr>
            <p:nvPr/>
          </p:nvGrpSpPr>
          <p:grpSpPr bwMode="auto">
            <a:xfrm rot="-44846">
              <a:off x="2989" y="3014"/>
              <a:ext cx="818" cy="328"/>
              <a:chOff x="3400" y="1041"/>
              <a:chExt cx="642" cy="257"/>
            </a:xfrm>
          </p:grpSpPr>
          <p:sp>
            <p:nvSpPr>
              <p:cNvPr id="57905" name="Freeform 15517"/>
              <p:cNvSpPr>
                <a:spLocks noChangeAspect="1"/>
              </p:cNvSpPr>
              <p:nvPr/>
            </p:nvSpPr>
            <p:spPr bwMode="auto">
              <a:xfrm rot="884581">
                <a:off x="3458" y="1056"/>
                <a:ext cx="103" cy="93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06" name="Freeform 15518"/>
              <p:cNvSpPr>
                <a:spLocks noChangeAspect="1"/>
              </p:cNvSpPr>
              <p:nvPr/>
            </p:nvSpPr>
            <p:spPr bwMode="auto">
              <a:xfrm rot="884581">
                <a:off x="3400" y="1041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07" name="Freeform 15519"/>
              <p:cNvSpPr>
                <a:spLocks noChangeAspect="1"/>
              </p:cNvSpPr>
              <p:nvPr/>
            </p:nvSpPr>
            <p:spPr bwMode="auto">
              <a:xfrm rot="884581">
                <a:off x="3649" y="1107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08" name="Freeform 15520"/>
              <p:cNvSpPr>
                <a:spLocks noChangeAspect="1"/>
              </p:cNvSpPr>
              <p:nvPr/>
            </p:nvSpPr>
            <p:spPr bwMode="auto">
              <a:xfrm rot="884581">
                <a:off x="3594" y="1092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09" name="Freeform 15521"/>
              <p:cNvSpPr>
                <a:spLocks noChangeAspect="1"/>
              </p:cNvSpPr>
              <p:nvPr/>
            </p:nvSpPr>
            <p:spPr bwMode="auto">
              <a:xfrm rot="884581">
                <a:off x="3843" y="1158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10" name="Freeform 15522"/>
              <p:cNvSpPr>
                <a:spLocks noChangeAspect="1"/>
              </p:cNvSpPr>
              <p:nvPr/>
            </p:nvSpPr>
            <p:spPr bwMode="auto">
              <a:xfrm rot="884581">
                <a:off x="3787" y="1143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911" name="Group 15523"/>
              <p:cNvGrpSpPr>
                <a:grpSpLocks noChangeAspect="1"/>
              </p:cNvGrpSpPr>
              <p:nvPr/>
            </p:nvGrpSpPr>
            <p:grpSpPr bwMode="auto">
              <a:xfrm rot="884581">
                <a:off x="3558" y="1071"/>
                <a:ext cx="7" cy="68"/>
                <a:chOff x="1015" y="2428"/>
                <a:chExt cx="46" cy="372"/>
              </a:xfrm>
            </p:grpSpPr>
            <p:sp>
              <p:nvSpPr>
                <p:cNvPr id="57996" name="AutoShape 1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97" name="AutoShape 1552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2" name="Group 15526"/>
              <p:cNvGrpSpPr>
                <a:grpSpLocks noChangeAspect="1"/>
              </p:cNvGrpSpPr>
              <p:nvPr/>
            </p:nvGrpSpPr>
            <p:grpSpPr bwMode="auto">
              <a:xfrm rot="884581">
                <a:off x="3669" y="1112"/>
                <a:ext cx="7" cy="82"/>
                <a:chOff x="1790" y="2461"/>
                <a:chExt cx="40" cy="447"/>
              </a:xfrm>
            </p:grpSpPr>
            <p:sp>
              <p:nvSpPr>
                <p:cNvPr id="57994" name="AutoShape 1552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95" name="AutoShape 1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3" name="Group 15529"/>
              <p:cNvGrpSpPr>
                <a:grpSpLocks noChangeAspect="1"/>
              </p:cNvGrpSpPr>
              <p:nvPr/>
            </p:nvGrpSpPr>
            <p:grpSpPr bwMode="auto">
              <a:xfrm rot="884581">
                <a:off x="3575" y="1085"/>
                <a:ext cx="7" cy="85"/>
                <a:chOff x="1151" y="2490"/>
                <a:chExt cx="40" cy="455"/>
              </a:xfrm>
            </p:grpSpPr>
            <p:sp>
              <p:nvSpPr>
                <p:cNvPr id="57992" name="AutoShape 1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93" name="AutoShape 1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4" name="Group 15532"/>
              <p:cNvGrpSpPr>
                <a:grpSpLocks noChangeAspect="1"/>
              </p:cNvGrpSpPr>
              <p:nvPr/>
            </p:nvGrpSpPr>
            <p:grpSpPr bwMode="auto">
              <a:xfrm rot="884581">
                <a:off x="3699" y="1110"/>
                <a:ext cx="7" cy="59"/>
                <a:chOff x="1914" y="2425"/>
                <a:chExt cx="40" cy="326"/>
              </a:xfrm>
            </p:grpSpPr>
            <p:sp>
              <p:nvSpPr>
                <p:cNvPr id="57990" name="AutoShape 1553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91" name="AutoShape 1553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5" name="Group 15535"/>
              <p:cNvGrpSpPr>
                <a:grpSpLocks noChangeAspect="1"/>
              </p:cNvGrpSpPr>
              <p:nvPr/>
            </p:nvGrpSpPr>
            <p:grpSpPr bwMode="auto">
              <a:xfrm rot="884581">
                <a:off x="3592" y="1118"/>
                <a:ext cx="6" cy="62"/>
                <a:chOff x="1284" y="2652"/>
                <a:chExt cx="40" cy="337"/>
              </a:xfrm>
            </p:grpSpPr>
            <p:sp>
              <p:nvSpPr>
                <p:cNvPr id="57988" name="AutoShape 1553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89" name="AutoShape 1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6" name="Group 15538"/>
              <p:cNvGrpSpPr>
                <a:grpSpLocks noChangeAspect="1"/>
              </p:cNvGrpSpPr>
              <p:nvPr/>
            </p:nvGrpSpPr>
            <p:grpSpPr bwMode="auto">
              <a:xfrm rot="884581">
                <a:off x="3645" y="1129"/>
                <a:ext cx="7" cy="65"/>
                <a:chOff x="1658" y="2628"/>
                <a:chExt cx="40" cy="355"/>
              </a:xfrm>
            </p:grpSpPr>
            <p:sp>
              <p:nvSpPr>
                <p:cNvPr id="57986" name="AutoShape 1553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87" name="AutoShape 1554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7" name="Group 15541"/>
              <p:cNvGrpSpPr>
                <a:grpSpLocks noChangeAspect="1"/>
              </p:cNvGrpSpPr>
              <p:nvPr/>
            </p:nvGrpSpPr>
            <p:grpSpPr bwMode="auto">
              <a:xfrm rot="884581">
                <a:off x="3619" y="1159"/>
                <a:ext cx="7" cy="23"/>
                <a:chOff x="1516" y="2835"/>
                <a:chExt cx="42" cy="123"/>
              </a:xfrm>
            </p:grpSpPr>
            <p:sp>
              <p:nvSpPr>
                <p:cNvPr id="57984" name="AutoShape 1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85" name="AutoShape 1554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8" name="Group 15544"/>
              <p:cNvGrpSpPr>
                <a:grpSpLocks noChangeAspect="1"/>
              </p:cNvGrpSpPr>
              <p:nvPr/>
            </p:nvGrpSpPr>
            <p:grpSpPr bwMode="auto">
              <a:xfrm rot="884581">
                <a:off x="3761" y="1129"/>
                <a:ext cx="7" cy="81"/>
                <a:chOff x="2195" y="2463"/>
                <a:chExt cx="40" cy="442"/>
              </a:xfrm>
            </p:grpSpPr>
            <p:sp>
              <p:nvSpPr>
                <p:cNvPr id="57982" name="AutoShape 1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83" name="AutoShape 1554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19" name="Group 15547"/>
              <p:cNvGrpSpPr>
                <a:grpSpLocks noChangeAspect="1"/>
              </p:cNvGrpSpPr>
              <p:nvPr/>
            </p:nvGrpSpPr>
            <p:grpSpPr bwMode="auto">
              <a:xfrm rot="884581">
                <a:off x="3780" y="1161"/>
                <a:ext cx="7" cy="70"/>
                <a:chOff x="2329" y="2599"/>
                <a:chExt cx="43" cy="386"/>
              </a:xfrm>
            </p:grpSpPr>
            <p:sp>
              <p:nvSpPr>
                <p:cNvPr id="57980" name="AutoShape 155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81" name="AutoShape 1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0" name="Group 15550"/>
              <p:cNvGrpSpPr>
                <a:grpSpLocks noChangeAspect="1"/>
              </p:cNvGrpSpPr>
              <p:nvPr/>
            </p:nvGrpSpPr>
            <p:grpSpPr bwMode="auto">
              <a:xfrm rot="884581">
                <a:off x="3717" y="1118"/>
                <a:ext cx="7" cy="29"/>
                <a:chOff x="2478" y="2807"/>
                <a:chExt cx="43" cy="178"/>
              </a:xfrm>
            </p:grpSpPr>
            <p:sp>
              <p:nvSpPr>
                <p:cNvPr id="57978" name="AutoShape 1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79" name="AutoShape 1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1" name="Group 15553"/>
              <p:cNvGrpSpPr>
                <a:grpSpLocks noChangeAspect="1"/>
              </p:cNvGrpSpPr>
              <p:nvPr/>
            </p:nvGrpSpPr>
            <p:grpSpPr bwMode="auto">
              <a:xfrm rot="884581">
                <a:off x="3745" y="1121"/>
                <a:ext cx="6" cy="49"/>
                <a:chOff x="2065" y="2441"/>
                <a:chExt cx="40" cy="272"/>
              </a:xfrm>
            </p:grpSpPr>
            <p:sp>
              <p:nvSpPr>
                <p:cNvPr id="57976" name="AutoShape 1555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77" name="AutoShape 1555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2" name="Group 15556"/>
              <p:cNvGrpSpPr>
                <a:grpSpLocks noChangeAspect="1"/>
              </p:cNvGrpSpPr>
              <p:nvPr/>
            </p:nvGrpSpPr>
            <p:grpSpPr bwMode="auto">
              <a:xfrm rot="884581">
                <a:off x="3798" y="1202"/>
                <a:ext cx="6" cy="29"/>
                <a:chOff x="2478" y="2807"/>
                <a:chExt cx="43" cy="178"/>
              </a:xfrm>
            </p:grpSpPr>
            <p:sp>
              <p:nvSpPr>
                <p:cNvPr id="57974" name="AutoShape 155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75" name="AutoShape 1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3" name="Group 15559"/>
              <p:cNvGrpSpPr>
                <a:grpSpLocks noChangeAspect="1"/>
              </p:cNvGrpSpPr>
              <p:nvPr/>
            </p:nvGrpSpPr>
            <p:grpSpPr bwMode="auto">
              <a:xfrm rot="884581">
                <a:off x="3902" y="1163"/>
                <a:ext cx="9" cy="41"/>
                <a:chOff x="3094" y="2443"/>
                <a:chExt cx="40" cy="183"/>
              </a:xfrm>
            </p:grpSpPr>
            <p:sp>
              <p:nvSpPr>
                <p:cNvPr id="57972" name="AutoShape 155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73" name="AutoShape 1556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4" name="Group 15562"/>
              <p:cNvGrpSpPr>
                <a:grpSpLocks noChangeAspect="1"/>
              </p:cNvGrpSpPr>
              <p:nvPr/>
            </p:nvGrpSpPr>
            <p:grpSpPr bwMode="auto">
              <a:xfrm rot="884581">
                <a:off x="3880" y="1157"/>
                <a:ext cx="8" cy="75"/>
                <a:chOff x="2978" y="2432"/>
                <a:chExt cx="46" cy="375"/>
              </a:xfrm>
            </p:grpSpPr>
            <p:sp>
              <p:nvSpPr>
                <p:cNvPr id="57970" name="AutoShape 1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71" name="AutoShape 15564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5" name="Group 15565"/>
              <p:cNvGrpSpPr>
                <a:grpSpLocks noChangeAspect="1"/>
              </p:cNvGrpSpPr>
              <p:nvPr/>
            </p:nvGrpSpPr>
            <p:grpSpPr bwMode="auto">
              <a:xfrm rot="884581">
                <a:off x="3853" y="1166"/>
                <a:ext cx="7" cy="80"/>
                <a:chOff x="2832" y="2516"/>
                <a:chExt cx="43" cy="436"/>
              </a:xfrm>
            </p:grpSpPr>
            <p:sp>
              <p:nvSpPr>
                <p:cNvPr id="57968" name="AutoShape 1556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69" name="AutoShape 1556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6" name="Group 15568"/>
              <p:cNvGrpSpPr>
                <a:grpSpLocks noChangeAspect="1"/>
              </p:cNvGrpSpPr>
              <p:nvPr/>
            </p:nvGrpSpPr>
            <p:grpSpPr bwMode="auto">
              <a:xfrm rot="884581">
                <a:off x="3825" y="1200"/>
                <a:ext cx="6" cy="39"/>
                <a:chOff x="2668" y="2761"/>
                <a:chExt cx="40" cy="217"/>
              </a:xfrm>
            </p:grpSpPr>
            <p:sp>
              <p:nvSpPr>
                <p:cNvPr id="57966" name="AutoShape 1556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67" name="AutoShape 1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7" name="Group 15571"/>
              <p:cNvGrpSpPr>
                <a:grpSpLocks noChangeAspect="1"/>
              </p:cNvGrpSpPr>
              <p:nvPr/>
            </p:nvGrpSpPr>
            <p:grpSpPr bwMode="auto">
              <a:xfrm rot="884581" flipV="1">
                <a:off x="3968" y="1199"/>
                <a:ext cx="6" cy="81"/>
                <a:chOff x="3217" y="3037"/>
                <a:chExt cx="46" cy="372"/>
              </a:xfrm>
            </p:grpSpPr>
            <p:sp>
              <p:nvSpPr>
                <p:cNvPr id="57964" name="AutoShape 1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65" name="AutoShape 1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8" name="Group 15574"/>
              <p:cNvGrpSpPr>
                <a:grpSpLocks noChangeAspect="1"/>
              </p:cNvGrpSpPr>
              <p:nvPr/>
            </p:nvGrpSpPr>
            <p:grpSpPr bwMode="auto">
              <a:xfrm rot="884581">
                <a:off x="3949" y="1174"/>
                <a:ext cx="9" cy="80"/>
                <a:chOff x="3353" y="3099"/>
                <a:chExt cx="40" cy="455"/>
              </a:xfrm>
            </p:grpSpPr>
            <p:sp>
              <p:nvSpPr>
                <p:cNvPr id="57962" name="AutoShape 1557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63" name="AutoShape 15576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29" name="Group 15577"/>
              <p:cNvGrpSpPr>
                <a:grpSpLocks noChangeAspect="1"/>
              </p:cNvGrpSpPr>
              <p:nvPr/>
            </p:nvGrpSpPr>
            <p:grpSpPr bwMode="auto">
              <a:xfrm rot="884581">
                <a:off x="3934" y="1170"/>
                <a:ext cx="7" cy="48"/>
                <a:chOff x="3486" y="3261"/>
                <a:chExt cx="40" cy="337"/>
              </a:xfrm>
            </p:grpSpPr>
            <p:sp>
              <p:nvSpPr>
                <p:cNvPr id="57960" name="AutoShape 1557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61" name="AutoShape 1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0" name="Group 15580"/>
              <p:cNvGrpSpPr>
                <a:grpSpLocks noChangeAspect="1"/>
              </p:cNvGrpSpPr>
              <p:nvPr/>
            </p:nvGrpSpPr>
            <p:grpSpPr bwMode="auto">
              <a:xfrm rot="-392737">
                <a:off x="4019" y="1228"/>
                <a:ext cx="7" cy="70"/>
                <a:chOff x="2329" y="2599"/>
                <a:chExt cx="43" cy="386"/>
              </a:xfrm>
            </p:grpSpPr>
            <p:sp>
              <p:nvSpPr>
                <p:cNvPr id="57958" name="AutoShape 1558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59" name="AutoShape 1558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1" name="Group 15583"/>
              <p:cNvGrpSpPr>
                <a:grpSpLocks noChangeAspect="1"/>
              </p:cNvGrpSpPr>
              <p:nvPr/>
            </p:nvGrpSpPr>
            <p:grpSpPr bwMode="auto">
              <a:xfrm rot="884581">
                <a:off x="3984" y="1234"/>
                <a:ext cx="7" cy="49"/>
                <a:chOff x="2065" y="2441"/>
                <a:chExt cx="40" cy="272"/>
              </a:xfrm>
            </p:grpSpPr>
            <p:sp>
              <p:nvSpPr>
                <p:cNvPr id="57956" name="AutoShape 1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57" name="AutoShape 1558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2" name="Group 15586"/>
              <p:cNvGrpSpPr>
                <a:grpSpLocks noChangeAspect="1"/>
              </p:cNvGrpSpPr>
              <p:nvPr/>
            </p:nvGrpSpPr>
            <p:grpSpPr bwMode="auto">
              <a:xfrm rot="85109" flipV="1">
                <a:off x="4010" y="1254"/>
                <a:ext cx="8" cy="33"/>
                <a:chOff x="2815" y="1923"/>
                <a:chExt cx="40" cy="217"/>
              </a:xfrm>
            </p:grpSpPr>
            <p:sp>
              <p:nvSpPr>
                <p:cNvPr id="57954" name="AutoShape 1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55" name="AutoShape 15588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3" name="Group 15589"/>
              <p:cNvGrpSpPr>
                <a:grpSpLocks noChangeAspect="1"/>
              </p:cNvGrpSpPr>
              <p:nvPr/>
            </p:nvGrpSpPr>
            <p:grpSpPr bwMode="auto">
              <a:xfrm rot="884581">
                <a:off x="3479" y="1054"/>
                <a:ext cx="8" cy="82"/>
                <a:chOff x="1790" y="2461"/>
                <a:chExt cx="40" cy="447"/>
              </a:xfrm>
            </p:grpSpPr>
            <p:sp>
              <p:nvSpPr>
                <p:cNvPr id="57952" name="AutoShape 155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53" name="AutoShape 1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4" name="Group 15592"/>
              <p:cNvGrpSpPr>
                <a:grpSpLocks noChangeAspect="1"/>
              </p:cNvGrpSpPr>
              <p:nvPr/>
            </p:nvGrpSpPr>
            <p:grpSpPr bwMode="auto">
              <a:xfrm rot="884581">
                <a:off x="3507" y="1059"/>
                <a:ext cx="6" cy="59"/>
                <a:chOff x="1914" y="2425"/>
                <a:chExt cx="40" cy="326"/>
              </a:xfrm>
            </p:grpSpPr>
            <p:sp>
              <p:nvSpPr>
                <p:cNvPr id="57950" name="AutoShape 1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51" name="AutoShape 1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5" name="Group 15595"/>
              <p:cNvGrpSpPr>
                <a:grpSpLocks noChangeAspect="1"/>
              </p:cNvGrpSpPr>
              <p:nvPr/>
            </p:nvGrpSpPr>
            <p:grpSpPr bwMode="auto">
              <a:xfrm rot="884581">
                <a:off x="3457" y="1074"/>
                <a:ext cx="7" cy="64"/>
                <a:chOff x="1658" y="2628"/>
                <a:chExt cx="40" cy="355"/>
              </a:xfrm>
            </p:grpSpPr>
            <p:sp>
              <p:nvSpPr>
                <p:cNvPr id="57948" name="AutoShape 1559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49" name="AutoShape 15597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6" name="Group 15598"/>
              <p:cNvGrpSpPr>
                <a:grpSpLocks noChangeAspect="1"/>
              </p:cNvGrpSpPr>
              <p:nvPr/>
            </p:nvGrpSpPr>
            <p:grpSpPr bwMode="auto">
              <a:xfrm rot="884581">
                <a:off x="3427" y="1107"/>
                <a:ext cx="6" cy="23"/>
                <a:chOff x="1516" y="2835"/>
                <a:chExt cx="42" cy="123"/>
              </a:xfrm>
            </p:grpSpPr>
            <p:sp>
              <p:nvSpPr>
                <p:cNvPr id="57946" name="AutoShape 15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47" name="AutoShape 1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937" name="Group 15601"/>
              <p:cNvGrpSpPr>
                <a:grpSpLocks noChangeAspect="1"/>
              </p:cNvGrpSpPr>
              <p:nvPr/>
            </p:nvGrpSpPr>
            <p:grpSpPr bwMode="auto">
              <a:xfrm rot="884581" flipV="1">
                <a:off x="3525" y="1066"/>
                <a:ext cx="8" cy="29"/>
                <a:chOff x="2478" y="2807"/>
                <a:chExt cx="43" cy="178"/>
              </a:xfrm>
            </p:grpSpPr>
            <p:sp>
              <p:nvSpPr>
                <p:cNvPr id="57944" name="AutoShape 156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45" name="AutoShape 1560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938" name="Freeform 15604"/>
              <p:cNvSpPr>
                <a:spLocks noChangeAspect="1"/>
              </p:cNvSpPr>
              <p:nvPr/>
            </p:nvSpPr>
            <p:spPr bwMode="auto">
              <a:xfrm rot="884581" flipH="1">
                <a:off x="3939" y="1183"/>
                <a:ext cx="10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39" name="Freeform 15605"/>
              <p:cNvSpPr>
                <a:spLocks noChangeAspect="1"/>
              </p:cNvSpPr>
              <p:nvPr/>
            </p:nvSpPr>
            <p:spPr bwMode="auto">
              <a:xfrm rot="884581" flipH="1">
                <a:off x="3883" y="1168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40" name="Freeform 15606"/>
              <p:cNvSpPr>
                <a:spLocks noChangeAspect="1"/>
              </p:cNvSpPr>
              <p:nvPr/>
            </p:nvSpPr>
            <p:spPr bwMode="auto">
              <a:xfrm rot="884581" flipH="1">
                <a:off x="3746" y="1132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41" name="Freeform 15607"/>
              <p:cNvSpPr>
                <a:spLocks noChangeAspect="1"/>
              </p:cNvSpPr>
              <p:nvPr/>
            </p:nvSpPr>
            <p:spPr bwMode="auto">
              <a:xfrm rot="884581" flipH="1">
                <a:off x="3690" y="1118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42" name="Freeform 15608"/>
              <p:cNvSpPr>
                <a:spLocks noChangeAspect="1"/>
              </p:cNvSpPr>
              <p:nvPr/>
            </p:nvSpPr>
            <p:spPr bwMode="auto">
              <a:xfrm rot="884581" flipH="1">
                <a:off x="3554" y="1081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943" name="Freeform 15609"/>
              <p:cNvSpPr>
                <a:spLocks noChangeAspect="1"/>
              </p:cNvSpPr>
              <p:nvPr/>
            </p:nvSpPr>
            <p:spPr bwMode="auto">
              <a:xfrm rot="884581" flipH="1">
                <a:off x="3498" y="1067"/>
                <a:ext cx="10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7477" name="Group 15610"/>
            <p:cNvGrpSpPr>
              <a:grpSpLocks noChangeAspect="1"/>
            </p:cNvGrpSpPr>
            <p:nvPr/>
          </p:nvGrpSpPr>
          <p:grpSpPr bwMode="auto">
            <a:xfrm rot="-44846">
              <a:off x="2934" y="3236"/>
              <a:ext cx="818" cy="327"/>
              <a:chOff x="3400" y="1041"/>
              <a:chExt cx="642" cy="257"/>
            </a:xfrm>
          </p:grpSpPr>
          <p:sp>
            <p:nvSpPr>
              <p:cNvPr id="57812" name="Freeform 15611"/>
              <p:cNvSpPr>
                <a:spLocks noChangeAspect="1"/>
              </p:cNvSpPr>
              <p:nvPr/>
            </p:nvSpPr>
            <p:spPr bwMode="auto">
              <a:xfrm rot="884581">
                <a:off x="3458" y="1056"/>
                <a:ext cx="103" cy="93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3" name="Freeform 15612"/>
              <p:cNvSpPr>
                <a:spLocks noChangeAspect="1"/>
              </p:cNvSpPr>
              <p:nvPr/>
            </p:nvSpPr>
            <p:spPr bwMode="auto">
              <a:xfrm rot="884581">
                <a:off x="3400" y="1041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4" name="Freeform 15613"/>
              <p:cNvSpPr>
                <a:spLocks noChangeAspect="1"/>
              </p:cNvSpPr>
              <p:nvPr/>
            </p:nvSpPr>
            <p:spPr bwMode="auto">
              <a:xfrm rot="884581">
                <a:off x="3649" y="1107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5" name="Freeform 15614"/>
              <p:cNvSpPr>
                <a:spLocks noChangeAspect="1"/>
              </p:cNvSpPr>
              <p:nvPr/>
            </p:nvSpPr>
            <p:spPr bwMode="auto">
              <a:xfrm rot="884581">
                <a:off x="3594" y="1092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6" name="Freeform 15615"/>
              <p:cNvSpPr>
                <a:spLocks noChangeAspect="1"/>
              </p:cNvSpPr>
              <p:nvPr/>
            </p:nvSpPr>
            <p:spPr bwMode="auto">
              <a:xfrm rot="884581">
                <a:off x="3843" y="1158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7" name="Freeform 15616"/>
              <p:cNvSpPr>
                <a:spLocks noChangeAspect="1"/>
              </p:cNvSpPr>
              <p:nvPr/>
            </p:nvSpPr>
            <p:spPr bwMode="auto">
              <a:xfrm rot="884581">
                <a:off x="3787" y="1143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818" name="Group 15617"/>
              <p:cNvGrpSpPr>
                <a:grpSpLocks noChangeAspect="1"/>
              </p:cNvGrpSpPr>
              <p:nvPr/>
            </p:nvGrpSpPr>
            <p:grpSpPr bwMode="auto">
              <a:xfrm rot="884581">
                <a:off x="3558" y="1071"/>
                <a:ext cx="7" cy="68"/>
                <a:chOff x="1015" y="2428"/>
                <a:chExt cx="46" cy="372"/>
              </a:xfrm>
            </p:grpSpPr>
            <p:sp>
              <p:nvSpPr>
                <p:cNvPr id="57903" name="AutoShape 15618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04" name="AutoShape 1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19" name="Group 15620"/>
              <p:cNvGrpSpPr>
                <a:grpSpLocks noChangeAspect="1"/>
              </p:cNvGrpSpPr>
              <p:nvPr/>
            </p:nvGrpSpPr>
            <p:grpSpPr bwMode="auto">
              <a:xfrm rot="884581">
                <a:off x="3669" y="1112"/>
                <a:ext cx="7" cy="82"/>
                <a:chOff x="1790" y="2461"/>
                <a:chExt cx="40" cy="447"/>
              </a:xfrm>
            </p:grpSpPr>
            <p:sp>
              <p:nvSpPr>
                <p:cNvPr id="57901" name="AutoShape 1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02" name="AutoShape 1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0" name="Group 15623"/>
              <p:cNvGrpSpPr>
                <a:grpSpLocks noChangeAspect="1"/>
              </p:cNvGrpSpPr>
              <p:nvPr/>
            </p:nvGrpSpPr>
            <p:grpSpPr bwMode="auto">
              <a:xfrm rot="884581">
                <a:off x="3575" y="1085"/>
                <a:ext cx="7" cy="85"/>
                <a:chOff x="1151" y="2490"/>
                <a:chExt cx="40" cy="455"/>
              </a:xfrm>
            </p:grpSpPr>
            <p:sp>
              <p:nvSpPr>
                <p:cNvPr id="57899" name="AutoShape 15624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900" name="AutoShape 1562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1" name="Group 15626"/>
              <p:cNvGrpSpPr>
                <a:grpSpLocks noChangeAspect="1"/>
              </p:cNvGrpSpPr>
              <p:nvPr/>
            </p:nvGrpSpPr>
            <p:grpSpPr bwMode="auto">
              <a:xfrm rot="884581">
                <a:off x="3699" y="1110"/>
                <a:ext cx="7" cy="59"/>
                <a:chOff x="1914" y="2425"/>
                <a:chExt cx="40" cy="326"/>
              </a:xfrm>
            </p:grpSpPr>
            <p:sp>
              <p:nvSpPr>
                <p:cNvPr id="57897" name="AutoShape 1562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98" name="AutoShape 1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2" name="Group 15629"/>
              <p:cNvGrpSpPr>
                <a:grpSpLocks noChangeAspect="1"/>
              </p:cNvGrpSpPr>
              <p:nvPr/>
            </p:nvGrpSpPr>
            <p:grpSpPr bwMode="auto">
              <a:xfrm rot="884581">
                <a:off x="3592" y="1118"/>
                <a:ext cx="6" cy="62"/>
                <a:chOff x="1284" y="2652"/>
                <a:chExt cx="40" cy="337"/>
              </a:xfrm>
            </p:grpSpPr>
            <p:sp>
              <p:nvSpPr>
                <p:cNvPr id="57895" name="AutoShape 15630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96" name="AutoShape 1563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3" name="Group 15632"/>
              <p:cNvGrpSpPr>
                <a:grpSpLocks noChangeAspect="1"/>
              </p:cNvGrpSpPr>
              <p:nvPr/>
            </p:nvGrpSpPr>
            <p:grpSpPr bwMode="auto">
              <a:xfrm rot="884581">
                <a:off x="3645" y="1129"/>
                <a:ext cx="7" cy="65"/>
                <a:chOff x="1658" y="2628"/>
                <a:chExt cx="40" cy="355"/>
              </a:xfrm>
            </p:grpSpPr>
            <p:sp>
              <p:nvSpPr>
                <p:cNvPr id="57893" name="AutoShape 1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94" name="AutoShape 1563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4" name="Group 15635"/>
              <p:cNvGrpSpPr>
                <a:grpSpLocks noChangeAspect="1"/>
              </p:cNvGrpSpPr>
              <p:nvPr/>
            </p:nvGrpSpPr>
            <p:grpSpPr bwMode="auto">
              <a:xfrm rot="884581">
                <a:off x="3619" y="1159"/>
                <a:ext cx="7" cy="23"/>
                <a:chOff x="1516" y="2835"/>
                <a:chExt cx="42" cy="123"/>
              </a:xfrm>
            </p:grpSpPr>
            <p:sp>
              <p:nvSpPr>
                <p:cNvPr id="57891" name="AutoShape 1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92" name="AutoShape 1563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5" name="Group 15638"/>
              <p:cNvGrpSpPr>
                <a:grpSpLocks noChangeAspect="1"/>
              </p:cNvGrpSpPr>
              <p:nvPr/>
            </p:nvGrpSpPr>
            <p:grpSpPr bwMode="auto">
              <a:xfrm rot="884581">
                <a:off x="3761" y="1129"/>
                <a:ext cx="7" cy="81"/>
                <a:chOff x="2195" y="2463"/>
                <a:chExt cx="40" cy="442"/>
              </a:xfrm>
            </p:grpSpPr>
            <p:sp>
              <p:nvSpPr>
                <p:cNvPr id="57889" name="AutoShape 1563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90" name="AutoShape 1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6" name="Group 15641"/>
              <p:cNvGrpSpPr>
                <a:grpSpLocks noChangeAspect="1"/>
              </p:cNvGrpSpPr>
              <p:nvPr/>
            </p:nvGrpSpPr>
            <p:grpSpPr bwMode="auto">
              <a:xfrm rot="884581">
                <a:off x="3780" y="1161"/>
                <a:ext cx="7" cy="70"/>
                <a:chOff x="2329" y="2599"/>
                <a:chExt cx="43" cy="386"/>
              </a:xfrm>
            </p:grpSpPr>
            <p:sp>
              <p:nvSpPr>
                <p:cNvPr id="57887" name="AutoShape 1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88" name="AutoShape 1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7" name="Group 15644"/>
              <p:cNvGrpSpPr>
                <a:grpSpLocks noChangeAspect="1"/>
              </p:cNvGrpSpPr>
              <p:nvPr/>
            </p:nvGrpSpPr>
            <p:grpSpPr bwMode="auto">
              <a:xfrm rot="884581">
                <a:off x="3717" y="1118"/>
                <a:ext cx="7" cy="29"/>
                <a:chOff x="2478" y="2807"/>
                <a:chExt cx="43" cy="178"/>
              </a:xfrm>
            </p:grpSpPr>
            <p:sp>
              <p:nvSpPr>
                <p:cNvPr id="57885" name="AutoShape 156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86" name="AutoShape 156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8" name="Group 15647"/>
              <p:cNvGrpSpPr>
                <a:grpSpLocks noChangeAspect="1"/>
              </p:cNvGrpSpPr>
              <p:nvPr/>
            </p:nvGrpSpPr>
            <p:grpSpPr bwMode="auto">
              <a:xfrm rot="884581">
                <a:off x="3745" y="1121"/>
                <a:ext cx="6" cy="49"/>
                <a:chOff x="2065" y="2441"/>
                <a:chExt cx="40" cy="272"/>
              </a:xfrm>
            </p:grpSpPr>
            <p:sp>
              <p:nvSpPr>
                <p:cNvPr id="57883" name="AutoShape 1564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84" name="AutoShape 1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29" name="Group 15650"/>
              <p:cNvGrpSpPr>
                <a:grpSpLocks noChangeAspect="1"/>
              </p:cNvGrpSpPr>
              <p:nvPr/>
            </p:nvGrpSpPr>
            <p:grpSpPr bwMode="auto">
              <a:xfrm rot="884581">
                <a:off x="3798" y="1202"/>
                <a:ext cx="6" cy="29"/>
                <a:chOff x="2478" y="2807"/>
                <a:chExt cx="43" cy="178"/>
              </a:xfrm>
            </p:grpSpPr>
            <p:sp>
              <p:nvSpPr>
                <p:cNvPr id="57881" name="AutoShape 156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82" name="AutoShape 156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0" name="Group 15653"/>
              <p:cNvGrpSpPr>
                <a:grpSpLocks noChangeAspect="1"/>
              </p:cNvGrpSpPr>
              <p:nvPr/>
            </p:nvGrpSpPr>
            <p:grpSpPr bwMode="auto">
              <a:xfrm rot="884581">
                <a:off x="3902" y="1163"/>
                <a:ext cx="9" cy="41"/>
                <a:chOff x="3094" y="2443"/>
                <a:chExt cx="40" cy="183"/>
              </a:xfrm>
            </p:grpSpPr>
            <p:sp>
              <p:nvSpPr>
                <p:cNvPr id="57879" name="AutoShape 1565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80" name="AutoShape 1565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1" name="Group 15656"/>
              <p:cNvGrpSpPr>
                <a:grpSpLocks noChangeAspect="1"/>
              </p:cNvGrpSpPr>
              <p:nvPr/>
            </p:nvGrpSpPr>
            <p:grpSpPr bwMode="auto">
              <a:xfrm rot="884581">
                <a:off x="3880" y="1157"/>
                <a:ext cx="8" cy="75"/>
                <a:chOff x="2978" y="2432"/>
                <a:chExt cx="46" cy="375"/>
              </a:xfrm>
            </p:grpSpPr>
            <p:sp>
              <p:nvSpPr>
                <p:cNvPr id="57877" name="AutoShape 1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78" name="AutoShape 1565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2" name="Group 15659"/>
              <p:cNvGrpSpPr>
                <a:grpSpLocks noChangeAspect="1"/>
              </p:cNvGrpSpPr>
              <p:nvPr/>
            </p:nvGrpSpPr>
            <p:grpSpPr bwMode="auto">
              <a:xfrm rot="884581">
                <a:off x="3853" y="1166"/>
                <a:ext cx="7" cy="80"/>
                <a:chOff x="2832" y="2516"/>
                <a:chExt cx="43" cy="436"/>
              </a:xfrm>
            </p:grpSpPr>
            <p:sp>
              <p:nvSpPr>
                <p:cNvPr id="57875" name="AutoShape 156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76" name="AutoShape 1566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3" name="Group 15662"/>
              <p:cNvGrpSpPr>
                <a:grpSpLocks noChangeAspect="1"/>
              </p:cNvGrpSpPr>
              <p:nvPr/>
            </p:nvGrpSpPr>
            <p:grpSpPr bwMode="auto">
              <a:xfrm rot="884581">
                <a:off x="3825" y="1200"/>
                <a:ext cx="6" cy="39"/>
                <a:chOff x="2668" y="2761"/>
                <a:chExt cx="40" cy="217"/>
              </a:xfrm>
            </p:grpSpPr>
            <p:sp>
              <p:nvSpPr>
                <p:cNvPr id="57873" name="AutoShape 1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74" name="AutoShape 1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4" name="Group 15665"/>
              <p:cNvGrpSpPr>
                <a:grpSpLocks noChangeAspect="1"/>
              </p:cNvGrpSpPr>
              <p:nvPr/>
            </p:nvGrpSpPr>
            <p:grpSpPr bwMode="auto">
              <a:xfrm rot="884581" flipV="1">
                <a:off x="3968" y="1199"/>
                <a:ext cx="6" cy="81"/>
                <a:chOff x="3217" y="3037"/>
                <a:chExt cx="46" cy="372"/>
              </a:xfrm>
            </p:grpSpPr>
            <p:sp>
              <p:nvSpPr>
                <p:cNvPr id="57871" name="AutoShape 15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72" name="AutoShape 1566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5" name="Group 15668"/>
              <p:cNvGrpSpPr>
                <a:grpSpLocks noChangeAspect="1"/>
              </p:cNvGrpSpPr>
              <p:nvPr/>
            </p:nvGrpSpPr>
            <p:grpSpPr bwMode="auto">
              <a:xfrm rot="884581">
                <a:off x="3949" y="1174"/>
                <a:ext cx="9" cy="80"/>
                <a:chOff x="3353" y="3099"/>
                <a:chExt cx="40" cy="455"/>
              </a:xfrm>
            </p:grpSpPr>
            <p:sp>
              <p:nvSpPr>
                <p:cNvPr id="57869" name="AutoShape 15669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70" name="AutoShape 1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6" name="Group 15671"/>
              <p:cNvGrpSpPr>
                <a:grpSpLocks noChangeAspect="1"/>
              </p:cNvGrpSpPr>
              <p:nvPr/>
            </p:nvGrpSpPr>
            <p:grpSpPr bwMode="auto">
              <a:xfrm rot="884581">
                <a:off x="3934" y="1170"/>
                <a:ext cx="7" cy="48"/>
                <a:chOff x="3486" y="3261"/>
                <a:chExt cx="40" cy="337"/>
              </a:xfrm>
            </p:grpSpPr>
            <p:sp>
              <p:nvSpPr>
                <p:cNvPr id="57867" name="AutoShape 15672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68" name="AutoShape 1567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7" name="Group 15674"/>
              <p:cNvGrpSpPr>
                <a:grpSpLocks noChangeAspect="1"/>
              </p:cNvGrpSpPr>
              <p:nvPr/>
            </p:nvGrpSpPr>
            <p:grpSpPr bwMode="auto">
              <a:xfrm rot="-392737">
                <a:off x="4019" y="1228"/>
                <a:ext cx="7" cy="70"/>
                <a:chOff x="2329" y="2599"/>
                <a:chExt cx="43" cy="386"/>
              </a:xfrm>
            </p:grpSpPr>
            <p:sp>
              <p:nvSpPr>
                <p:cNvPr id="57865" name="AutoShape 1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66" name="AutoShape 1567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8" name="Group 15677"/>
              <p:cNvGrpSpPr>
                <a:grpSpLocks noChangeAspect="1"/>
              </p:cNvGrpSpPr>
              <p:nvPr/>
            </p:nvGrpSpPr>
            <p:grpSpPr bwMode="auto">
              <a:xfrm rot="884581">
                <a:off x="3984" y="1234"/>
                <a:ext cx="7" cy="49"/>
                <a:chOff x="2065" y="2441"/>
                <a:chExt cx="40" cy="272"/>
              </a:xfrm>
            </p:grpSpPr>
            <p:sp>
              <p:nvSpPr>
                <p:cNvPr id="57863" name="AutoShape 1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64" name="AutoShape 1567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39" name="Group 15680"/>
              <p:cNvGrpSpPr>
                <a:grpSpLocks noChangeAspect="1"/>
              </p:cNvGrpSpPr>
              <p:nvPr/>
            </p:nvGrpSpPr>
            <p:grpSpPr bwMode="auto">
              <a:xfrm rot="85109" flipV="1">
                <a:off x="4010" y="1254"/>
                <a:ext cx="8" cy="33"/>
                <a:chOff x="2815" y="1923"/>
                <a:chExt cx="40" cy="217"/>
              </a:xfrm>
            </p:grpSpPr>
            <p:sp>
              <p:nvSpPr>
                <p:cNvPr id="57861" name="AutoShape 15681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62" name="AutoShape 1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40" name="Group 15683"/>
              <p:cNvGrpSpPr>
                <a:grpSpLocks noChangeAspect="1"/>
              </p:cNvGrpSpPr>
              <p:nvPr/>
            </p:nvGrpSpPr>
            <p:grpSpPr bwMode="auto">
              <a:xfrm rot="884581">
                <a:off x="3479" y="1054"/>
                <a:ext cx="8" cy="82"/>
                <a:chOff x="1790" y="2461"/>
                <a:chExt cx="40" cy="447"/>
              </a:xfrm>
            </p:grpSpPr>
            <p:sp>
              <p:nvSpPr>
                <p:cNvPr id="57859" name="AutoShape 1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60" name="AutoShape 1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41" name="Group 15686"/>
              <p:cNvGrpSpPr>
                <a:grpSpLocks noChangeAspect="1"/>
              </p:cNvGrpSpPr>
              <p:nvPr/>
            </p:nvGrpSpPr>
            <p:grpSpPr bwMode="auto">
              <a:xfrm rot="884581">
                <a:off x="3507" y="1059"/>
                <a:ext cx="6" cy="59"/>
                <a:chOff x="1914" y="2425"/>
                <a:chExt cx="40" cy="326"/>
              </a:xfrm>
            </p:grpSpPr>
            <p:sp>
              <p:nvSpPr>
                <p:cNvPr id="57857" name="AutoShape 1568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58" name="AutoShape 1568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42" name="Group 15689"/>
              <p:cNvGrpSpPr>
                <a:grpSpLocks noChangeAspect="1"/>
              </p:cNvGrpSpPr>
              <p:nvPr/>
            </p:nvGrpSpPr>
            <p:grpSpPr bwMode="auto">
              <a:xfrm rot="884581">
                <a:off x="3457" y="1074"/>
                <a:ext cx="7" cy="64"/>
                <a:chOff x="1658" y="2628"/>
                <a:chExt cx="40" cy="355"/>
              </a:xfrm>
            </p:grpSpPr>
            <p:sp>
              <p:nvSpPr>
                <p:cNvPr id="57855" name="AutoShape 1569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56" name="AutoShape 1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43" name="Group 15692"/>
              <p:cNvGrpSpPr>
                <a:grpSpLocks noChangeAspect="1"/>
              </p:cNvGrpSpPr>
              <p:nvPr/>
            </p:nvGrpSpPr>
            <p:grpSpPr bwMode="auto">
              <a:xfrm rot="884581">
                <a:off x="3427" y="1107"/>
                <a:ext cx="6" cy="23"/>
                <a:chOff x="1516" y="2835"/>
                <a:chExt cx="42" cy="123"/>
              </a:xfrm>
            </p:grpSpPr>
            <p:sp>
              <p:nvSpPr>
                <p:cNvPr id="57853" name="AutoShape 1569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54" name="AutoShape 15694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844" name="Group 15695"/>
              <p:cNvGrpSpPr>
                <a:grpSpLocks noChangeAspect="1"/>
              </p:cNvGrpSpPr>
              <p:nvPr/>
            </p:nvGrpSpPr>
            <p:grpSpPr bwMode="auto">
              <a:xfrm rot="884581" flipV="1">
                <a:off x="3525" y="1066"/>
                <a:ext cx="8" cy="29"/>
                <a:chOff x="2478" y="2807"/>
                <a:chExt cx="43" cy="178"/>
              </a:xfrm>
            </p:grpSpPr>
            <p:sp>
              <p:nvSpPr>
                <p:cNvPr id="57851" name="AutoShape 1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852" name="AutoShape 1569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845" name="Freeform 15698"/>
              <p:cNvSpPr>
                <a:spLocks noChangeAspect="1"/>
              </p:cNvSpPr>
              <p:nvPr/>
            </p:nvSpPr>
            <p:spPr bwMode="auto">
              <a:xfrm rot="884581" flipH="1">
                <a:off x="3939" y="1183"/>
                <a:ext cx="10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46" name="Freeform 15699"/>
              <p:cNvSpPr>
                <a:spLocks noChangeAspect="1"/>
              </p:cNvSpPr>
              <p:nvPr/>
            </p:nvSpPr>
            <p:spPr bwMode="auto">
              <a:xfrm rot="884581" flipH="1">
                <a:off x="3883" y="1168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47" name="Freeform 15700"/>
              <p:cNvSpPr>
                <a:spLocks noChangeAspect="1"/>
              </p:cNvSpPr>
              <p:nvPr/>
            </p:nvSpPr>
            <p:spPr bwMode="auto">
              <a:xfrm rot="884581" flipH="1">
                <a:off x="3746" y="1132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48" name="Freeform 15701"/>
              <p:cNvSpPr>
                <a:spLocks noChangeAspect="1"/>
              </p:cNvSpPr>
              <p:nvPr/>
            </p:nvSpPr>
            <p:spPr bwMode="auto">
              <a:xfrm rot="884581" flipH="1">
                <a:off x="3690" y="1118"/>
                <a:ext cx="105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49" name="Freeform 15702"/>
              <p:cNvSpPr>
                <a:spLocks noChangeAspect="1"/>
              </p:cNvSpPr>
              <p:nvPr/>
            </p:nvSpPr>
            <p:spPr bwMode="auto">
              <a:xfrm rot="884581" flipH="1">
                <a:off x="3554" y="1081"/>
                <a:ext cx="104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50" name="Freeform 15703"/>
              <p:cNvSpPr>
                <a:spLocks noChangeAspect="1"/>
              </p:cNvSpPr>
              <p:nvPr/>
            </p:nvSpPr>
            <p:spPr bwMode="auto">
              <a:xfrm rot="884581" flipH="1">
                <a:off x="3498" y="1067"/>
                <a:ext cx="10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7478" name="Group 15704"/>
            <p:cNvGrpSpPr>
              <a:grpSpLocks noChangeAspect="1"/>
            </p:cNvGrpSpPr>
            <p:nvPr/>
          </p:nvGrpSpPr>
          <p:grpSpPr bwMode="auto">
            <a:xfrm>
              <a:off x="2762" y="2830"/>
              <a:ext cx="1218" cy="878"/>
              <a:chOff x="4124" y="3058"/>
              <a:chExt cx="1218" cy="878"/>
            </a:xfrm>
          </p:grpSpPr>
          <p:sp>
            <p:nvSpPr>
              <p:cNvPr id="57790" name="Text Box 15705"/>
              <p:cNvSpPr txBox="1">
                <a:spLocks noChangeAspect="1" noChangeArrowheads="1"/>
              </p:cNvSpPr>
              <p:nvPr/>
            </p:nvSpPr>
            <p:spPr bwMode="auto">
              <a:xfrm rot="757278" flipH="1">
                <a:off x="4663" y="3264"/>
                <a:ext cx="456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EBDD"/>
                    </a:solidFill>
                  </a:rPr>
                  <a:t>H2B</a:t>
                </a:r>
              </a:p>
            </p:txBody>
          </p:sp>
          <p:sp>
            <p:nvSpPr>
              <p:cNvPr id="57791" name="Freeform 15706"/>
              <p:cNvSpPr>
                <a:spLocks noChangeAspect="1"/>
              </p:cNvSpPr>
              <p:nvPr/>
            </p:nvSpPr>
            <p:spPr bwMode="auto">
              <a:xfrm rot="757278">
                <a:off x="4744" y="3286"/>
                <a:ext cx="514" cy="277"/>
              </a:xfrm>
              <a:custGeom>
                <a:avLst/>
                <a:gdLst>
                  <a:gd name="T0" fmla="*/ 95 w 1187"/>
                  <a:gd name="T1" fmla="*/ 560 h 640"/>
                  <a:gd name="T2" fmla="*/ 95 w 1187"/>
                  <a:gd name="T3" fmla="*/ 90 h 640"/>
                  <a:gd name="T4" fmla="*/ 587 w 1187"/>
                  <a:gd name="T5" fmla="*/ 18 h 640"/>
                  <a:gd name="T6" fmla="*/ 983 w 1187"/>
                  <a:gd name="T7" fmla="*/ 46 h 640"/>
                  <a:gd name="T8" fmla="*/ 1159 w 1187"/>
                  <a:gd name="T9" fmla="*/ 54 h 640"/>
                  <a:gd name="T10" fmla="*/ 1153 w 1187"/>
                  <a:gd name="T11" fmla="*/ 132 h 640"/>
                  <a:gd name="T12" fmla="*/ 983 w 1187"/>
                  <a:gd name="T13" fmla="*/ 140 h 640"/>
                  <a:gd name="T14" fmla="*/ 719 w 1187"/>
                  <a:gd name="T15" fmla="*/ 231 h 640"/>
                  <a:gd name="T16" fmla="*/ 665 w 1187"/>
                  <a:gd name="T17" fmla="*/ 560 h 640"/>
                  <a:gd name="T18" fmla="*/ 95 w 1187"/>
                  <a:gd name="T19" fmla="*/ 560 h 6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7"/>
                  <a:gd name="T31" fmla="*/ 0 h 640"/>
                  <a:gd name="T32" fmla="*/ 1187 w 1187"/>
                  <a:gd name="T33" fmla="*/ 640 h 6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7" h="640">
                    <a:moveTo>
                      <a:pt x="95" y="560"/>
                    </a:moveTo>
                    <a:cubicBezTo>
                      <a:pt x="0" y="483"/>
                      <a:pt x="13" y="180"/>
                      <a:pt x="95" y="90"/>
                    </a:cubicBezTo>
                    <a:cubicBezTo>
                      <a:pt x="177" y="0"/>
                      <a:pt x="439" y="26"/>
                      <a:pt x="587" y="18"/>
                    </a:cubicBezTo>
                    <a:cubicBezTo>
                      <a:pt x="735" y="11"/>
                      <a:pt x="888" y="40"/>
                      <a:pt x="983" y="46"/>
                    </a:cubicBezTo>
                    <a:cubicBezTo>
                      <a:pt x="1078" y="52"/>
                      <a:pt x="1131" y="40"/>
                      <a:pt x="1159" y="54"/>
                    </a:cubicBezTo>
                    <a:cubicBezTo>
                      <a:pt x="1187" y="68"/>
                      <a:pt x="1182" y="118"/>
                      <a:pt x="1153" y="132"/>
                    </a:cubicBezTo>
                    <a:cubicBezTo>
                      <a:pt x="1124" y="146"/>
                      <a:pt x="1055" y="124"/>
                      <a:pt x="983" y="140"/>
                    </a:cubicBezTo>
                    <a:cubicBezTo>
                      <a:pt x="911" y="156"/>
                      <a:pt x="772" y="161"/>
                      <a:pt x="719" y="231"/>
                    </a:cubicBezTo>
                    <a:cubicBezTo>
                      <a:pt x="666" y="301"/>
                      <a:pt x="769" y="506"/>
                      <a:pt x="665" y="560"/>
                    </a:cubicBezTo>
                    <a:cubicBezTo>
                      <a:pt x="561" y="615"/>
                      <a:pt x="190" y="640"/>
                      <a:pt x="95" y="56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A704F"/>
                  </a:gs>
                  <a:gs pos="50000">
                    <a:srgbClr val="E4F2AB"/>
                  </a:gs>
                  <a:gs pos="100000">
                    <a:srgbClr val="6A704F"/>
                  </a:gs>
                </a:gsLst>
                <a:lin ang="5400000" scaled="1"/>
              </a:gradFill>
              <a:ln w="9525">
                <a:solidFill>
                  <a:srgbClr val="FFEBDD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31067" name="Freeform 15707"/>
              <p:cNvSpPr>
                <a:spLocks noChangeAspect="1"/>
              </p:cNvSpPr>
              <p:nvPr/>
            </p:nvSpPr>
            <p:spPr bwMode="auto">
              <a:xfrm rot="757278">
                <a:off x="4334" y="3195"/>
                <a:ext cx="445" cy="259"/>
              </a:xfrm>
              <a:custGeom>
                <a:avLst/>
                <a:gdLst/>
                <a:ahLst/>
                <a:cxnLst>
                  <a:cxn ang="0">
                    <a:pos x="355" y="94"/>
                  </a:cxn>
                  <a:cxn ang="0">
                    <a:pos x="301" y="622"/>
                  </a:cxn>
                  <a:cxn ang="0">
                    <a:pos x="43" y="682"/>
                  </a:cxn>
                  <a:cxn ang="0">
                    <a:pos x="49" y="772"/>
                  </a:cxn>
                  <a:cxn ang="0">
                    <a:pos x="337" y="772"/>
                  </a:cxn>
                  <a:cxn ang="0">
                    <a:pos x="931" y="670"/>
                  </a:cxn>
                  <a:cxn ang="0">
                    <a:pos x="925" y="94"/>
                  </a:cxn>
                  <a:cxn ang="0">
                    <a:pos x="355" y="94"/>
                  </a:cxn>
                </a:cxnLst>
                <a:rect l="0" t="0" r="r" b="b"/>
                <a:pathLst>
                  <a:path w="1029" h="789">
                    <a:moveTo>
                      <a:pt x="355" y="94"/>
                    </a:moveTo>
                    <a:cubicBezTo>
                      <a:pt x="251" y="182"/>
                      <a:pt x="353" y="524"/>
                      <a:pt x="301" y="622"/>
                    </a:cubicBezTo>
                    <a:cubicBezTo>
                      <a:pt x="249" y="720"/>
                      <a:pt x="85" y="657"/>
                      <a:pt x="43" y="682"/>
                    </a:cubicBezTo>
                    <a:cubicBezTo>
                      <a:pt x="1" y="707"/>
                      <a:pt x="0" y="757"/>
                      <a:pt x="49" y="772"/>
                    </a:cubicBezTo>
                    <a:cubicBezTo>
                      <a:pt x="98" y="787"/>
                      <a:pt x="190" y="789"/>
                      <a:pt x="337" y="772"/>
                    </a:cubicBezTo>
                    <a:cubicBezTo>
                      <a:pt x="484" y="755"/>
                      <a:pt x="833" y="783"/>
                      <a:pt x="931" y="670"/>
                    </a:cubicBezTo>
                    <a:cubicBezTo>
                      <a:pt x="1029" y="557"/>
                      <a:pt x="1021" y="188"/>
                      <a:pt x="925" y="94"/>
                    </a:cubicBezTo>
                    <a:cubicBezTo>
                      <a:pt x="829" y="0"/>
                      <a:pt x="459" y="13"/>
                      <a:pt x="355" y="9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rgbClr val="DFE8D4"/>
                  </a:gs>
                  <a:gs pos="100000">
                    <a:schemeClr val="tx2"/>
                  </a:gs>
                </a:gsLst>
                <a:lin ang="54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93" name="Text Box 15708"/>
              <p:cNvSpPr txBox="1">
                <a:spLocks noChangeAspect="1" noChangeArrowheads="1"/>
              </p:cNvSpPr>
              <p:nvPr/>
            </p:nvSpPr>
            <p:spPr bwMode="auto">
              <a:xfrm rot="757278">
                <a:off x="4663" y="3538"/>
                <a:ext cx="456" cy="2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EBDD"/>
                    </a:solidFill>
                  </a:rPr>
                  <a:t>H2A</a:t>
                </a:r>
              </a:p>
            </p:txBody>
          </p:sp>
          <p:sp>
            <p:nvSpPr>
              <p:cNvPr id="31069" name="Freeform 15709"/>
              <p:cNvSpPr>
                <a:spLocks noChangeAspect="1"/>
              </p:cNvSpPr>
              <p:nvPr/>
            </p:nvSpPr>
            <p:spPr bwMode="auto">
              <a:xfrm rot="757278" flipH="1" flipV="1">
                <a:off x="4686" y="3535"/>
                <a:ext cx="445" cy="257"/>
              </a:xfrm>
              <a:custGeom>
                <a:avLst/>
                <a:gdLst/>
                <a:ahLst/>
                <a:cxnLst>
                  <a:cxn ang="0">
                    <a:pos x="355" y="94"/>
                  </a:cxn>
                  <a:cxn ang="0">
                    <a:pos x="301" y="622"/>
                  </a:cxn>
                  <a:cxn ang="0">
                    <a:pos x="43" y="682"/>
                  </a:cxn>
                  <a:cxn ang="0">
                    <a:pos x="49" y="772"/>
                  </a:cxn>
                  <a:cxn ang="0">
                    <a:pos x="337" y="772"/>
                  </a:cxn>
                  <a:cxn ang="0">
                    <a:pos x="931" y="670"/>
                  </a:cxn>
                  <a:cxn ang="0">
                    <a:pos x="925" y="94"/>
                  </a:cxn>
                  <a:cxn ang="0">
                    <a:pos x="355" y="94"/>
                  </a:cxn>
                </a:cxnLst>
                <a:rect l="0" t="0" r="r" b="b"/>
                <a:pathLst>
                  <a:path w="1029" h="789">
                    <a:moveTo>
                      <a:pt x="355" y="94"/>
                    </a:moveTo>
                    <a:cubicBezTo>
                      <a:pt x="251" y="182"/>
                      <a:pt x="353" y="524"/>
                      <a:pt x="301" y="622"/>
                    </a:cubicBezTo>
                    <a:cubicBezTo>
                      <a:pt x="249" y="720"/>
                      <a:pt x="85" y="657"/>
                      <a:pt x="43" y="682"/>
                    </a:cubicBezTo>
                    <a:cubicBezTo>
                      <a:pt x="1" y="707"/>
                      <a:pt x="0" y="757"/>
                      <a:pt x="49" y="772"/>
                    </a:cubicBezTo>
                    <a:cubicBezTo>
                      <a:pt x="98" y="787"/>
                      <a:pt x="190" y="789"/>
                      <a:pt x="337" y="772"/>
                    </a:cubicBezTo>
                    <a:cubicBezTo>
                      <a:pt x="484" y="755"/>
                      <a:pt x="833" y="783"/>
                      <a:pt x="931" y="670"/>
                    </a:cubicBezTo>
                    <a:cubicBezTo>
                      <a:pt x="1029" y="557"/>
                      <a:pt x="1021" y="188"/>
                      <a:pt x="925" y="94"/>
                    </a:cubicBezTo>
                    <a:cubicBezTo>
                      <a:pt x="829" y="0"/>
                      <a:pt x="459" y="13"/>
                      <a:pt x="355" y="9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rgbClr val="DFE8D4"/>
                  </a:gs>
                  <a:gs pos="100000">
                    <a:schemeClr val="tx2"/>
                  </a:gs>
                </a:gsLst>
                <a:lin ang="54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95" name="Freeform 15710"/>
              <p:cNvSpPr>
                <a:spLocks noChangeAspect="1"/>
              </p:cNvSpPr>
              <p:nvPr/>
            </p:nvSpPr>
            <p:spPr bwMode="auto">
              <a:xfrm rot="757278" flipH="1" flipV="1">
                <a:off x="4198" y="3435"/>
                <a:ext cx="514" cy="276"/>
              </a:xfrm>
              <a:custGeom>
                <a:avLst/>
                <a:gdLst>
                  <a:gd name="T0" fmla="*/ 95 w 1187"/>
                  <a:gd name="T1" fmla="*/ 560 h 640"/>
                  <a:gd name="T2" fmla="*/ 95 w 1187"/>
                  <a:gd name="T3" fmla="*/ 90 h 640"/>
                  <a:gd name="T4" fmla="*/ 587 w 1187"/>
                  <a:gd name="T5" fmla="*/ 18 h 640"/>
                  <a:gd name="T6" fmla="*/ 983 w 1187"/>
                  <a:gd name="T7" fmla="*/ 46 h 640"/>
                  <a:gd name="T8" fmla="*/ 1159 w 1187"/>
                  <a:gd name="T9" fmla="*/ 54 h 640"/>
                  <a:gd name="T10" fmla="*/ 1153 w 1187"/>
                  <a:gd name="T11" fmla="*/ 132 h 640"/>
                  <a:gd name="T12" fmla="*/ 983 w 1187"/>
                  <a:gd name="T13" fmla="*/ 140 h 640"/>
                  <a:gd name="T14" fmla="*/ 719 w 1187"/>
                  <a:gd name="T15" fmla="*/ 231 h 640"/>
                  <a:gd name="T16" fmla="*/ 665 w 1187"/>
                  <a:gd name="T17" fmla="*/ 560 h 640"/>
                  <a:gd name="T18" fmla="*/ 95 w 1187"/>
                  <a:gd name="T19" fmla="*/ 560 h 6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7"/>
                  <a:gd name="T31" fmla="*/ 0 h 640"/>
                  <a:gd name="T32" fmla="*/ 1187 w 1187"/>
                  <a:gd name="T33" fmla="*/ 640 h 6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7" h="640">
                    <a:moveTo>
                      <a:pt x="95" y="560"/>
                    </a:moveTo>
                    <a:cubicBezTo>
                      <a:pt x="0" y="483"/>
                      <a:pt x="13" y="180"/>
                      <a:pt x="95" y="90"/>
                    </a:cubicBezTo>
                    <a:cubicBezTo>
                      <a:pt x="177" y="0"/>
                      <a:pt x="439" y="26"/>
                      <a:pt x="587" y="18"/>
                    </a:cubicBezTo>
                    <a:cubicBezTo>
                      <a:pt x="735" y="11"/>
                      <a:pt x="888" y="40"/>
                      <a:pt x="983" y="46"/>
                    </a:cubicBezTo>
                    <a:cubicBezTo>
                      <a:pt x="1078" y="52"/>
                      <a:pt x="1131" y="40"/>
                      <a:pt x="1159" y="54"/>
                    </a:cubicBezTo>
                    <a:cubicBezTo>
                      <a:pt x="1187" y="68"/>
                      <a:pt x="1182" y="118"/>
                      <a:pt x="1153" y="132"/>
                    </a:cubicBezTo>
                    <a:cubicBezTo>
                      <a:pt x="1124" y="146"/>
                      <a:pt x="1055" y="124"/>
                      <a:pt x="983" y="140"/>
                    </a:cubicBezTo>
                    <a:cubicBezTo>
                      <a:pt x="911" y="156"/>
                      <a:pt x="772" y="161"/>
                      <a:pt x="719" y="231"/>
                    </a:cubicBezTo>
                    <a:cubicBezTo>
                      <a:pt x="666" y="301"/>
                      <a:pt x="769" y="506"/>
                      <a:pt x="665" y="560"/>
                    </a:cubicBezTo>
                    <a:cubicBezTo>
                      <a:pt x="561" y="615"/>
                      <a:pt x="190" y="640"/>
                      <a:pt x="95" y="56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A704F"/>
                  </a:gs>
                  <a:gs pos="50000">
                    <a:srgbClr val="E4F2AB"/>
                  </a:gs>
                  <a:gs pos="100000">
                    <a:srgbClr val="6A704F"/>
                  </a:gs>
                </a:gsLst>
                <a:lin ang="5400000" scaled="1"/>
              </a:gradFill>
              <a:ln w="9525">
                <a:solidFill>
                  <a:srgbClr val="FFEBDD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96" name="Freeform 15711"/>
              <p:cNvSpPr>
                <a:spLocks noChangeAspect="1"/>
              </p:cNvSpPr>
              <p:nvPr/>
            </p:nvSpPr>
            <p:spPr bwMode="auto">
              <a:xfrm rot="757278" flipH="1" flipV="1">
                <a:off x="4331" y="3443"/>
                <a:ext cx="349" cy="456"/>
              </a:xfrm>
              <a:custGeom>
                <a:avLst/>
                <a:gdLst>
                  <a:gd name="T0" fmla="*/ 610 w 808"/>
                  <a:gd name="T1" fmla="*/ 425 h 1054"/>
                  <a:gd name="T2" fmla="*/ 749 w 808"/>
                  <a:gd name="T3" fmla="*/ 599 h 1054"/>
                  <a:gd name="T4" fmla="*/ 701 w 808"/>
                  <a:gd name="T5" fmla="*/ 989 h 1054"/>
                  <a:gd name="T6" fmla="*/ 108 w 808"/>
                  <a:gd name="T7" fmla="*/ 989 h 1054"/>
                  <a:gd name="T8" fmla="*/ 57 w 808"/>
                  <a:gd name="T9" fmla="*/ 610 h 1054"/>
                  <a:gd name="T10" fmla="*/ 32 w 808"/>
                  <a:gd name="T11" fmla="*/ 399 h 1054"/>
                  <a:gd name="T12" fmla="*/ 26 w 808"/>
                  <a:gd name="T13" fmla="*/ 210 h 1054"/>
                  <a:gd name="T14" fmla="*/ 30 w 808"/>
                  <a:gd name="T15" fmla="*/ 30 h 1054"/>
                  <a:gd name="T16" fmla="*/ 96 w 808"/>
                  <a:gd name="T17" fmla="*/ 30 h 1054"/>
                  <a:gd name="T18" fmla="*/ 100 w 808"/>
                  <a:gd name="T19" fmla="*/ 210 h 1054"/>
                  <a:gd name="T20" fmla="*/ 172 w 808"/>
                  <a:gd name="T21" fmla="*/ 324 h 1054"/>
                  <a:gd name="T22" fmla="*/ 424 w 808"/>
                  <a:gd name="T23" fmla="*/ 356 h 1054"/>
                  <a:gd name="T24" fmla="*/ 610 w 808"/>
                  <a:gd name="T25" fmla="*/ 425 h 10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08"/>
                  <a:gd name="T40" fmla="*/ 0 h 1054"/>
                  <a:gd name="T41" fmla="*/ 808 w 808"/>
                  <a:gd name="T42" fmla="*/ 1054 h 10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08" h="1054">
                    <a:moveTo>
                      <a:pt x="610" y="425"/>
                    </a:moveTo>
                    <a:cubicBezTo>
                      <a:pt x="665" y="460"/>
                      <a:pt x="734" y="506"/>
                      <a:pt x="749" y="599"/>
                    </a:cubicBezTo>
                    <a:cubicBezTo>
                      <a:pt x="764" y="693"/>
                      <a:pt x="808" y="924"/>
                      <a:pt x="701" y="989"/>
                    </a:cubicBezTo>
                    <a:cubicBezTo>
                      <a:pt x="594" y="1054"/>
                      <a:pt x="215" y="1052"/>
                      <a:pt x="108" y="989"/>
                    </a:cubicBezTo>
                    <a:cubicBezTo>
                      <a:pt x="0" y="926"/>
                      <a:pt x="70" y="708"/>
                      <a:pt x="57" y="610"/>
                    </a:cubicBezTo>
                    <a:cubicBezTo>
                      <a:pt x="45" y="512"/>
                      <a:pt x="37" y="467"/>
                      <a:pt x="32" y="399"/>
                    </a:cubicBezTo>
                    <a:cubicBezTo>
                      <a:pt x="27" y="332"/>
                      <a:pt x="26" y="271"/>
                      <a:pt x="26" y="210"/>
                    </a:cubicBezTo>
                    <a:cubicBezTo>
                      <a:pt x="26" y="149"/>
                      <a:pt x="18" y="60"/>
                      <a:pt x="30" y="30"/>
                    </a:cubicBezTo>
                    <a:cubicBezTo>
                      <a:pt x="42" y="0"/>
                      <a:pt x="84" y="0"/>
                      <a:pt x="96" y="30"/>
                    </a:cubicBezTo>
                    <a:cubicBezTo>
                      <a:pt x="108" y="60"/>
                      <a:pt x="87" y="161"/>
                      <a:pt x="100" y="210"/>
                    </a:cubicBezTo>
                    <a:cubicBezTo>
                      <a:pt x="113" y="259"/>
                      <a:pt x="118" y="300"/>
                      <a:pt x="172" y="324"/>
                    </a:cubicBezTo>
                    <a:cubicBezTo>
                      <a:pt x="226" y="348"/>
                      <a:pt x="351" y="339"/>
                      <a:pt x="424" y="356"/>
                    </a:cubicBezTo>
                    <a:cubicBezTo>
                      <a:pt x="497" y="373"/>
                      <a:pt x="571" y="411"/>
                      <a:pt x="610" y="42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3BF67"/>
                  </a:gs>
                  <a:gs pos="100000">
                    <a:srgbClr val="445830"/>
                  </a:gs>
                </a:gsLst>
                <a:lin ang="5400000" scaled="1"/>
              </a:gradFill>
              <a:ln w="952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97" name="Oval 15712"/>
              <p:cNvSpPr>
                <a:spLocks noChangeAspect="1" noChangeArrowheads="1"/>
              </p:cNvSpPr>
              <p:nvPr/>
            </p:nvSpPr>
            <p:spPr bwMode="auto">
              <a:xfrm rot="6157278">
                <a:off x="4521" y="3823"/>
                <a:ext cx="186" cy="40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93BF67">
                      <a:alpha val="35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98" name="Text Box 15713"/>
              <p:cNvSpPr txBox="1">
                <a:spLocks noChangeAspect="1" noChangeArrowheads="1"/>
              </p:cNvSpPr>
              <p:nvPr/>
            </p:nvSpPr>
            <p:spPr bwMode="auto">
              <a:xfrm rot="757278">
                <a:off x="4416" y="3530"/>
                <a:ext cx="29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FF66"/>
                    </a:solidFill>
                  </a:rPr>
                  <a:t>H4</a:t>
                </a:r>
              </a:p>
            </p:txBody>
          </p:sp>
          <p:sp>
            <p:nvSpPr>
              <p:cNvPr id="57799" name="Oval 15714"/>
              <p:cNvSpPr>
                <a:spLocks noChangeAspect="1" noChangeArrowheads="1"/>
              </p:cNvSpPr>
              <p:nvPr/>
            </p:nvSpPr>
            <p:spPr bwMode="auto">
              <a:xfrm rot="757278" flipH="1" flipV="1">
                <a:off x="4174" y="3618"/>
                <a:ext cx="219" cy="30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6A704F">
                      <a:alpha val="10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0" name="Freeform 15715"/>
              <p:cNvSpPr>
                <a:spLocks noChangeAspect="1"/>
              </p:cNvSpPr>
              <p:nvPr/>
            </p:nvSpPr>
            <p:spPr bwMode="auto">
              <a:xfrm rot="757278" flipH="1" flipV="1">
                <a:off x="4667" y="3539"/>
                <a:ext cx="675" cy="352"/>
              </a:xfrm>
              <a:custGeom>
                <a:avLst/>
                <a:gdLst>
                  <a:gd name="T0" fmla="*/ 1409 w 1560"/>
                  <a:gd name="T1" fmla="*/ 91 h 814"/>
                  <a:gd name="T2" fmla="*/ 1455 w 1560"/>
                  <a:gd name="T3" fmla="*/ 711 h 814"/>
                  <a:gd name="T4" fmla="*/ 780 w 1560"/>
                  <a:gd name="T5" fmla="*/ 711 h 814"/>
                  <a:gd name="T6" fmla="*/ 724 w 1560"/>
                  <a:gd name="T7" fmla="*/ 377 h 814"/>
                  <a:gd name="T8" fmla="*/ 625 w 1560"/>
                  <a:gd name="T9" fmla="*/ 268 h 814"/>
                  <a:gd name="T10" fmla="*/ 96 w 1560"/>
                  <a:gd name="T11" fmla="*/ 252 h 814"/>
                  <a:gd name="T12" fmla="*/ 96 w 1560"/>
                  <a:gd name="T13" fmla="*/ 174 h 814"/>
                  <a:gd name="T14" fmla="*/ 672 w 1560"/>
                  <a:gd name="T15" fmla="*/ 169 h 814"/>
                  <a:gd name="T16" fmla="*/ 970 w 1560"/>
                  <a:gd name="T17" fmla="*/ 164 h 814"/>
                  <a:gd name="T18" fmla="*/ 1409 w 1560"/>
                  <a:gd name="T19" fmla="*/ 91 h 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0"/>
                  <a:gd name="T31" fmla="*/ 0 h 814"/>
                  <a:gd name="T32" fmla="*/ 1560 w 1560"/>
                  <a:gd name="T33" fmla="*/ 814 h 8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0" h="814">
                    <a:moveTo>
                      <a:pt x="1409" y="91"/>
                    </a:moveTo>
                    <a:cubicBezTo>
                      <a:pt x="1489" y="182"/>
                      <a:pt x="1560" y="608"/>
                      <a:pt x="1455" y="711"/>
                    </a:cubicBezTo>
                    <a:cubicBezTo>
                      <a:pt x="1349" y="814"/>
                      <a:pt x="902" y="766"/>
                      <a:pt x="780" y="711"/>
                    </a:cubicBezTo>
                    <a:cubicBezTo>
                      <a:pt x="659" y="655"/>
                      <a:pt x="750" y="451"/>
                      <a:pt x="724" y="377"/>
                    </a:cubicBezTo>
                    <a:cubicBezTo>
                      <a:pt x="698" y="303"/>
                      <a:pt x="730" y="289"/>
                      <a:pt x="625" y="268"/>
                    </a:cubicBezTo>
                    <a:cubicBezTo>
                      <a:pt x="520" y="247"/>
                      <a:pt x="184" y="268"/>
                      <a:pt x="96" y="252"/>
                    </a:cubicBezTo>
                    <a:cubicBezTo>
                      <a:pt x="8" y="236"/>
                      <a:pt x="0" y="188"/>
                      <a:pt x="96" y="174"/>
                    </a:cubicBezTo>
                    <a:cubicBezTo>
                      <a:pt x="192" y="160"/>
                      <a:pt x="526" y="171"/>
                      <a:pt x="672" y="169"/>
                    </a:cubicBezTo>
                    <a:cubicBezTo>
                      <a:pt x="818" y="167"/>
                      <a:pt x="847" y="177"/>
                      <a:pt x="970" y="164"/>
                    </a:cubicBezTo>
                    <a:cubicBezTo>
                      <a:pt x="1093" y="151"/>
                      <a:pt x="1328" y="0"/>
                      <a:pt x="1409" y="9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BCD7A1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1" name="Oval 15716"/>
              <p:cNvSpPr>
                <a:spLocks noChangeAspect="1" noChangeArrowheads="1"/>
              </p:cNvSpPr>
              <p:nvPr/>
            </p:nvSpPr>
            <p:spPr bwMode="auto">
              <a:xfrm rot="757278">
                <a:off x="5036" y="3825"/>
                <a:ext cx="280" cy="29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BCD7A1">
                      <a:alpha val="9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2" name="Text Box 15717"/>
              <p:cNvSpPr txBox="1">
                <a:spLocks noChangeAspect="1" noChangeArrowheads="1"/>
              </p:cNvSpPr>
              <p:nvPr/>
            </p:nvSpPr>
            <p:spPr bwMode="auto">
              <a:xfrm rot="757278">
                <a:off x="4675" y="3545"/>
                <a:ext cx="29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FF66"/>
                    </a:solidFill>
                  </a:rPr>
                  <a:t>H3</a:t>
                </a:r>
              </a:p>
            </p:txBody>
          </p:sp>
          <p:sp>
            <p:nvSpPr>
              <p:cNvPr id="57803" name="Oval 15718"/>
              <p:cNvSpPr>
                <a:spLocks noChangeAspect="1" noChangeArrowheads="1"/>
              </p:cNvSpPr>
              <p:nvPr/>
            </p:nvSpPr>
            <p:spPr bwMode="auto">
              <a:xfrm rot="757278" flipH="1">
                <a:off x="5017" y="3571"/>
                <a:ext cx="129" cy="38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4" name="Freeform 15719"/>
              <p:cNvSpPr>
                <a:spLocks noChangeAspect="1"/>
              </p:cNvSpPr>
              <p:nvPr/>
            </p:nvSpPr>
            <p:spPr bwMode="auto">
              <a:xfrm rot="757278">
                <a:off x="4789" y="3091"/>
                <a:ext cx="349" cy="455"/>
              </a:xfrm>
              <a:custGeom>
                <a:avLst/>
                <a:gdLst>
                  <a:gd name="T0" fmla="*/ 610 w 808"/>
                  <a:gd name="T1" fmla="*/ 425 h 1054"/>
                  <a:gd name="T2" fmla="*/ 749 w 808"/>
                  <a:gd name="T3" fmla="*/ 599 h 1054"/>
                  <a:gd name="T4" fmla="*/ 701 w 808"/>
                  <a:gd name="T5" fmla="*/ 989 h 1054"/>
                  <a:gd name="T6" fmla="*/ 108 w 808"/>
                  <a:gd name="T7" fmla="*/ 989 h 1054"/>
                  <a:gd name="T8" fmla="*/ 57 w 808"/>
                  <a:gd name="T9" fmla="*/ 610 h 1054"/>
                  <a:gd name="T10" fmla="*/ 32 w 808"/>
                  <a:gd name="T11" fmla="*/ 399 h 1054"/>
                  <a:gd name="T12" fmla="*/ 26 w 808"/>
                  <a:gd name="T13" fmla="*/ 210 h 1054"/>
                  <a:gd name="T14" fmla="*/ 30 w 808"/>
                  <a:gd name="T15" fmla="*/ 30 h 1054"/>
                  <a:gd name="T16" fmla="*/ 96 w 808"/>
                  <a:gd name="T17" fmla="*/ 30 h 1054"/>
                  <a:gd name="T18" fmla="*/ 100 w 808"/>
                  <a:gd name="T19" fmla="*/ 210 h 1054"/>
                  <a:gd name="T20" fmla="*/ 172 w 808"/>
                  <a:gd name="T21" fmla="*/ 324 h 1054"/>
                  <a:gd name="T22" fmla="*/ 424 w 808"/>
                  <a:gd name="T23" fmla="*/ 356 h 1054"/>
                  <a:gd name="T24" fmla="*/ 610 w 808"/>
                  <a:gd name="T25" fmla="*/ 425 h 10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08"/>
                  <a:gd name="T40" fmla="*/ 0 h 1054"/>
                  <a:gd name="T41" fmla="*/ 808 w 808"/>
                  <a:gd name="T42" fmla="*/ 1054 h 10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08" h="1054">
                    <a:moveTo>
                      <a:pt x="610" y="425"/>
                    </a:moveTo>
                    <a:cubicBezTo>
                      <a:pt x="665" y="460"/>
                      <a:pt x="734" y="506"/>
                      <a:pt x="749" y="599"/>
                    </a:cubicBezTo>
                    <a:cubicBezTo>
                      <a:pt x="764" y="693"/>
                      <a:pt x="808" y="924"/>
                      <a:pt x="701" y="989"/>
                    </a:cubicBezTo>
                    <a:cubicBezTo>
                      <a:pt x="594" y="1054"/>
                      <a:pt x="215" y="1052"/>
                      <a:pt x="108" y="989"/>
                    </a:cubicBezTo>
                    <a:cubicBezTo>
                      <a:pt x="0" y="926"/>
                      <a:pt x="70" y="708"/>
                      <a:pt x="57" y="610"/>
                    </a:cubicBezTo>
                    <a:cubicBezTo>
                      <a:pt x="45" y="512"/>
                      <a:pt x="37" y="467"/>
                      <a:pt x="32" y="399"/>
                    </a:cubicBezTo>
                    <a:cubicBezTo>
                      <a:pt x="27" y="332"/>
                      <a:pt x="26" y="271"/>
                      <a:pt x="26" y="210"/>
                    </a:cubicBezTo>
                    <a:cubicBezTo>
                      <a:pt x="26" y="149"/>
                      <a:pt x="18" y="60"/>
                      <a:pt x="30" y="30"/>
                    </a:cubicBezTo>
                    <a:cubicBezTo>
                      <a:pt x="42" y="0"/>
                      <a:pt x="84" y="0"/>
                      <a:pt x="96" y="30"/>
                    </a:cubicBezTo>
                    <a:cubicBezTo>
                      <a:pt x="108" y="60"/>
                      <a:pt x="87" y="161"/>
                      <a:pt x="100" y="210"/>
                    </a:cubicBezTo>
                    <a:cubicBezTo>
                      <a:pt x="113" y="259"/>
                      <a:pt x="118" y="300"/>
                      <a:pt x="172" y="324"/>
                    </a:cubicBezTo>
                    <a:cubicBezTo>
                      <a:pt x="226" y="348"/>
                      <a:pt x="351" y="339"/>
                      <a:pt x="424" y="356"/>
                    </a:cubicBezTo>
                    <a:cubicBezTo>
                      <a:pt x="497" y="373"/>
                      <a:pt x="571" y="411"/>
                      <a:pt x="610" y="42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3BF67"/>
                  </a:gs>
                  <a:gs pos="100000">
                    <a:srgbClr val="445830"/>
                  </a:gs>
                </a:gsLst>
                <a:lin ang="5400000" scaled="1"/>
              </a:gradFill>
              <a:ln w="952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5" name="Oval 15720"/>
              <p:cNvSpPr>
                <a:spLocks noChangeAspect="1" noChangeArrowheads="1"/>
              </p:cNvSpPr>
              <p:nvPr/>
            </p:nvSpPr>
            <p:spPr bwMode="auto">
              <a:xfrm rot="16957278" flipH="1">
                <a:off x="4758" y="3131"/>
                <a:ext cx="186" cy="40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93BF67">
                      <a:alpha val="35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6" name="Text Box 15721"/>
              <p:cNvSpPr txBox="1">
                <a:spLocks noChangeAspect="1" noChangeArrowheads="1"/>
              </p:cNvSpPr>
              <p:nvPr/>
            </p:nvSpPr>
            <p:spPr bwMode="auto">
              <a:xfrm rot="757278" flipH="1">
                <a:off x="4745" y="3326"/>
                <a:ext cx="293" cy="3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FF66"/>
                    </a:solidFill>
                  </a:rPr>
                  <a:t>H4</a:t>
                </a:r>
              </a:p>
              <a:p>
                <a:pPr eaLnBrk="1" hangingPunct="1"/>
                <a:endParaRPr lang="en-US" smtClean="0">
                  <a:solidFill>
                    <a:srgbClr val="FFFF66"/>
                  </a:solidFill>
                </a:endParaRPr>
              </a:p>
            </p:txBody>
          </p:sp>
          <p:sp>
            <p:nvSpPr>
              <p:cNvPr id="57807" name="Oval 15722"/>
              <p:cNvSpPr>
                <a:spLocks noChangeAspect="1" noChangeArrowheads="1"/>
              </p:cNvSpPr>
              <p:nvPr/>
            </p:nvSpPr>
            <p:spPr bwMode="auto">
              <a:xfrm rot="757278" flipV="1">
                <a:off x="5067" y="3346"/>
                <a:ext cx="220" cy="30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6A704F">
                      <a:alpha val="10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8" name="Freeform 15723"/>
              <p:cNvSpPr>
                <a:spLocks noChangeAspect="1"/>
              </p:cNvSpPr>
              <p:nvPr/>
            </p:nvSpPr>
            <p:spPr bwMode="auto">
              <a:xfrm rot="757278">
                <a:off x="4124" y="3098"/>
                <a:ext cx="675" cy="352"/>
              </a:xfrm>
              <a:custGeom>
                <a:avLst/>
                <a:gdLst>
                  <a:gd name="T0" fmla="*/ 1409 w 1560"/>
                  <a:gd name="T1" fmla="*/ 91 h 814"/>
                  <a:gd name="T2" fmla="*/ 1455 w 1560"/>
                  <a:gd name="T3" fmla="*/ 711 h 814"/>
                  <a:gd name="T4" fmla="*/ 780 w 1560"/>
                  <a:gd name="T5" fmla="*/ 711 h 814"/>
                  <a:gd name="T6" fmla="*/ 724 w 1560"/>
                  <a:gd name="T7" fmla="*/ 377 h 814"/>
                  <a:gd name="T8" fmla="*/ 625 w 1560"/>
                  <a:gd name="T9" fmla="*/ 268 h 814"/>
                  <a:gd name="T10" fmla="*/ 96 w 1560"/>
                  <a:gd name="T11" fmla="*/ 252 h 814"/>
                  <a:gd name="T12" fmla="*/ 96 w 1560"/>
                  <a:gd name="T13" fmla="*/ 174 h 814"/>
                  <a:gd name="T14" fmla="*/ 672 w 1560"/>
                  <a:gd name="T15" fmla="*/ 169 h 814"/>
                  <a:gd name="T16" fmla="*/ 970 w 1560"/>
                  <a:gd name="T17" fmla="*/ 164 h 814"/>
                  <a:gd name="T18" fmla="*/ 1409 w 1560"/>
                  <a:gd name="T19" fmla="*/ 91 h 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0"/>
                  <a:gd name="T31" fmla="*/ 0 h 814"/>
                  <a:gd name="T32" fmla="*/ 1560 w 1560"/>
                  <a:gd name="T33" fmla="*/ 814 h 8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0" h="814">
                    <a:moveTo>
                      <a:pt x="1409" y="91"/>
                    </a:moveTo>
                    <a:cubicBezTo>
                      <a:pt x="1489" y="182"/>
                      <a:pt x="1560" y="608"/>
                      <a:pt x="1455" y="711"/>
                    </a:cubicBezTo>
                    <a:cubicBezTo>
                      <a:pt x="1349" y="814"/>
                      <a:pt x="902" y="766"/>
                      <a:pt x="780" y="711"/>
                    </a:cubicBezTo>
                    <a:cubicBezTo>
                      <a:pt x="659" y="655"/>
                      <a:pt x="750" y="451"/>
                      <a:pt x="724" y="377"/>
                    </a:cubicBezTo>
                    <a:cubicBezTo>
                      <a:pt x="698" y="303"/>
                      <a:pt x="730" y="289"/>
                      <a:pt x="625" y="268"/>
                    </a:cubicBezTo>
                    <a:cubicBezTo>
                      <a:pt x="520" y="247"/>
                      <a:pt x="184" y="268"/>
                      <a:pt x="96" y="252"/>
                    </a:cubicBezTo>
                    <a:cubicBezTo>
                      <a:pt x="8" y="236"/>
                      <a:pt x="0" y="188"/>
                      <a:pt x="96" y="174"/>
                    </a:cubicBezTo>
                    <a:cubicBezTo>
                      <a:pt x="192" y="160"/>
                      <a:pt x="526" y="171"/>
                      <a:pt x="672" y="169"/>
                    </a:cubicBezTo>
                    <a:cubicBezTo>
                      <a:pt x="818" y="167"/>
                      <a:pt x="847" y="177"/>
                      <a:pt x="970" y="164"/>
                    </a:cubicBezTo>
                    <a:cubicBezTo>
                      <a:pt x="1093" y="151"/>
                      <a:pt x="1328" y="0"/>
                      <a:pt x="1409" y="9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BCD7A1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09" name="Oval 15724"/>
              <p:cNvSpPr>
                <a:spLocks noChangeAspect="1" noChangeArrowheads="1"/>
              </p:cNvSpPr>
              <p:nvPr/>
            </p:nvSpPr>
            <p:spPr bwMode="auto">
              <a:xfrm rot="757278" flipH="1">
                <a:off x="4152" y="3134"/>
                <a:ext cx="281" cy="30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BCD7A1">
                      <a:alpha val="9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810" name="Text Box 15725"/>
              <p:cNvSpPr txBox="1">
                <a:spLocks noChangeAspect="1" noChangeArrowheads="1"/>
              </p:cNvSpPr>
              <p:nvPr/>
            </p:nvSpPr>
            <p:spPr bwMode="auto">
              <a:xfrm rot="757278" flipH="1">
                <a:off x="4490" y="3285"/>
                <a:ext cx="29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FF66"/>
                    </a:solidFill>
                  </a:rPr>
                  <a:t>H3</a:t>
                </a:r>
              </a:p>
            </p:txBody>
          </p:sp>
          <p:sp>
            <p:nvSpPr>
              <p:cNvPr id="57811" name="Oval 15726"/>
              <p:cNvSpPr>
                <a:spLocks noChangeAspect="1" noChangeArrowheads="1"/>
              </p:cNvSpPr>
              <p:nvPr/>
            </p:nvSpPr>
            <p:spPr bwMode="auto">
              <a:xfrm rot="757278">
                <a:off x="4310" y="3376"/>
                <a:ext cx="129" cy="38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7479" name="Freeform 15727"/>
            <p:cNvSpPr>
              <a:spLocks noChangeAspect="1"/>
            </p:cNvSpPr>
            <p:nvPr/>
          </p:nvSpPr>
          <p:spPr bwMode="auto">
            <a:xfrm rot="-44846">
              <a:off x="3647" y="3465"/>
              <a:ext cx="89" cy="94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480" name="Group 15728"/>
            <p:cNvGrpSpPr>
              <a:grpSpLocks noChangeAspect="1"/>
            </p:cNvGrpSpPr>
            <p:nvPr/>
          </p:nvGrpSpPr>
          <p:grpSpPr bwMode="auto">
            <a:xfrm rot="1352171">
              <a:off x="2867" y="3275"/>
              <a:ext cx="842" cy="433"/>
              <a:chOff x="3878" y="1729"/>
              <a:chExt cx="661" cy="340"/>
            </a:xfrm>
          </p:grpSpPr>
          <p:sp>
            <p:nvSpPr>
              <p:cNvPr id="57700" name="Freeform 15729"/>
              <p:cNvSpPr>
                <a:spLocks noChangeAspect="1"/>
              </p:cNvSpPr>
              <p:nvPr/>
            </p:nvSpPr>
            <p:spPr bwMode="auto">
              <a:xfrm rot="-1397018">
                <a:off x="3934" y="1941"/>
                <a:ext cx="11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01" name="Freeform 15730"/>
              <p:cNvSpPr>
                <a:spLocks noChangeAspect="1"/>
              </p:cNvSpPr>
              <p:nvPr/>
            </p:nvSpPr>
            <p:spPr bwMode="auto">
              <a:xfrm rot="-1397018">
                <a:off x="3878" y="1965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02" name="Freeform 15731"/>
              <p:cNvSpPr>
                <a:spLocks noChangeAspect="1"/>
              </p:cNvSpPr>
              <p:nvPr/>
            </p:nvSpPr>
            <p:spPr bwMode="auto">
              <a:xfrm rot="-1397018">
                <a:off x="4133" y="1856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03" name="Freeform 15732"/>
              <p:cNvSpPr>
                <a:spLocks noChangeAspect="1"/>
              </p:cNvSpPr>
              <p:nvPr/>
            </p:nvSpPr>
            <p:spPr bwMode="auto">
              <a:xfrm rot="-1397018">
                <a:off x="4074" y="1881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04" name="Freeform 15733"/>
              <p:cNvSpPr>
                <a:spLocks noChangeAspect="1"/>
              </p:cNvSpPr>
              <p:nvPr/>
            </p:nvSpPr>
            <p:spPr bwMode="auto">
              <a:xfrm rot="-1397018">
                <a:off x="4328" y="177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05" name="Freeform 15734"/>
              <p:cNvSpPr>
                <a:spLocks noChangeAspect="1"/>
              </p:cNvSpPr>
              <p:nvPr/>
            </p:nvSpPr>
            <p:spPr bwMode="auto">
              <a:xfrm rot="-1397018">
                <a:off x="4272" y="1796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706" name="Group 15735"/>
              <p:cNvGrpSpPr>
                <a:grpSpLocks noChangeAspect="1"/>
              </p:cNvGrpSpPr>
              <p:nvPr/>
            </p:nvGrpSpPr>
            <p:grpSpPr bwMode="auto">
              <a:xfrm rot="-1397018">
                <a:off x="3964" y="1956"/>
                <a:ext cx="7" cy="81"/>
                <a:chOff x="2195" y="2463"/>
                <a:chExt cx="40" cy="442"/>
              </a:xfrm>
            </p:grpSpPr>
            <p:sp>
              <p:nvSpPr>
                <p:cNvPr id="57788" name="AutoShape 1573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89" name="AutoShape 1573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07" name="Group 15738"/>
              <p:cNvGrpSpPr>
                <a:grpSpLocks noChangeAspect="1"/>
              </p:cNvGrpSpPr>
              <p:nvPr/>
            </p:nvGrpSpPr>
            <p:grpSpPr bwMode="auto">
              <a:xfrm rot="-1397018">
                <a:off x="3948" y="1991"/>
                <a:ext cx="7" cy="70"/>
                <a:chOff x="2329" y="2599"/>
                <a:chExt cx="43" cy="386"/>
              </a:xfrm>
            </p:grpSpPr>
            <p:sp>
              <p:nvSpPr>
                <p:cNvPr id="57786" name="AutoShape 1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87" name="AutoShape 157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08" name="Group 15741"/>
              <p:cNvGrpSpPr>
                <a:grpSpLocks noChangeAspect="1"/>
              </p:cNvGrpSpPr>
              <p:nvPr/>
            </p:nvGrpSpPr>
            <p:grpSpPr bwMode="auto">
              <a:xfrm rot="20202982" flipV="1">
                <a:off x="3931" y="2031"/>
                <a:ext cx="9" cy="33"/>
                <a:chOff x="2815" y="1923"/>
                <a:chExt cx="40" cy="217"/>
              </a:xfrm>
            </p:grpSpPr>
            <p:sp>
              <p:nvSpPr>
                <p:cNvPr id="57784" name="AutoShape 1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85" name="AutoShape 15743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09" name="Group 15744"/>
              <p:cNvGrpSpPr>
                <a:grpSpLocks noChangeAspect="1"/>
              </p:cNvGrpSpPr>
              <p:nvPr/>
            </p:nvGrpSpPr>
            <p:grpSpPr bwMode="auto">
              <a:xfrm rot="-1397018">
                <a:off x="3978" y="1944"/>
                <a:ext cx="9" cy="50"/>
                <a:chOff x="2329" y="2599"/>
                <a:chExt cx="43" cy="386"/>
              </a:xfrm>
            </p:grpSpPr>
            <p:sp>
              <p:nvSpPr>
                <p:cNvPr id="57782" name="AutoShape 1574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83" name="AutoShape 1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0" name="Group 15747"/>
              <p:cNvGrpSpPr>
                <a:grpSpLocks noChangeAspect="1"/>
              </p:cNvGrpSpPr>
              <p:nvPr/>
            </p:nvGrpSpPr>
            <p:grpSpPr bwMode="auto">
              <a:xfrm rot="-1397018">
                <a:off x="4004" y="1939"/>
                <a:ext cx="8" cy="29"/>
                <a:chOff x="2478" y="2807"/>
                <a:chExt cx="43" cy="178"/>
              </a:xfrm>
            </p:grpSpPr>
            <p:sp>
              <p:nvSpPr>
                <p:cNvPr id="57780" name="AutoShape 1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81" name="AutoShape 1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1" name="Group 15750"/>
              <p:cNvGrpSpPr>
                <a:grpSpLocks noChangeAspect="1"/>
              </p:cNvGrpSpPr>
              <p:nvPr/>
            </p:nvGrpSpPr>
            <p:grpSpPr bwMode="auto">
              <a:xfrm rot="-1397018">
                <a:off x="4061" y="1923"/>
                <a:ext cx="7" cy="81"/>
                <a:chOff x="2195" y="2463"/>
                <a:chExt cx="40" cy="442"/>
              </a:xfrm>
            </p:grpSpPr>
            <p:sp>
              <p:nvSpPr>
                <p:cNvPr id="57778" name="AutoShape 1575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79" name="AutoShape 1575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2" name="Group 15753"/>
              <p:cNvGrpSpPr>
                <a:grpSpLocks noChangeAspect="1"/>
              </p:cNvGrpSpPr>
              <p:nvPr/>
            </p:nvGrpSpPr>
            <p:grpSpPr bwMode="auto">
              <a:xfrm rot="-1397018">
                <a:off x="4091" y="1942"/>
                <a:ext cx="8" cy="58"/>
                <a:chOff x="2329" y="2599"/>
                <a:chExt cx="43" cy="386"/>
              </a:xfrm>
            </p:grpSpPr>
            <p:sp>
              <p:nvSpPr>
                <p:cNvPr id="57776" name="AutoShape 1575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77" name="AutoShape 1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3" name="Group 15756"/>
              <p:cNvGrpSpPr>
                <a:grpSpLocks noChangeAspect="1"/>
              </p:cNvGrpSpPr>
              <p:nvPr/>
            </p:nvGrpSpPr>
            <p:grpSpPr bwMode="auto">
              <a:xfrm rot="-1397018">
                <a:off x="4029" y="1923"/>
                <a:ext cx="8" cy="61"/>
                <a:chOff x="2065" y="2441"/>
                <a:chExt cx="40" cy="272"/>
              </a:xfrm>
            </p:grpSpPr>
            <p:sp>
              <p:nvSpPr>
                <p:cNvPr id="57774" name="AutoShape 1575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75" name="AutoShape 1575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4" name="Group 15759"/>
              <p:cNvGrpSpPr>
                <a:grpSpLocks noChangeAspect="1"/>
              </p:cNvGrpSpPr>
              <p:nvPr/>
            </p:nvGrpSpPr>
            <p:grpSpPr bwMode="auto">
              <a:xfrm rot="-1397018">
                <a:off x="4227" y="1837"/>
                <a:ext cx="8" cy="68"/>
                <a:chOff x="1015" y="2428"/>
                <a:chExt cx="46" cy="372"/>
              </a:xfrm>
            </p:grpSpPr>
            <p:sp>
              <p:nvSpPr>
                <p:cNvPr id="57772" name="AutoShape 1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73" name="AutoShape 15761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5" name="Group 15762"/>
              <p:cNvGrpSpPr>
                <a:grpSpLocks noChangeAspect="1"/>
              </p:cNvGrpSpPr>
              <p:nvPr/>
            </p:nvGrpSpPr>
            <p:grpSpPr bwMode="auto">
              <a:xfrm rot="-1397018">
                <a:off x="4352" y="1797"/>
                <a:ext cx="7" cy="82"/>
                <a:chOff x="1790" y="2461"/>
                <a:chExt cx="40" cy="447"/>
              </a:xfrm>
            </p:grpSpPr>
            <p:sp>
              <p:nvSpPr>
                <p:cNvPr id="57770" name="AutoShape 1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71" name="AutoShape 15764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6" name="Group 15765"/>
              <p:cNvGrpSpPr>
                <a:grpSpLocks noChangeAspect="1"/>
              </p:cNvGrpSpPr>
              <p:nvPr/>
            </p:nvGrpSpPr>
            <p:grpSpPr bwMode="auto">
              <a:xfrm rot="-1397018">
                <a:off x="4256" y="1835"/>
                <a:ext cx="7" cy="85"/>
                <a:chOff x="1151" y="2490"/>
                <a:chExt cx="40" cy="455"/>
              </a:xfrm>
            </p:grpSpPr>
            <p:sp>
              <p:nvSpPr>
                <p:cNvPr id="57768" name="AutoShape 1576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69" name="AutoShape 1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7" name="Group 15768"/>
              <p:cNvGrpSpPr>
                <a:grpSpLocks noChangeAspect="1"/>
              </p:cNvGrpSpPr>
              <p:nvPr/>
            </p:nvGrpSpPr>
            <p:grpSpPr bwMode="auto">
              <a:xfrm rot="-1397018">
                <a:off x="4369" y="1778"/>
                <a:ext cx="7" cy="59"/>
                <a:chOff x="1914" y="2425"/>
                <a:chExt cx="40" cy="326"/>
              </a:xfrm>
            </p:grpSpPr>
            <p:sp>
              <p:nvSpPr>
                <p:cNvPr id="57766" name="AutoShape 1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67" name="AutoShape 1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8" name="Group 15771"/>
              <p:cNvGrpSpPr>
                <a:grpSpLocks noChangeAspect="1"/>
              </p:cNvGrpSpPr>
              <p:nvPr/>
            </p:nvGrpSpPr>
            <p:grpSpPr bwMode="auto">
              <a:xfrm rot="-1397018">
                <a:off x="4285" y="1854"/>
                <a:ext cx="6" cy="62"/>
                <a:chOff x="1284" y="2652"/>
                <a:chExt cx="40" cy="337"/>
              </a:xfrm>
            </p:grpSpPr>
            <p:sp>
              <p:nvSpPr>
                <p:cNvPr id="57764" name="AutoShape 1577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65" name="AutoShape 15773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19" name="Group 15774"/>
              <p:cNvGrpSpPr>
                <a:grpSpLocks noChangeAspect="1"/>
              </p:cNvGrpSpPr>
              <p:nvPr/>
            </p:nvGrpSpPr>
            <p:grpSpPr bwMode="auto">
              <a:xfrm rot="-1397018">
                <a:off x="4337" y="1828"/>
                <a:ext cx="8" cy="65"/>
                <a:chOff x="1658" y="2628"/>
                <a:chExt cx="40" cy="355"/>
              </a:xfrm>
            </p:grpSpPr>
            <p:sp>
              <p:nvSpPr>
                <p:cNvPr id="57762" name="AutoShape 1577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63" name="AutoShape 1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0" name="Group 15777"/>
              <p:cNvGrpSpPr>
                <a:grpSpLocks noChangeAspect="1"/>
              </p:cNvGrpSpPr>
              <p:nvPr/>
            </p:nvGrpSpPr>
            <p:grpSpPr bwMode="auto">
              <a:xfrm rot="-1397018">
                <a:off x="4321" y="1872"/>
                <a:ext cx="7" cy="23"/>
                <a:chOff x="1516" y="2835"/>
                <a:chExt cx="42" cy="123"/>
              </a:xfrm>
            </p:grpSpPr>
            <p:sp>
              <p:nvSpPr>
                <p:cNvPr id="57760" name="AutoShape 1577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61" name="AutoShape 1577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1" name="Group 15780"/>
              <p:cNvGrpSpPr>
                <a:grpSpLocks noChangeAspect="1"/>
              </p:cNvGrpSpPr>
              <p:nvPr/>
            </p:nvGrpSpPr>
            <p:grpSpPr bwMode="auto">
              <a:xfrm rot="-1397018">
                <a:off x="4442" y="1751"/>
                <a:ext cx="7" cy="81"/>
                <a:chOff x="2195" y="2463"/>
                <a:chExt cx="40" cy="442"/>
              </a:xfrm>
            </p:grpSpPr>
            <p:sp>
              <p:nvSpPr>
                <p:cNvPr id="57758" name="AutoShape 1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59" name="AutoShape 1578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2" name="Group 15783"/>
              <p:cNvGrpSpPr>
                <a:grpSpLocks noChangeAspect="1"/>
              </p:cNvGrpSpPr>
              <p:nvPr/>
            </p:nvGrpSpPr>
            <p:grpSpPr bwMode="auto">
              <a:xfrm rot="-1397018">
                <a:off x="4473" y="1765"/>
                <a:ext cx="8" cy="70"/>
                <a:chOff x="2329" y="2599"/>
                <a:chExt cx="43" cy="386"/>
              </a:xfrm>
            </p:grpSpPr>
            <p:sp>
              <p:nvSpPr>
                <p:cNvPr id="57756" name="AutoShape 1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57" name="AutoShape 1578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3" name="Group 15786"/>
              <p:cNvGrpSpPr>
                <a:grpSpLocks noChangeAspect="1"/>
              </p:cNvGrpSpPr>
              <p:nvPr/>
            </p:nvGrpSpPr>
            <p:grpSpPr bwMode="auto">
              <a:xfrm rot="-1397018">
                <a:off x="4381" y="1776"/>
                <a:ext cx="7" cy="29"/>
                <a:chOff x="2478" y="2807"/>
                <a:chExt cx="43" cy="178"/>
              </a:xfrm>
            </p:grpSpPr>
            <p:sp>
              <p:nvSpPr>
                <p:cNvPr id="57754" name="AutoShape 157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55" name="AutoShape 1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4" name="Group 15789"/>
              <p:cNvGrpSpPr>
                <a:grpSpLocks noChangeAspect="1"/>
              </p:cNvGrpSpPr>
              <p:nvPr/>
            </p:nvGrpSpPr>
            <p:grpSpPr bwMode="auto">
              <a:xfrm rot="-1397018">
                <a:off x="4412" y="1759"/>
                <a:ext cx="7" cy="49"/>
                <a:chOff x="2065" y="2441"/>
                <a:chExt cx="40" cy="272"/>
              </a:xfrm>
            </p:grpSpPr>
            <p:sp>
              <p:nvSpPr>
                <p:cNvPr id="57752" name="AutoShape 1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53" name="AutoShape 1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5" name="Group 15792"/>
              <p:cNvGrpSpPr>
                <a:grpSpLocks noChangeAspect="1"/>
              </p:cNvGrpSpPr>
              <p:nvPr/>
            </p:nvGrpSpPr>
            <p:grpSpPr bwMode="auto">
              <a:xfrm rot="-1397018">
                <a:off x="4502" y="1790"/>
                <a:ext cx="7" cy="29"/>
                <a:chOff x="2478" y="2807"/>
                <a:chExt cx="43" cy="178"/>
              </a:xfrm>
            </p:grpSpPr>
            <p:sp>
              <p:nvSpPr>
                <p:cNvPr id="57750" name="AutoShape 157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51" name="AutoShape 157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6" name="Group 15795"/>
              <p:cNvGrpSpPr>
                <a:grpSpLocks noChangeAspect="1"/>
              </p:cNvGrpSpPr>
              <p:nvPr/>
            </p:nvGrpSpPr>
            <p:grpSpPr bwMode="auto">
              <a:xfrm rot="-1397018">
                <a:off x="4527" y="1770"/>
                <a:ext cx="7" cy="39"/>
                <a:chOff x="2668" y="2761"/>
                <a:chExt cx="40" cy="217"/>
              </a:xfrm>
            </p:grpSpPr>
            <p:sp>
              <p:nvSpPr>
                <p:cNvPr id="57748" name="AutoShape 15796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49" name="AutoShape 1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7" name="Group 15798"/>
              <p:cNvGrpSpPr>
                <a:grpSpLocks noChangeAspect="1"/>
              </p:cNvGrpSpPr>
              <p:nvPr/>
            </p:nvGrpSpPr>
            <p:grpSpPr bwMode="auto">
              <a:xfrm rot="-1397018">
                <a:off x="4156" y="1877"/>
                <a:ext cx="8" cy="82"/>
                <a:chOff x="1790" y="2461"/>
                <a:chExt cx="40" cy="447"/>
              </a:xfrm>
            </p:grpSpPr>
            <p:sp>
              <p:nvSpPr>
                <p:cNvPr id="57746" name="AutoShape 157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47" name="AutoShape 158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8" name="Group 15801"/>
              <p:cNvGrpSpPr>
                <a:grpSpLocks noChangeAspect="1"/>
              </p:cNvGrpSpPr>
              <p:nvPr/>
            </p:nvGrpSpPr>
            <p:grpSpPr bwMode="auto">
              <a:xfrm rot="-1397018">
                <a:off x="4173" y="1862"/>
                <a:ext cx="7" cy="59"/>
                <a:chOff x="1914" y="2425"/>
                <a:chExt cx="40" cy="326"/>
              </a:xfrm>
            </p:grpSpPr>
            <p:sp>
              <p:nvSpPr>
                <p:cNvPr id="57744" name="AutoShape 1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45" name="AutoShape 1580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29" name="Group 15804"/>
              <p:cNvGrpSpPr>
                <a:grpSpLocks noChangeAspect="1"/>
              </p:cNvGrpSpPr>
              <p:nvPr/>
            </p:nvGrpSpPr>
            <p:grpSpPr bwMode="auto">
              <a:xfrm rot="-1397018">
                <a:off x="4140" y="1914"/>
                <a:ext cx="8" cy="64"/>
                <a:chOff x="1658" y="2628"/>
                <a:chExt cx="40" cy="355"/>
              </a:xfrm>
            </p:grpSpPr>
            <p:sp>
              <p:nvSpPr>
                <p:cNvPr id="57742" name="AutoShape 1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43" name="AutoShape 1580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30" name="Group 15807"/>
              <p:cNvGrpSpPr>
                <a:grpSpLocks noChangeAspect="1"/>
              </p:cNvGrpSpPr>
              <p:nvPr/>
            </p:nvGrpSpPr>
            <p:grpSpPr bwMode="auto">
              <a:xfrm rot="-1397018">
                <a:off x="4124" y="1956"/>
                <a:ext cx="7" cy="23"/>
                <a:chOff x="1516" y="2835"/>
                <a:chExt cx="42" cy="123"/>
              </a:xfrm>
            </p:grpSpPr>
            <p:sp>
              <p:nvSpPr>
                <p:cNvPr id="57740" name="AutoShape 1580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41" name="AutoShape 1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731" name="Group 15810"/>
              <p:cNvGrpSpPr>
                <a:grpSpLocks noChangeAspect="1"/>
              </p:cNvGrpSpPr>
              <p:nvPr/>
            </p:nvGrpSpPr>
            <p:grpSpPr bwMode="auto">
              <a:xfrm rot="20202982" flipV="1">
                <a:off x="4184" y="1859"/>
                <a:ext cx="8" cy="29"/>
                <a:chOff x="2478" y="2807"/>
                <a:chExt cx="43" cy="178"/>
              </a:xfrm>
            </p:grpSpPr>
            <p:sp>
              <p:nvSpPr>
                <p:cNvPr id="57738" name="AutoShape 1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739" name="AutoShape 1581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732" name="Freeform 15813"/>
              <p:cNvSpPr>
                <a:spLocks noChangeAspect="1"/>
              </p:cNvSpPr>
              <p:nvPr/>
            </p:nvSpPr>
            <p:spPr bwMode="auto">
              <a:xfrm rot="20202982" flipH="1">
                <a:off x="4427" y="1729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33" name="Freeform 15814"/>
              <p:cNvSpPr>
                <a:spLocks noChangeAspect="1"/>
              </p:cNvSpPr>
              <p:nvPr/>
            </p:nvSpPr>
            <p:spPr bwMode="auto">
              <a:xfrm rot="20202982" flipH="1">
                <a:off x="4370" y="1754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34" name="Freeform 15815"/>
              <p:cNvSpPr>
                <a:spLocks noChangeAspect="1"/>
              </p:cNvSpPr>
              <p:nvPr/>
            </p:nvSpPr>
            <p:spPr bwMode="auto">
              <a:xfrm rot="20202982" flipH="1">
                <a:off x="4230" y="1814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35" name="Freeform 15816"/>
              <p:cNvSpPr>
                <a:spLocks noChangeAspect="1"/>
              </p:cNvSpPr>
              <p:nvPr/>
            </p:nvSpPr>
            <p:spPr bwMode="auto">
              <a:xfrm rot="20202982" flipH="1">
                <a:off x="4174" y="1838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36" name="Freeform 15817"/>
              <p:cNvSpPr>
                <a:spLocks noChangeAspect="1"/>
              </p:cNvSpPr>
              <p:nvPr/>
            </p:nvSpPr>
            <p:spPr bwMode="auto">
              <a:xfrm rot="20202982" flipH="1">
                <a:off x="4033" y="1899"/>
                <a:ext cx="11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737" name="Freeform 15818"/>
              <p:cNvSpPr>
                <a:spLocks noChangeAspect="1"/>
              </p:cNvSpPr>
              <p:nvPr/>
            </p:nvSpPr>
            <p:spPr bwMode="auto">
              <a:xfrm rot="20202982" flipH="1">
                <a:off x="3976" y="1923"/>
                <a:ext cx="11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7481" name="Group 15819"/>
            <p:cNvGrpSpPr>
              <a:grpSpLocks noChangeAspect="1"/>
            </p:cNvGrpSpPr>
            <p:nvPr/>
          </p:nvGrpSpPr>
          <p:grpSpPr bwMode="auto">
            <a:xfrm rot="-44846">
              <a:off x="2907" y="3219"/>
              <a:ext cx="904" cy="132"/>
              <a:chOff x="3351" y="1652"/>
              <a:chExt cx="709" cy="104"/>
            </a:xfrm>
          </p:grpSpPr>
          <p:sp>
            <p:nvSpPr>
              <p:cNvPr id="57610" name="Freeform 15820"/>
              <p:cNvSpPr>
                <a:spLocks noChangeAspect="1"/>
              </p:cNvSpPr>
              <p:nvPr/>
            </p:nvSpPr>
            <p:spPr bwMode="auto">
              <a:xfrm>
                <a:off x="3415" y="165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11" name="Freeform 15821"/>
              <p:cNvSpPr>
                <a:spLocks noChangeAspect="1"/>
              </p:cNvSpPr>
              <p:nvPr/>
            </p:nvSpPr>
            <p:spPr bwMode="auto">
              <a:xfrm>
                <a:off x="3351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12" name="Freeform 15822"/>
              <p:cNvSpPr>
                <a:spLocks noChangeAspect="1"/>
              </p:cNvSpPr>
              <p:nvPr/>
            </p:nvSpPr>
            <p:spPr bwMode="auto">
              <a:xfrm>
                <a:off x="3628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13" name="Freeform 15823"/>
              <p:cNvSpPr>
                <a:spLocks noChangeAspect="1"/>
              </p:cNvSpPr>
              <p:nvPr/>
            </p:nvSpPr>
            <p:spPr bwMode="auto">
              <a:xfrm>
                <a:off x="3566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14" name="Freeform 15824"/>
              <p:cNvSpPr>
                <a:spLocks noChangeAspect="1"/>
              </p:cNvSpPr>
              <p:nvPr/>
            </p:nvSpPr>
            <p:spPr bwMode="auto">
              <a:xfrm>
                <a:off x="3842" y="165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15" name="Freeform 15825"/>
              <p:cNvSpPr>
                <a:spLocks noChangeAspect="1"/>
              </p:cNvSpPr>
              <p:nvPr/>
            </p:nvSpPr>
            <p:spPr bwMode="auto">
              <a:xfrm>
                <a:off x="3780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616" name="Group 15826"/>
              <p:cNvGrpSpPr>
                <a:grpSpLocks noChangeAspect="1"/>
              </p:cNvGrpSpPr>
              <p:nvPr/>
            </p:nvGrpSpPr>
            <p:grpSpPr bwMode="auto">
              <a:xfrm>
                <a:off x="3520" y="1653"/>
                <a:ext cx="8" cy="68"/>
                <a:chOff x="1015" y="2428"/>
                <a:chExt cx="46" cy="372"/>
              </a:xfrm>
            </p:grpSpPr>
            <p:sp>
              <p:nvSpPr>
                <p:cNvPr id="57698" name="AutoShape 15827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99" name="AutoShape 15828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17" name="Group 15829"/>
              <p:cNvGrpSpPr>
                <a:grpSpLocks noChangeAspect="1"/>
              </p:cNvGrpSpPr>
              <p:nvPr/>
            </p:nvGrpSpPr>
            <p:grpSpPr bwMode="auto">
              <a:xfrm>
                <a:off x="3648" y="1665"/>
                <a:ext cx="7" cy="82"/>
                <a:chOff x="1790" y="2461"/>
                <a:chExt cx="40" cy="447"/>
              </a:xfrm>
            </p:grpSpPr>
            <p:sp>
              <p:nvSpPr>
                <p:cNvPr id="57696" name="AutoShape 1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97" name="AutoShape 1583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18" name="Group 15832"/>
              <p:cNvGrpSpPr>
                <a:grpSpLocks noChangeAspect="1"/>
              </p:cNvGrpSpPr>
              <p:nvPr/>
            </p:nvGrpSpPr>
            <p:grpSpPr bwMode="auto">
              <a:xfrm>
                <a:off x="3544" y="1662"/>
                <a:ext cx="7" cy="85"/>
                <a:chOff x="1151" y="2490"/>
                <a:chExt cx="40" cy="455"/>
              </a:xfrm>
            </p:grpSpPr>
            <p:sp>
              <p:nvSpPr>
                <p:cNvPr id="57694" name="AutoShape 1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95" name="AutoShape 15834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19" name="Group 15835"/>
              <p:cNvGrpSpPr>
                <a:grpSpLocks noChangeAspect="1"/>
              </p:cNvGrpSpPr>
              <p:nvPr/>
            </p:nvGrpSpPr>
            <p:grpSpPr bwMode="auto">
              <a:xfrm>
                <a:off x="3676" y="1655"/>
                <a:ext cx="7" cy="59"/>
                <a:chOff x="1914" y="2425"/>
                <a:chExt cx="40" cy="326"/>
              </a:xfrm>
            </p:grpSpPr>
            <p:sp>
              <p:nvSpPr>
                <p:cNvPr id="57692" name="AutoShape 15836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93" name="AutoShape 1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0" name="Group 15838"/>
              <p:cNvGrpSpPr>
                <a:grpSpLocks noChangeAspect="1"/>
              </p:cNvGrpSpPr>
              <p:nvPr/>
            </p:nvGrpSpPr>
            <p:grpSpPr bwMode="auto">
              <a:xfrm>
                <a:off x="3568" y="1691"/>
                <a:ext cx="6" cy="62"/>
                <a:chOff x="1284" y="2652"/>
                <a:chExt cx="40" cy="337"/>
              </a:xfrm>
            </p:grpSpPr>
            <p:sp>
              <p:nvSpPr>
                <p:cNvPr id="57690" name="AutoShape 1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91" name="AutoShape 1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1" name="Group 15841"/>
              <p:cNvGrpSpPr>
                <a:grpSpLocks noChangeAspect="1"/>
              </p:cNvGrpSpPr>
              <p:nvPr/>
            </p:nvGrpSpPr>
            <p:grpSpPr bwMode="auto">
              <a:xfrm>
                <a:off x="3625" y="1688"/>
                <a:ext cx="8" cy="65"/>
                <a:chOff x="1658" y="2628"/>
                <a:chExt cx="40" cy="355"/>
              </a:xfrm>
            </p:grpSpPr>
            <p:sp>
              <p:nvSpPr>
                <p:cNvPr id="57688" name="AutoShape 15842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89" name="AutoShape 1584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2" name="Group 15844"/>
              <p:cNvGrpSpPr>
                <a:grpSpLocks noChangeAspect="1"/>
              </p:cNvGrpSpPr>
              <p:nvPr/>
            </p:nvGrpSpPr>
            <p:grpSpPr bwMode="auto">
              <a:xfrm>
                <a:off x="3602" y="1724"/>
                <a:ext cx="7" cy="23"/>
                <a:chOff x="1516" y="2835"/>
                <a:chExt cx="42" cy="123"/>
              </a:xfrm>
            </p:grpSpPr>
            <p:sp>
              <p:nvSpPr>
                <p:cNvPr id="57686" name="AutoShape 15845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87" name="AutoShape 1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3" name="Group 15847"/>
              <p:cNvGrpSpPr>
                <a:grpSpLocks noChangeAspect="1"/>
              </p:cNvGrpSpPr>
              <p:nvPr/>
            </p:nvGrpSpPr>
            <p:grpSpPr bwMode="auto">
              <a:xfrm>
                <a:off x="3749" y="1658"/>
                <a:ext cx="7" cy="81"/>
                <a:chOff x="2195" y="2463"/>
                <a:chExt cx="40" cy="442"/>
              </a:xfrm>
            </p:grpSpPr>
            <p:sp>
              <p:nvSpPr>
                <p:cNvPr id="57684" name="AutoShape 1584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85" name="AutoShape 1584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4" name="Group 15850"/>
              <p:cNvGrpSpPr>
                <a:grpSpLocks noChangeAspect="1"/>
              </p:cNvGrpSpPr>
              <p:nvPr/>
            </p:nvGrpSpPr>
            <p:grpSpPr bwMode="auto">
              <a:xfrm>
                <a:off x="3774" y="1684"/>
                <a:ext cx="8" cy="70"/>
                <a:chOff x="2329" y="2599"/>
                <a:chExt cx="43" cy="386"/>
              </a:xfrm>
            </p:grpSpPr>
            <p:sp>
              <p:nvSpPr>
                <p:cNvPr id="57682" name="AutoShape 1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83" name="AutoShape 1585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5" name="Group 15853"/>
              <p:cNvGrpSpPr>
                <a:grpSpLocks noChangeAspect="1"/>
              </p:cNvGrpSpPr>
              <p:nvPr/>
            </p:nvGrpSpPr>
            <p:grpSpPr bwMode="auto">
              <a:xfrm>
                <a:off x="3693" y="1659"/>
                <a:ext cx="7" cy="29"/>
                <a:chOff x="2478" y="2807"/>
                <a:chExt cx="43" cy="178"/>
              </a:xfrm>
            </p:grpSpPr>
            <p:sp>
              <p:nvSpPr>
                <p:cNvPr id="57680" name="AutoShape 1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81" name="AutoShape 158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6" name="Group 15856"/>
              <p:cNvGrpSpPr>
                <a:grpSpLocks noChangeAspect="1"/>
              </p:cNvGrpSpPr>
              <p:nvPr/>
            </p:nvGrpSpPr>
            <p:grpSpPr bwMode="auto">
              <a:xfrm>
                <a:off x="3725" y="1655"/>
                <a:ext cx="7" cy="49"/>
                <a:chOff x="2065" y="2441"/>
                <a:chExt cx="40" cy="272"/>
              </a:xfrm>
            </p:grpSpPr>
            <p:sp>
              <p:nvSpPr>
                <p:cNvPr id="57678" name="AutoShape 1585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79" name="AutoShape 1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7" name="Group 15859"/>
              <p:cNvGrpSpPr>
                <a:grpSpLocks noChangeAspect="1"/>
              </p:cNvGrpSpPr>
              <p:nvPr/>
            </p:nvGrpSpPr>
            <p:grpSpPr bwMode="auto">
              <a:xfrm>
                <a:off x="3799" y="1720"/>
                <a:ext cx="7" cy="29"/>
                <a:chOff x="2478" y="2807"/>
                <a:chExt cx="43" cy="178"/>
              </a:xfrm>
            </p:grpSpPr>
            <p:sp>
              <p:nvSpPr>
                <p:cNvPr id="57676" name="AutoShape 1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77" name="AutoShape 1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8" name="Group 15862"/>
              <p:cNvGrpSpPr>
                <a:grpSpLocks noChangeAspect="1"/>
              </p:cNvGrpSpPr>
              <p:nvPr/>
            </p:nvGrpSpPr>
            <p:grpSpPr bwMode="auto">
              <a:xfrm>
                <a:off x="3898" y="1655"/>
                <a:ext cx="9" cy="41"/>
                <a:chOff x="3094" y="2443"/>
                <a:chExt cx="40" cy="183"/>
              </a:xfrm>
            </p:grpSpPr>
            <p:sp>
              <p:nvSpPr>
                <p:cNvPr id="57674" name="AutoShape 1586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75" name="AutoShape 1586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29" name="Group 15865"/>
              <p:cNvGrpSpPr>
                <a:grpSpLocks noChangeAspect="1"/>
              </p:cNvGrpSpPr>
              <p:nvPr/>
            </p:nvGrpSpPr>
            <p:grpSpPr bwMode="auto">
              <a:xfrm>
                <a:off x="3878" y="1655"/>
                <a:ext cx="9" cy="75"/>
                <a:chOff x="2978" y="2432"/>
                <a:chExt cx="46" cy="375"/>
              </a:xfrm>
            </p:grpSpPr>
            <p:sp>
              <p:nvSpPr>
                <p:cNvPr id="57672" name="AutoShape 1586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73" name="AutoShape 1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0" name="Group 15868"/>
              <p:cNvGrpSpPr>
                <a:grpSpLocks noChangeAspect="1"/>
              </p:cNvGrpSpPr>
              <p:nvPr/>
            </p:nvGrpSpPr>
            <p:grpSpPr bwMode="auto">
              <a:xfrm>
                <a:off x="3854" y="1670"/>
                <a:ext cx="7" cy="80"/>
                <a:chOff x="2832" y="2516"/>
                <a:chExt cx="43" cy="436"/>
              </a:xfrm>
            </p:grpSpPr>
            <p:sp>
              <p:nvSpPr>
                <p:cNvPr id="57670" name="AutoShape 1586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71" name="AutoShape 1587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1" name="Group 15871"/>
              <p:cNvGrpSpPr>
                <a:grpSpLocks noChangeAspect="1"/>
              </p:cNvGrpSpPr>
              <p:nvPr/>
            </p:nvGrpSpPr>
            <p:grpSpPr bwMode="auto">
              <a:xfrm>
                <a:off x="3828" y="1711"/>
                <a:ext cx="7" cy="39"/>
                <a:chOff x="2668" y="2761"/>
                <a:chExt cx="40" cy="217"/>
              </a:xfrm>
            </p:grpSpPr>
            <p:sp>
              <p:nvSpPr>
                <p:cNvPr id="57668" name="AutoShape 1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69" name="AutoShape 1587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2" name="Group 15874"/>
              <p:cNvGrpSpPr>
                <a:grpSpLocks noChangeAspect="1"/>
              </p:cNvGrpSpPr>
              <p:nvPr/>
            </p:nvGrpSpPr>
            <p:grpSpPr bwMode="auto">
              <a:xfrm flipV="1">
                <a:off x="3982" y="1673"/>
                <a:ext cx="7" cy="81"/>
                <a:chOff x="3217" y="3037"/>
                <a:chExt cx="46" cy="372"/>
              </a:xfrm>
            </p:grpSpPr>
            <p:sp>
              <p:nvSpPr>
                <p:cNvPr id="57666" name="AutoShape 1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67" name="AutoShape 15876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3" name="Group 15877"/>
              <p:cNvGrpSpPr>
                <a:grpSpLocks noChangeAspect="1"/>
              </p:cNvGrpSpPr>
              <p:nvPr/>
            </p:nvGrpSpPr>
            <p:grpSpPr bwMode="auto">
              <a:xfrm>
                <a:off x="3955" y="1653"/>
                <a:ext cx="9" cy="80"/>
                <a:chOff x="3353" y="3099"/>
                <a:chExt cx="40" cy="455"/>
              </a:xfrm>
            </p:grpSpPr>
            <p:sp>
              <p:nvSpPr>
                <p:cNvPr id="57664" name="AutoShape 15878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65" name="AutoShape 1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4" name="Group 15880"/>
              <p:cNvGrpSpPr>
                <a:grpSpLocks noChangeAspect="1"/>
              </p:cNvGrpSpPr>
              <p:nvPr/>
            </p:nvGrpSpPr>
            <p:grpSpPr bwMode="auto">
              <a:xfrm>
                <a:off x="3934" y="1654"/>
                <a:ext cx="8" cy="48"/>
                <a:chOff x="3486" y="3261"/>
                <a:chExt cx="40" cy="337"/>
              </a:xfrm>
            </p:grpSpPr>
            <p:sp>
              <p:nvSpPr>
                <p:cNvPr id="57662" name="AutoShape 1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63" name="AutoShape 1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5" name="Group 15883"/>
              <p:cNvGrpSpPr>
                <a:grpSpLocks noChangeAspect="1"/>
              </p:cNvGrpSpPr>
              <p:nvPr/>
            </p:nvGrpSpPr>
            <p:grpSpPr bwMode="auto">
              <a:xfrm>
                <a:off x="4004" y="1703"/>
                <a:ext cx="7" cy="49"/>
                <a:chOff x="2065" y="2441"/>
                <a:chExt cx="40" cy="272"/>
              </a:xfrm>
            </p:grpSpPr>
            <p:sp>
              <p:nvSpPr>
                <p:cNvPr id="57660" name="AutoShape 1588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61" name="AutoShape 1588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6" name="Group 15886"/>
              <p:cNvGrpSpPr>
                <a:grpSpLocks noChangeAspect="1"/>
              </p:cNvGrpSpPr>
              <p:nvPr/>
            </p:nvGrpSpPr>
            <p:grpSpPr bwMode="auto">
              <a:xfrm flipV="1">
                <a:off x="4034" y="1716"/>
                <a:ext cx="9" cy="33"/>
                <a:chOff x="2815" y="1923"/>
                <a:chExt cx="40" cy="217"/>
              </a:xfrm>
            </p:grpSpPr>
            <p:sp>
              <p:nvSpPr>
                <p:cNvPr id="57658" name="AutoShape 1588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59" name="AutoShape 1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7" name="Group 15889"/>
              <p:cNvGrpSpPr>
                <a:grpSpLocks noChangeAspect="1"/>
              </p:cNvGrpSpPr>
              <p:nvPr/>
            </p:nvGrpSpPr>
            <p:grpSpPr bwMode="auto">
              <a:xfrm>
                <a:off x="3437" y="1661"/>
                <a:ext cx="8" cy="82"/>
                <a:chOff x="1790" y="2461"/>
                <a:chExt cx="40" cy="447"/>
              </a:xfrm>
            </p:grpSpPr>
            <p:sp>
              <p:nvSpPr>
                <p:cNvPr id="57656" name="AutoShape 158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57" name="AutoShape 1589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8" name="Group 15892"/>
              <p:cNvGrpSpPr>
                <a:grpSpLocks noChangeAspect="1"/>
              </p:cNvGrpSpPr>
              <p:nvPr/>
            </p:nvGrpSpPr>
            <p:grpSpPr bwMode="auto">
              <a:xfrm>
                <a:off x="3462" y="1655"/>
                <a:ext cx="7" cy="59"/>
                <a:chOff x="1914" y="2425"/>
                <a:chExt cx="40" cy="326"/>
              </a:xfrm>
            </p:grpSpPr>
            <p:sp>
              <p:nvSpPr>
                <p:cNvPr id="57654" name="AutoShape 1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55" name="AutoShape 1589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39" name="Group 15895"/>
              <p:cNvGrpSpPr>
                <a:grpSpLocks noChangeAspect="1"/>
              </p:cNvGrpSpPr>
              <p:nvPr/>
            </p:nvGrpSpPr>
            <p:grpSpPr bwMode="auto">
              <a:xfrm>
                <a:off x="3411" y="1690"/>
                <a:ext cx="8" cy="64"/>
                <a:chOff x="1658" y="2628"/>
                <a:chExt cx="40" cy="355"/>
              </a:xfrm>
            </p:grpSpPr>
            <p:sp>
              <p:nvSpPr>
                <p:cNvPr id="57652" name="AutoShape 1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53" name="AutoShape 15897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40" name="Group 15898"/>
              <p:cNvGrpSpPr>
                <a:grpSpLocks noChangeAspect="1"/>
              </p:cNvGrpSpPr>
              <p:nvPr/>
            </p:nvGrpSpPr>
            <p:grpSpPr bwMode="auto">
              <a:xfrm>
                <a:off x="3388" y="1723"/>
                <a:ext cx="7" cy="23"/>
                <a:chOff x="1516" y="2835"/>
                <a:chExt cx="42" cy="123"/>
              </a:xfrm>
            </p:grpSpPr>
            <p:sp>
              <p:nvSpPr>
                <p:cNvPr id="57650" name="AutoShape 1589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51" name="AutoShape 1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641" name="Group 15901"/>
              <p:cNvGrpSpPr>
                <a:grpSpLocks noChangeAspect="1"/>
              </p:cNvGrpSpPr>
              <p:nvPr/>
            </p:nvGrpSpPr>
            <p:grpSpPr bwMode="auto">
              <a:xfrm flipV="1">
                <a:off x="3480" y="1658"/>
                <a:ext cx="8" cy="29"/>
                <a:chOff x="2478" y="2807"/>
                <a:chExt cx="43" cy="178"/>
              </a:xfrm>
            </p:grpSpPr>
            <p:sp>
              <p:nvSpPr>
                <p:cNvPr id="57648" name="AutoShape 1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49" name="AutoShape 1590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642" name="Freeform 15904"/>
              <p:cNvSpPr>
                <a:spLocks noChangeAspect="1"/>
              </p:cNvSpPr>
              <p:nvPr/>
            </p:nvSpPr>
            <p:spPr bwMode="auto">
              <a:xfrm flipH="1">
                <a:off x="3949" y="165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43" name="Freeform 15905"/>
              <p:cNvSpPr>
                <a:spLocks noChangeAspect="1"/>
              </p:cNvSpPr>
              <p:nvPr/>
            </p:nvSpPr>
            <p:spPr bwMode="auto">
              <a:xfrm flipH="1">
                <a:off x="3887" y="165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44" name="Freeform 15906"/>
              <p:cNvSpPr>
                <a:spLocks noChangeAspect="1"/>
              </p:cNvSpPr>
              <p:nvPr/>
            </p:nvSpPr>
            <p:spPr bwMode="auto">
              <a:xfrm flipH="1">
                <a:off x="3735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45" name="Freeform 15907"/>
              <p:cNvSpPr>
                <a:spLocks noChangeAspect="1"/>
              </p:cNvSpPr>
              <p:nvPr/>
            </p:nvSpPr>
            <p:spPr bwMode="auto">
              <a:xfrm flipH="1">
                <a:off x="3673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46" name="Freeform 15908"/>
              <p:cNvSpPr>
                <a:spLocks noChangeAspect="1"/>
              </p:cNvSpPr>
              <p:nvPr/>
            </p:nvSpPr>
            <p:spPr bwMode="auto">
              <a:xfrm flipH="1">
                <a:off x="3521" y="165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647" name="Freeform 15909"/>
              <p:cNvSpPr>
                <a:spLocks noChangeAspect="1"/>
              </p:cNvSpPr>
              <p:nvPr/>
            </p:nvSpPr>
            <p:spPr bwMode="auto">
              <a:xfrm flipH="1">
                <a:off x="3460" y="165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7482" name="Group 15910"/>
            <p:cNvGrpSpPr>
              <a:grpSpLocks noChangeAspect="1"/>
            </p:cNvGrpSpPr>
            <p:nvPr/>
          </p:nvGrpSpPr>
          <p:grpSpPr bwMode="auto">
            <a:xfrm rot="1352171">
              <a:off x="2993" y="2846"/>
              <a:ext cx="840" cy="454"/>
              <a:chOff x="3885" y="1047"/>
              <a:chExt cx="659" cy="357"/>
            </a:xfrm>
          </p:grpSpPr>
          <p:sp>
            <p:nvSpPr>
              <p:cNvPr id="57520" name="Freeform 15911"/>
              <p:cNvSpPr>
                <a:spLocks noChangeAspect="1"/>
              </p:cNvSpPr>
              <p:nvPr/>
            </p:nvSpPr>
            <p:spPr bwMode="auto">
              <a:xfrm rot="-1397018">
                <a:off x="3944" y="1260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21" name="Freeform 15912"/>
              <p:cNvSpPr>
                <a:spLocks noChangeAspect="1"/>
              </p:cNvSpPr>
              <p:nvPr/>
            </p:nvSpPr>
            <p:spPr bwMode="auto">
              <a:xfrm rot="-1397018">
                <a:off x="3885" y="1285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22" name="Freeform 15913"/>
              <p:cNvSpPr>
                <a:spLocks noChangeAspect="1"/>
              </p:cNvSpPr>
              <p:nvPr/>
            </p:nvSpPr>
            <p:spPr bwMode="auto">
              <a:xfrm rot="-1397018">
                <a:off x="4139" y="1176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23" name="Freeform 15914"/>
              <p:cNvSpPr>
                <a:spLocks noChangeAspect="1"/>
              </p:cNvSpPr>
              <p:nvPr/>
            </p:nvSpPr>
            <p:spPr bwMode="auto">
              <a:xfrm rot="-1397018">
                <a:off x="4083" y="1200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24" name="Freeform 15915"/>
              <p:cNvSpPr>
                <a:spLocks noChangeAspect="1"/>
              </p:cNvSpPr>
              <p:nvPr/>
            </p:nvSpPr>
            <p:spPr bwMode="auto">
              <a:xfrm rot="-1397018">
                <a:off x="4336" y="1091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25" name="Freeform 15916"/>
              <p:cNvSpPr>
                <a:spLocks noChangeAspect="1"/>
              </p:cNvSpPr>
              <p:nvPr/>
            </p:nvSpPr>
            <p:spPr bwMode="auto">
              <a:xfrm rot="-1397018">
                <a:off x="4279" y="1116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526" name="Group 15917"/>
              <p:cNvGrpSpPr>
                <a:grpSpLocks noChangeAspect="1"/>
              </p:cNvGrpSpPr>
              <p:nvPr/>
            </p:nvGrpSpPr>
            <p:grpSpPr bwMode="auto">
              <a:xfrm rot="-1397018">
                <a:off x="3902" y="1346"/>
                <a:ext cx="8" cy="58"/>
                <a:chOff x="2329" y="2599"/>
                <a:chExt cx="43" cy="386"/>
              </a:xfrm>
            </p:grpSpPr>
            <p:sp>
              <p:nvSpPr>
                <p:cNvPr id="57608" name="AutoShape 159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09" name="AutoShape 159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27" name="Group 15920"/>
              <p:cNvGrpSpPr>
                <a:grpSpLocks noChangeAspect="1"/>
              </p:cNvGrpSpPr>
              <p:nvPr/>
            </p:nvGrpSpPr>
            <p:grpSpPr bwMode="auto">
              <a:xfrm rot="-1397018">
                <a:off x="4038" y="1242"/>
                <a:ext cx="8" cy="68"/>
                <a:chOff x="1015" y="2428"/>
                <a:chExt cx="46" cy="372"/>
              </a:xfrm>
            </p:grpSpPr>
            <p:sp>
              <p:nvSpPr>
                <p:cNvPr id="57606" name="AutoShape 1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07" name="AutoShape 15922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28" name="Group 15923"/>
              <p:cNvGrpSpPr>
                <a:grpSpLocks noChangeAspect="1"/>
              </p:cNvGrpSpPr>
              <p:nvPr/>
            </p:nvGrpSpPr>
            <p:grpSpPr bwMode="auto">
              <a:xfrm rot="-1397018">
                <a:off x="4163" y="1201"/>
                <a:ext cx="7" cy="82"/>
                <a:chOff x="1790" y="2461"/>
                <a:chExt cx="40" cy="447"/>
              </a:xfrm>
            </p:grpSpPr>
            <p:sp>
              <p:nvSpPr>
                <p:cNvPr id="57604" name="AutoShape 1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05" name="AutoShape 15925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29" name="Group 15926"/>
              <p:cNvGrpSpPr>
                <a:grpSpLocks noChangeAspect="1"/>
              </p:cNvGrpSpPr>
              <p:nvPr/>
            </p:nvGrpSpPr>
            <p:grpSpPr bwMode="auto">
              <a:xfrm rot="-1397018">
                <a:off x="4067" y="1240"/>
                <a:ext cx="7" cy="85"/>
                <a:chOff x="1151" y="2490"/>
                <a:chExt cx="40" cy="455"/>
              </a:xfrm>
            </p:grpSpPr>
            <p:sp>
              <p:nvSpPr>
                <p:cNvPr id="57602" name="AutoShape 1592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03" name="AutoShape 1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0" name="Group 15929"/>
              <p:cNvGrpSpPr>
                <a:grpSpLocks noChangeAspect="1"/>
              </p:cNvGrpSpPr>
              <p:nvPr/>
            </p:nvGrpSpPr>
            <p:grpSpPr bwMode="auto">
              <a:xfrm rot="-1397018">
                <a:off x="4180" y="1182"/>
                <a:ext cx="7" cy="59"/>
                <a:chOff x="1914" y="2425"/>
                <a:chExt cx="40" cy="326"/>
              </a:xfrm>
            </p:grpSpPr>
            <p:sp>
              <p:nvSpPr>
                <p:cNvPr id="57600" name="AutoShape 1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601" name="AutoShape 1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1" name="Group 15932"/>
              <p:cNvGrpSpPr>
                <a:grpSpLocks noChangeAspect="1"/>
              </p:cNvGrpSpPr>
              <p:nvPr/>
            </p:nvGrpSpPr>
            <p:grpSpPr bwMode="auto">
              <a:xfrm rot="-1397018">
                <a:off x="4096" y="1258"/>
                <a:ext cx="6" cy="62"/>
                <a:chOff x="1284" y="2652"/>
                <a:chExt cx="40" cy="337"/>
              </a:xfrm>
            </p:grpSpPr>
            <p:sp>
              <p:nvSpPr>
                <p:cNvPr id="57598" name="AutoShape 15933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99" name="AutoShape 15934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2" name="Group 15935"/>
              <p:cNvGrpSpPr>
                <a:grpSpLocks noChangeAspect="1"/>
              </p:cNvGrpSpPr>
              <p:nvPr/>
            </p:nvGrpSpPr>
            <p:grpSpPr bwMode="auto">
              <a:xfrm rot="-1397018">
                <a:off x="4148" y="1232"/>
                <a:ext cx="8" cy="65"/>
                <a:chOff x="1658" y="2628"/>
                <a:chExt cx="40" cy="355"/>
              </a:xfrm>
            </p:grpSpPr>
            <p:sp>
              <p:nvSpPr>
                <p:cNvPr id="57596" name="AutoShape 1593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97" name="AutoShape 15937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3" name="Group 15938"/>
              <p:cNvGrpSpPr>
                <a:grpSpLocks noChangeAspect="1"/>
              </p:cNvGrpSpPr>
              <p:nvPr/>
            </p:nvGrpSpPr>
            <p:grpSpPr bwMode="auto">
              <a:xfrm rot="-1397018">
                <a:off x="4132" y="1276"/>
                <a:ext cx="7" cy="23"/>
                <a:chOff x="1516" y="2835"/>
                <a:chExt cx="42" cy="123"/>
              </a:xfrm>
            </p:grpSpPr>
            <p:sp>
              <p:nvSpPr>
                <p:cNvPr id="57594" name="AutoShape 1593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95" name="AutoShape 15940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4" name="Group 15941"/>
              <p:cNvGrpSpPr>
                <a:grpSpLocks noChangeAspect="1"/>
              </p:cNvGrpSpPr>
              <p:nvPr/>
            </p:nvGrpSpPr>
            <p:grpSpPr bwMode="auto">
              <a:xfrm rot="-1397018">
                <a:off x="4253" y="1155"/>
                <a:ext cx="7" cy="81"/>
                <a:chOff x="2195" y="2463"/>
                <a:chExt cx="40" cy="442"/>
              </a:xfrm>
            </p:grpSpPr>
            <p:sp>
              <p:nvSpPr>
                <p:cNvPr id="57592" name="AutoShape 1594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93" name="AutoShape 1594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5" name="Group 15944"/>
              <p:cNvGrpSpPr>
                <a:grpSpLocks noChangeAspect="1"/>
              </p:cNvGrpSpPr>
              <p:nvPr/>
            </p:nvGrpSpPr>
            <p:grpSpPr bwMode="auto">
              <a:xfrm rot="-1397018">
                <a:off x="4284" y="1170"/>
                <a:ext cx="8" cy="70"/>
                <a:chOff x="2329" y="2599"/>
                <a:chExt cx="43" cy="386"/>
              </a:xfrm>
            </p:grpSpPr>
            <p:sp>
              <p:nvSpPr>
                <p:cNvPr id="57590" name="AutoShape 15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91" name="AutoShape 159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6" name="Group 15947"/>
              <p:cNvGrpSpPr>
                <a:grpSpLocks noChangeAspect="1"/>
              </p:cNvGrpSpPr>
              <p:nvPr/>
            </p:nvGrpSpPr>
            <p:grpSpPr bwMode="auto">
              <a:xfrm rot="-1397018">
                <a:off x="4192" y="1180"/>
                <a:ext cx="7" cy="29"/>
                <a:chOff x="2478" y="2807"/>
                <a:chExt cx="43" cy="178"/>
              </a:xfrm>
            </p:grpSpPr>
            <p:sp>
              <p:nvSpPr>
                <p:cNvPr id="57588" name="AutoShape 159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89" name="AutoShape 159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7" name="Group 15950"/>
              <p:cNvGrpSpPr>
                <a:grpSpLocks noChangeAspect="1"/>
              </p:cNvGrpSpPr>
              <p:nvPr/>
            </p:nvGrpSpPr>
            <p:grpSpPr bwMode="auto">
              <a:xfrm rot="-1397018">
                <a:off x="4223" y="1163"/>
                <a:ext cx="7" cy="49"/>
                <a:chOff x="2065" y="2441"/>
                <a:chExt cx="40" cy="272"/>
              </a:xfrm>
            </p:grpSpPr>
            <p:sp>
              <p:nvSpPr>
                <p:cNvPr id="57586" name="AutoShape 1595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87" name="AutoShape 1595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8" name="Group 15953"/>
              <p:cNvGrpSpPr>
                <a:grpSpLocks noChangeAspect="1"/>
              </p:cNvGrpSpPr>
              <p:nvPr/>
            </p:nvGrpSpPr>
            <p:grpSpPr bwMode="auto">
              <a:xfrm rot="-1397018">
                <a:off x="4313" y="1194"/>
                <a:ext cx="7" cy="29"/>
                <a:chOff x="2478" y="2807"/>
                <a:chExt cx="43" cy="178"/>
              </a:xfrm>
            </p:grpSpPr>
            <p:sp>
              <p:nvSpPr>
                <p:cNvPr id="57584" name="AutoShape 159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85" name="AutoShape 159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39" name="Group 15956"/>
              <p:cNvGrpSpPr>
                <a:grpSpLocks noChangeAspect="1"/>
              </p:cNvGrpSpPr>
              <p:nvPr/>
            </p:nvGrpSpPr>
            <p:grpSpPr bwMode="auto">
              <a:xfrm rot="-1397018">
                <a:off x="4381" y="1095"/>
                <a:ext cx="9" cy="41"/>
                <a:chOff x="3094" y="2443"/>
                <a:chExt cx="40" cy="183"/>
              </a:xfrm>
            </p:grpSpPr>
            <p:sp>
              <p:nvSpPr>
                <p:cNvPr id="57582" name="AutoShape 1595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83" name="AutoShape 15958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0" name="Group 15959"/>
              <p:cNvGrpSpPr>
                <a:grpSpLocks noChangeAspect="1"/>
              </p:cNvGrpSpPr>
              <p:nvPr/>
            </p:nvGrpSpPr>
            <p:grpSpPr bwMode="auto">
              <a:xfrm rot="-1397018">
                <a:off x="4369" y="1101"/>
                <a:ext cx="9" cy="75"/>
                <a:chOff x="2978" y="2432"/>
                <a:chExt cx="46" cy="375"/>
              </a:xfrm>
            </p:grpSpPr>
            <p:sp>
              <p:nvSpPr>
                <p:cNvPr id="57580" name="AutoShape 15960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81" name="AutoShape 1596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1" name="Group 15962"/>
              <p:cNvGrpSpPr>
                <a:grpSpLocks noChangeAspect="1"/>
              </p:cNvGrpSpPr>
              <p:nvPr/>
            </p:nvGrpSpPr>
            <p:grpSpPr bwMode="auto">
              <a:xfrm rot="-1397018">
                <a:off x="4354" y="1125"/>
                <a:ext cx="7" cy="80"/>
                <a:chOff x="2832" y="2516"/>
                <a:chExt cx="43" cy="436"/>
              </a:xfrm>
            </p:grpSpPr>
            <p:sp>
              <p:nvSpPr>
                <p:cNvPr id="57578" name="AutoShape 1596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79" name="AutoShape 1596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2" name="Group 15965"/>
              <p:cNvGrpSpPr>
                <a:grpSpLocks noChangeAspect="1"/>
              </p:cNvGrpSpPr>
              <p:nvPr/>
            </p:nvGrpSpPr>
            <p:grpSpPr bwMode="auto">
              <a:xfrm rot="-1397018">
                <a:off x="4338" y="1174"/>
                <a:ext cx="7" cy="39"/>
                <a:chOff x="2668" y="2761"/>
                <a:chExt cx="40" cy="217"/>
              </a:xfrm>
            </p:grpSpPr>
            <p:sp>
              <p:nvSpPr>
                <p:cNvPr id="57576" name="AutoShape 15966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77" name="AutoShape 15967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3" name="Group 15968"/>
              <p:cNvGrpSpPr>
                <a:grpSpLocks noChangeAspect="1"/>
              </p:cNvGrpSpPr>
              <p:nvPr/>
            </p:nvGrpSpPr>
            <p:grpSpPr bwMode="auto">
              <a:xfrm rot="20202982" flipV="1">
                <a:off x="4473" y="1077"/>
                <a:ext cx="7" cy="81"/>
                <a:chOff x="3217" y="3037"/>
                <a:chExt cx="46" cy="372"/>
              </a:xfrm>
            </p:grpSpPr>
            <p:sp>
              <p:nvSpPr>
                <p:cNvPr id="57574" name="AutoShape 15969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75" name="AutoShape 15970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4" name="Group 15971"/>
              <p:cNvGrpSpPr>
                <a:grpSpLocks noChangeAspect="1"/>
              </p:cNvGrpSpPr>
              <p:nvPr/>
            </p:nvGrpSpPr>
            <p:grpSpPr bwMode="auto">
              <a:xfrm rot="-1397018">
                <a:off x="4440" y="1069"/>
                <a:ext cx="9" cy="80"/>
                <a:chOff x="3353" y="3099"/>
                <a:chExt cx="40" cy="455"/>
              </a:xfrm>
            </p:grpSpPr>
            <p:sp>
              <p:nvSpPr>
                <p:cNvPr id="57572" name="AutoShape 15972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73" name="AutoShape 15973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5" name="Group 15974"/>
              <p:cNvGrpSpPr>
                <a:grpSpLocks noChangeAspect="1"/>
              </p:cNvGrpSpPr>
              <p:nvPr/>
            </p:nvGrpSpPr>
            <p:grpSpPr bwMode="auto">
              <a:xfrm rot="-1397018">
                <a:off x="4414" y="1080"/>
                <a:ext cx="8" cy="48"/>
                <a:chOff x="3486" y="3261"/>
                <a:chExt cx="40" cy="337"/>
              </a:xfrm>
            </p:grpSpPr>
            <p:sp>
              <p:nvSpPr>
                <p:cNvPr id="57570" name="AutoShape 15975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71" name="AutoShape 15976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6" name="Group 15977"/>
              <p:cNvGrpSpPr>
                <a:grpSpLocks noChangeAspect="1"/>
              </p:cNvGrpSpPr>
              <p:nvPr/>
            </p:nvGrpSpPr>
            <p:grpSpPr bwMode="auto">
              <a:xfrm rot="-1397018">
                <a:off x="4501" y="1105"/>
                <a:ext cx="7" cy="49"/>
                <a:chOff x="2065" y="2441"/>
                <a:chExt cx="40" cy="272"/>
              </a:xfrm>
            </p:grpSpPr>
            <p:sp>
              <p:nvSpPr>
                <p:cNvPr id="57568" name="AutoShape 1597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69" name="AutoShape 1597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7" name="Group 15980"/>
              <p:cNvGrpSpPr>
                <a:grpSpLocks noChangeAspect="1"/>
              </p:cNvGrpSpPr>
              <p:nvPr/>
            </p:nvGrpSpPr>
            <p:grpSpPr bwMode="auto">
              <a:xfrm rot="-1397018">
                <a:off x="3967" y="1281"/>
                <a:ext cx="8" cy="82"/>
                <a:chOff x="1790" y="2461"/>
                <a:chExt cx="40" cy="447"/>
              </a:xfrm>
            </p:grpSpPr>
            <p:sp>
              <p:nvSpPr>
                <p:cNvPr id="57566" name="AutoShape 1598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67" name="AutoShape 1598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8" name="Group 15983"/>
              <p:cNvGrpSpPr>
                <a:grpSpLocks noChangeAspect="1"/>
              </p:cNvGrpSpPr>
              <p:nvPr/>
            </p:nvGrpSpPr>
            <p:grpSpPr bwMode="auto">
              <a:xfrm rot="-1397018">
                <a:off x="3984" y="1267"/>
                <a:ext cx="7" cy="59"/>
                <a:chOff x="1914" y="2425"/>
                <a:chExt cx="40" cy="326"/>
              </a:xfrm>
            </p:grpSpPr>
            <p:sp>
              <p:nvSpPr>
                <p:cNvPr id="57564" name="AutoShape 1598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65" name="AutoShape 15985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49" name="Group 15986"/>
              <p:cNvGrpSpPr>
                <a:grpSpLocks noChangeAspect="1"/>
              </p:cNvGrpSpPr>
              <p:nvPr/>
            </p:nvGrpSpPr>
            <p:grpSpPr bwMode="auto">
              <a:xfrm rot="-1397018">
                <a:off x="3951" y="1319"/>
                <a:ext cx="8" cy="64"/>
                <a:chOff x="1658" y="2628"/>
                <a:chExt cx="40" cy="355"/>
              </a:xfrm>
            </p:grpSpPr>
            <p:sp>
              <p:nvSpPr>
                <p:cNvPr id="57562" name="AutoShape 15987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63" name="AutoShape 15988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50" name="Group 15989"/>
              <p:cNvGrpSpPr>
                <a:grpSpLocks noChangeAspect="1"/>
              </p:cNvGrpSpPr>
              <p:nvPr/>
            </p:nvGrpSpPr>
            <p:grpSpPr bwMode="auto">
              <a:xfrm rot="-1397018">
                <a:off x="3935" y="1360"/>
                <a:ext cx="7" cy="23"/>
                <a:chOff x="1516" y="2835"/>
                <a:chExt cx="42" cy="123"/>
              </a:xfrm>
            </p:grpSpPr>
            <p:sp>
              <p:nvSpPr>
                <p:cNvPr id="57560" name="AutoShape 15990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61" name="AutoShape 15991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551" name="Group 15992"/>
              <p:cNvGrpSpPr>
                <a:grpSpLocks noChangeAspect="1"/>
              </p:cNvGrpSpPr>
              <p:nvPr/>
            </p:nvGrpSpPr>
            <p:grpSpPr bwMode="auto">
              <a:xfrm rot="20202982" flipV="1">
                <a:off x="3995" y="1264"/>
                <a:ext cx="8" cy="29"/>
                <a:chOff x="2478" y="2807"/>
                <a:chExt cx="43" cy="178"/>
              </a:xfrm>
            </p:grpSpPr>
            <p:sp>
              <p:nvSpPr>
                <p:cNvPr id="57558" name="AutoShape 159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59" name="AutoShape 1599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552" name="Freeform 15995"/>
              <p:cNvSpPr>
                <a:spLocks noChangeAspect="1"/>
              </p:cNvSpPr>
              <p:nvPr/>
            </p:nvSpPr>
            <p:spPr bwMode="auto">
              <a:xfrm rot="20202982" flipH="1">
                <a:off x="4441" y="1047"/>
                <a:ext cx="10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53" name="Freeform 15996"/>
              <p:cNvSpPr>
                <a:spLocks noChangeAspect="1"/>
              </p:cNvSpPr>
              <p:nvPr/>
            </p:nvSpPr>
            <p:spPr bwMode="auto">
              <a:xfrm rot="20202982" flipH="1">
                <a:off x="4377" y="1074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54" name="Freeform 15997"/>
              <p:cNvSpPr>
                <a:spLocks noChangeAspect="1"/>
              </p:cNvSpPr>
              <p:nvPr/>
            </p:nvSpPr>
            <p:spPr bwMode="auto">
              <a:xfrm rot="20202982" flipH="1">
                <a:off x="4238" y="1134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55" name="Freeform 15998"/>
              <p:cNvSpPr>
                <a:spLocks noChangeAspect="1"/>
              </p:cNvSpPr>
              <p:nvPr/>
            </p:nvSpPr>
            <p:spPr bwMode="auto">
              <a:xfrm rot="20202982" flipH="1">
                <a:off x="4181" y="1158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56" name="Freeform 15999"/>
              <p:cNvSpPr>
                <a:spLocks noChangeAspect="1"/>
              </p:cNvSpPr>
              <p:nvPr/>
            </p:nvSpPr>
            <p:spPr bwMode="auto">
              <a:xfrm rot="20202982" flipH="1">
                <a:off x="4041" y="1218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57" name="Freeform 16000"/>
              <p:cNvSpPr>
                <a:spLocks noChangeAspect="1"/>
              </p:cNvSpPr>
              <p:nvPr/>
            </p:nvSpPr>
            <p:spPr bwMode="auto">
              <a:xfrm rot="20202982" flipH="1">
                <a:off x="3985" y="1242"/>
                <a:ext cx="111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7483" name="Freeform 16001"/>
            <p:cNvSpPr>
              <a:spLocks noChangeAspect="1"/>
            </p:cNvSpPr>
            <p:nvPr/>
          </p:nvSpPr>
          <p:spPr bwMode="auto">
            <a:xfrm rot="21555154" flipH="1">
              <a:off x="2967" y="3013"/>
              <a:ext cx="95" cy="125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484" name="Group 16002"/>
            <p:cNvGrpSpPr>
              <a:grpSpLocks noChangeAspect="1"/>
            </p:cNvGrpSpPr>
            <p:nvPr/>
          </p:nvGrpSpPr>
          <p:grpSpPr bwMode="auto">
            <a:xfrm rot="21555154" flipV="1">
              <a:off x="2971" y="3017"/>
              <a:ext cx="11" cy="105"/>
              <a:chOff x="1790" y="2461"/>
              <a:chExt cx="40" cy="447"/>
            </a:xfrm>
          </p:grpSpPr>
          <p:sp>
            <p:nvSpPr>
              <p:cNvPr id="57518" name="AutoShape 16003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19" name="AutoShape 16004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7485" name="Freeform 16005"/>
            <p:cNvSpPr>
              <a:spLocks noChangeAspect="1"/>
            </p:cNvSpPr>
            <p:nvPr/>
          </p:nvSpPr>
          <p:spPr bwMode="auto">
            <a:xfrm rot="-44846">
              <a:off x="3720" y="3235"/>
              <a:ext cx="82" cy="109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486" name="Group 16006"/>
            <p:cNvGrpSpPr>
              <a:grpSpLocks noChangeAspect="1"/>
            </p:cNvGrpSpPr>
            <p:nvPr/>
          </p:nvGrpSpPr>
          <p:grpSpPr bwMode="auto">
            <a:xfrm rot="-219921">
              <a:off x="3796" y="3239"/>
              <a:ext cx="10" cy="101"/>
              <a:chOff x="2832" y="2516"/>
              <a:chExt cx="43" cy="436"/>
            </a:xfrm>
          </p:grpSpPr>
          <p:sp>
            <p:nvSpPr>
              <p:cNvPr id="57516" name="AutoShape 16007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517" name="AutoShape 16008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7487" name="Freeform 16009"/>
            <p:cNvSpPr>
              <a:spLocks noChangeAspect="1"/>
            </p:cNvSpPr>
            <p:nvPr/>
          </p:nvSpPr>
          <p:spPr bwMode="auto">
            <a:xfrm rot="1352171">
              <a:off x="3799" y="3026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7488" name="Group 16010"/>
            <p:cNvGrpSpPr>
              <a:grpSpLocks noChangeAspect="1"/>
            </p:cNvGrpSpPr>
            <p:nvPr/>
          </p:nvGrpSpPr>
          <p:grpSpPr bwMode="auto">
            <a:xfrm rot="1352171">
              <a:off x="3845" y="3079"/>
              <a:ext cx="306" cy="133"/>
              <a:chOff x="4836" y="1322"/>
              <a:chExt cx="240" cy="104"/>
            </a:xfrm>
          </p:grpSpPr>
          <p:sp>
            <p:nvSpPr>
              <p:cNvPr id="57489" name="Freeform 16011"/>
              <p:cNvSpPr>
                <a:spLocks noChangeAspect="1"/>
              </p:cNvSpPr>
              <p:nvPr/>
            </p:nvSpPr>
            <p:spPr bwMode="auto">
              <a:xfrm>
                <a:off x="4857" y="1322"/>
                <a:ext cx="113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7490" name="Group 16012"/>
              <p:cNvGrpSpPr>
                <a:grpSpLocks noChangeAspect="1"/>
              </p:cNvGrpSpPr>
              <p:nvPr/>
            </p:nvGrpSpPr>
            <p:grpSpPr bwMode="auto">
              <a:xfrm>
                <a:off x="4887" y="1328"/>
                <a:ext cx="7" cy="81"/>
                <a:chOff x="2195" y="2463"/>
                <a:chExt cx="40" cy="442"/>
              </a:xfrm>
            </p:grpSpPr>
            <p:sp>
              <p:nvSpPr>
                <p:cNvPr id="57514" name="AutoShape 1601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15" name="AutoShape 1601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1" name="Group 16015"/>
              <p:cNvGrpSpPr>
                <a:grpSpLocks noChangeAspect="1"/>
              </p:cNvGrpSpPr>
              <p:nvPr/>
            </p:nvGrpSpPr>
            <p:grpSpPr bwMode="auto">
              <a:xfrm>
                <a:off x="4859" y="1354"/>
                <a:ext cx="8" cy="70"/>
                <a:chOff x="2329" y="2599"/>
                <a:chExt cx="43" cy="386"/>
              </a:xfrm>
            </p:grpSpPr>
            <p:sp>
              <p:nvSpPr>
                <p:cNvPr id="57512" name="AutoShape 160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13" name="AutoShape 1601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2" name="Group 16018"/>
              <p:cNvGrpSpPr>
                <a:grpSpLocks noChangeAspect="1"/>
              </p:cNvGrpSpPr>
              <p:nvPr/>
            </p:nvGrpSpPr>
            <p:grpSpPr bwMode="auto">
              <a:xfrm flipV="1">
                <a:off x="4836" y="1386"/>
                <a:ext cx="9" cy="33"/>
                <a:chOff x="2815" y="1923"/>
                <a:chExt cx="40" cy="217"/>
              </a:xfrm>
            </p:grpSpPr>
            <p:sp>
              <p:nvSpPr>
                <p:cNvPr id="57510" name="AutoShape 16019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11" name="AutoShape 1602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3" name="Group 16021"/>
              <p:cNvGrpSpPr>
                <a:grpSpLocks noChangeAspect="1"/>
              </p:cNvGrpSpPr>
              <p:nvPr/>
            </p:nvGrpSpPr>
            <p:grpSpPr bwMode="auto">
              <a:xfrm>
                <a:off x="4911" y="1324"/>
                <a:ext cx="8" cy="50"/>
                <a:chOff x="2329" y="2599"/>
                <a:chExt cx="43" cy="386"/>
              </a:xfrm>
            </p:grpSpPr>
            <p:sp>
              <p:nvSpPr>
                <p:cNvPr id="57508" name="AutoShape 160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09" name="AutoShape 160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4" name="Group 16024"/>
              <p:cNvGrpSpPr>
                <a:grpSpLocks noChangeAspect="1"/>
              </p:cNvGrpSpPr>
              <p:nvPr/>
            </p:nvGrpSpPr>
            <p:grpSpPr bwMode="auto">
              <a:xfrm>
                <a:off x="4941" y="1328"/>
                <a:ext cx="7" cy="29"/>
                <a:chOff x="2478" y="2807"/>
                <a:chExt cx="43" cy="178"/>
              </a:xfrm>
            </p:grpSpPr>
            <p:sp>
              <p:nvSpPr>
                <p:cNvPr id="57506" name="AutoShape 160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07" name="AutoShape 160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5" name="Group 16027"/>
              <p:cNvGrpSpPr>
                <a:grpSpLocks noChangeAspect="1"/>
              </p:cNvGrpSpPr>
              <p:nvPr/>
            </p:nvGrpSpPr>
            <p:grpSpPr bwMode="auto">
              <a:xfrm>
                <a:off x="4989" y="1336"/>
                <a:ext cx="7" cy="81"/>
                <a:chOff x="2195" y="2463"/>
                <a:chExt cx="40" cy="442"/>
              </a:xfrm>
            </p:grpSpPr>
            <p:sp>
              <p:nvSpPr>
                <p:cNvPr id="57504" name="AutoShape 1602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05" name="AutoShape 1602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6" name="Group 16030"/>
              <p:cNvGrpSpPr>
                <a:grpSpLocks noChangeAspect="1"/>
              </p:cNvGrpSpPr>
              <p:nvPr/>
            </p:nvGrpSpPr>
            <p:grpSpPr bwMode="auto">
              <a:xfrm>
                <a:off x="5014" y="1366"/>
                <a:ext cx="8" cy="58"/>
                <a:chOff x="2329" y="2599"/>
                <a:chExt cx="43" cy="386"/>
              </a:xfrm>
            </p:grpSpPr>
            <p:sp>
              <p:nvSpPr>
                <p:cNvPr id="57502" name="AutoShape 160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03" name="AutoShape 160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57497" name="Group 16033"/>
              <p:cNvGrpSpPr>
                <a:grpSpLocks noChangeAspect="1"/>
              </p:cNvGrpSpPr>
              <p:nvPr/>
            </p:nvGrpSpPr>
            <p:grpSpPr bwMode="auto">
              <a:xfrm>
                <a:off x="4964" y="1325"/>
                <a:ext cx="8" cy="62"/>
                <a:chOff x="2065" y="2441"/>
                <a:chExt cx="40" cy="272"/>
              </a:xfrm>
            </p:grpSpPr>
            <p:sp>
              <p:nvSpPr>
                <p:cNvPr id="57500" name="AutoShape 1603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7501" name="AutoShape 1603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7498" name="Freeform 16036"/>
              <p:cNvSpPr>
                <a:spLocks noChangeAspect="1"/>
              </p:cNvSpPr>
              <p:nvPr/>
            </p:nvSpPr>
            <p:spPr bwMode="auto">
              <a:xfrm flipH="1">
                <a:off x="4964" y="1322"/>
                <a:ext cx="112" cy="80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7499" name="Freeform 16037"/>
              <p:cNvSpPr>
                <a:spLocks noChangeAspect="1"/>
              </p:cNvSpPr>
              <p:nvPr/>
            </p:nvSpPr>
            <p:spPr bwMode="auto">
              <a:xfrm flipH="1">
                <a:off x="4902" y="1322"/>
                <a:ext cx="112" cy="104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57459" name="Freeform 16038"/>
          <p:cNvSpPr>
            <a:spLocks/>
          </p:cNvSpPr>
          <p:nvPr/>
        </p:nvSpPr>
        <p:spPr bwMode="auto">
          <a:xfrm>
            <a:off x="5086350" y="2838450"/>
            <a:ext cx="2016125" cy="2560638"/>
          </a:xfrm>
          <a:custGeom>
            <a:avLst/>
            <a:gdLst>
              <a:gd name="T0" fmla="*/ 1176 w 1270"/>
              <a:gd name="T1" fmla="*/ 0 h 1613"/>
              <a:gd name="T2" fmla="*/ 1074 w 1270"/>
              <a:gd name="T3" fmla="*/ 1356 h 1613"/>
              <a:gd name="T4" fmla="*/ 0 w 1270"/>
              <a:gd name="T5" fmla="*/ 1542 h 1613"/>
              <a:gd name="T6" fmla="*/ 0 60000 65536"/>
              <a:gd name="T7" fmla="*/ 0 60000 65536"/>
              <a:gd name="T8" fmla="*/ 0 60000 65536"/>
              <a:gd name="T9" fmla="*/ 0 w 1270"/>
              <a:gd name="T10" fmla="*/ 0 h 1613"/>
              <a:gd name="T11" fmla="*/ 1270 w 1270"/>
              <a:gd name="T12" fmla="*/ 1613 h 16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70" h="1613">
                <a:moveTo>
                  <a:pt x="1176" y="0"/>
                </a:moveTo>
                <a:cubicBezTo>
                  <a:pt x="1159" y="226"/>
                  <a:pt x="1270" y="1099"/>
                  <a:pt x="1074" y="1356"/>
                </a:cubicBezTo>
                <a:cubicBezTo>
                  <a:pt x="878" y="1613"/>
                  <a:pt x="224" y="1503"/>
                  <a:pt x="0" y="1542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0" name="Oval 16039"/>
          <p:cNvSpPr>
            <a:spLocks noChangeAspect="1" noChangeArrowheads="1"/>
          </p:cNvSpPr>
          <p:nvPr/>
        </p:nvSpPr>
        <p:spPr bwMode="auto">
          <a:xfrm>
            <a:off x="5981700" y="364807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61" name="Line 16040"/>
          <p:cNvSpPr>
            <a:spLocks noChangeShapeType="1"/>
          </p:cNvSpPr>
          <p:nvPr/>
        </p:nvSpPr>
        <p:spPr bwMode="auto">
          <a:xfrm>
            <a:off x="5667375" y="3305175"/>
            <a:ext cx="323850" cy="3048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2" name="Oval 16041"/>
          <p:cNvSpPr>
            <a:spLocks noChangeAspect="1" noChangeArrowheads="1"/>
          </p:cNvSpPr>
          <p:nvPr/>
        </p:nvSpPr>
        <p:spPr bwMode="auto">
          <a:xfrm>
            <a:off x="7467600" y="5457825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S10</a:t>
            </a:r>
          </a:p>
        </p:txBody>
      </p:sp>
      <p:sp>
        <p:nvSpPr>
          <p:cNvPr id="57463" name="Oval 16043"/>
          <p:cNvSpPr>
            <a:spLocks noChangeAspect="1" noChangeArrowheads="1"/>
          </p:cNvSpPr>
          <p:nvPr/>
        </p:nvSpPr>
        <p:spPr bwMode="auto">
          <a:xfrm>
            <a:off x="5157788" y="2909888"/>
            <a:ext cx="239712" cy="16351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S376</a:t>
            </a:r>
          </a:p>
        </p:txBody>
      </p:sp>
      <p:sp>
        <p:nvSpPr>
          <p:cNvPr id="57464" name="Freeform 16044"/>
          <p:cNvSpPr>
            <a:spLocks/>
          </p:cNvSpPr>
          <p:nvPr/>
        </p:nvSpPr>
        <p:spPr bwMode="auto">
          <a:xfrm>
            <a:off x="6186488" y="1209675"/>
            <a:ext cx="738187" cy="971550"/>
          </a:xfrm>
          <a:custGeom>
            <a:avLst/>
            <a:gdLst>
              <a:gd name="T0" fmla="*/ 459 w 465"/>
              <a:gd name="T1" fmla="*/ 0 h 612"/>
              <a:gd name="T2" fmla="*/ 399 w 465"/>
              <a:gd name="T3" fmla="*/ 186 h 612"/>
              <a:gd name="T4" fmla="*/ 63 w 465"/>
              <a:gd name="T5" fmla="*/ 354 h 612"/>
              <a:gd name="T6" fmla="*/ 21 w 465"/>
              <a:gd name="T7" fmla="*/ 612 h 612"/>
              <a:gd name="T8" fmla="*/ 0 60000 65536"/>
              <a:gd name="T9" fmla="*/ 0 60000 65536"/>
              <a:gd name="T10" fmla="*/ 0 60000 65536"/>
              <a:gd name="T11" fmla="*/ 0 60000 65536"/>
              <a:gd name="T12" fmla="*/ 0 w 465"/>
              <a:gd name="T13" fmla="*/ 0 h 612"/>
              <a:gd name="T14" fmla="*/ 465 w 465"/>
              <a:gd name="T15" fmla="*/ 612 h 6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65" h="612">
                <a:moveTo>
                  <a:pt x="459" y="0"/>
                </a:moveTo>
                <a:cubicBezTo>
                  <a:pt x="462" y="63"/>
                  <a:pt x="465" y="127"/>
                  <a:pt x="399" y="186"/>
                </a:cubicBezTo>
                <a:cubicBezTo>
                  <a:pt x="333" y="245"/>
                  <a:pt x="126" y="283"/>
                  <a:pt x="63" y="354"/>
                </a:cubicBezTo>
                <a:cubicBezTo>
                  <a:pt x="0" y="425"/>
                  <a:pt x="10" y="518"/>
                  <a:pt x="21" y="612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5" name="Line 16045"/>
          <p:cNvSpPr>
            <a:spLocks noChangeShapeType="1"/>
          </p:cNvSpPr>
          <p:nvPr/>
        </p:nvSpPr>
        <p:spPr bwMode="auto">
          <a:xfrm>
            <a:off x="6219825" y="2362200"/>
            <a:ext cx="9525" cy="47625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6" name="Line 16046"/>
          <p:cNvSpPr>
            <a:spLocks noChangeShapeType="1"/>
          </p:cNvSpPr>
          <p:nvPr/>
        </p:nvSpPr>
        <p:spPr bwMode="auto">
          <a:xfrm>
            <a:off x="6238875" y="2952750"/>
            <a:ext cx="0" cy="72390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7" name="Line 16047"/>
          <p:cNvSpPr>
            <a:spLocks noChangeShapeType="1"/>
          </p:cNvSpPr>
          <p:nvPr/>
        </p:nvSpPr>
        <p:spPr bwMode="auto">
          <a:xfrm>
            <a:off x="5734050" y="3190875"/>
            <a:ext cx="457200" cy="85725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8" name="Line 16048"/>
          <p:cNvSpPr>
            <a:spLocks noChangeShapeType="1"/>
          </p:cNvSpPr>
          <p:nvPr/>
        </p:nvSpPr>
        <p:spPr bwMode="auto">
          <a:xfrm>
            <a:off x="6276975" y="3295650"/>
            <a:ext cx="647700" cy="133350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69" name="Freeform 16049"/>
          <p:cNvSpPr>
            <a:spLocks/>
          </p:cNvSpPr>
          <p:nvPr/>
        </p:nvSpPr>
        <p:spPr bwMode="auto">
          <a:xfrm>
            <a:off x="7010400" y="3371850"/>
            <a:ext cx="428625" cy="2124075"/>
          </a:xfrm>
          <a:custGeom>
            <a:avLst/>
            <a:gdLst>
              <a:gd name="T0" fmla="*/ 0 w 270"/>
              <a:gd name="T1" fmla="*/ 42 h 1338"/>
              <a:gd name="T2" fmla="*/ 66 w 270"/>
              <a:gd name="T3" fmla="*/ 180 h 1338"/>
              <a:gd name="T4" fmla="*/ 84 w 270"/>
              <a:gd name="T5" fmla="*/ 1122 h 1338"/>
              <a:gd name="T6" fmla="*/ 270 w 270"/>
              <a:gd name="T7" fmla="*/ 1338 h 1338"/>
              <a:gd name="T8" fmla="*/ 0 60000 65536"/>
              <a:gd name="T9" fmla="*/ 0 60000 65536"/>
              <a:gd name="T10" fmla="*/ 0 60000 65536"/>
              <a:gd name="T11" fmla="*/ 0 60000 65536"/>
              <a:gd name="T12" fmla="*/ 0 w 270"/>
              <a:gd name="T13" fmla="*/ 0 h 1338"/>
              <a:gd name="T14" fmla="*/ 270 w 270"/>
              <a:gd name="T15" fmla="*/ 1338 h 133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0" h="1338">
                <a:moveTo>
                  <a:pt x="0" y="42"/>
                </a:moveTo>
                <a:cubicBezTo>
                  <a:pt x="11" y="65"/>
                  <a:pt x="52" y="0"/>
                  <a:pt x="66" y="180"/>
                </a:cubicBezTo>
                <a:cubicBezTo>
                  <a:pt x="80" y="360"/>
                  <a:pt x="50" y="929"/>
                  <a:pt x="84" y="1122"/>
                </a:cubicBezTo>
                <a:cubicBezTo>
                  <a:pt x="118" y="1315"/>
                  <a:pt x="195" y="1334"/>
                  <a:pt x="270" y="1338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70" name="Oval 16050"/>
          <p:cNvSpPr>
            <a:spLocks noChangeAspect="1" noChangeArrowheads="1"/>
          </p:cNvSpPr>
          <p:nvPr/>
        </p:nvSpPr>
        <p:spPr bwMode="auto">
          <a:xfrm>
            <a:off x="7964488" y="5481638"/>
            <a:ext cx="473075" cy="307975"/>
          </a:xfrm>
          <a:prstGeom prst="ellipse">
            <a:avLst/>
          </a:prstGeom>
          <a:gradFill rotWithShape="1">
            <a:gsLst>
              <a:gs pos="0">
                <a:srgbClr val="47453F"/>
              </a:gs>
              <a:gs pos="50000">
                <a:srgbClr val="D8D4C0"/>
              </a:gs>
              <a:gs pos="100000">
                <a:srgbClr val="47453F"/>
              </a:gs>
            </a:gsLst>
            <a:lin ang="540000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HMG-14</a:t>
            </a:r>
          </a:p>
        </p:txBody>
      </p:sp>
      <p:sp>
        <p:nvSpPr>
          <p:cNvPr id="57471" name="Freeform 16051"/>
          <p:cNvSpPr>
            <a:spLocks/>
          </p:cNvSpPr>
          <p:nvPr/>
        </p:nvSpPr>
        <p:spPr bwMode="auto">
          <a:xfrm>
            <a:off x="7115175" y="4791075"/>
            <a:ext cx="828675" cy="723900"/>
          </a:xfrm>
          <a:custGeom>
            <a:avLst/>
            <a:gdLst>
              <a:gd name="T0" fmla="*/ 0 w 522"/>
              <a:gd name="T1" fmla="*/ 0 h 456"/>
              <a:gd name="T2" fmla="*/ 90 w 522"/>
              <a:gd name="T3" fmla="*/ 240 h 456"/>
              <a:gd name="T4" fmla="*/ 522 w 522"/>
              <a:gd name="T5" fmla="*/ 456 h 456"/>
              <a:gd name="T6" fmla="*/ 0 60000 65536"/>
              <a:gd name="T7" fmla="*/ 0 60000 65536"/>
              <a:gd name="T8" fmla="*/ 0 60000 65536"/>
              <a:gd name="T9" fmla="*/ 0 w 522"/>
              <a:gd name="T10" fmla="*/ 0 h 456"/>
              <a:gd name="T11" fmla="*/ 522 w 522"/>
              <a:gd name="T12" fmla="*/ 456 h 4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2" h="456">
                <a:moveTo>
                  <a:pt x="0" y="0"/>
                </a:moveTo>
                <a:cubicBezTo>
                  <a:pt x="15" y="40"/>
                  <a:pt x="3" y="164"/>
                  <a:pt x="90" y="240"/>
                </a:cubicBezTo>
                <a:cubicBezTo>
                  <a:pt x="177" y="316"/>
                  <a:pt x="432" y="411"/>
                  <a:pt x="522" y="456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72" name="Oval 16052"/>
          <p:cNvSpPr>
            <a:spLocks noChangeAspect="1" noChangeArrowheads="1"/>
          </p:cNvSpPr>
          <p:nvPr/>
        </p:nvSpPr>
        <p:spPr bwMode="auto">
          <a:xfrm>
            <a:off x="8113713" y="5360988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57473" name="Freeform 16053"/>
          <p:cNvSpPr>
            <a:spLocks/>
          </p:cNvSpPr>
          <p:nvPr/>
        </p:nvSpPr>
        <p:spPr bwMode="auto">
          <a:xfrm>
            <a:off x="7077075" y="3457575"/>
            <a:ext cx="695325" cy="228600"/>
          </a:xfrm>
          <a:custGeom>
            <a:avLst/>
            <a:gdLst>
              <a:gd name="T0" fmla="*/ 0 w 438"/>
              <a:gd name="T1" fmla="*/ 0 h 144"/>
              <a:gd name="T2" fmla="*/ 438 w 438"/>
              <a:gd name="T3" fmla="*/ 144 h 144"/>
              <a:gd name="T4" fmla="*/ 0 60000 65536"/>
              <a:gd name="T5" fmla="*/ 0 60000 65536"/>
              <a:gd name="T6" fmla="*/ 0 w 438"/>
              <a:gd name="T7" fmla="*/ 0 h 144"/>
              <a:gd name="T8" fmla="*/ 438 w 438"/>
              <a:gd name="T9" fmla="*/ 144 h 14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8" h="144">
                <a:moveTo>
                  <a:pt x="0" y="0"/>
                </a:moveTo>
                <a:cubicBezTo>
                  <a:pt x="0" y="0"/>
                  <a:pt x="219" y="72"/>
                  <a:pt x="438" y="144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7474" name="Oval 16054"/>
          <p:cNvSpPr>
            <a:spLocks noChangeAspect="1" noChangeArrowheads="1"/>
          </p:cNvSpPr>
          <p:nvPr/>
        </p:nvSpPr>
        <p:spPr bwMode="auto">
          <a:xfrm>
            <a:off x="8523288" y="6408738"/>
            <a:ext cx="182562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S10</a:t>
            </a:r>
          </a:p>
        </p:txBody>
      </p:sp>
      <p:sp>
        <p:nvSpPr>
          <p:cNvPr id="57475" name="Oval 16055"/>
          <p:cNvSpPr>
            <a:spLocks noChangeAspect="1" noChangeArrowheads="1"/>
          </p:cNvSpPr>
          <p:nvPr/>
        </p:nvSpPr>
        <p:spPr bwMode="auto">
          <a:xfrm>
            <a:off x="7062788" y="2452688"/>
            <a:ext cx="228600" cy="1238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S381</a:t>
            </a:r>
          </a:p>
        </p:txBody>
      </p:sp>
    </p:spTree>
    <p:extLst>
      <p:ext uri="{BB962C8B-B14F-4D97-AF65-F5344CB8AC3E}">
        <p14:creationId xmlns:p14="http://schemas.microsoft.com/office/powerpoint/2010/main" val="426374523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AutoShape 4"/>
          <p:cNvSpPr>
            <a:spLocks noChangeArrowheads="1"/>
          </p:cNvSpPr>
          <p:nvPr/>
        </p:nvSpPr>
        <p:spPr bwMode="auto">
          <a:xfrm>
            <a:off x="3373438" y="1366838"/>
            <a:ext cx="1530350" cy="212883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C6A884"/>
              </a:gs>
              <a:gs pos="50000">
                <a:srgbClr val="FFF3DD"/>
              </a:gs>
              <a:gs pos="100000">
                <a:srgbClr val="C6A884"/>
              </a:gs>
            </a:gsLst>
            <a:lin ang="0" scaled="1"/>
          </a:gradFill>
          <a:ln w="3175">
            <a:solidFill>
              <a:srgbClr val="A19F4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endParaRPr lang="en-US" sz="1200" smtClean="0">
              <a:solidFill>
                <a:srgbClr val="987346"/>
              </a:solidFill>
              <a:ea typeface="ＭＳ Ｐゴシック" charset="0"/>
              <a:cs typeface="Arial" charset="0"/>
            </a:endParaRPr>
          </a:p>
          <a:p>
            <a:r>
              <a:rPr lang="en-US" sz="1200" smtClean="0">
                <a:solidFill>
                  <a:srgbClr val="987346"/>
                </a:solidFill>
                <a:ea typeface="ＭＳ Ｐゴシック" charset="0"/>
                <a:cs typeface="Arial" charset="0"/>
              </a:rPr>
              <a:t>KSR</a:t>
            </a:r>
          </a:p>
        </p:txBody>
      </p:sp>
      <p:grpSp>
        <p:nvGrpSpPr>
          <p:cNvPr id="59395" name="Group 5"/>
          <p:cNvGrpSpPr>
            <a:grpSpLocks/>
          </p:cNvGrpSpPr>
          <p:nvPr/>
        </p:nvGrpSpPr>
        <p:grpSpPr bwMode="auto">
          <a:xfrm>
            <a:off x="115888" y="4454525"/>
            <a:ext cx="8853487" cy="2230438"/>
            <a:chOff x="99" y="2624"/>
            <a:chExt cx="5577" cy="1405"/>
          </a:xfrm>
        </p:grpSpPr>
        <p:sp>
          <p:nvSpPr>
            <p:cNvPr id="139484" name="AutoShape 6"/>
            <p:cNvSpPr>
              <a:spLocks noChangeArrowheads="1"/>
            </p:cNvSpPr>
            <p:nvPr/>
          </p:nvSpPr>
          <p:spPr bwMode="auto">
            <a:xfrm>
              <a:off x="175" y="2695"/>
              <a:ext cx="5406" cy="1266"/>
            </a:xfrm>
            <a:prstGeom prst="roundRect">
              <a:avLst>
                <a:gd name="adj" fmla="val 35625"/>
              </a:avLst>
            </a:prstGeom>
            <a:gradFill rotWithShape="1">
              <a:gsLst>
                <a:gs pos="0">
                  <a:srgbClr val="F0F0E0">
                    <a:alpha val="0"/>
                  </a:srgbClr>
                </a:gs>
                <a:gs pos="100000">
                  <a:srgbClr val="F1F1E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39485" name="Group 7"/>
            <p:cNvGrpSpPr>
              <a:grpSpLocks/>
            </p:cNvGrpSpPr>
            <p:nvPr/>
          </p:nvGrpSpPr>
          <p:grpSpPr bwMode="auto">
            <a:xfrm>
              <a:off x="99" y="2624"/>
              <a:ext cx="5577" cy="1405"/>
              <a:chOff x="99" y="2624"/>
              <a:chExt cx="5577" cy="1405"/>
            </a:xfrm>
          </p:grpSpPr>
          <p:grpSp>
            <p:nvGrpSpPr>
              <p:cNvPr id="139486" name="Group 8"/>
              <p:cNvGrpSpPr>
                <a:grpSpLocks/>
              </p:cNvGrpSpPr>
              <p:nvPr/>
            </p:nvGrpSpPr>
            <p:grpSpPr bwMode="auto">
              <a:xfrm>
                <a:off x="4011" y="2625"/>
                <a:ext cx="1116" cy="90"/>
                <a:chOff x="1146" y="1142"/>
                <a:chExt cx="1116" cy="90"/>
              </a:xfrm>
            </p:grpSpPr>
            <p:grpSp>
              <p:nvGrpSpPr>
                <p:cNvPr id="141922" name="Group 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2140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44" name="Line 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45" name="Oval 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41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42" name="Line 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43" name="Oval 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3" name="Group 1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2134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38" name="Line 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39" name="Oval 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35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36" name="Line 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37" name="Oval 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4" name="Group 2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2128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32" name="Line 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33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29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30" name="Line 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31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5" name="Group 3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2122" name="Group 3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26" name="Line 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27" name="Oval 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23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24" name="Line 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25" name="Oval 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6" name="Group 3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2116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20" name="Line 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21" name="Oval 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17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18" name="Line 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19" name="Oval 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7" name="Group 4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2110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14" name="Line 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15" name="Oval 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11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12" name="Line 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13" name="Oval 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8" name="Group 5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210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08" name="Line 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09" name="Oval 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105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06" name="Line 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07" name="Oval 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29" name="Group 5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2098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102" name="Line 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03" name="Oval 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99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100" name="Line 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101" name="Oval 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0" name="Group 6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2092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96" name="Line 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97" name="Oval 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93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94" name="Line 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95" name="Oval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1" name="Group 7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2086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90" name="Line 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91" name="Oval 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87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88" name="Line 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89" name="Oval 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2" name="Group 7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2080" name="Group 8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84" name="Line 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85" name="Oval 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81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82" name="Line 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83" name="Oval 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3" name="Group 8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2074" name="Group 8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78" name="Line 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79" name="Oval 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75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76" name="Line 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77" name="Oval 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4" name="Group 9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2068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72" name="Line 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73" name="Oval 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69" name="Group 9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70" name="Line 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71" name="Oval 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5" name="Group 10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2062" name="Group 10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66" name="Line 1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67" name="Oval 1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63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64" name="Line 1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65" name="Oval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6" name="Group 10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205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60" name="Line 1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61" name="Oval 1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57" name="Group 11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58" name="Line 1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59" name="Oval 1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7" name="Group 11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2050" name="Group 11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54" name="Line 1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55" name="Oval 1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51" name="Group 11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52" name="Line 1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53" name="Oval 1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8" name="Group 12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2044" name="Group 12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48" name="Line 1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49" name="Oval 1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45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46" name="Line 1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47" name="Oval 1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39" name="Group 12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2038" name="Group 12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42" name="Line 1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43" name="Oval 1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39" name="Group 13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40" name="Line 1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41" name="Oval 1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0" name="Group 13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2032" name="Group 13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36" name="Line 1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37" name="Oval 1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33" name="Group 13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34" name="Line 1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35" name="Oval 1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1" name="Group 14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2026" name="Group 14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30" name="Line 1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31" name="Oval 1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27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28" name="Line 1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29" name="Oval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2" name="Group 14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2020" name="Group 15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24" name="Line 1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25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21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22" name="Line 1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23" name="Oval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3" name="Group 15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2014" name="Group 15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18" name="Line 1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19" name="Oval 1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15" name="Group 16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16" name="Line 1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17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4" name="Group 16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2008" name="Group 16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12" name="Line 1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13" name="Oval 1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09" name="Group 16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10" name="Line 1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11" name="Oval 1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5" name="Group 17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2002" name="Group 17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06" name="Line 1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07" name="Oval 1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2003" name="Group 17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2004" name="Line 1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05" name="Oval 1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6" name="Group 17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996" name="Group 17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2000" name="Line 1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2001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97" name="Group 18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98" name="Line 1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99" name="Oval 1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7" name="Group 18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990" name="Group 18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94" name="Line 1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95" name="Oval 1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91" name="Group 18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92" name="Line 1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93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8" name="Group 19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984" name="Group 19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88" name="Line 1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89" name="Oval 1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85" name="Group 19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86" name="Line 1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87" name="Oval 1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49" name="Group 19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978" name="Group 19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82" name="Line 2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83" name="Oval 2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79" name="Group 20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80" name="Line 2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81" name="Oval 2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50" name="Group 20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972" name="Group 20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76" name="Line 2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77" name="Oval 2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73" name="Group 20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74" name="Line 2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75" name="Oval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51" name="Group 21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966" name="Group 21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70" name="Line 2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71" name="Oval 2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67" name="Group 21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68" name="Line 2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69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52" name="Group 21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960" name="Group 22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64" name="Line 2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65" name="Oval 2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61" name="Group 22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62" name="Line 2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63" name="Oval 2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953" name="Group 22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954" name="Group 22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58" name="Line 2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59" name="Oval 2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55" name="Group 23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56" name="Line 2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57" name="Oval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87" name="Group 233"/>
              <p:cNvGrpSpPr>
                <a:grpSpLocks/>
              </p:cNvGrpSpPr>
              <p:nvPr/>
            </p:nvGrpSpPr>
            <p:grpSpPr bwMode="auto">
              <a:xfrm flipV="1">
                <a:off x="4014" y="3938"/>
                <a:ext cx="1116" cy="90"/>
                <a:chOff x="1146" y="1142"/>
                <a:chExt cx="1116" cy="90"/>
              </a:xfrm>
            </p:grpSpPr>
            <p:grpSp>
              <p:nvGrpSpPr>
                <p:cNvPr id="141698" name="Group 234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916" name="Group 23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20" name="Line 2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21" name="Oval 2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17" name="Group 23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18" name="Line 2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19" name="Oval 2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699" name="Group 241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910" name="Group 24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14" name="Line 2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15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11" name="Group 24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12" name="Line 2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13" name="Oval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0" name="Group 248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904" name="Group 24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08" name="Line 2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09" name="Oval 2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905" name="Group 25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06" name="Line 2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07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1" name="Group 255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898" name="Group 25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902" name="Line 2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03" name="Oval 2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99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900" name="Line 2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901" name="Oval 2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2" name="Group 262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892" name="Group 26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96" name="Line 2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97" name="Oval 2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93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94" name="Line 2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95" name="Oval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3" name="Group 269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886" name="Group 27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90" name="Line 2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91" name="Oval 2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87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88" name="Line 2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89" name="Oval 2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4" name="Group 276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880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84" name="Line 2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85" name="Oval 2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81" name="Group 28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82" name="Line 2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83" name="Oval 2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5" name="Group 283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874" name="Group 28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78" name="Line 2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79" name="Oval 2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75" name="Group 28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76" name="Line 2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77" name="Oval 2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6" name="Group 290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868" name="Group 29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72" name="Line 2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73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69" name="Group 29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70" name="Line 2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71" name="Oval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7" name="Group 297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862" name="Group 29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66" name="Line 2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67" name="Oval 3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63" name="Group 30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64" name="Line 3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65" name="Oval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8" name="Group 304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856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60" name="Line 3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61" name="Oval 3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57" name="Group 30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58" name="Line 3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59" name="Oval 3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09" name="Group 311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850" name="Group 31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54" name="Line 3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55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51" name="Group 31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52" name="Line 3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53" name="Oval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0" name="Group 318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844" name="Group 31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48" name="Line 3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49" name="Oval 3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45" name="Group 32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46" name="Line 3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47" name="Oval 3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1" name="Group 325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838" name="Group 32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42" name="Line 3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43" name="Oval 3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39" name="Group 32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40" name="Line 3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41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2" name="Group 332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832" name="Group 33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36" name="Line 3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37" name="Oval 3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33" name="Group 33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34" name="Line 3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35" name="Oval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3" name="Group 339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826" name="Group 34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30" name="Line 3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31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27" name="Group 34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28" name="Line 3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29" name="Oval 3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4" name="Group 346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820" name="Group 34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24" name="Line 3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25" name="Oval 3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21" name="Group 35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22" name="Line 3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23" name="Oval 3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5" name="Group 353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814" name="Group 35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18" name="Line 3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19" name="Oval 3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15" name="Group 35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16" name="Line 3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17" name="Oval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6" name="Group 360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808" name="Group 36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12" name="Line 3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13" name="Oval 3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09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10" name="Line 3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11" name="Oval 3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7" name="Group 367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802" name="Group 36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06" name="Line 3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07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803" name="Group 37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804" name="Line 3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05" name="Oval 3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8" name="Group 374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796" name="Group 37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800" name="Line 3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801" name="Oval 3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97" name="Group 37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98" name="Line 3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99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19" name="Group 381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790" name="Group 38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94" name="Line 3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95" name="Oval 3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91" name="Group 38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92" name="Line 3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93" name="Oval 3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0" name="Group 388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784" name="Group 38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88" name="Line 3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89" name="Oval 3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85" name="Group 39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86" name="Line 3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87" name="Oval 3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1" name="Group 395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778" name="Group 39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82" name="Line 3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83" name="Oval 3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79" name="Group 39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80" name="Line 4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81" name="Oval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2" name="Group 402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772" name="Group 40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76" name="Line 4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77" name="Oval 4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73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74" name="Line 4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75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3" name="Group 409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766" name="Group 41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70" name="Line 4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71" name="Oval 4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67" name="Group 41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68" name="Line 4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69" name="Oval 4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4" name="Group 416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760" name="Group 41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64" name="Line 4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65" name="Oval 4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61" name="Group 42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62" name="Line 4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63" name="Oval 4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5" name="Group 423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754" name="Group 42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58" name="Line 4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59" name="Oval 4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55" name="Group 42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56" name="Line 4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57" name="Oval 4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6" name="Group 430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748" name="Group 43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52" name="Line 4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53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49" name="Group 43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50" name="Line 4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51" name="Oval 4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7" name="Group 437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742" name="Group 43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46" name="Line 4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47" name="Oval 4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43" name="Group 44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44" name="Line 4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45" name="Oval 4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8" name="Group 444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736" name="Group 44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40" name="Line 4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41" name="Oval 4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37" name="Group 44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38" name="Line 4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39" name="Oval 4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729" name="Group 451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730" name="Group 45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734" name="Line 4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35" name="Oval 4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731" name="Group 45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732" name="Line 4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733" name="Oval 4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88" name="Group 458"/>
              <p:cNvGrpSpPr>
                <a:grpSpLocks/>
              </p:cNvGrpSpPr>
              <p:nvPr/>
            </p:nvGrpSpPr>
            <p:grpSpPr bwMode="auto">
              <a:xfrm>
                <a:off x="2890" y="2624"/>
                <a:ext cx="1116" cy="90"/>
                <a:chOff x="1146" y="1142"/>
                <a:chExt cx="1116" cy="90"/>
              </a:xfrm>
            </p:grpSpPr>
            <p:grpSp>
              <p:nvGrpSpPr>
                <p:cNvPr id="141474" name="Group 45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692" name="Group 46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96" name="Line 4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97" name="Oval 4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93" name="Group 46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94" name="Line 4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95" name="Oval 4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75" name="Group 46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686" name="Group 46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90" name="Line 4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91" name="Oval 4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87" name="Group 47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88" name="Line 4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89" name="Oval 4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76" name="Group 47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680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84" name="Line 4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85" name="Oval 4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81" name="Group 47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82" name="Line 4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83" name="Oval 4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77" name="Group 48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674" name="Group 48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78" name="Line 4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79" name="Oval 4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75" name="Group 48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76" name="Line 4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77" name="Oval 4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78" name="Group 48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668" name="Group 48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72" name="Line 4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73" name="Oval 4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69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70" name="Line 4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71" name="Oval 4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79" name="Group 49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662" name="Group 49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66" name="Line 4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67" name="Oval 4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63" name="Group 49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64" name="Line 4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65" name="Oval 5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0" name="Group 50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656" name="Group 50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60" name="Line 5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61" name="Oval 5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57" name="Group 50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58" name="Line 5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59" name="Oval 5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1" name="Group 50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650" name="Group 50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54" name="Line 5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55" name="Oval 5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51" name="Group 51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52" name="Line 5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53" name="Oval 5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2" name="Group 51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644" name="Group 51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48" name="Line 5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49" name="Oval 5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45" name="Group 51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46" name="Line 5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47" name="Oval 5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3" name="Group 52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638" name="Group 52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42" name="Line 5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43" name="Oval 5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39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40" name="Line 5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41" name="Oval 5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4" name="Group 52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632" name="Group 53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36" name="Line 5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37" name="Oval 5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33" name="Group 53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34" name="Line 5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35" name="Oval 5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5" name="Group 53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626" name="Group 53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30" name="Line 5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31" name="Oval 5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27" name="Group 54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28" name="Line 5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29" name="Oval 5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6" name="Group 54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620" name="Group 54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24" name="Line 5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25" name="Oval 5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21" name="Group 54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22" name="Line 5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23" name="Oval 5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7" name="Group 55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614" name="Group 55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18" name="Line 5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19" name="Oval 5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15" name="Group 55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16" name="Line 5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17" name="Oval 5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8" name="Group 55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608" name="Group 55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12" name="Line 5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13" name="Oval 5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09" name="Group 56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10" name="Line 5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11" name="Oval 5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89" name="Group 56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602" name="Group 56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06" name="Line 5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07" name="Oval 5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603" name="Group 56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604" name="Line 5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05" name="Oval 5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0" name="Group 57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596" name="Group 57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600" name="Line 5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601" name="Oval 5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97" name="Group 57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98" name="Line 5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99" name="Oval 5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1" name="Group 57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590" name="Group 57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94" name="Line 5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95" name="Oval 5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91" name="Group 58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92" name="Line 5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93" name="Oval 5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2" name="Group 58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584" name="Group 58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88" name="Line 5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89" name="Oval 5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85" name="Group 58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86" name="Line 5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87" name="Oval 5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3" name="Group 59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578" name="Group 59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82" name="Line 5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83" name="Oval 5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79" name="Group 59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80" name="Line 5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81" name="Oval 5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4" name="Group 59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572" name="Group 60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76" name="Line 6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77" name="Oval 6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73" name="Group 60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74" name="Line 6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75" name="Oval 6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5" name="Group 60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566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70" name="Line 6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71" name="Oval 6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67" name="Group 61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68" name="Line 6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69" name="Oval 6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6" name="Group 61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560" name="Group 61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64" name="Line 6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65" name="Oval 6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61" name="Group 61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62" name="Line 6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63" name="Oval 6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7" name="Group 62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554" name="Group 62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58" name="Line 6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59" name="Oval 6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55" name="Group 62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56" name="Line 6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57" name="Oval 6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8" name="Group 62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548" name="Group 62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52" name="Line 6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53" name="Oval 6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49" name="Group 63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50" name="Line 6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51" name="Oval 6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499" name="Group 63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542" name="Group 63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46" name="Line 6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47" name="Oval 6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43" name="Group 63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44" name="Line 6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45" name="Oval 6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0" name="Group 64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536" name="Group 64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40" name="Line 6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41" name="Oval 6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37" name="Group 64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38" name="Line 6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39" name="Oval 6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1" name="Group 64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530" name="Group 64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34" name="Line 6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35" name="Oval 6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31" name="Group 65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32" name="Line 6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33" name="Oval 6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2" name="Group 65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524" name="Group 65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28" name="Line 6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29" name="Oval 6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25" name="Group 65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26" name="Line 6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27" name="Oval 6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3" name="Group 66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518" name="Group 66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22" name="Line 6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23" name="Oval 6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19" name="Group 66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20" name="Line 6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21" name="Oval 6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4" name="Group 66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512" name="Group 67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16" name="Line 6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17" name="Oval 6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13" name="Group 67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14" name="Line 6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15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505" name="Group 67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506" name="Group 67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510" name="Line 6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11" name="Oval 6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507" name="Group 68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508" name="Line 6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509" name="Oval 6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89" name="Group 683"/>
              <p:cNvGrpSpPr>
                <a:grpSpLocks/>
              </p:cNvGrpSpPr>
              <p:nvPr/>
            </p:nvGrpSpPr>
            <p:grpSpPr bwMode="auto">
              <a:xfrm>
                <a:off x="2896" y="3938"/>
                <a:ext cx="1116" cy="90"/>
                <a:chOff x="1146" y="1142"/>
                <a:chExt cx="1116" cy="90"/>
              </a:xfrm>
            </p:grpSpPr>
            <p:grpSp>
              <p:nvGrpSpPr>
                <p:cNvPr id="141250" name="Group 684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468" name="Group 68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72" name="Line 6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73" name="Oval 6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69" name="Group 68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70" name="Line 6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71" name="Oval 6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1" name="Group 691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462" name="Group 69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66" name="Line 6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67" name="Oval 6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63" name="Group 69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64" name="Line 6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65" name="Oval 6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2" name="Group 698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456" name="Group 69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60" name="Line 7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61" name="Oval 7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57" name="Group 70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58" name="Line 7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59" name="Oval 7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3" name="Group 705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450" name="Group 7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54" name="Line 7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55" name="Oval 7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51" name="Group 7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52" name="Line 7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53" name="Oval 7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4" name="Group 712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444" name="Group 7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48" name="Line 7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49" name="Oval 7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45" name="Group 7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46" name="Line 7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47" name="Oval 7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5" name="Group 719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438" name="Group 7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42" name="Line 7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43" name="Oval 7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39" name="Group 7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40" name="Line 7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41" name="Oval 7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6" name="Group 726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432" name="Group 7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36" name="Line 7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37" name="Oval 7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33" name="Group 7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34" name="Line 7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35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7" name="Group 733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426" name="Group 7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30" name="Line 7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31" name="Oval 7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27" name="Group 7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28" name="Line 7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29" name="Oval 7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8" name="Group 740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420" name="Group 7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24" name="Line 7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25" name="Oval 7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21" name="Group 7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22" name="Line 7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23" name="Oval 7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59" name="Group 747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414" name="Group 7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18" name="Line 7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19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15" name="Group 7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16" name="Line 7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17" name="Oval 7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0" name="Group 754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408" name="Group 7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12" name="Line 7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13" name="Oval 7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09" name="Group 7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10" name="Line 7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11" name="Oval 7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1" name="Group 761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402" name="Group 7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06" name="Line 7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07" name="Oval 7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403" name="Group 7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404" name="Line 7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05" name="Oval 7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2" name="Group 768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396" name="Group 76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400" name="Line 7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401" name="Oval 7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97" name="Group 77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98" name="Line 7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99" name="Oval 7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3" name="Group 775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390" name="Group 77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94" name="Line 7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95" name="Oval 7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91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92" name="Line 7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93" name="Oval 7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4" name="Group 782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384" name="Group 78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88" name="Line 7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89" name="Oval 7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85" name="Group 78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86" name="Line 7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87" name="Oval 7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5" name="Group 789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378" name="Group 79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82" name="Line 7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83" name="Oval 7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79" name="Group 79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80" name="Line 7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81" name="Oval 7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6" name="Group 796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372" name="Group 79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76" name="Line 7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77" name="Oval 7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73" name="Group 80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74" name="Line 8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75" name="Oval 8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7" name="Group 803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366" name="Group 80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70" name="Line 8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71" name="Oval 8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67" name="Group 80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68" name="Line 8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69" name="Oval 8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8" name="Group 810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360" name="Group 81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64" name="Line 8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65" name="Oval 8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61" name="Group 81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62" name="Line 8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63" name="Oval 8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69" name="Group 817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354" name="Group 81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58" name="Line 8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59" name="Oval 8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55" name="Group 82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56" name="Line 8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57" name="Oval 8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0" name="Group 824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348" name="Group 82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52" name="Line 8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53" name="Oval 8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49" name="Group 82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50" name="Line 8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51" name="Oval 8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1" name="Group 831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342" name="Group 83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46" name="Line 8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47" name="Oval 8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43" name="Group 83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44" name="Line 8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45" name="Oval 8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2" name="Group 838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336" name="Group 83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40" name="Line 8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41" name="Oval 8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37" name="Group 84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38" name="Line 8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39" name="Oval 8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3" name="Group 845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330" name="Group 84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34" name="Line 8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35" name="Oval 8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31" name="Group 84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32" name="Line 8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33" name="Oval 8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4" name="Group 852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324" name="Group 85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28" name="Line 8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29" name="Oval 8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25" name="Group 85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26" name="Line 8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27" name="Oval 8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5" name="Group 859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318" name="Group 86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22" name="Line 8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23" name="Oval 8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19" name="Group 86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20" name="Line 8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21" name="Oval 8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6" name="Group 866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312" name="Group 86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16" name="Line 8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17" name="Oval 8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13" name="Group 87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14" name="Line 8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15" name="Oval 8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7" name="Group 873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306" name="Group 87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10" name="Line 8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11" name="Oval 8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07" name="Group 87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08" name="Line 8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09" name="Oval 8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8" name="Group 880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300" name="Group 88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304" name="Line 8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05" name="Oval 8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301" name="Group 88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302" name="Line 8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303" name="Oval 8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79" name="Group 887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294" name="Group 88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98" name="Line 8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99" name="Oval 8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95" name="Group 89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96" name="Line 8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97" name="Oval 8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80" name="Group 894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288" name="Group 89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92" name="Line 8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93" name="Oval 8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89" name="Group 89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90" name="Line 8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91" name="Oval 9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281" name="Group 901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282" name="Group 90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86" name="Line 9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87" name="Oval 9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83" name="Group 90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84" name="Line 9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85" name="Oval 9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0" name="Group 908"/>
              <p:cNvGrpSpPr>
                <a:grpSpLocks/>
              </p:cNvGrpSpPr>
              <p:nvPr/>
            </p:nvGrpSpPr>
            <p:grpSpPr bwMode="auto">
              <a:xfrm flipV="1">
                <a:off x="1773" y="3939"/>
                <a:ext cx="1116" cy="90"/>
                <a:chOff x="1146" y="1142"/>
                <a:chExt cx="1116" cy="90"/>
              </a:xfrm>
            </p:grpSpPr>
            <p:grpSp>
              <p:nvGrpSpPr>
                <p:cNvPr id="141026" name="Group 90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244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48" name="Line 9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49" name="Oval 9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45" name="Group 91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46" name="Line 9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47" name="Oval 9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27" name="Group 91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238" name="Group 91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42" name="Line 9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43" name="Oval 9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39" name="Group 92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40" name="Line 9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41" name="Oval 9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28" name="Group 92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232" name="Group 92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36" name="Line 9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37" name="Oval 9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33" name="Group 92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34" name="Line 9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35" name="Oval 9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29" name="Group 93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226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30" name="Line 9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31" name="Oval 9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27" name="Group 93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28" name="Line 9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29" name="Oval 9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0" name="Group 93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220" name="Group 93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24" name="Line 9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25" name="Oval 9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21" name="Group 94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22" name="Line 9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23" name="Oval 9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1" name="Group 94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214" name="Group 94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18" name="Line 9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19" name="Oval 9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15" name="Group 94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16" name="Line 9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17" name="Oval 9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2" name="Group 95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208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12" name="Line 9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13" name="Oval 9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09" name="Group 95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10" name="Line 9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11" name="Oval 9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3" name="Group 95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202" name="Group 95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06" name="Line 9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07" name="Oval 9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203" name="Group 96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204" name="Line 9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05" name="Oval 9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4" name="Group 96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196" name="Group 96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200" name="Line 9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201" name="Oval 9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97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98" name="Line 9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99" name="Oval 9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5" name="Group 97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190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94" name="Line 9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95" name="Oval 9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91" name="Group 97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92" name="Line 9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93" name="Oval 9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6" name="Group 97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184" name="Group 98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88" name="Line 9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89" name="Oval 9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85" name="Group 98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86" name="Line 9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87" name="Oval 9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7" name="Group 98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178" name="Group 98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82" name="Line 9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83" name="Oval 9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79" name="Group 99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80" name="Line 9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81" name="Oval 9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8" name="Group 99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172" name="Group 99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76" name="Line 9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77" name="Oval 9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73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74" name="Line 9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75" name="Oval 9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39" name="Group 100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166" name="Group 100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70" name="Line 10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71" name="Oval 10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67" name="Group 100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68" name="Line 10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69" name="Oval 10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0" name="Group 100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160" name="Group 100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64" name="Line 10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65" name="Oval 10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61" name="Group 101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62" name="Line 10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63" name="Oval 10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1" name="Group 101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154" name="Group 101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58" name="Line 10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59" name="Oval 10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55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56" name="Line 10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57" name="Oval 10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2" name="Group 102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148" name="Group 102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52" name="Line 10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53" name="Oval 10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49" name="Group 102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50" name="Line 10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51" name="Oval 10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3" name="Group 102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142" name="Group 102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46" name="Line 10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47" name="Oval 10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43" name="Group 103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44" name="Line 10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45" name="Oval 10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4" name="Group 103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136" name="Group 103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40" name="Line 10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41" name="Oval 10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37" name="Group 103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38" name="Line 10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39" name="Oval 10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5" name="Group 104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130" name="Group 104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34" name="Line 10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35" name="Oval 10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31" name="Group 104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32" name="Line 10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33" name="Oval 10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6" name="Group 104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124" name="Group 105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28" name="Line 10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29" name="Oval 10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25" name="Group 105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26" name="Line 10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27" name="Oval 10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7" name="Group 105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118" name="Group 105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22" name="Line 10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23" name="Oval 10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19" name="Group 106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20" name="Line 10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21" name="Oval 10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8" name="Group 106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112" name="Group 106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16" name="Line 10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17" name="Oval 10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13" name="Group 106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14" name="Line 10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15" name="Oval 10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49" name="Group 107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106" name="Group 107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10" name="Line 10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11" name="Oval 10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07" name="Group 107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08" name="Line 10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09" name="Oval 10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0" name="Group 107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100" name="Group 107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104" name="Line 10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05" name="Oval 10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101" name="Group 108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102" name="Line 10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103" name="Oval 10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1" name="Group 108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094" name="Group 108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98" name="Line 10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99" name="Oval 10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95" name="Group 108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96" name="Line 10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97" name="Oval 10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2" name="Group 109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088" name="Group 109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92" name="Line 10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93" name="Oval 10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89" name="Group 109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90" name="Line 10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91" name="Oval 10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3" name="Group 109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082" name="Group 109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86" name="Line 11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87" name="Oval 11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83" name="Group 110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84" name="Line 11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85" name="Oval 11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4" name="Group 110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1076" name="Group 110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80" name="Line 11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81" name="Oval 11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77" name="Group 110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78" name="Line 11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79" name="Oval 1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5" name="Group 111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1070" name="Group 111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74" name="Line 11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75" name="Oval 11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71" name="Group 111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72" name="Line 11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73" name="Oval 1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6" name="Group 111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1064" name="Group 112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68" name="Line 11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69" name="Oval 11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65" name="Group 112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66" name="Line 11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67" name="Oval 11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1057" name="Group 112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1058" name="Group 112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62" name="Line 11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63" name="Oval 11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59" name="Group 113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60" name="Line 11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61" name="Oval 11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1" name="Group 1133"/>
              <p:cNvGrpSpPr>
                <a:grpSpLocks/>
              </p:cNvGrpSpPr>
              <p:nvPr/>
            </p:nvGrpSpPr>
            <p:grpSpPr bwMode="auto">
              <a:xfrm>
                <a:off x="655" y="3939"/>
                <a:ext cx="1116" cy="90"/>
                <a:chOff x="664" y="3996"/>
                <a:chExt cx="1116" cy="90"/>
              </a:xfrm>
            </p:grpSpPr>
            <p:grpSp>
              <p:nvGrpSpPr>
                <p:cNvPr id="140802" name="Group 1134"/>
                <p:cNvGrpSpPr>
                  <a:grpSpLocks/>
                </p:cNvGrpSpPr>
                <p:nvPr/>
              </p:nvGrpSpPr>
              <p:grpSpPr bwMode="auto">
                <a:xfrm>
                  <a:off x="66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1020" name="Group 113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24" name="Line 11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25" name="Oval 11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21" name="Group 113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22" name="Line 1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23" name="Oval 11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3" name="Group 1141"/>
                <p:cNvGrpSpPr>
                  <a:grpSpLocks/>
                </p:cNvGrpSpPr>
                <p:nvPr/>
              </p:nvGrpSpPr>
              <p:grpSpPr bwMode="auto">
                <a:xfrm>
                  <a:off x="69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1014" name="Group 114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18" name="Line 11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19" name="Oval 11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15" name="Group 114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16" name="Line 11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17" name="Oval 1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4" name="Group 1148"/>
                <p:cNvGrpSpPr>
                  <a:grpSpLocks/>
                </p:cNvGrpSpPr>
                <p:nvPr/>
              </p:nvGrpSpPr>
              <p:grpSpPr bwMode="auto">
                <a:xfrm>
                  <a:off x="73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1008" name="Group 114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12" name="Line 1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13" name="Oval 11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09" name="Group 115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10" name="Line 1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11" name="Oval 1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5" name="Group 1155"/>
                <p:cNvGrpSpPr>
                  <a:grpSpLocks/>
                </p:cNvGrpSpPr>
                <p:nvPr/>
              </p:nvGrpSpPr>
              <p:grpSpPr bwMode="auto">
                <a:xfrm>
                  <a:off x="76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1002" name="Group 115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06" name="Line 1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07" name="Oval 11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1003" name="Group 115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1004" name="Line 11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05" name="Oval 1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6" name="Group 1162"/>
                <p:cNvGrpSpPr>
                  <a:grpSpLocks/>
                </p:cNvGrpSpPr>
                <p:nvPr/>
              </p:nvGrpSpPr>
              <p:grpSpPr bwMode="auto">
                <a:xfrm>
                  <a:off x="80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996" name="Group 116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1000" name="Line 1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1001" name="Oval 11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97" name="Group 116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98" name="Line 11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99" name="Oval 11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7" name="Group 1169"/>
                <p:cNvGrpSpPr>
                  <a:grpSpLocks/>
                </p:cNvGrpSpPr>
                <p:nvPr/>
              </p:nvGrpSpPr>
              <p:grpSpPr bwMode="auto">
                <a:xfrm>
                  <a:off x="83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990" name="Group 117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94" name="Line 11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95" name="Oval 11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91" name="Group 117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92" name="Line 11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93" name="Oval 11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8" name="Group 1176"/>
                <p:cNvGrpSpPr>
                  <a:grpSpLocks/>
                </p:cNvGrpSpPr>
                <p:nvPr/>
              </p:nvGrpSpPr>
              <p:grpSpPr bwMode="auto">
                <a:xfrm>
                  <a:off x="87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984" name="Group 117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88" name="Line 11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89" name="Oval 11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85" name="Group 118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86" name="Line 11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87" name="Oval 1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09" name="Group 1183"/>
                <p:cNvGrpSpPr>
                  <a:grpSpLocks/>
                </p:cNvGrpSpPr>
                <p:nvPr/>
              </p:nvGrpSpPr>
              <p:grpSpPr bwMode="auto">
                <a:xfrm>
                  <a:off x="909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978" name="Group 118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82" name="Line 11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83" name="Oval 11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79" name="Group 118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80" name="Line 1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81" name="Oval 1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0" name="Group 1190"/>
                <p:cNvGrpSpPr>
                  <a:grpSpLocks/>
                </p:cNvGrpSpPr>
                <p:nvPr/>
              </p:nvGrpSpPr>
              <p:grpSpPr bwMode="auto">
                <a:xfrm>
                  <a:off x="94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972" name="Group 119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76" name="Line 11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77" name="Oval 11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73" name="Group 119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74" name="Line 1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75" name="Oval 1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1" name="Group 1197"/>
                <p:cNvGrpSpPr>
                  <a:grpSpLocks/>
                </p:cNvGrpSpPr>
                <p:nvPr/>
              </p:nvGrpSpPr>
              <p:grpSpPr bwMode="auto">
                <a:xfrm>
                  <a:off x="97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966" name="Group 119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70" name="Line 11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71" name="Oval 12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67" name="Group 120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68" name="Line 1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69" name="Oval 1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2" name="Group 1204"/>
                <p:cNvGrpSpPr>
                  <a:grpSpLocks/>
                </p:cNvGrpSpPr>
                <p:nvPr/>
              </p:nvGrpSpPr>
              <p:grpSpPr bwMode="auto">
                <a:xfrm>
                  <a:off x="101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960" name="Group 120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64" name="Line 12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65" name="Oval 12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61" name="Group 120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62" name="Line 12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63" name="Oval 1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3" name="Group 1211"/>
                <p:cNvGrpSpPr>
                  <a:grpSpLocks/>
                </p:cNvGrpSpPr>
                <p:nvPr/>
              </p:nvGrpSpPr>
              <p:grpSpPr bwMode="auto">
                <a:xfrm>
                  <a:off x="104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954" name="Group 121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58" name="Line 12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59" name="Oval 12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55" name="Group 121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56" name="Line 1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57" name="Oval 1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4" name="Group 1218"/>
                <p:cNvGrpSpPr>
                  <a:grpSpLocks/>
                </p:cNvGrpSpPr>
                <p:nvPr/>
              </p:nvGrpSpPr>
              <p:grpSpPr bwMode="auto">
                <a:xfrm>
                  <a:off x="108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948" name="Group 121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52" name="Line 12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53" name="Oval 12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49" name="Group 122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50" name="Line 1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51" name="Oval 1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5" name="Group 1225"/>
                <p:cNvGrpSpPr>
                  <a:grpSpLocks/>
                </p:cNvGrpSpPr>
                <p:nvPr/>
              </p:nvGrpSpPr>
              <p:grpSpPr bwMode="auto">
                <a:xfrm>
                  <a:off x="111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942" name="Group 122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46" name="Line 1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47" name="Oval 12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43" name="Group 122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44" name="Line 1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45" name="Oval 12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6" name="Group 1232"/>
                <p:cNvGrpSpPr>
                  <a:grpSpLocks/>
                </p:cNvGrpSpPr>
                <p:nvPr/>
              </p:nvGrpSpPr>
              <p:grpSpPr bwMode="auto">
                <a:xfrm>
                  <a:off x="115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936" name="Group 123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40" name="Line 12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41" name="Oval 12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37" name="Group 123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38" name="Line 1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39" name="Oval 1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7" name="Group 1239"/>
                <p:cNvGrpSpPr>
                  <a:grpSpLocks/>
                </p:cNvGrpSpPr>
                <p:nvPr/>
              </p:nvGrpSpPr>
              <p:grpSpPr bwMode="auto">
                <a:xfrm>
                  <a:off x="119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930" name="Group 124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34" name="Line 12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35" name="Oval 12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31" name="Group 124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32" name="Line 12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33" name="Oval 12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8" name="Group 1246"/>
                <p:cNvGrpSpPr>
                  <a:grpSpLocks/>
                </p:cNvGrpSpPr>
                <p:nvPr/>
              </p:nvGrpSpPr>
              <p:grpSpPr bwMode="auto">
                <a:xfrm>
                  <a:off x="122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924" name="Group 124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28" name="Line 12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29" name="Oval 12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25" name="Group 125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26" name="Line 12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27" name="Oval 1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19" name="Group 1253"/>
                <p:cNvGrpSpPr>
                  <a:grpSpLocks/>
                </p:cNvGrpSpPr>
                <p:nvPr/>
              </p:nvGrpSpPr>
              <p:grpSpPr bwMode="auto">
                <a:xfrm>
                  <a:off x="126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918" name="Group 125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22" name="Line 12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23" name="Oval 12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19" name="Group 125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20" name="Line 12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21" name="Oval 1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0" name="Group 1260"/>
                <p:cNvGrpSpPr>
                  <a:grpSpLocks/>
                </p:cNvGrpSpPr>
                <p:nvPr/>
              </p:nvGrpSpPr>
              <p:grpSpPr bwMode="auto">
                <a:xfrm>
                  <a:off x="129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912" name="Group 126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16" name="Line 12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17" name="Oval 12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13" name="Group 126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14" name="Line 12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15" name="Oval 12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1" name="Group 1267"/>
                <p:cNvGrpSpPr>
                  <a:grpSpLocks/>
                </p:cNvGrpSpPr>
                <p:nvPr/>
              </p:nvGrpSpPr>
              <p:grpSpPr bwMode="auto">
                <a:xfrm>
                  <a:off x="133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906" name="Group 126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10" name="Line 12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11" name="Oval 12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07" name="Group 127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08" name="Line 12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09" name="Oval 12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2" name="Group 1274"/>
                <p:cNvGrpSpPr>
                  <a:grpSpLocks/>
                </p:cNvGrpSpPr>
                <p:nvPr/>
              </p:nvGrpSpPr>
              <p:grpSpPr bwMode="auto">
                <a:xfrm>
                  <a:off x="136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900" name="Group 127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904" name="Line 12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05" name="Oval 12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901" name="Group 127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902" name="Line 12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903" name="Oval 1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3" name="Group 1281"/>
                <p:cNvGrpSpPr>
                  <a:grpSpLocks/>
                </p:cNvGrpSpPr>
                <p:nvPr/>
              </p:nvGrpSpPr>
              <p:grpSpPr bwMode="auto">
                <a:xfrm>
                  <a:off x="140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894" name="Group 128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98" name="Line 12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99" name="Oval 12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95" name="Group 128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96" name="Line 12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97" name="Oval 12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4" name="Group 1288"/>
                <p:cNvGrpSpPr>
                  <a:grpSpLocks/>
                </p:cNvGrpSpPr>
                <p:nvPr/>
              </p:nvGrpSpPr>
              <p:grpSpPr bwMode="auto">
                <a:xfrm>
                  <a:off x="143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888" name="Group 128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92" name="Line 12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93" name="Oval 12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89" name="Group 129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90" name="Line 12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91" name="Oval 12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5" name="Group 1295"/>
                <p:cNvGrpSpPr>
                  <a:grpSpLocks/>
                </p:cNvGrpSpPr>
                <p:nvPr/>
              </p:nvGrpSpPr>
              <p:grpSpPr bwMode="auto">
                <a:xfrm>
                  <a:off x="147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882" name="Group 129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86" name="Line 12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87" name="Oval 12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83" name="Group 129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84" name="Line 13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85" name="Oval 1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6" name="Group 1302"/>
                <p:cNvGrpSpPr>
                  <a:grpSpLocks/>
                </p:cNvGrpSpPr>
                <p:nvPr/>
              </p:nvGrpSpPr>
              <p:grpSpPr bwMode="auto">
                <a:xfrm>
                  <a:off x="150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876" name="Group 130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80" name="Line 13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81" name="Oval 13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77" name="Group 130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78" name="Line 13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79" name="Oval 1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7" name="Group 1309"/>
                <p:cNvGrpSpPr>
                  <a:grpSpLocks/>
                </p:cNvGrpSpPr>
                <p:nvPr/>
              </p:nvGrpSpPr>
              <p:grpSpPr bwMode="auto">
                <a:xfrm>
                  <a:off x="154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870" name="Group 131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74" name="Line 13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75" name="Oval 13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71" name="Group 131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72" name="Line 13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73" name="Oval 13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8" name="Group 1316"/>
                <p:cNvGrpSpPr>
                  <a:grpSpLocks/>
                </p:cNvGrpSpPr>
                <p:nvPr/>
              </p:nvGrpSpPr>
              <p:grpSpPr bwMode="auto">
                <a:xfrm>
                  <a:off x="157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864" name="Group 131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68" name="Line 13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69" name="Oval 13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65" name="Group 132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66" name="Line 13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67" name="Oval 13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29" name="Group 1323"/>
                <p:cNvGrpSpPr>
                  <a:grpSpLocks/>
                </p:cNvGrpSpPr>
                <p:nvPr/>
              </p:nvGrpSpPr>
              <p:grpSpPr bwMode="auto">
                <a:xfrm>
                  <a:off x="161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858" name="Group 132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62" name="Line 13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63" name="Oval 13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59" name="Group 132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60" name="Line 13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61" name="Oval 1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30" name="Group 1330"/>
                <p:cNvGrpSpPr>
                  <a:grpSpLocks/>
                </p:cNvGrpSpPr>
                <p:nvPr/>
              </p:nvGrpSpPr>
              <p:grpSpPr bwMode="auto">
                <a:xfrm>
                  <a:off x="164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852" name="Group 133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56" name="Line 13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57" name="Oval 13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53" name="Group 133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54" name="Line 13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55" name="Oval 1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31" name="Group 1337"/>
                <p:cNvGrpSpPr>
                  <a:grpSpLocks/>
                </p:cNvGrpSpPr>
                <p:nvPr/>
              </p:nvGrpSpPr>
              <p:grpSpPr bwMode="auto">
                <a:xfrm>
                  <a:off x="168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846" name="Group 133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50" name="Line 13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51" name="Oval 13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47" name="Group 134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48" name="Line 13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49" name="Oval 1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32" name="Group 1344"/>
                <p:cNvGrpSpPr>
                  <a:grpSpLocks/>
                </p:cNvGrpSpPr>
                <p:nvPr/>
              </p:nvGrpSpPr>
              <p:grpSpPr bwMode="auto">
                <a:xfrm>
                  <a:off x="171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840" name="Group 134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44" name="Line 13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45" name="Oval 13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41" name="Group 134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42" name="Line 13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43" name="Oval 1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833" name="Group 1351"/>
                <p:cNvGrpSpPr>
                  <a:grpSpLocks/>
                </p:cNvGrpSpPr>
                <p:nvPr/>
              </p:nvGrpSpPr>
              <p:grpSpPr bwMode="auto">
                <a:xfrm>
                  <a:off x="1751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834" name="Group 135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38" name="Line 13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39" name="Oval 13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835" name="Group 135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836" name="Line 13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37" name="Oval 13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2" name="Group 1358"/>
              <p:cNvGrpSpPr>
                <a:grpSpLocks/>
              </p:cNvGrpSpPr>
              <p:nvPr/>
            </p:nvGrpSpPr>
            <p:grpSpPr bwMode="auto">
              <a:xfrm flipV="1">
                <a:off x="1765" y="2624"/>
                <a:ext cx="1116" cy="90"/>
                <a:chOff x="1146" y="1142"/>
                <a:chExt cx="1116" cy="90"/>
              </a:xfrm>
            </p:grpSpPr>
            <p:grpSp>
              <p:nvGrpSpPr>
                <p:cNvPr id="140578" name="Group 135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796" name="Group 136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800" name="Line 13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801" name="Oval 13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97" name="Group 136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98" name="Line 13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99" name="Oval 1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79" name="Group 136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790" name="Group 136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94" name="Line 13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95" name="Oval 13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91" name="Group 137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92" name="Line 13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93" name="Oval 1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0" name="Group 137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784" name="Group 137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88" name="Line 13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89" name="Oval 13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85" name="Group 137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86" name="Line 13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87" name="Oval 1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1" name="Group 138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778" name="Group 138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82" name="Line 13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83" name="Oval 13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79" name="Group 138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80" name="Line 13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81" name="Oval 1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2" name="Group 138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772" name="Group 138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76" name="Line 13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77" name="Oval 13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73" name="Group 139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74" name="Line 13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75" name="Oval 13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3" name="Group 139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766" name="Group 139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70" name="Line 13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71" name="Oval 13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67" name="Group 139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68" name="Line 13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69" name="Oval 14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4" name="Group 140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760" name="Group 140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64" name="Line 14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65" name="Oval 14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61" name="Group 140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62" name="Line 14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63" name="Oval 1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5" name="Group 140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754" name="Group 140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58" name="Line 14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59" name="Oval 14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55" name="Group 141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56" name="Line 14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57" name="Oval 14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6" name="Group 141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748" name="Group 141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52" name="Line 14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53" name="Oval 14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49" name="Group 141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50" name="Line 14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51" name="Oval 14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7" name="Group 142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742" name="Group 142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46" name="Line 14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47" name="Oval 14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43" name="Group 142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44" name="Line 14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45" name="Oval 14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8" name="Group 142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736" name="Group 143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40" name="Line 14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41" name="Oval 14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37" name="Group 143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38" name="Line 14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39" name="Oval 14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89" name="Group 143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730" name="Group 143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34" name="Line 14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35" name="Oval 14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31" name="Group 144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32" name="Line 14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33" name="Oval 14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0" name="Group 144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724" name="Group 144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28" name="Line 14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29" name="Oval 14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25" name="Group 144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26" name="Line 14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27" name="Oval 14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1" name="Group 145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718" name="Group 145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22" name="Line 14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23" name="Oval 14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19" name="Group 145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20" name="Line 14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21" name="Oval 14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2" name="Group 145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712" name="Group 145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16" name="Line 14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17" name="Oval 14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13" name="Group 146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14" name="Line 14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15" name="Oval 14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3" name="Group 146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706" name="Group 146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10" name="Line 14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11" name="Oval 14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07" name="Group 146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08" name="Line 14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09" name="Oval 14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4" name="Group 147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700" name="Group 147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704" name="Line 14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05" name="Oval 14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701" name="Group 147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702" name="Line 14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703" name="Oval 14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5" name="Group 147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694" name="Group 147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98" name="Line 14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99" name="Oval 14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95" name="Group 148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96" name="Line 14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97" name="Oval 14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6" name="Group 148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688" name="Group 148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92" name="Line 14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93" name="Oval 14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89" name="Group 148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90" name="Line 14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91" name="Oval 14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7" name="Group 149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682" name="Group 149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86" name="Line 14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87" name="Oval 14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83" name="Group 149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84" name="Line 14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85" name="Oval 14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8" name="Group 149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676" name="Group 150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80" name="Line 15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81" name="Oval 15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77" name="Group 150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78" name="Line 15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79" name="Oval 15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599" name="Group 150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670" name="Group 150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74" name="Line 15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75" name="Oval 15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71" name="Group 151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72" name="Line 15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73" name="Oval 15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0" name="Group 151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664" name="Group 151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68" name="Line 15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69" name="Oval 15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65" name="Group 151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66" name="Line 15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67" name="Oval 15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1" name="Group 152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658" name="Group 152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62" name="Line 15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63" name="Oval 15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59" name="Group 152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60" name="Line 15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61" name="Oval 15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2" name="Group 152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652" name="Group 152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56" name="Line 15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57" name="Oval 15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53" name="Group 153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54" name="Line 15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55" name="Oval 15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3" name="Group 153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646" name="Group 153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50" name="Line 15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51" name="Oval 15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47" name="Group 153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48" name="Line 15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49" name="Oval 15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4" name="Group 154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640" name="Group 154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44" name="Line 15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45" name="Oval 15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41" name="Group 154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42" name="Line 15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43" name="Oval 15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5" name="Group 154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634" name="Group 154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38" name="Line 15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39" name="Oval 15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35" name="Group 155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36" name="Line 15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37" name="Oval 15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6" name="Group 155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628" name="Group 155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32" name="Line 15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33" name="Oval 15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29" name="Group 155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30" name="Line 15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31" name="Oval 15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7" name="Group 156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622" name="Group 156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26" name="Line 15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27" name="Oval 15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23" name="Group 156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24" name="Line 15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25" name="Oval 15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8" name="Group 156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616" name="Group 157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20" name="Line 15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21" name="Oval 15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17" name="Group 157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18" name="Line 15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19" name="Oval 15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609" name="Group 157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610" name="Group 157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614" name="Line 15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15" name="Oval 15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611" name="Group 158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612" name="Line 15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613" name="Oval 15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3" name="Group 1583"/>
              <p:cNvGrpSpPr>
                <a:grpSpLocks/>
              </p:cNvGrpSpPr>
              <p:nvPr/>
            </p:nvGrpSpPr>
            <p:grpSpPr bwMode="auto">
              <a:xfrm>
                <a:off x="651" y="2624"/>
                <a:ext cx="1112" cy="90"/>
                <a:chOff x="663" y="2679"/>
                <a:chExt cx="1112" cy="90"/>
              </a:xfrm>
            </p:grpSpPr>
            <p:grpSp>
              <p:nvGrpSpPr>
                <p:cNvPr id="140354" name="Group 1584"/>
                <p:cNvGrpSpPr>
                  <a:grpSpLocks/>
                </p:cNvGrpSpPr>
                <p:nvPr/>
              </p:nvGrpSpPr>
              <p:grpSpPr bwMode="auto">
                <a:xfrm>
                  <a:off x="663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572" name="Group 158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76" name="Line 15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77" name="Oval 15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73" name="Group 158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74" name="Line 15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75" name="Oval 15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55" name="Group 1591"/>
                <p:cNvGrpSpPr>
                  <a:grpSpLocks/>
                </p:cNvGrpSpPr>
                <p:nvPr/>
              </p:nvGrpSpPr>
              <p:grpSpPr bwMode="auto">
                <a:xfrm>
                  <a:off x="69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566" name="Group 159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70" name="Line 15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71" name="Oval 15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67" name="Group 159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68" name="Line 15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69" name="Oval 15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56" name="Group 1598"/>
                <p:cNvGrpSpPr>
                  <a:grpSpLocks/>
                </p:cNvGrpSpPr>
                <p:nvPr/>
              </p:nvGrpSpPr>
              <p:grpSpPr bwMode="auto">
                <a:xfrm>
                  <a:off x="72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560" name="Group 159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64" name="Line 16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65" name="Oval 16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61" name="Group 160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62" name="Line 16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63" name="Oval 16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57" name="Group 1605"/>
                <p:cNvGrpSpPr>
                  <a:grpSpLocks/>
                </p:cNvGrpSpPr>
                <p:nvPr/>
              </p:nvGrpSpPr>
              <p:grpSpPr bwMode="auto">
                <a:xfrm>
                  <a:off x="76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554" name="Group 16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58" name="Line 16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59" name="Oval 16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55" name="Group 16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56" name="Line 16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57" name="Oval 16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58" name="Group 1612"/>
                <p:cNvGrpSpPr>
                  <a:grpSpLocks/>
                </p:cNvGrpSpPr>
                <p:nvPr/>
              </p:nvGrpSpPr>
              <p:grpSpPr bwMode="auto">
                <a:xfrm>
                  <a:off x="79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548" name="Group 16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52" name="Line 16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53" name="Oval 16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49" name="Group 16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50" name="Line 16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51" name="Oval 16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59" name="Group 1619"/>
                <p:cNvGrpSpPr>
                  <a:grpSpLocks/>
                </p:cNvGrpSpPr>
                <p:nvPr/>
              </p:nvGrpSpPr>
              <p:grpSpPr bwMode="auto">
                <a:xfrm>
                  <a:off x="83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542" name="Group 16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46" name="Line 16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47" name="Oval 16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43" name="Group 16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44" name="Line 16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45" name="Oval 16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0" name="Group 1626"/>
                <p:cNvGrpSpPr>
                  <a:grpSpLocks/>
                </p:cNvGrpSpPr>
                <p:nvPr/>
              </p:nvGrpSpPr>
              <p:grpSpPr bwMode="auto">
                <a:xfrm>
                  <a:off x="86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536" name="Group 16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40" name="Line 16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41" name="Oval 16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37" name="Group 16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38" name="Line 16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39" name="Oval 16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1" name="Group 1633"/>
                <p:cNvGrpSpPr>
                  <a:grpSpLocks/>
                </p:cNvGrpSpPr>
                <p:nvPr/>
              </p:nvGrpSpPr>
              <p:grpSpPr bwMode="auto">
                <a:xfrm>
                  <a:off x="904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530" name="Group 16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34" name="Line 16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35" name="Oval 16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31" name="Group 16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32" name="Line 16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33" name="Oval 16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2" name="Group 1640"/>
                <p:cNvGrpSpPr>
                  <a:grpSpLocks/>
                </p:cNvGrpSpPr>
                <p:nvPr/>
              </p:nvGrpSpPr>
              <p:grpSpPr bwMode="auto">
                <a:xfrm>
                  <a:off x="939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524" name="Group 16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28" name="Line 16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29" name="Oval 16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25" name="Group 16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26" name="Line 16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27" name="Oval 16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3" name="Group 1647"/>
                <p:cNvGrpSpPr>
                  <a:grpSpLocks/>
                </p:cNvGrpSpPr>
                <p:nvPr/>
              </p:nvGrpSpPr>
              <p:grpSpPr bwMode="auto">
                <a:xfrm>
                  <a:off x="974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518" name="Group 16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22" name="Line 16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23" name="Oval 16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19" name="Group 16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20" name="Line 16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21" name="Oval 16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4" name="Group 1654"/>
                <p:cNvGrpSpPr>
                  <a:grpSpLocks/>
                </p:cNvGrpSpPr>
                <p:nvPr/>
              </p:nvGrpSpPr>
              <p:grpSpPr bwMode="auto">
                <a:xfrm>
                  <a:off x="100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512" name="Group 16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16" name="Line 16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17" name="Oval 16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13" name="Group 16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14" name="Line 16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15" name="Oval 1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5" name="Group 1661"/>
                <p:cNvGrpSpPr>
                  <a:grpSpLocks/>
                </p:cNvGrpSpPr>
                <p:nvPr/>
              </p:nvGrpSpPr>
              <p:grpSpPr bwMode="auto">
                <a:xfrm>
                  <a:off x="104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506" name="Group 16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10" name="Line 16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11" name="Oval 16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07" name="Group 16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08" name="Line 16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09" name="Oval 16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6" name="Group 1668"/>
                <p:cNvGrpSpPr>
                  <a:grpSpLocks/>
                </p:cNvGrpSpPr>
                <p:nvPr/>
              </p:nvGrpSpPr>
              <p:grpSpPr bwMode="auto">
                <a:xfrm>
                  <a:off x="107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500" name="Group 166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504" name="Line 16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05" name="Oval 16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501" name="Group 167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502" name="Line 16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503" name="Oval 16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7" name="Group 1675"/>
                <p:cNvGrpSpPr>
                  <a:grpSpLocks/>
                </p:cNvGrpSpPr>
                <p:nvPr/>
              </p:nvGrpSpPr>
              <p:grpSpPr bwMode="auto">
                <a:xfrm>
                  <a:off x="111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494" name="Group 167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98" name="Line 16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99" name="Oval 16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95" name="Group 167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96" name="Line 16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97" name="Oval 16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8" name="Group 1682"/>
                <p:cNvGrpSpPr>
                  <a:grpSpLocks/>
                </p:cNvGrpSpPr>
                <p:nvPr/>
              </p:nvGrpSpPr>
              <p:grpSpPr bwMode="auto">
                <a:xfrm>
                  <a:off x="114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488" name="Group 168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92" name="Line 16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93" name="Oval 16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89" name="Group 168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90" name="Line 16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91" name="Oval 16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69" name="Group 1689"/>
                <p:cNvGrpSpPr>
                  <a:grpSpLocks/>
                </p:cNvGrpSpPr>
                <p:nvPr/>
              </p:nvGrpSpPr>
              <p:grpSpPr bwMode="auto">
                <a:xfrm>
                  <a:off x="118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482" name="Group 169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86" name="Line 16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87" name="Oval 16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83" name="Group 169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84" name="Line 16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85" name="Oval 16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0" name="Group 1696"/>
                <p:cNvGrpSpPr>
                  <a:grpSpLocks/>
                </p:cNvGrpSpPr>
                <p:nvPr/>
              </p:nvGrpSpPr>
              <p:grpSpPr bwMode="auto">
                <a:xfrm>
                  <a:off x="122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476" name="Group 169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80" name="Line 16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81" name="Oval 16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77" name="Group 170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78" name="Line 17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79" name="Oval 17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1" name="Group 1703"/>
                <p:cNvGrpSpPr>
                  <a:grpSpLocks/>
                </p:cNvGrpSpPr>
                <p:nvPr/>
              </p:nvGrpSpPr>
              <p:grpSpPr bwMode="auto">
                <a:xfrm>
                  <a:off x="125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470" name="Group 170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74" name="Line 17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75" name="Oval 17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71" name="Group 170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72" name="Line 17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73" name="Oval 17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2" name="Group 1710"/>
                <p:cNvGrpSpPr>
                  <a:grpSpLocks/>
                </p:cNvGrpSpPr>
                <p:nvPr/>
              </p:nvGrpSpPr>
              <p:grpSpPr bwMode="auto">
                <a:xfrm>
                  <a:off x="129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464" name="Group 171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68" name="Line 17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69" name="Oval 17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65" name="Group 171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66" name="Line 17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67" name="Oval 17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3" name="Group 1717"/>
                <p:cNvGrpSpPr>
                  <a:grpSpLocks/>
                </p:cNvGrpSpPr>
                <p:nvPr/>
              </p:nvGrpSpPr>
              <p:grpSpPr bwMode="auto">
                <a:xfrm>
                  <a:off x="132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458" name="Group 171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62" name="Line 17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63" name="Oval 17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59" name="Group 172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60" name="Line 17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61" name="Oval 17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4" name="Group 1724"/>
                <p:cNvGrpSpPr>
                  <a:grpSpLocks/>
                </p:cNvGrpSpPr>
                <p:nvPr/>
              </p:nvGrpSpPr>
              <p:grpSpPr bwMode="auto">
                <a:xfrm>
                  <a:off x="136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452" name="Group 172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56" name="Line 17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57" name="Oval 17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53" name="Group 172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54" name="Line 17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55" name="Oval 17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5" name="Group 1731"/>
                <p:cNvGrpSpPr>
                  <a:grpSpLocks/>
                </p:cNvGrpSpPr>
                <p:nvPr/>
              </p:nvGrpSpPr>
              <p:grpSpPr bwMode="auto">
                <a:xfrm>
                  <a:off x="139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446" name="Group 173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50" name="Line 17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51" name="Oval 17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47" name="Group 173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48" name="Line 17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49" name="Oval 17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6" name="Group 1738"/>
                <p:cNvGrpSpPr>
                  <a:grpSpLocks/>
                </p:cNvGrpSpPr>
                <p:nvPr/>
              </p:nvGrpSpPr>
              <p:grpSpPr bwMode="auto">
                <a:xfrm>
                  <a:off x="143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440" name="Group 173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44" name="Line 17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45" name="Oval 17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41" name="Group 174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42" name="Line 17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43" name="Oval 17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7" name="Group 1745"/>
                <p:cNvGrpSpPr>
                  <a:grpSpLocks/>
                </p:cNvGrpSpPr>
                <p:nvPr/>
              </p:nvGrpSpPr>
              <p:grpSpPr bwMode="auto">
                <a:xfrm>
                  <a:off x="146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434" name="Group 174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38" name="Line 17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39" name="Oval 17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35" name="Group 174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36" name="Line 17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37" name="Oval 17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8" name="Group 1752"/>
                <p:cNvGrpSpPr>
                  <a:grpSpLocks/>
                </p:cNvGrpSpPr>
                <p:nvPr/>
              </p:nvGrpSpPr>
              <p:grpSpPr bwMode="auto">
                <a:xfrm>
                  <a:off x="150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428" name="Group 175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32" name="Line 17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33" name="Oval 17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29" name="Group 175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30" name="Line 17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31" name="Oval 17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79" name="Group 1759"/>
                <p:cNvGrpSpPr>
                  <a:grpSpLocks/>
                </p:cNvGrpSpPr>
                <p:nvPr/>
              </p:nvGrpSpPr>
              <p:grpSpPr bwMode="auto">
                <a:xfrm>
                  <a:off x="153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422" name="Group 176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26" name="Line 17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27" name="Oval 17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23" name="Group 176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24" name="Line 17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25" name="Oval 1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0" name="Group 1766"/>
                <p:cNvGrpSpPr>
                  <a:grpSpLocks/>
                </p:cNvGrpSpPr>
                <p:nvPr/>
              </p:nvGrpSpPr>
              <p:grpSpPr bwMode="auto">
                <a:xfrm>
                  <a:off x="157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416" name="Group 176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20" name="Line 17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21" name="Oval 17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17" name="Group 177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18" name="Line 17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19" name="Oval 17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1" name="Group 1773"/>
                <p:cNvGrpSpPr>
                  <a:grpSpLocks/>
                </p:cNvGrpSpPr>
                <p:nvPr/>
              </p:nvGrpSpPr>
              <p:grpSpPr bwMode="auto">
                <a:xfrm>
                  <a:off x="160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410" name="Group 177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14" name="Line 17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15" name="Oval 17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11" name="Group 177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12" name="Line 17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13" name="Oval 17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2" name="Group 1780"/>
                <p:cNvGrpSpPr>
                  <a:grpSpLocks/>
                </p:cNvGrpSpPr>
                <p:nvPr/>
              </p:nvGrpSpPr>
              <p:grpSpPr bwMode="auto">
                <a:xfrm>
                  <a:off x="164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404" name="Group 178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08" name="Line 17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09" name="Oval 17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405" name="Group 178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06" name="Line 17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07" name="Oval 17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3" name="Group 1787"/>
                <p:cNvGrpSpPr>
                  <a:grpSpLocks/>
                </p:cNvGrpSpPr>
                <p:nvPr/>
              </p:nvGrpSpPr>
              <p:grpSpPr bwMode="auto">
                <a:xfrm>
                  <a:off x="167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398" name="Group 178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402" name="Line 17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03" name="Oval 17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99" name="Group 179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400" name="Line 17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401" name="Oval 17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4" name="Group 1794"/>
                <p:cNvGrpSpPr>
                  <a:grpSpLocks/>
                </p:cNvGrpSpPr>
                <p:nvPr/>
              </p:nvGrpSpPr>
              <p:grpSpPr bwMode="auto">
                <a:xfrm>
                  <a:off x="171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392" name="Group 179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96" name="Line 17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97" name="Oval 17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93" name="Group 179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94" name="Line 17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95" name="Oval 18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385" name="Group 1801"/>
                <p:cNvGrpSpPr>
                  <a:grpSpLocks/>
                </p:cNvGrpSpPr>
                <p:nvPr/>
              </p:nvGrpSpPr>
              <p:grpSpPr bwMode="auto">
                <a:xfrm>
                  <a:off x="1746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386" name="Group 180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90" name="Line 18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91" name="Oval 18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87" name="Group 180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88" name="Line 18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89" name="Oval 18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4" name="Group 1808"/>
              <p:cNvGrpSpPr>
                <a:grpSpLocks/>
              </p:cNvGrpSpPr>
              <p:nvPr/>
            </p:nvGrpSpPr>
            <p:grpSpPr bwMode="auto">
              <a:xfrm>
                <a:off x="5128" y="2626"/>
                <a:ext cx="385" cy="200"/>
                <a:chOff x="5140" y="2681"/>
                <a:chExt cx="385" cy="200"/>
              </a:xfrm>
            </p:grpSpPr>
            <p:grpSp>
              <p:nvGrpSpPr>
                <p:cNvPr id="140263" name="Group 1809"/>
                <p:cNvGrpSpPr>
                  <a:grpSpLocks/>
                </p:cNvGrpSpPr>
                <p:nvPr/>
              </p:nvGrpSpPr>
              <p:grpSpPr bwMode="auto">
                <a:xfrm rot="180000">
                  <a:off x="5140" y="2681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348" name="Group 181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52" name="Line 18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53" name="Oval 18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49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50" name="Line 18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51" name="Oval 18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4" name="Group 1816"/>
                <p:cNvGrpSpPr>
                  <a:grpSpLocks/>
                </p:cNvGrpSpPr>
                <p:nvPr/>
              </p:nvGrpSpPr>
              <p:grpSpPr bwMode="auto">
                <a:xfrm rot="420000">
                  <a:off x="5171" y="2683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342" name="Group 181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46" name="Line 18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47" name="Oval 18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43" name="Group 182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44" name="Line 18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45" name="Oval 18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5" name="Group 1823"/>
                <p:cNvGrpSpPr>
                  <a:grpSpLocks/>
                </p:cNvGrpSpPr>
                <p:nvPr/>
              </p:nvGrpSpPr>
              <p:grpSpPr bwMode="auto">
                <a:xfrm rot="600000">
                  <a:off x="5201" y="2687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336" name="Group 182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40" name="Line 18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41" name="Oval 18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37" name="Group 182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38" name="Line 18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39" name="Oval 18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6" name="Group 1830"/>
                <p:cNvGrpSpPr>
                  <a:grpSpLocks/>
                </p:cNvGrpSpPr>
                <p:nvPr/>
              </p:nvGrpSpPr>
              <p:grpSpPr bwMode="auto">
                <a:xfrm rot="840000">
                  <a:off x="5231" y="2691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330" name="Group 183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34" name="Line 18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35" name="Oval 18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31" name="Group 183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32" name="Line 18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33" name="Oval 18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7" name="Group 1837"/>
                <p:cNvGrpSpPr>
                  <a:grpSpLocks/>
                </p:cNvGrpSpPr>
                <p:nvPr/>
              </p:nvGrpSpPr>
              <p:grpSpPr bwMode="auto">
                <a:xfrm rot="1020000">
                  <a:off x="5262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324" name="Group 183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28" name="Line 18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29" name="Oval 18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25" name="Group 184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26" name="Line 18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27" name="Oval 18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8" name="Group 1844"/>
                <p:cNvGrpSpPr>
                  <a:grpSpLocks/>
                </p:cNvGrpSpPr>
                <p:nvPr/>
              </p:nvGrpSpPr>
              <p:grpSpPr bwMode="auto">
                <a:xfrm rot="1260000">
                  <a:off x="5290" y="2704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318" name="Group 184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22" name="Line 18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23" name="Oval 18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19" name="Group 184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20" name="Line 18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21" name="Oval 18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69" name="Group 1851"/>
                <p:cNvGrpSpPr>
                  <a:grpSpLocks/>
                </p:cNvGrpSpPr>
                <p:nvPr/>
              </p:nvGrpSpPr>
              <p:grpSpPr bwMode="auto">
                <a:xfrm rot="1500000">
                  <a:off x="5318" y="2715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312" name="Group 185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16" name="Line 18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17" name="Oval 18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13" name="Group 185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14" name="Line 18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15" name="Oval 18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0" name="Group 1858"/>
                <p:cNvGrpSpPr>
                  <a:grpSpLocks/>
                </p:cNvGrpSpPr>
                <p:nvPr/>
              </p:nvGrpSpPr>
              <p:grpSpPr bwMode="auto">
                <a:xfrm rot="1680000">
                  <a:off x="5346" y="2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306" name="Group 185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10" name="Line 18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11" name="Oval 18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07" name="Group 186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08" name="Line 18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09" name="Oval 18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1" name="Group 1865"/>
                <p:cNvGrpSpPr>
                  <a:grpSpLocks/>
                </p:cNvGrpSpPr>
                <p:nvPr/>
              </p:nvGrpSpPr>
              <p:grpSpPr bwMode="auto">
                <a:xfrm rot="1920000">
                  <a:off x="5372" y="27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300" name="Group 186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304" name="Line 18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05" name="Oval 18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301" name="Group 186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302" name="Line 18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303" name="Oval 18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2" name="Group 1872"/>
                <p:cNvGrpSpPr>
                  <a:grpSpLocks/>
                </p:cNvGrpSpPr>
                <p:nvPr/>
              </p:nvGrpSpPr>
              <p:grpSpPr bwMode="auto">
                <a:xfrm rot="2100000">
                  <a:off x="5397" y="275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294" name="Group 187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98" name="Line 18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99" name="Oval 18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95" name="Group 187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96" name="Line 18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97" name="Oval 18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3" name="Group 1879"/>
                <p:cNvGrpSpPr>
                  <a:grpSpLocks/>
                </p:cNvGrpSpPr>
                <p:nvPr/>
              </p:nvGrpSpPr>
              <p:grpSpPr bwMode="auto">
                <a:xfrm rot="2340000">
                  <a:off x="5421" y="277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288" name="Group 188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92" name="Line 18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93" name="Oval 18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89" name="Group 188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90" name="Line 18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91" name="Oval 18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4" name="Group 1886"/>
                <p:cNvGrpSpPr>
                  <a:grpSpLocks/>
                </p:cNvGrpSpPr>
                <p:nvPr/>
              </p:nvGrpSpPr>
              <p:grpSpPr bwMode="auto">
                <a:xfrm rot="2520000">
                  <a:off x="5444" y="2791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282" name="Group 188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86" name="Line 18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87" name="Oval 18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83" name="Group 189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84" name="Line 18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85" name="Oval 18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275" name="Group 1893"/>
                <p:cNvGrpSpPr>
                  <a:grpSpLocks/>
                </p:cNvGrpSpPr>
                <p:nvPr/>
              </p:nvGrpSpPr>
              <p:grpSpPr bwMode="auto">
                <a:xfrm rot="2700000">
                  <a:off x="5465" y="2811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276" name="Group 189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80" name="Line 18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81" name="Oval 18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77" name="Group 189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78" name="Line 18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79" name="Oval 18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5" name="Group 1900"/>
              <p:cNvGrpSpPr>
                <a:grpSpLocks/>
              </p:cNvGrpSpPr>
              <p:nvPr/>
            </p:nvGrpSpPr>
            <p:grpSpPr bwMode="auto">
              <a:xfrm>
                <a:off x="5136" y="3825"/>
                <a:ext cx="338" cy="202"/>
                <a:chOff x="5145" y="3882"/>
                <a:chExt cx="338" cy="202"/>
              </a:xfrm>
            </p:grpSpPr>
            <p:grpSp>
              <p:nvGrpSpPr>
                <p:cNvPr id="140179" name="Group 1901"/>
                <p:cNvGrpSpPr>
                  <a:grpSpLocks/>
                </p:cNvGrpSpPr>
                <p:nvPr/>
              </p:nvGrpSpPr>
              <p:grpSpPr bwMode="auto">
                <a:xfrm rot="8409440">
                  <a:off x="5454" y="388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257" name="Group 190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61" name="Line 19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62" name="Oval 19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58" name="Group 190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59" name="Line 19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60" name="Oval 19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0" name="Group 1908"/>
                <p:cNvGrpSpPr>
                  <a:grpSpLocks/>
                </p:cNvGrpSpPr>
                <p:nvPr/>
              </p:nvGrpSpPr>
              <p:grpSpPr bwMode="auto">
                <a:xfrm rot="8580000">
                  <a:off x="5429" y="390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251" name="Group 190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55" name="Line 19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56" name="Oval 19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52" name="Group 191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53" name="Line 19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54" name="Oval 19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1" name="Group 1915"/>
                <p:cNvGrpSpPr>
                  <a:grpSpLocks/>
                </p:cNvGrpSpPr>
                <p:nvPr/>
              </p:nvGrpSpPr>
              <p:grpSpPr bwMode="auto">
                <a:xfrm rot="8820000">
                  <a:off x="5402" y="3920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245" name="Group 191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49" name="Line 19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50" name="Oval 19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46" name="Group 191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47" name="Line 19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48" name="Oval 19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2" name="Group 1922"/>
                <p:cNvGrpSpPr>
                  <a:grpSpLocks/>
                </p:cNvGrpSpPr>
                <p:nvPr/>
              </p:nvGrpSpPr>
              <p:grpSpPr bwMode="auto">
                <a:xfrm rot="9060000">
                  <a:off x="5376" y="393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239" name="Group 192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43" name="Line 19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44" name="Oval 19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40" name="Group 192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41" name="Line 19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42" name="Oval 19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3" name="Group 1929"/>
                <p:cNvGrpSpPr>
                  <a:grpSpLocks/>
                </p:cNvGrpSpPr>
                <p:nvPr/>
              </p:nvGrpSpPr>
              <p:grpSpPr bwMode="auto">
                <a:xfrm rot="9360000">
                  <a:off x="5349" y="395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233" name="Group 193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37" name="Line 19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38" name="Oval 19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34" name="Group 193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35" name="Line 19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36" name="Oval 19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4" name="Group 1936"/>
                <p:cNvGrpSpPr>
                  <a:grpSpLocks/>
                </p:cNvGrpSpPr>
                <p:nvPr/>
              </p:nvGrpSpPr>
              <p:grpSpPr bwMode="auto">
                <a:xfrm rot="9540000">
                  <a:off x="5322" y="3964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227" name="Group 193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31" name="Line 19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32" name="Oval 19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28" name="Group 194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29" name="Line 19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30" name="Oval 19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5" name="Group 1943"/>
                <p:cNvGrpSpPr>
                  <a:grpSpLocks/>
                </p:cNvGrpSpPr>
                <p:nvPr/>
              </p:nvGrpSpPr>
              <p:grpSpPr bwMode="auto">
                <a:xfrm rot="9780000">
                  <a:off x="5293" y="3974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221" name="Group 194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25" name="Line 19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26" name="Oval 19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22" name="Group 194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23" name="Line 19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24" name="Oval 19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6" name="Group 1950"/>
                <p:cNvGrpSpPr>
                  <a:grpSpLocks/>
                </p:cNvGrpSpPr>
                <p:nvPr/>
              </p:nvGrpSpPr>
              <p:grpSpPr bwMode="auto">
                <a:xfrm rot="10020000">
                  <a:off x="5263" y="3981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215" name="Group 195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19" name="Line 19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20" name="Oval 19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16" name="Group 195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17" name="Line 19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18" name="Oval 19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7" name="Group 1957"/>
                <p:cNvGrpSpPr>
                  <a:grpSpLocks/>
                </p:cNvGrpSpPr>
                <p:nvPr/>
              </p:nvGrpSpPr>
              <p:grpSpPr bwMode="auto">
                <a:xfrm rot="10260000">
                  <a:off x="5234" y="398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209" name="Group 195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13" name="Line 19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14" name="Oval 19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10" name="Group 196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11" name="Line 19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12" name="Oval 19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8" name="Group 1964"/>
                <p:cNvGrpSpPr>
                  <a:grpSpLocks/>
                </p:cNvGrpSpPr>
                <p:nvPr/>
              </p:nvGrpSpPr>
              <p:grpSpPr bwMode="auto">
                <a:xfrm rot="10509440">
                  <a:off x="5205" y="3991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203" name="Group 196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07" name="Line 19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08" name="Oval 19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204" name="Group 196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205" name="Line 19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06" name="Oval 19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89" name="Group 1971"/>
                <p:cNvGrpSpPr>
                  <a:grpSpLocks/>
                </p:cNvGrpSpPr>
                <p:nvPr/>
              </p:nvGrpSpPr>
              <p:grpSpPr bwMode="auto">
                <a:xfrm rot="10680000">
                  <a:off x="5176" y="399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197" name="Group 197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201" name="Line 19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02" name="Oval 19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98" name="Group 197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99" name="Line 19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200" name="Oval 19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190" name="Group 1978"/>
                <p:cNvGrpSpPr>
                  <a:grpSpLocks/>
                </p:cNvGrpSpPr>
                <p:nvPr/>
              </p:nvGrpSpPr>
              <p:grpSpPr bwMode="auto">
                <a:xfrm rot="10800000">
                  <a:off x="5145" y="3994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191" name="Group 197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95" name="Line 19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96" name="Oval 19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92" name="Group 198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93" name="Line 19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94" name="Oval 19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6" name="Group 1985"/>
              <p:cNvGrpSpPr>
                <a:grpSpLocks/>
              </p:cNvGrpSpPr>
              <p:nvPr/>
            </p:nvGrpSpPr>
            <p:grpSpPr bwMode="auto">
              <a:xfrm>
                <a:off x="5465" y="3480"/>
                <a:ext cx="211" cy="415"/>
                <a:chOff x="5455" y="2371"/>
                <a:chExt cx="211" cy="415"/>
              </a:xfrm>
            </p:grpSpPr>
            <p:grpSp>
              <p:nvGrpSpPr>
                <p:cNvPr id="140081" name="Group 1986"/>
                <p:cNvGrpSpPr>
                  <a:grpSpLocks/>
                </p:cNvGrpSpPr>
                <p:nvPr/>
              </p:nvGrpSpPr>
              <p:grpSpPr bwMode="auto">
                <a:xfrm rot="5580000">
                  <a:off x="5603" y="2375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173" name="Group 198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77" name="Line 19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78" name="Oval 19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74" name="Group 199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75" name="Line 19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76" name="Oval 19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2" name="Group 1993"/>
                <p:cNvGrpSpPr>
                  <a:grpSpLocks/>
                </p:cNvGrpSpPr>
                <p:nvPr/>
              </p:nvGrpSpPr>
              <p:grpSpPr bwMode="auto">
                <a:xfrm rot="5880000">
                  <a:off x="5599" y="2407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167" name="Group 199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71" name="Line 19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72" name="Oval 19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68" name="Group 199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69" name="Line 19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70" name="Oval 19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3" name="Group 2000"/>
                <p:cNvGrpSpPr>
                  <a:grpSpLocks/>
                </p:cNvGrpSpPr>
                <p:nvPr/>
              </p:nvGrpSpPr>
              <p:grpSpPr bwMode="auto">
                <a:xfrm rot="6180000">
                  <a:off x="5594" y="243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161" name="Group 200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65" name="Line 20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66" name="Oval 20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62" name="Group 200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63" name="Line 20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64" name="Oval 20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4" name="Group 2007"/>
                <p:cNvGrpSpPr>
                  <a:grpSpLocks/>
                </p:cNvGrpSpPr>
                <p:nvPr/>
              </p:nvGrpSpPr>
              <p:grpSpPr bwMode="auto">
                <a:xfrm rot="6420000">
                  <a:off x="5588" y="246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155" name="Group 200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59" name="Line 20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60" name="Oval 20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56" name="Group 201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57" name="Line 20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58" name="Oval 20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5" name="Group 2014"/>
                <p:cNvGrpSpPr>
                  <a:grpSpLocks/>
                </p:cNvGrpSpPr>
                <p:nvPr/>
              </p:nvGrpSpPr>
              <p:grpSpPr bwMode="auto">
                <a:xfrm rot="6660000">
                  <a:off x="5581" y="2500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149" name="Group 201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53" name="Line 20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54" name="Oval 20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50" name="Group 201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51" name="Line 20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52" name="Oval 20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6" name="Group 2021"/>
                <p:cNvGrpSpPr>
                  <a:grpSpLocks/>
                </p:cNvGrpSpPr>
                <p:nvPr/>
              </p:nvGrpSpPr>
              <p:grpSpPr bwMode="auto">
                <a:xfrm rot="6840000">
                  <a:off x="5571" y="2527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143" name="Group 202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47" name="Line 20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48" name="Oval 20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44" name="Group 202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45" name="Line 20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46" name="Oval 20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7" name="Group 2028"/>
                <p:cNvGrpSpPr>
                  <a:grpSpLocks/>
                </p:cNvGrpSpPr>
                <p:nvPr/>
              </p:nvGrpSpPr>
              <p:grpSpPr bwMode="auto">
                <a:xfrm rot="7080000">
                  <a:off x="5558" y="2555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137" name="Group 202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41" name="Line 20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42" name="Oval 20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38" name="Group 203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39" name="Line 20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40" name="Oval 20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8" name="Group 2035"/>
                <p:cNvGrpSpPr>
                  <a:grpSpLocks/>
                </p:cNvGrpSpPr>
                <p:nvPr/>
              </p:nvGrpSpPr>
              <p:grpSpPr bwMode="auto">
                <a:xfrm rot="7260000">
                  <a:off x="5545" y="258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131" name="Group 203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35" name="Line 20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36" name="Oval 20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32" name="Group 203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33" name="Line 20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34" name="Oval 20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89" name="Group 2042"/>
                <p:cNvGrpSpPr>
                  <a:grpSpLocks/>
                </p:cNvGrpSpPr>
                <p:nvPr/>
              </p:nvGrpSpPr>
              <p:grpSpPr bwMode="auto">
                <a:xfrm rot="7500000">
                  <a:off x="5529" y="2607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125" name="Group 204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29" name="Line 20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30" name="Oval 20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26" name="Group 204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27" name="Line 20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28" name="Oval 20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90" name="Group 2049"/>
                <p:cNvGrpSpPr>
                  <a:grpSpLocks/>
                </p:cNvGrpSpPr>
                <p:nvPr/>
              </p:nvGrpSpPr>
              <p:grpSpPr bwMode="auto">
                <a:xfrm rot="7680000">
                  <a:off x="5513" y="2631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119" name="Group 205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23" name="Line 20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24" name="Oval 20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20" name="Group 205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21" name="Line 20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22" name="Oval 20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91" name="Group 2056"/>
                <p:cNvGrpSpPr>
                  <a:grpSpLocks/>
                </p:cNvGrpSpPr>
                <p:nvPr/>
              </p:nvGrpSpPr>
              <p:grpSpPr bwMode="auto">
                <a:xfrm rot="7920000">
                  <a:off x="5495" y="2654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113" name="Group 205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17" name="Line 20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18" name="Oval 20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14" name="Group 206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15" name="Line 20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16" name="Oval 20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92" name="Group 2063"/>
                <p:cNvGrpSpPr>
                  <a:grpSpLocks/>
                </p:cNvGrpSpPr>
                <p:nvPr/>
              </p:nvGrpSpPr>
              <p:grpSpPr bwMode="auto">
                <a:xfrm rot="8100000">
                  <a:off x="5476" y="267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107" name="Group 206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11" name="Line 20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12" name="Oval 20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08" name="Group 206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09" name="Line 20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10" name="Oval 20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93" name="Group 2070"/>
                <p:cNvGrpSpPr>
                  <a:grpSpLocks/>
                </p:cNvGrpSpPr>
                <p:nvPr/>
              </p:nvGrpSpPr>
              <p:grpSpPr bwMode="auto">
                <a:xfrm rot="8280000">
                  <a:off x="5455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101" name="Group 207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105" name="Line 20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06" name="Oval 20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102" name="Group 207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103" name="Line 20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04" name="Oval 20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0094" name="Group 2077"/>
                <p:cNvGrpSpPr>
                  <a:grpSpLocks/>
                </p:cNvGrpSpPr>
                <p:nvPr/>
              </p:nvGrpSpPr>
              <p:grpSpPr bwMode="auto">
                <a:xfrm rot="-5400000">
                  <a:off x="5606" y="2341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095" name="Group 207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99" name="Line 20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100" name="Oval 20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96" name="Group 208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97" name="Line 20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98" name="Oval 20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7" name="Group 2084"/>
              <p:cNvGrpSpPr>
                <a:grpSpLocks/>
              </p:cNvGrpSpPr>
              <p:nvPr/>
            </p:nvGrpSpPr>
            <p:grpSpPr bwMode="auto">
              <a:xfrm>
                <a:off x="5446" y="2807"/>
                <a:ext cx="229" cy="669"/>
                <a:chOff x="5439" y="574"/>
                <a:chExt cx="229" cy="669"/>
              </a:xfrm>
            </p:grpSpPr>
            <p:grpSp>
              <p:nvGrpSpPr>
                <p:cNvPr id="139927" name="Group 2085"/>
                <p:cNvGrpSpPr>
                  <a:grpSpLocks/>
                </p:cNvGrpSpPr>
                <p:nvPr/>
              </p:nvGrpSpPr>
              <p:grpSpPr bwMode="auto">
                <a:xfrm rot="2760000">
                  <a:off x="5469" y="544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075" name="Group 208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79" name="Line 20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80" name="Oval 20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76" name="Group 208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77" name="Line 20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78" name="Oval 20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28" name="Group 2092"/>
                <p:cNvGrpSpPr>
                  <a:grpSpLocks/>
                </p:cNvGrpSpPr>
                <p:nvPr/>
              </p:nvGrpSpPr>
              <p:grpSpPr bwMode="auto">
                <a:xfrm rot="3060000">
                  <a:off x="5490" y="56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069" name="Group 209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73" name="Line 20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74" name="Oval 20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70" name="Group 209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71" name="Line 20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72" name="Oval 20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29" name="Group 2099"/>
                <p:cNvGrpSpPr>
                  <a:grpSpLocks/>
                </p:cNvGrpSpPr>
                <p:nvPr/>
              </p:nvGrpSpPr>
              <p:grpSpPr bwMode="auto">
                <a:xfrm rot="3360000">
                  <a:off x="5509" y="595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063" name="Group 210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67" name="Line 21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68" name="Oval 21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64" name="Group 210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65" name="Line 21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66" name="Oval 2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0" name="Group 2106"/>
                <p:cNvGrpSpPr>
                  <a:grpSpLocks/>
                </p:cNvGrpSpPr>
                <p:nvPr/>
              </p:nvGrpSpPr>
              <p:grpSpPr bwMode="auto">
                <a:xfrm rot="3600000">
                  <a:off x="5527" y="61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057" name="Group 210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61" name="Line 21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62" name="Oval 21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58" name="Group 211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59" name="Line 21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60" name="Oval 2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1" name="Group 2113"/>
                <p:cNvGrpSpPr>
                  <a:grpSpLocks/>
                </p:cNvGrpSpPr>
                <p:nvPr/>
              </p:nvGrpSpPr>
              <p:grpSpPr bwMode="auto">
                <a:xfrm rot="3840000">
                  <a:off x="5545" y="645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051" name="Group 211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55" name="Line 21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56" name="Oval 21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52" name="Group 211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53" name="Line 21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54" name="Oval 2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2" name="Group 2120"/>
                <p:cNvGrpSpPr>
                  <a:grpSpLocks/>
                </p:cNvGrpSpPr>
                <p:nvPr/>
              </p:nvGrpSpPr>
              <p:grpSpPr bwMode="auto">
                <a:xfrm rot="4020000">
                  <a:off x="5558" y="671"/>
                  <a:ext cx="29" cy="90"/>
                  <a:chOff x="1285" y="1143"/>
                  <a:chExt cx="29" cy="90"/>
                </a:xfrm>
              </p:grpSpPr>
              <p:grpSp>
                <p:nvGrpSpPr>
                  <p:cNvPr id="140045" name="Group 212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49" name="Line 21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50" name="Oval 21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46" name="Group 212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47" name="Line 21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48" name="Oval 21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3" name="Group 2127"/>
                <p:cNvGrpSpPr>
                  <a:grpSpLocks/>
                </p:cNvGrpSpPr>
                <p:nvPr/>
              </p:nvGrpSpPr>
              <p:grpSpPr bwMode="auto">
                <a:xfrm rot="4260000">
                  <a:off x="5570" y="698"/>
                  <a:ext cx="29" cy="90"/>
                  <a:chOff x="1320" y="1143"/>
                  <a:chExt cx="29" cy="90"/>
                </a:xfrm>
              </p:grpSpPr>
              <p:grpSp>
                <p:nvGrpSpPr>
                  <p:cNvPr id="140039" name="Group 212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43" name="Line 21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44" name="Oval 21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40" name="Group 213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41" name="Line 21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42" name="Oval 21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4" name="Group 2134"/>
                <p:cNvGrpSpPr>
                  <a:grpSpLocks/>
                </p:cNvGrpSpPr>
                <p:nvPr/>
              </p:nvGrpSpPr>
              <p:grpSpPr bwMode="auto">
                <a:xfrm rot="4440000">
                  <a:off x="5581" y="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140033" name="Group 213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37" name="Line 21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38" name="Oval 21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34" name="Group 213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35" name="Line 2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36" name="Oval 21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5" name="Group 2141"/>
                <p:cNvGrpSpPr>
                  <a:grpSpLocks/>
                </p:cNvGrpSpPr>
                <p:nvPr/>
              </p:nvGrpSpPr>
              <p:grpSpPr bwMode="auto">
                <a:xfrm rot="4680000">
                  <a:off x="5589" y="75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0027" name="Group 214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31" name="Line 21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32" name="Oval 21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28" name="Group 214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29" name="Line 21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30" name="Oval 2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6" name="Group 2148"/>
                <p:cNvGrpSpPr>
                  <a:grpSpLocks/>
                </p:cNvGrpSpPr>
                <p:nvPr/>
              </p:nvGrpSpPr>
              <p:grpSpPr bwMode="auto">
                <a:xfrm rot="4860000">
                  <a:off x="5595" y="784"/>
                  <a:ext cx="29" cy="90"/>
                  <a:chOff x="1425" y="1147"/>
                  <a:chExt cx="29" cy="90"/>
                </a:xfrm>
              </p:grpSpPr>
              <p:grpSp>
                <p:nvGrpSpPr>
                  <p:cNvPr id="140021" name="Group 214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25" name="Line 2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26" name="Oval 21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22" name="Group 215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23" name="Line 2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24" name="Oval 2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7" name="Group 2155"/>
                <p:cNvGrpSpPr>
                  <a:grpSpLocks/>
                </p:cNvGrpSpPr>
                <p:nvPr/>
              </p:nvGrpSpPr>
              <p:grpSpPr bwMode="auto">
                <a:xfrm rot="5100000">
                  <a:off x="5600" y="81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0015" name="Group 215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19" name="Line 2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20" name="Oval 21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16" name="Group 215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17" name="Line 21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18" name="Oval 2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8" name="Group 2162"/>
                <p:cNvGrpSpPr>
                  <a:grpSpLocks/>
                </p:cNvGrpSpPr>
                <p:nvPr/>
              </p:nvGrpSpPr>
              <p:grpSpPr bwMode="auto">
                <a:xfrm rot="5280000">
                  <a:off x="5603" y="8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0009" name="Group 216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13" name="Line 2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14" name="Oval 21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10" name="Group 216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11" name="Line 21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12" name="Oval 21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39" name="Group 2169"/>
                <p:cNvGrpSpPr>
                  <a:grpSpLocks/>
                </p:cNvGrpSpPr>
                <p:nvPr/>
              </p:nvGrpSpPr>
              <p:grpSpPr bwMode="auto">
                <a:xfrm rot="5460000">
                  <a:off x="5604" y="87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0003" name="Group 217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07" name="Line 21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08" name="Oval 21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0004" name="Group 217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0005" name="Line 21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06" name="Oval 21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0" name="Group 2176"/>
                <p:cNvGrpSpPr>
                  <a:grpSpLocks/>
                </p:cNvGrpSpPr>
                <p:nvPr/>
              </p:nvGrpSpPr>
              <p:grpSpPr bwMode="auto">
                <a:xfrm rot="-5400000">
                  <a:off x="5606" y="1184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997" name="Group 217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0001" name="Line 21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02" name="Oval 21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98" name="Group 218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99" name="Line 21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0000" name="Oval 2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1" name="Group 2183"/>
                <p:cNvGrpSpPr>
                  <a:grpSpLocks/>
                </p:cNvGrpSpPr>
                <p:nvPr/>
              </p:nvGrpSpPr>
              <p:grpSpPr bwMode="auto">
                <a:xfrm rot="-5400000">
                  <a:off x="5607" y="1149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991" name="Group 218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95" name="Line 21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96" name="Oval 21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92" name="Group 218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93" name="Line 2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94" name="Oval 2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2" name="Group 2190"/>
                <p:cNvGrpSpPr>
                  <a:grpSpLocks/>
                </p:cNvGrpSpPr>
                <p:nvPr/>
              </p:nvGrpSpPr>
              <p:grpSpPr bwMode="auto">
                <a:xfrm rot="-5400000">
                  <a:off x="5607" y="1114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985" name="Group 219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89" name="Line 21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90" name="Oval 21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86" name="Group 219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87" name="Line 2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88" name="Oval 2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3" name="Group 2197"/>
                <p:cNvGrpSpPr>
                  <a:grpSpLocks/>
                </p:cNvGrpSpPr>
                <p:nvPr/>
              </p:nvGrpSpPr>
              <p:grpSpPr bwMode="auto">
                <a:xfrm rot="-5400000">
                  <a:off x="5608" y="10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979" name="Group 219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83" name="Line 21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84" name="Oval 22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80" name="Group 220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81" name="Line 2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82" name="Oval 2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4" name="Group 2204"/>
                <p:cNvGrpSpPr>
                  <a:grpSpLocks/>
                </p:cNvGrpSpPr>
                <p:nvPr/>
              </p:nvGrpSpPr>
              <p:grpSpPr bwMode="auto">
                <a:xfrm rot="-5400000">
                  <a:off x="5608" y="1044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973" name="Group 220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77" name="Line 22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78" name="Oval 22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74" name="Group 220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75" name="Line 22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76" name="Oval 2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5" name="Group 2211"/>
                <p:cNvGrpSpPr>
                  <a:grpSpLocks/>
                </p:cNvGrpSpPr>
                <p:nvPr/>
              </p:nvGrpSpPr>
              <p:grpSpPr bwMode="auto">
                <a:xfrm rot="-5400000">
                  <a:off x="5608" y="1009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967" name="Group 221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71" name="Line 22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72" name="Oval 22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68" name="Group 221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69" name="Line 2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70" name="Oval 2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6" name="Group 2218"/>
                <p:cNvGrpSpPr>
                  <a:grpSpLocks/>
                </p:cNvGrpSpPr>
                <p:nvPr/>
              </p:nvGrpSpPr>
              <p:grpSpPr bwMode="auto">
                <a:xfrm rot="-5400000">
                  <a:off x="5608" y="974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961" name="Group 221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65" name="Line 22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66" name="Oval 22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62" name="Group 222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63" name="Line 2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64" name="Oval 2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7" name="Group 2225"/>
                <p:cNvGrpSpPr>
                  <a:grpSpLocks/>
                </p:cNvGrpSpPr>
                <p:nvPr/>
              </p:nvGrpSpPr>
              <p:grpSpPr bwMode="auto">
                <a:xfrm rot="-5400000">
                  <a:off x="5607" y="939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955" name="Group 222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59" name="Line 2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60" name="Oval 22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56" name="Group 222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57" name="Line 2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58" name="Oval 22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948" name="Group 2232"/>
                <p:cNvGrpSpPr>
                  <a:grpSpLocks/>
                </p:cNvGrpSpPr>
                <p:nvPr/>
              </p:nvGrpSpPr>
              <p:grpSpPr bwMode="auto">
                <a:xfrm rot="-5400000">
                  <a:off x="5606" y="904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949" name="Group 223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53" name="Line 22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54" name="Oval 22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50" name="Group 223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51" name="Line 2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52" name="Oval 2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8" name="Group 2239"/>
              <p:cNvGrpSpPr>
                <a:grpSpLocks/>
              </p:cNvGrpSpPr>
              <p:nvPr/>
            </p:nvGrpSpPr>
            <p:grpSpPr bwMode="auto">
              <a:xfrm>
                <a:off x="104" y="3481"/>
                <a:ext cx="545" cy="547"/>
                <a:chOff x="94" y="2372"/>
                <a:chExt cx="545" cy="547"/>
              </a:xfrm>
            </p:grpSpPr>
            <p:grpSp>
              <p:nvGrpSpPr>
                <p:cNvPr id="139745" name="Group 2240"/>
                <p:cNvGrpSpPr>
                  <a:grpSpLocks/>
                </p:cNvGrpSpPr>
                <p:nvPr/>
              </p:nvGrpSpPr>
              <p:grpSpPr bwMode="auto">
                <a:xfrm rot="13190560" flipH="1">
                  <a:off x="296" y="2717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921" name="Group 224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25" name="Line 22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26" name="Oval 22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22" name="Group 224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23" name="Line 22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24" name="Oval 22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46" name="Group 2247"/>
                <p:cNvGrpSpPr>
                  <a:grpSpLocks/>
                </p:cNvGrpSpPr>
                <p:nvPr/>
              </p:nvGrpSpPr>
              <p:grpSpPr bwMode="auto">
                <a:xfrm rot="13020000" flipH="1">
                  <a:off x="321" y="2737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915" name="Group 224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19" name="Line 22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20" name="Oval 22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16" name="Group 225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17" name="Line 22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18" name="Oval 2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47" name="Group 2254"/>
                <p:cNvGrpSpPr>
                  <a:grpSpLocks/>
                </p:cNvGrpSpPr>
                <p:nvPr/>
              </p:nvGrpSpPr>
              <p:grpSpPr bwMode="auto">
                <a:xfrm rot="12780000" flipH="1">
                  <a:off x="348" y="2755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909" name="Group 225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13" name="Line 22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14" name="Oval 22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10" name="Group 225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11" name="Line 22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12" name="Oval 22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48" name="Group 2261"/>
                <p:cNvGrpSpPr>
                  <a:grpSpLocks/>
                </p:cNvGrpSpPr>
                <p:nvPr/>
              </p:nvGrpSpPr>
              <p:grpSpPr bwMode="auto">
                <a:xfrm rot="12540000" flipH="1">
                  <a:off x="374" y="2771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903" name="Group 226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07" name="Line 22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08" name="Oval 22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904" name="Group 226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905" name="Line 22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06" name="Oval 22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49" name="Group 2268"/>
                <p:cNvGrpSpPr>
                  <a:grpSpLocks/>
                </p:cNvGrpSpPr>
                <p:nvPr/>
              </p:nvGrpSpPr>
              <p:grpSpPr bwMode="auto">
                <a:xfrm rot="12240000" flipH="1">
                  <a:off x="401" y="2787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897" name="Group 226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901" name="Line 22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02" name="Oval 22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98" name="Group 227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99" name="Line 22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900" name="Oval 2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0" name="Group 2275"/>
                <p:cNvGrpSpPr>
                  <a:grpSpLocks/>
                </p:cNvGrpSpPr>
                <p:nvPr/>
              </p:nvGrpSpPr>
              <p:grpSpPr bwMode="auto">
                <a:xfrm rot="12060000" flipH="1">
                  <a:off x="428" y="2799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891" name="Group 227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95" name="Line 22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96" name="Oval 22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92" name="Group 227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93" name="Line 22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94" name="Oval 22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1" name="Group 2282"/>
                <p:cNvGrpSpPr>
                  <a:grpSpLocks/>
                </p:cNvGrpSpPr>
                <p:nvPr/>
              </p:nvGrpSpPr>
              <p:grpSpPr bwMode="auto">
                <a:xfrm rot="11820000" flipH="1">
                  <a:off x="457" y="2809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885" name="Group 228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89" name="Line 22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90" name="Oval 22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86" name="Group 228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87" name="Line 22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88" name="Oval 2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2" name="Group 2289"/>
                <p:cNvGrpSpPr>
                  <a:grpSpLocks/>
                </p:cNvGrpSpPr>
                <p:nvPr/>
              </p:nvGrpSpPr>
              <p:grpSpPr bwMode="auto">
                <a:xfrm rot="11580000" flipH="1">
                  <a:off x="487" y="2818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879" name="Group 229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83" name="Line 22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84" name="Oval 22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80" name="Group 229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81" name="Line 22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82" name="Oval 2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3" name="Group 2296"/>
                <p:cNvGrpSpPr>
                  <a:grpSpLocks/>
                </p:cNvGrpSpPr>
                <p:nvPr/>
              </p:nvGrpSpPr>
              <p:grpSpPr bwMode="auto">
                <a:xfrm rot="11340000" flipH="1">
                  <a:off x="517" y="2823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873" name="Group 229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77" name="Line 22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78" name="Oval 22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74" name="Group 230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75" name="Line 23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76" name="Oval 2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4" name="Group 2303"/>
                <p:cNvGrpSpPr>
                  <a:grpSpLocks/>
                </p:cNvGrpSpPr>
                <p:nvPr/>
              </p:nvGrpSpPr>
              <p:grpSpPr bwMode="auto">
                <a:xfrm rot="11090560" flipH="1">
                  <a:off x="547" y="2827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867" name="Group 230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71" name="Line 23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72" name="Oval 23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68" name="Group 230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69" name="Line 23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70" name="Oval 23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5" name="Group 2310"/>
                <p:cNvGrpSpPr>
                  <a:grpSpLocks/>
                </p:cNvGrpSpPr>
                <p:nvPr/>
              </p:nvGrpSpPr>
              <p:grpSpPr bwMode="auto">
                <a:xfrm rot="10920000" flipH="1">
                  <a:off x="577" y="2829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861" name="Group 231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65" name="Line 23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66" name="Oval 23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62" name="Group 231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63" name="Line 23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64" name="Oval 23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6" name="Group 2317"/>
                <p:cNvGrpSpPr>
                  <a:grpSpLocks/>
                </p:cNvGrpSpPr>
                <p:nvPr/>
              </p:nvGrpSpPr>
              <p:grpSpPr bwMode="auto">
                <a:xfrm rot="10800000" flipH="1">
                  <a:off x="610" y="2829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855" name="Group 231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59" name="Line 23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60" name="Oval 23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56" name="Group 232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57" name="Line 23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58" name="Oval 2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7" name="Group 2324"/>
                <p:cNvGrpSpPr>
                  <a:grpSpLocks/>
                </p:cNvGrpSpPr>
                <p:nvPr/>
              </p:nvGrpSpPr>
              <p:grpSpPr bwMode="auto">
                <a:xfrm rot="16020000" flipH="1">
                  <a:off x="127" y="2376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849" name="Group 232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53" name="Line 23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54" name="Oval 23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50" name="Group 232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51" name="Line 23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52" name="Oval 2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8" name="Group 2331"/>
                <p:cNvGrpSpPr>
                  <a:grpSpLocks/>
                </p:cNvGrpSpPr>
                <p:nvPr/>
              </p:nvGrpSpPr>
              <p:grpSpPr bwMode="auto">
                <a:xfrm rot="15720000" flipH="1">
                  <a:off x="131" y="2408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843" name="Group 233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47" name="Line 23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48" name="Oval 23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44" name="Group 233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45" name="Line 23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46" name="Oval 2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59" name="Group 2338"/>
                <p:cNvGrpSpPr>
                  <a:grpSpLocks/>
                </p:cNvGrpSpPr>
                <p:nvPr/>
              </p:nvGrpSpPr>
              <p:grpSpPr bwMode="auto">
                <a:xfrm rot="15420000" flipH="1">
                  <a:off x="136" y="2440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837" name="Group 233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41" name="Line 23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42" name="Oval 23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38" name="Group 234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39" name="Line 23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40" name="Oval 2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0" name="Group 2345"/>
                <p:cNvGrpSpPr>
                  <a:grpSpLocks/>
                </p:cNvGrpSpPr>
                <p:nvPr/>
              </p:nvGrpSpPr>
              <p:grpSpPr bwMode="auto">
                <a:xfrm rot="15180000" flipH="1">
                  <a:off x="142" y="2470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831" name="Group 234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35" name="Line 23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36" name="Oval 23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32" name="Group 234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33" name="Line 23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34" name="Oval 23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1" name="Group 2352"/>
                <p:cNvGrpSpPr>
                  <a:grpSpLocks/>
                </p:cNvGrpSpPr>
                <p:nvPr/>
              </p:nvGrpSpPr>
              <p:grpSpPr bwMode="auto">
                <a:xfrm rot="14940000" flipH="1">
                  <a:off x="149" y="2501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825" name="Group 235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29" name="Line 23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30" name="Oval 23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26" name="Group 235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27" name="Line 23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28" name="Oval 23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2" name="Group 2359"/>
                <p:cNvGrpSpPr>
                  <a:grpSpLocks/>
                </p:cNvGrpSpPr>
                <p:nvPr/>
              </p:nvGrpSpPr>
              <p:grpSpPr bwMode="auto">
                <a:xfrm rot="14760000" flipH="1">
                  <a:off x="159" y="2528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819" name="Group 236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23" name="Line 23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24" name="Oval 23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20" name="Group 236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21" name="Line 23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22" name="Oval 2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3" name="Group 2366"/>
                <p:cNvGrpSpPr>
                  <a:grpSpLocks/>
                </p:cNvGrpSpPr>
                <p:nvPr/>
              </p:nvGrpSpPr>
              <p:grpSpPr bwMode="auto">
                <a:xfrm rot="14520000" flipH="1">
                  <a:off x="172" y="2556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813" name="Group 236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17" name="Line 23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18" name="Oval 23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14" name="Group 237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15" name="Line 23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16" name="Oval 2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4" name="Group 2373"/>
                <p:cNvGrpSpPr>
                  <a:grpSpLocks/>
                </p:cNvGrpSpPr>
                <p:nvPr/>
              </p:nvGrpSpPr>
              <p:grpSpPr bwMode="auto">
                <a:xfrm rot="14340000" flipH="1">
                  <a:off x="185" y="2583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807" name="Group 237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11" name="Line 23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12" name="Oval 23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08" name="Group 237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09" name="Line 23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10" name="Oval 2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5" name="Group 2380"/>
                <p:cNvGrpSpPr>
                  <a:grpSpLocks/>
                </p:cNvGrpSpPr>
                <p:nvPr/>
              </p:nvGrpSpPr>
              <p:grpSpPr bwMode="auto">
                <a:xfrm rot="14100000" flipH="1">
                  <a:off x="201" y="2608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801" name="Group 238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805" name="Line 23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06" name="Oval 23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802" name="Group 238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803" name="Line 23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04" name="Oval 2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6" name="Group 2387"/>
                <p:cNvGrpSpPr>
                  <a:grpSpLocks/>
                </p:cNvGrpSpPr>
                <p:nvPr/>
              </p:nvGrpSpPr>
              <p:grpSpPr bwMode="auto">
                <a:xfrm rot="13920000" flipH="1">
                  <a:off x="217" y="2632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795" name="Group 238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99" name="Line 23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800" name="Oval 23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96" name="Group 239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97" name="Line 23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98" name="Oval 23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7" name="Group 2394"/>
                <p:cNvGrpSpPr>
                  <a:grpSpLocks/>
                </p:cNvGrpSpPr>
                <p:nvPr/>
              </p:nvGrpSpPr>
              <p:grpSpPr bwMode="auto">
                <a:xfrm rot="13680000" flipH="1">
                  <a:off x="235" y="2655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789" name="Group 239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93" name="Line 23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94" name="Oval 23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90" name="Group 239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91" name="Line 23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92" name="Oval 24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8" name="Group 2401"/>
                <p:cNvGrpSpPr>
                  <a:grpSpLocks/>
                </p:cNvGrpSpPr>
                <p:nvPr/>
              </p:nvGrpSpPr>
              <p:grpSpPr bwMode="auto">
                <a:xfrm rot="13500000" flipH="1">
                  <a:off x="255" y="2677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783" name="Group 240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87" name="Line 24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88" name="Oval 24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84" name="Group 240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85" name="Line 24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86" name="Oval 2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69" name="Group 2408"/>
                <p:cNvGrpSpPr>
                  <a:grpSpLocks/>
                </p:cNvGrpSpPr>
                <p:nvPr/>
              </p:nvGrpSpPr>
              <p:grpSpPr bwMode="auto">
                <a:xfrm rot="13320000" flipH="1">
                  <a:off x="276" y="2697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777" name="Group 240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81" name="Line 24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82" name="Oval 24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78" name="Group 241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79" name="Line 24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80" name="Oval 24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770" name="Group 2415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23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771" name="Group 241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75" name="Line 24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76" name="Oval 24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72" name="Group 241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73" name="Line 24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74" name="Oval 24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139499" name="Group 2422"/>
              <p:cNvGrpSpPr>
                <a:grpSpLocks/>
              </p:cNvGrpSpPr>
              <p:nvPr/>
            </p:nvGrpSpPr>
            <p:grpSpPr bwMode="auto">
              <a:xfrm>
                <a:off x="99" y="2627"/>
                <a:ext cx="549" cy="850"/>
                <a:chOff x="92" y="394"/>
                <a:chExt cx="549" cy="850"/>
              </a:xfrm>
            </p:grpSpPr>
            <p:grpSp>
              <p:nvGrpSpPr>
                <p:cNvPr id="139500" name="Group 2423"/>
                <p:cNvGrpSpPr>
                  <a:grpSpLocks/>
                </p:cNvGrpSpPr>
                <p:nvPr/>
              </p:nvGrpSpPr>
              <p:grpSpPr bwMode="auto">
                <a:xfrm rot="21420000" flipH="1">
                  <a:off x="612" y="394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739" name="Group 242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43" name="Line 24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44" name="Oval 24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40" name="Group 242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41" name="Line 24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42" name="Oval 24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1" name="Group 2430"/>
                <p:cNvGrpSpPr>
                  <a:grpSpLocks/>
                </p:cNvGrpSpPr>
                <p:nvPr/>
              </p:nvGrpSpPr>
              <p:grpSpPr bwMode="auto">
                <a:xfrm rot="21180000" flipH="1">
                  <a:off x="580" y="3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733" name="Group 243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37" name="Line 24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38" name="Oval 24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34" name="Group 243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35" name="Line 24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36" name="Oval 24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2" name="Group 2437"/>
                <p:cNvGrpSpPr>
                  <a:grpSpLocks/>
                </p:cNvGrpSpPr>
                <p:nvPr/>
              </p:nvGrpSpPr>
              <p:grpSpPr bwMode="auto">
                <a:xfrm rot="21000000" flipH="1">
                  <a:off x="549" y="400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727" name="Group 243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31" name="Line 24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32" name="Oval 24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28" name="Group 244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29" name="Line 24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30" name="Oval 24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3" name="Group 2444"/>
                <p:cNvGrpSpPr>
                  <a:grpSpLocks/>
                </p:cNvGrpSpPr>
                <p:nvPr/>
              </p:nvGrpSpPr>
              <p:grpSpPr bwMode="auto">
                <a:xfrm rot="20760000" flipH="1">
                  <a:off x="519" y="404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721" name="Group 244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25" name="Line 24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26" name="Oval 24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22" name="Group 244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23" name="Line 24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24" name="Oval 24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4" name="Group 2451"/>
                <p:cNvGrpSpPr>
                  <a:grpSpLocks/>
                </p:cNvGrpSpPr>
                <p:nvPr/>
              </p:nvGrpSpPr>
              <p:grpSpPr bwMode="auto">
                <a:xfrm rot="20580000" flipH="1">
                  <a:off x="488" y="409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715" name="Group 245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19" name="Line 24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20" name="Oval 24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16" name="Group 245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17" name="Line 24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18" name="Oval 24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5" name="Group 2458"/>
                <p:cNvGrpSpPr>
                  <a:grpSpLocks/>
                </p:cNvGrpSpPr>
                <p:nvPr/>
              </p:nvGrpSpPr>
              <p:grpSpPr bwMode="auto">
                <a:xfrm rot="20340000" flipH="1">
                  <a:off x="460" y="417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709" name="Group 245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13" name="Line 24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14" name="Oval 24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10" name="Group 246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11" name="Line 24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12" name="Oval 24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6" name="Group 2465"/>
                <p:cNvGrpSpPr>
                  <a:grpSpLocks/>
                </p:cNvGrpSpPr>
                <p:nvPr/>
              </p:nvGrpSpPr>
              <p:grpSpPr bwMode="auto">
                <a:xfrm rot="20100000" flipH="1">
                  <a:off x="432" y="428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703" name="Group 246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07" name="Line 24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08" name="Oval 24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704" name="Group 246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705" name="Line 24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06" name="Oval 24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7" name="Group 2472"/>
                <p:cNvGrpSpPr>
                  <a:grpSpLocks/>
                </p:cNvGrpSpPr>
                <p:nvPr/>
              </p:nvGrpSpPr>
              <p:grpSpPr bwMode="auto">
                <a:xfrm rot="19920000" flipH="1">
                  <a:off x="404" y="440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697" name="Group 247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701" name="Line 24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02" name="Oval 24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98" name="Group 247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99" name="Line 24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700" name="Oval 24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8" name="Group 2479"/>
                <p:cNvGrpSpPr>
                  <a:grpSpLocks/>
                </p:cNvGrpSpPr>
                <p:nvPr/>
              </p:nvGrpSpPr>
              <p:grpSpPr bwMode="auto">
                <a:xfrm rot="19680000" flipH="1">
                  <a:off x="378" y="455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691" name="Group 248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95" name="Line 24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96" name="Oval 24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92" name="Group 248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93" name="Line 24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94" name="Oval 24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09" name="Group 2486"/>
                <p:cNvGrpSpPr>
                  <a:grpSpLocks/>
                </p:cNvGrpSpPr>
                <p:nvPr/>
              </p:nvGrpSpPr>
              <p:grpSpPr bwMode="auto">
                <a:xfrm rot="19500000" flipH="1">
                  <a:off x="353" y="469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685" name="Group 248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89" name="Line 24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90" name="Oval 24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86" name="Group 249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87" name="Line 24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88" name="Oval 24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0" name="Group 2493"/>
                <p:cNvGrpSpPr>
                  <a:grpSpLocks/>
                </p:cNvGrpSpPr>
                <p:nvPr/>
              </p:nvGrpSpPr>
              <p:grpSpPr bwMode="auto">
                <a:xfrm rot="19260000" flipH="1">
                  <a:off x="329" y="486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679" name="Group 249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83" name="Line 24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84" name="Oval 24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80" name="Group 249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81" name="Line 24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82" name="Oval 24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1" name="Group 2500"/>
                <p:cNvGrpSpPr>
                  <a:grpSpLocks/>
                </p:cNvGrpSpPr>
                <p:nvPr/>
              </p:nvGrpSpPr>
              <p:grpSpPr bwMode="auto">
                <a:xfrm rot="19080000" flipH="1">
                  <a:off x="306" y="504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673" name="Group 250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77" name="Line 25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78" name="Oval 25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74" name="Group 250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75" name="Line 25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76" name="Oval 25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2" name="Group 2507"/>
                <p:cNvGrpSpPr>
                  <a:grpSpLocks/>
                </p:cNvGrpSpPr>
                <p:nvPr/>
              </p:nvGrpSpPr>
              <p:grpSpPr bwMode="auto">
                <a:xfrm rot="18900000" flipH="1">
                  <a:off x="284" y="524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667" name="Group 250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71" name="Line 25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72" name="Oval 25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68" name="Group 251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69" name="Line 25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70" name="Oval 25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3" name="Group 2514"/>
                <p:cNvGrpSpPr>
                  <a:grpSpLocks/>
                </p:cNvGrpSpPr>
                <p:nvPr/>
              </p:nvGrpSpPr>
              <p:grpSpPr bwMode="auto">
                <a:xfrm rot="18840000" flipH="1">
                  <a:off x="261" y="545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661" name="Group 251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65" name="Line 25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66" name="Oval 25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62" name="Group 251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63" name="Line 25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64" name="Oval 25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4" name="Group 2521"/>
                <p:cNvGrpSpPr>
                  <a:grpSpLocks/>
                </p:cNvGrpSpPr>
                <p:nvPr/>
              </p:nvGrpSpPr>
              <p:grpSpPr bwMode="auto">
                <a:xfrm rot="18540000" flipH="1">
                  <a:off x="240" y="570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655" name="Group 252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59" name="Line 25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60" name="Oval 25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56" name="Group 252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57" name="Line 25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58" name="Oval 25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5" name="Group 2528"/>
                <p:cNvGrpSpPr>
                  <a:grpSpLocks/>
                </p:cNvGrpSpPr>
                <p:nvPr/>
              </p:nvGrpSpPr>
              <p:grpSpPr bwMode="auto">
                <a:xfrm rot="18240000" flipH="1">
                  <a:off x="221" y="5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649" name="Group 252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53" name="Line 25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54" name="Oval 25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50" name="Group 253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51" name="Line 25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52" name="Oval 25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6" name="Group 2535"/>
                <p:cNvGrpSpPr>
                  <a:grpSpLocks/>
                </p:cNvGrpSpPr>
                <p:nvPr/>
              </p:nvGrpSpPr>
              <p:grpSpPr bwMode="auto">
                <a:xfrm rot="18000000" flipH="1">
                  <a:off x="203" y="620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643" name="Group 253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47" name="Line 25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48" name="Oval 25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44" name="Group 253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45" name="Line 25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46" name="Oval 25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7" name="Group 2542"/>
                <p:cNvGrpSpPr>
                  <a:grpSpLocks/>
                </p:cNvGrpSpPr>
                <p:nvPr/>
              </p:nvGrpSpPr>
              <p:grpSpPr bwMode="auto">
                <a:xfrm rot="17760000" flipH="1">
                  <a:off x="185" y="646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637" name="Group 254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41" name="Line 25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42" name="Oval 25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38" name="Group 254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39" name="Line 25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40" name="Oval 25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8" name="Group 2549"/>
                <p:cNvGrpSpPr>
                  <a:grpSpLocks/>
                </p:cNvGrpSpPr>
                <p:nvPr/>
              </p:nvGrpSpPr>
              <p:grpSpPr bwMode="auto">
                <a:xfrm rot="17580000" flipH="1">
                  <a:off x="172" y="672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631" name="Group 255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35" name="Line 25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36" name="Oval 25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32" name="Group 255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33" name="Line 25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34" name="Oval 25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19" name="Group 2556"/>
                <p:cNvGrpSpPr>
                  <a:grpSpLocks/>
                </p:cNvGrpSpPr>
                <p:nvPr/>
              </p:nvGrpSpPr>
              <p:grpSpPr bwMode="auto">
                <a:xfrm rot="17340000" flipH="1">
                  <a:off x="160" y="699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625" name="Group 255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29" name="Line 25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30" name="Oval 25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26" name="Group 256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27" name="Line 25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28" name="Oval 25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0" name="Group 2563"/>
                <p:cNvGrpSpPr>
                  <a:grpSpLocks/>
                </p:cNvGrpSpPr>
                <p:nvPr/>
              </p:nvGrpSpPr>
              <p:grpSpPr bwMode="auto">
                <a:xfrm rot="17160000" flipH="1">
                  <a:off x="149" y="728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619" name="Group 256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23" name="Line 25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24" name="Oval 25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20" name="Group 256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21" name="Line 25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22" name="Oval 25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1" name="Group 2570"/>
                <p:cNvGrpSpPr>
                  <a:grpSpLocks/>
                </p:cNvGrpSpPr>
                <p:nvPr/>
              </p:nvGrpSpPr>
              <p:grpSpPr bwMode="auto">
                <a:xfrm rot="16920000" flipH="1">
                  <a:off x="141" y="757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613" name="Group 257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17" name="Line 25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18" name="Oval 25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14" name="Group 257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15" name="Line 25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16" name="Oval 25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2" name="Group 2577"/>
                <p:cNvGrpSpPr>
                  <a:grpSpLocks/>
                </p:cNvGrpSpPr>
                <p:nvPr/>
              </p:nvGrpSpPr>
              <p:grpSpPr bwMode="auto">
                <a:xfrm rot="16740000" flipH="1">
                  <a:off x="135" y="785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607" name="Group 257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11" name="Line 25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12" name="Oval 25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08" name="Group 258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09" name="Line 25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10" name="Oval 25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3" name="Group 2584"/>
                <p:cNvGrpSpPr>
                  <a:grpSpLocks/>
                </p:cNvGrpSpPr>
                <p:nvPr/>
              </p:nvGrpSpPr>
              <p:grpSpPr bwMode="auto">
                <a:xfrm rot="16500000" flipH="1">
                  <a:off x="130" y="814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601" name="Group 258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605" name="Line 25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06" name="Oval 25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602" name="Group 258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603" name="Line 25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04" name="Oval 25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4" name="Group 2591"/>
                <p:cNvGrpSpPr>
                  <a:grpSpLocks/>
                </p:cNvGrpSpPr>
                <p:nvPr/>
              </p:nvGrpSpPr>
              <p:grpSpPr bwMode="auto">
                <a:xfrm rot="16320000" flipH="1">
                  <a:off x="127" y="843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595" name="Group 259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99" name="Line 25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600" name="Oval 25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96" name="Group 259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97" name="Line 25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98" name="Oval 25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5" name="Group 2598"/>
                <p:cNvGrpSpPr>
                  <a:grpSpLocks/>
                </p:cNvGrpSpPr>
                <p:nvPr/>
              </p:nvGrpSpPr>
              <p:grpSpPr bwMode="auto">
                <a:xfrm rot="16140000" flipH="1">
                  <a:off x="126" y="873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589" name="Group 259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93" name="Line 26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94" name="Oval 26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90" name="Group 260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91" name="Line 26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92" name="Oval 26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6" name="Group 2605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1185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583" name="Group 26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87" name="Line 26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88" name="Oval 26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84" name="Group 26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85" name="Line 26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86" name="Oval 26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7" name="Group 2612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50"/>
                  <a:ext cx="29" cy="90"/>
                  <a:chOff x="1355" y="1146"/>
                  <a:chExt cx="29" cy="90"/>
                </a:xfrm>
              </p:grpSpPr>
              <p:grpSp>
                <p:nvGrpSpPr>
                  <p:cNvPr id="139577" name="Group 26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81" name="Line 26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82" name="Oval 26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78" name="Group 26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79" name="Line 26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80" name="Oval 26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8" name="Group 2619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15"/>
                  <a:ext cx="29" cy="90"/>
                  <a:chOff x="1390" y="1146"/>
                  <a:chExt cx="29" cy="90"/>
                </a:xfrm>
              </p:grpSpPr>
              <p:grpSp>
                <p:nvGrpSpPr>
                  <p:cNvPr id="139571" name="Group 26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75" name="Line 26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76" name="Oval 26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72" name="Group 26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73" name="Line 26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74" name="Oval 26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29" name="Group 2626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80"/>
                  <a:ext cx="29" cy="90"/>
                  <a:chOff x="1425" y="1147"/>
                  <a:chExt cx="29" cy="90"/>
                </a:xfrm>
              </p:grpSpPr>
              <p:grpSp>
                <p:nvGrpSpPr>
                  <p:cNvPr id="139565" name="Group 26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69" name="Line 26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70" name="Oval 26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66" name="Group 26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67" name="Line 26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68" name="Oval 26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30" name="Group 2633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45"/>
                  <a:ext cx="29" cy="90"/>
                  <a:chOff x="1460" y="1147"/>
                  <a:chExt cx="29" cy="90"/>
                </a:xfrm>
              </p:grpSpPr>
              <p:grpSp>
                <p:nvGrpSpPr>
                  <p:cNvPr id="139559" name="Group 26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63" name="Line 26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64" name="Oval 26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60" name="Group 26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61" name="Line 26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62" name="Oval 26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31" name="Group 2640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10"/>
                  <a:ext cx="29" cy="90"/>
                  <a:chOff x="1215" y="1142"/>
                  <a:chExt cx="29" cy="90"/>
                </a:xfrm>
              </p:grpSpPr>
              <p:grpSp>
                <p:nvGrpSpPr>
                  <p:cNvPr id="139553" name="Group 26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57" name="Line 26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58" name="Oval 26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54" name="Group 26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55" name="Line 26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56" name="Oval 26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32" name="Group 2647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975"/>
                  <a:ext cx="29" cy="90"/>
                  <a:chOff x="1250" y="1142"/>
                  <a:chExt cx="29" cy="90"/>
                </a:xfrm>
              </p:grpSpPr>
              <p:grpSp>
                <p:nvGrpSpPr>
                  <p:cNvPr id="139547" name="Group 26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51" name="Line 26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52" name="Oval 26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48" name="Group 26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49" name="Line 26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50" name="Oval 26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33" name="Group 2654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940"/>
                  <a:ext cx="29" cy="90"/>
                  <a:chOff x="1285" y="1143"/>
                  <a:chExt cx="29" cy="90"/>
                </a:xfrm>
              </p:grpSpPr>
              <p:grpSp>
                <p:nvGrpSpPr>
                  <p:cNvPr id="139541" name="Group 26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45" name="Line 26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46" name="Oval 26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42" name="Group 26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43" name="Line 26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44" name="Oval 2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39534" name="Group 2661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905"/>
                  <a:ext cx="29" cy="90"/>
                  <a:chOff x="1320" y="1143"/>
                  <a:chExt cx="29" cy="90"/>
                </a:xfrm>
              </p:grpSpPr>
              <p:grpSp>
                <p:nvGrpSpPr>
                  <p:cNvPr id="139535" name="Group 26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39539" name="Line 26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40" name="Oval 26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9536" name="Group 26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39537" name="Line 26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9538" name="Oval 26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59396" name="Group 2668"/>
          <p:cNvGrpSpPr>
            <a:grpSpLocks/>
          </p:cNvGrpSpPr>
          <p:nvPr/>
        </p:nvGrpSpPr>
        <p:grpSpPr bwMode="auto">
          <a:xfrm>
            <a:off x="109538" y="5367338"/>
            <a:ext cx="5338762" cy="839787"/>
            <a:chOff x="643" y="1208"/>
            <a:chExt cx="3363" cy="529"/>
          </a:xfrm>
        </p:grpSpPr>
        <p:grpSp>
          <p:nvGrpSpPr>
            <p:cNvPr id="138519" name="Group 2669"/>
            <p:cNvGrpSpPr>
              <a:grpSpLocks noChangeAspect="1"/>
            </p:cNvGrpSpPr>
            <p:nvPr/>
          </p:nvGrpSpPr>
          <p:grpSpPr bwMode="auto">
            <a:xfrm flipH="1">
              <a:off x="1377" y="1570"/>
              <a:ext cx="2629" cy="80"/>
              <a:chOff x="168" y="3859"/>
              <a:chExt cx="4359" cy="132"/>
            </a:xfrm>
          </p:grpSpPr>
          <p:sp>
            <p:nvSpPr>
              <p:cNvPr id="139043" name="Freeform 2670"/>
              <p:cNvSpPr>
                <a:spLocks noChangeAspect="1"/>
              </p:cNvSpPr>
              <p:nvPr/>
            </p:nvSpPr>
            <p:spPr bwMode="auto">
              <a:xfrm>
                <a:off x="44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4" name="Freeform 2671"/>
              <p:cNvSpPr>
                <a:spLocks noChangeAspect="1"/>
              </p:cNvSpPr>
              <p:nvPr/>
            </p:nvSpPr>
            <p:spPr bwMode="auto">
              <a:xfrm>
                <a:off x="362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5" name="Freeform 2672"/>
              <p:cNvSpPr>
                <a:spLocks noChangeAspect="1"/>
              </p:cNvSpPr>
              <p:nvPr/>
            </p:nvSpPr>
            <p:spPr bwMode="auto">
              <a:xfrm>
                <a:off x="71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6" name="Freeform 2673"/>
              <p:cNvSpPr>
                <a:spLocks noChangeAspect="1"/>
              </p:cNvSpPr>
              <p:nvPr/>
            </p:nvSpPr>
            <p:spPr bwMode="auto">
              <a:xfrm>
                <a:off x="6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7" name="Freeform 2674"/>
              <p:cNvSpPr>
                <a:spLocks noChangeAspect="1"/>
              </p:cNvSpPr>
              <p:nvPr/>
            </p:nvSpPr>
            <p:spPr bwMode="auto">
              <a:xfrm>
                <a:off x="98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8" name="Freeform 2675"/>
              <p:cNvSpPr>
                <a:spLocks noChangeAspect="1"/>
              </p:cNvSpPr>
              <p:nvPr/>
            </p:nvSpPr>
            <p:spPr bwMode="auto">
              <a:xfrm>
                <a:off x="9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49" name="Freeform 2676"/>
              <p:cNvSpPr>
                <a:spLocks noChangeAspect="1"/>
              </p:cNvSpPr>
              <p:nvPr/>
            </p:nvSpPr>
            <p:spPr bwMode="auto">
              <a:xfrm>
                <a:off x="125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0" name="Freeform 2677"/>
              <p:cNvSpPr>
                <a:spLocks noChangeAspect="1"/>
              </p:cNvSpPr>
              <p:nvPr/>
            </p:nvSpPr>
            <p:spPr bwMode="auto">
              <a:xfrm>
                <a:off x="117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1" name="Freeform 2678"/>
              <p:cNvSpPr>
                <a:spLocks noChangeAspect="1"/>
              </p:cNvSpPr>
              <p:nvPr/>
            </p:nvSpPr>
            <p:spPr bwMode="auto">
              <a:xfrm>
                <a:off x="153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2" name="Freeform 2679"/>
              <p:cNvSpPr>
                <a:spLocks noChangeAspect="1"/>
              </p:cNvSpPr>
              <p:nvPr/>
            </p:nvSpPr>
            <p:spPr bwMode="auto">
              <a:xfrm>
                <a:off x="145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3" name="Freeform 2680"/>
              <p:cNvSpPr>
                <a:spLocks noChangeAspect="1"/>
              </p:cNvSpPr>
              <p:nvPr/>
            </p:nvSpPr>
            <p:spPr bwMode="auto">
              <a:xfrm>
                <a:off x="18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4" name="Freeform 2681"/>
              <p:cNvSpPr>
                <a:spLocks noChangeAspect="1"/>
              </p:cNvSpPr>
              <p:nvPr/>
            </p:nvSpPr>
            <p:spPr bwMode="auto">
              <a:xfrm>
                <a:off x="172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5" name="Freeform 2682"/>
              <p:cNvSpPr>
                <a:spLocks noChangeAspect="1"/>
              </p:cNvSpPr>
              <p:nvPr/>
            </p:nvSpPr>
            <p:spPr bwMode="auto">
              <a:xfrm>
                <a:off x="207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6" name="Freeform 2683"/>
              <p:cNvSpPr>
                <a:spLocks noChangeAspect="1"/>
              </p:cNvSpPr>
              <p:nvPr/>
            </p:nvSpPr>
            <p:spPr bwMode="auto">
              <a:xfrm>
                <a:off x="199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7" name="Freeform 2684"/>
              <p:cNvSpPr>
                <a:spLocks noChangeAspect="1"/>
              </p:cNvSpPr>
              <p:nvPr/>
            </p:nvSpPr>
            <p:spPr bwMode="auto">
              <a:xfrm>
                <a:off x="234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8" name="Freeform 2685"/>
              <p:cNvSpPr>
                <a:spLocks noChangeAspect="1"/>
              </p:cNvSpPr>
              <p:nvPr/>
            </p:nvSpPr>
            <p:spPr bwMode="auto">
              <a:xfrm>
                <a:off x="226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59" name="Freeform 2686"/>
              <p:cNvSpPr>
                <a:spLocks noChangeAspect="1"/>
              </p:cNvSpPr>
              <p:nvPr/>
            </p:nvSpPr>
            <p:spPr bwMode="auto">
              <a:xfrm>
                <a:off x="2617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0" name="Freeform 2687"/>
              <p:cNvSpPr>
                <a:spLocks noChangeAspect="1"/>
              </p:cNvSpPr>
              <p:nvPr/>
            </p:nvSpPr>
            <p:spPr bwMode="auto">
              <a:xfrm>
                <a:off x="253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1" name="Freeform 2688"/>
              <p:cNvSpPr>
                <a:spLocks noChangeAspect="1"/>
              </p:cNvSpPr>
              <p:nvPr/>
            </p:nvSpPr>
            <p:spPr bwMode="auto">
              <a:xfrm>
                <a:off x="2888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2" name="Freeform 2689"/>
              <p:cNvSpPr>
                <a:spLocks noChangeAspect="1"/>
              </p:cNvSpPr>
              <p:nvPr/>
            </p:nvSpPr>
            <p:spPr bwMode="auto">
              <a:xfrm>
                <a:off x="281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3" name="Freeform 2690"/>
              <p:cNvSpPr>
                <a:spLocks noChangeAspect="1"/>
              </p:cNvSpPr>
              <p:nvPr/>
            </p:nvSpPr>
            <p:spPr bwMode="auto">
              <a:xfrm>
                <a:off x="316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4" name="Freeform 2691"/>
              <p:cNvSpPr>
                <a:spLocks noChangeAspect="1"/>
              </p:cNvSpPr>
              <p:nvPr/>
            </p:nvSpPr>
            <p:spPr bwMode="auto">
              <a:xfrm>
                <a:off x="308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065" name="Freeform 2692"/>
              <p:cNvSpPr>
                <a:spLocks noChangeAspect="1"/>
              </p:cNvSpPr>
              <p:nvPr/>
            </p:nvSpPr>
            <p:spPr bwMode="auto">
              <a:xfrm>
                <a:off x="335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9066" name="Group 2693"/>
              <p:cNvGrpSpPr>
                <a:grpSpLocks noChangeAspect="1"/>
              </p:cNvGrpSpPr>
              <p:nvPr/>
            </p:nvGrpSpPr>
            <p:grpSpPr bwMode="auto">
              <a:xfrm>
                <a:off x="2482" y="3861"/>
                <a:ext cx="11" cy="87"/>
                <a:chOff x="1015" y="2428"/>
                <a:chExt cx="46" cy="372"/>
              </a:xfrm>
            </p:grpSpPr>
            <p:sp>
              <p:nvSpPr>
                <p:cNvPr id="139482" name="AutoShape 269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83" name="AutoShape 269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67" name="Group 2696"/>
              <p:cNvGrpSpPr>
                <a:grpSpLocks noChangeAspect="1"/>
              </p:cNvGrpSpPr>
              <p:nvPr/>
            </p:nvGrpSpPr>
            <p:grpSpPr bwMode="auto">
              <a:xfrm>
                <a:off x="2643" y="3875"/>
                <a:ext cx="9" cy="104"/>
                <a:chOff x="1790" y="2461"/>
                <a:chExt cx="40" cy="447"/>
              </a:xfrm>
            </p:grpSpPr>
            <p:sp>
              <p:nvSpPr>
                <p:cNvPr id="139480" name="AutoShape 269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81" name="AutoShape 26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68" name="Group 2699"/>
              <p:cNvGrpSpPr>
                <a:grpSpLocks noChangeAspect="1"/>
              </p:cNvGrpSpPr>
              <p:nvPr/>
            </p:nvGrpSpPr>
            <p:grpSpPr bwMode="auto">
              <a:xfrm>
                <a:off x="2513" y="3876"/>
                <a:ext cx="9" cy="106"/>
                <a:chOff x="1151" y="2490"/>
                <a:chExt cx="40" cy="455"/>
              </a:xfrm>
            </p:grpSpPr>
            <p:sp>
              <p:nvSpPr>
                <p:cNvPr id="139478" name="AutoShape 270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79" name="AutoShape 2701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69" name="Group 2702"/>
              <p:cNvGrpSpPr>
                <a:grpSpLocks noChangeAspect="1"/>
              </p:cNvGrpSpPr>
              <p:nvPr/>
            </p:nvGrpSpPr>
            <p:grpSpPr bwMode="auto">
              <a:xfrm>
                <a:off x="2678" y="3861"/>
                <a:ext cx="8" cy="75"/>
                <a:chOff x="1914" y="2425"/>
                <a:chExt cx="40" cy="326"/>
              </a:xfrm>
            </p:grpSpPr>
            <p:sp>
              <p:nvSpPr>
                <p:cNvPr id="139476" name="AutoShape 270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77" name="AutoShape 270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0" name="Group 2705"/>
              <p:cNvGrpSpPr>
                <a:grpSpLocks noChangeAspect="1"/>
              </p:cNvGrpSpPr>
              <p:nvPr/>
            </p:nvGrpSpPr>
            <p:grpSpPr bwMode="auto">
              <a:xfrm>
                <a:off x="2543" y="3909"/>
                <a:ext cx="8" cy="78"/>
                <a:chOff x="1284" y="2652"/>
                <a:chExt cx="40" cy="337"/>
              </a:xfrm>
            </p:grpSpPr>
            <p:sp>
              <p:nvSpPr>
                <p:cNvPr id="139474" name="AutoShape 270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75" name="AutoShape 2707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1" name="Group 2708"/>
              <p:cNvGrpSpPr>
                <a:grpSpLocks noChangeAspect="1"/>
              </p:cNvGrpSpPr>
              <p:nvPr/>
            </p:nvGrpSpPr>
            <p:grpSpPr bwMode="auto">
              <a:xfrm>
                <a:off x="2611" y="3909"/>
                <a:ext cx="9" cy="82"/>
                <a:chOff x="1658" y="2628"/>
                <a:chExt cx="40" cy="355"/>
              </a:xfrm>
            </p:grpSpPr>
            <p:sp>
              <p:nvSpPr>
                <p:cNvPr id="139472" name="AutoShape 270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73" name="AutoShape 271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2" name="Group 2711"/>
              <p:cNvGrpSpPr>
                <a:grpSpLocks noChangeAspect="1"/>
              </p:cNvGrpSpPr>
              <p:nvPr/>
            </p:nvGrpSpPr>
            <p:grpSpPr bwMode="auto">
              <a:xfrm>
                <a:off x="2583" y="3951"/>
                <a:ext cx="9" cy="28"/>
                <a:chOff x="1516" y="2835"/>
                <a:chExt cx="42" cy="123"/>
              </a:xfrm>
            </p:grpSpPr>
            <p:sp>
              <p:nvSpPr>
                <p:cNvPr id="139470" name="AutoShape 271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71" name="AutoShape 271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3" name="Group 2714"/>
              <p:cNvGrpSpPr>
                <a:grpSpLocks noChangeAspect="1"/>
              </p:cNvGrpSpPr>
              <p:nvPr/>
            </p:nvGrpSpPr>
            <p:grpSpPr bwMode="auto">
              <a:xfrm>
                <a:off x="2770" y="3867"/>
                <a:ext cx="10" cy="102"/>
                <a:chOff x="2195" y="2463"/>
                <a:chExt cx="40" cy="442"/>
              </a:xfrm>
            </p:grpSpPr>
            <p:sp>
              <p:nvSpPr>
                <p:cNvPr id="139468" name="AutoShape 271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69" name="AutoShape 271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4" name="Group 2717"/>
              <p:cNvGrpSpPr>
                <a:grpSpLocks noChangeAspect="1"/>
              </p:cNvGrpSpPr>
              <p:nvPr/>
            </p:nvGrpSpPr>
            <p:grpSpPr bwMode="auto">
              <a:xfrm>
                <a:off x="2803" y="3899"/>
                <a:ext cx="10" cy="90"/>
                <a:chOff x="2329" y="2599"/>
                <a:chExt cx="43" cy="386"/>
              </a:xfrm>
            </p:grpSpPr>
            <p:sp>
              <p:nvSpPr>
                <p:cNvPr id="139466" name="AutoShape 2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67" name="AutoShape 27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5" name="Group 2720"/>
              <p:cNvGrpSpPr>
                <a:grpSpLocks noChangeAspect="1"/>
              </p:cNvGrpSpPr>
              <p:nvPr/>
            </p:nvGrpSpPr>
            <p:grpSpPr bwMode="auto">
              <a:xfrm>
                <a:off x="2703" y="3868"/>
                <a:ext cx="10" cy="37"/>
                <a:chOff x="2478" y="2807"/>
                <a:chExt cx="43" cy="178"/>
              </a:xfrm>
            </p:grpSpPr>
            <p:sp>
              <p:nvSpPr>
                <p:cNvPr id="139464" name="AutoShape 2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65" name="AutoShape 27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6" name="Group 2723"/>
              <p:cNvGrpSpPr>
                <a:grpSpLocks noChangeAspect="1"/>
              </p:cNvGrpSpPr>
              <p:nvPr/>
            </p:nvGrpSpPr>
            <p:grpSpPr bwMode="auto">
              <a:xfrm>
                <a:off x="2739" y="3863"/>
                <a:ext cx="9" cy="62"/>
                <a:chOff x="2065" y="2441"/>
                <a:chExt cx="40" cy="272"/>
              </a:xfrm>
            </p:grpSpPr>
            <p:sp>
              <p:nvSpPr>
                <p:cNvPr id="139462" name="AutoShape 272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63" name="AutoShape 2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7" name="Group 2726"/>
              <p:cNvGrpSpPr>
                <a:grpSpLocks noChangeAspect="1"/>
              </p:cNvGrpSpPr>
              <p:nvPr/>
            </p:nvGrpSpPr>
            <p:grpSpPr bwMode="auto">
              <a:xfrm>
                <a:off x="2834" y="3945"/>
                <a:ext cx="10" cy="37"/>
                <a:chOff x="2478" y="2807"/>
                <a:chExt cx="43" cy="178"/>
              </a:xfrm>
            </p:grpSpPr>
            <p:sp>
              <p:nvSpPr>
                <p:cNvPr id="139460" name="AutoShape 2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61" name="AutoShape 2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8" name="Group 2729"/>
              <p:cNvGrpSpPr>
                <a:grpSpLocks noChangeAspect="1"/>
              </p:cNvGrpSpPr>
              <p:nvPr/>
            </p:nvGrpSpPr>
            <p:grpSpPr bwMode="auto">
              <a:xfrm>
                <a:off x="2961" y="3863"/>
                <a:ext cx="10" cy="52"/>
                <a:chOff x="3094" y="2443"/>
                <a:chExt cx="40" cy="183"/>
              </a:xfrm>
            </p:grpSpPr>
            <p:sp>
              <p:nvSpPr>
                <p:cNvPr id="139458" name="AutoShape 273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59" name="AutoShape 273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79" name="Group 2732"/>
              <p:cNvGrpSpPr>
                <a:grpSpLocks noChangeAspect="1"/>
              </p:cNvGrpSpPr>
              <p:nvPr/>
            </p:nvGrpSpPr>
            <p:grpSpPr bwMode="auto">
              <a:xfrm>
                <a:off x="2933" y="3863"/>
                <a:ext cx="10" cy="95"/>
                <a:chOff x="2978" y="2432"/>
                <a:chExt cx="46" cy="375"/>
              </a:xfrm>
            </p:grpSpPr>
            <p:sp>
              <p:nvSpPr>
                <p:cNvPr id="139456" name="AutoShape 273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57" name="AutoShape 2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0" name="Group 2735"/>
              <p:cNvGrpSpPr>
                <a:grpSpLocks noChangeAspect="1"/>
              </p:cNvGrpSpPr>
              <p:nvPr/>
            </p:nvGrpSpPr>
            <p:grpSpPr bwMode="auto">
              <a:xfrm>
                <a:off x="2903" y="3882"/>
                <a:ext cx="10" cy="102"/>
                <a:chOff x="2832" y="2516"/>
                <a:chExt cx="43" cy="436"/>
              </a:xfrm>
            </p:grpSpPr>
            <p:sp>
              <p:nvSpPr>
                <p:cNvPr id="139454" name="AutoShape 273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55" name="AutoShape 273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1" name="Group 2738"/>
              <p:cNvGrpSpPr>
                <a:grpSpLocks noChangeAspect="1"/>
              </p:cNvGrpSpPr>
              <p:nvPr/>
            </p:nvGrpSpPr>
            <p:grpSpPr bwMode="auto">
              <a:xfrm>
                <a:off x="2870" y="3936"/>
                <a:ext cx="9" cy="50"/>
                <a:chOff x="2668" y="2761"/>
                <a:chExt cx="40" cy="217"/>
              </a:xfrm>
            </p:grpSpPr>
            <p:sp>
              <p:nvSpPr>
                <p:cNvPr id="139452" name="AutoShape 2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53" name="AutoShape 274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2" name="Group 2741"/>
              <p:cNvGrpSpPr>
                <a:grpSpLocks noChangeAspect="1"/>
              </p:cNvGrpSpPr>
              <p:nvPr/>
            </p:nvGrpSpPr>
            <p:grpSpPr bwMode="auto">
              <a:xfrm flipV="1">
                <a:off x="3066" y="3886"/>
                <a:ext cx="9" cy="102"/>
                <a:chOff x="3217" y="3037"/>
                <a:chExt cx="46" cy="372"/>
              </a:xfrm>
            </p:grpSpPr>
            <p:sp>
              <p:nvSpPr>
                <p:cNvPr id="139450" name="AutoShape 274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51" name="AutoShape 274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3" name="Group 2744"/>
              <p:cNvGrpSpPr>
                <a:grpSpLocks noChangeAspect="1"/>
              </p:cNvGrpSpPr>
              <p:nvPr/>
            </p:nvGrpSpPr>
            <p:grpSpPr bwMode="auto">
              <a:xfrm>
                <a:off x="3033" y="3860"/>
                <a:ext cx="11" cy="102"/>
                <a:chOff x="3353" y="3099"/>
                <a:chExt cx="40" cy="455"/>
              </a:xfrm>
            </p:grpSpPr>
            <p:sp>
              <p:nvSpPr>
                <p:cNvPr id="139448" name="AutoShape 274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49" name="AutoShape 2746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4" name="Group 2747"/>
              <p:cNvGrpSpPr>
                <a:grpSpLocks noChangeAspect="1"/>
              </p:cNvGrpSpPr>
              <p:nvPr/>
            </p:nvGrpSpPr>
            <p:grpSpPr bwMode="auto">
              <a:xfrm>
                <a:off x="3007" y="3864"/>
                <a:ext cx="11" cy="60"/>
                <a:chOff x="3486" y="3261"/>
                <a:chExt cx="40" cy="337"/>
              </a:xfrm>
            </p:grpSpPr>
            <p:sp>
              <p:nvSpPr>
                <p:cNvPr id="139446" name="AutoShape 274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47" name="AutoShape 2749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5" name="Group 2750"/>
              <p:cNvGrpSpPr>
                <a:grpSpLocks noChangeAspect="1"/>
              </p:cNvGrpSpPr>
              <p:nvPr/>
            </p:nvGrpSpPr>
            <p:grpSpPr bwMode="auto">
              <a:xfrm>
                <a:off x="3200" y="3866"/>
                <a:ext cx="10" cy="103"/>
                <a:chOff x="2195" y="2463"/>
                <a:chExt cx="40" cy="442"/>
              </a:xfrm>
            </p:grpSpPr>
            <p:sp>
              <p:nvSpPr>
                <p:cNvPr id="139444" name="AutoShape 275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45" name="AutoShape 275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6" name="Group 2753"/>
              <p:cNvGrpSpPr>
                <a:grpSpLocks noChangeAspect="1"/>
              </p:cNvGrpSpPr>
              <p:nvPr/>
            </p:nvGrpSpPr>
            <p:grpSpPr bwMode="auto">
              <a:xfrm>
                <a:off x="3162" y="3901"/>
                <a:ext cx="10" cy="90"/>
                <a:chOff x="2329" y="2599"/>
                <a:chExt cx="43" cy="386"/>
              </a:xfrm>
            </p:grpSpPr>
            <p:sp>
              <p:nvSpPr>
                <p:cNvPr id="139442" name="AutoShape 275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43" name="AutoShape 2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7" name="Group 2756"/>
              <p:cNvGrpSpPr>
                <a:grpSpLocks noChangeAspect="1"/>
              </p:cNvGrpSpPr>
              <p:nvPr/>
            </p:nvGrpSpPr>
            <p:grpSpPr bwMode="auto">
              <a:xfrm>
                <a:off x="3094" y="3924"/>
                <a:ext cx="10" cy="62"/>
                <a:chOff x="2065" y="2441"/>
                <a:chExt cx="40" cy="272"/>
              </a:xfrm>
            </p:grpSpPr>
            <p:sp>
              <p:nvSpPr>
                <p:cNvPr id="139440" name="AutoShape 275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41" name="AutoShape 275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8" name="Group 2759"/>
              <p:cNvGrpSpPr>
                <a:grpSpLocks noChangeAspect="1"/>
              </p:cNvGrpSpPr>
              <p:nvPr/>
            </p:nvGrpSpPr>
            <p:grpSpPr bwMode="auto">
              <a:xfrm flipV="1">
                <a:off x="3134" y="3940"/>
                <a:ext cx="10" cy="42"/>
                <a:chOff x="2815" y="1923"/>
                <a:chExt cx="40" cy="217"/>
              </a:xfrm>
            </p:grpSpPr>
            <p:sp>
              <p:nvSpPr>
                <p:cNvPr id="139438" name="AutoShape 2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39" name="AutoShape 2761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89" name="Group 2762"/>
              <p:cNvGrpSpPr>
                <a:grpSpLocks noChangeAspect="1"/>
              </p:cNvGrpSpPr>
              <p:nvPr/>
            </p:nvGrpSpPr>
            <p:grpSpPr bwMode="auto">
              <a:xfrm>
                <a:off x="3228" y="3862"/>
                <a:ext cx="11" cy="63"/>
                <a:chOff x="2329" y="2599"/>
                <a:chExt cx="43" cy="386"/>
              </a:xfrm>
            </p:grpSpPr>
            <p:sp>
              <p:nvSpPr>
                <p:cNvPr id="139436" name="AutoShape 2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37" name="AutoShape 27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0" name="Group 2765"/>
              <p:cNvGrpSpPr>
                <a:grpSpLocks noChangeAspect="1"/>
              </p:cNvGrpSpPr>
              <p:nvPr/>
            </p:nvGrpSpPr>
            <p:grpSpPr bwMode="auto">
              <a:xfrm>
                <a:off x="3267" y="3867"/>
                <a:ext cx="10" cy="37"/>
                <a:chOff x="2478" y="2807"/>
                <a:chExt cx="43" cy="178"/>
              </a:xfrm>
            </p:grpSpPr>
            <p:sp>
              <p:nvSpPr>
                <p:cNvPr id="139434" name="AutoShape 27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35" name="AutoShape 2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1" name="Group 2768"/>
              <p:cNvGrpSpPr>
                <a:grpSpLocks noChangeAspect="1"/>
              </p:cNvGrpSpPr>
              <p:nvPr/>
            </p:nvGrpSpPr>
            <p:grpSpPr bwMode="auto">
              <a:xfrm>
                <a:off x="3327" y="3877"/>
                <a:ext cx="11" cy="103"/>
                <a:chOff x="2195" y="2463"/>
                <a:chExt cx="40" cy="442"/>
              </a:xfrm>
            </p:grpSpPr>
            <p:sp>
              <p:nvSpPr>
                <p:cNvPr id="139432" name="AutoShape 2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33" name="AutoShape 2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2" name="Group 2771"/>
              <p:cNvGrpSpPr>
                <a:grpSpLocks noChangeAspect="1"/>
              </p:cNvGrpSpPr>
              <p:nvPr/>
            </p:nvGrpSpPr>
            <p:grpSpPr bwMode="auto">
              <a:xfrm>
                <a:off x="3360" y="3915"/>
                <a:ext cx="10" cy="73"/>
                <a:chOff x="2329" y="2599"/>
                <a:chExt cx="43" cy="386"/>
              </a:xfrm>
            </p:grpSpPr>
            <p:sp>
              <p:nvSpPr>
                <p:cNvPr id="139430" name="AutoShape 277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31" name="AutoShape 277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3" name="Group 2774"/>
              <p:cNvGrpSpPr>
                <a:grpSpLocks noChangeAspect="1"/>
              </p:cNvGrpSpPr>
              <p:nvPr/>
            </p:nvGrpSpPr>
            <p:grpSpPr bwMode="auto">
              <a:xfrm>
                <a:off x="3296" y="3863"/>
                <a:ext cx="11" cy="78"/>
                <a:chOff x="2065" y="2441"/>
                <a:chExt cx="40" cy="272"/>
              </a:xfrm>
            </p:grpSpPr>
            <p:sp>
              <p:nvSpPr>
                <p:cNvPr id="139428" name="AutoShape 277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29" name="AutoShape 2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9094" name="Freeform 2777"/>
              <p:cNvSpPr>
                <a:spLocks noChangeAspect="1"/>
              </p:cNvSpPr>
              <p:nvPr/>
            </p:nvSpPr>
            <p:spPr bwMode="auto">
              <a:xfrm>
                <a:off x="1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9095" name="Group 2778"/>
              <p:cNvGrpSpPr>
                <a:grpSpLocks noChangeAspect="1"/>
              </p:cNvGrpSpPr>
              <p:nvPr/>
            </p:nvGrpSpPr>
            <p:grpSpPr bwMode="auto">
              <a:xfrm>
                <a:off x="302" y="3860"/>
                <a:ext cx="11" cy="86"/>
                <a:chOff x="1015" y="2428"/>
                <a:chExt cx="46" cy="372"/>
              </a:xfrm>
            </p:grpSpPr>
            <p:sp>
              <p:nvSpPr>
                <p:cNvPr id="139426" name="AutoShape 277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27" name="AutoShape 278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6" name="Group 2781"/>
              <p:cNvGrpSpPr>
                <a:grpSpLocks noChangeAspect="1"/>
              </p:cNvGrpSpPr>
              <p:nvPr/>
            </p:nvGrpSpPr>
            <p:grpSpPr bwMode="auto">
              <a:xfrm>
                <a:off x="469" y="3875"/>
                <a:ext cx="9" cy="104"/>
                <a:chOff x="1790" y="2461"/>
                <a:chExt cx="40" cy="447"/>
              </a:xfrm>
            </p:grpSpPr>
            <p:sp>
              <p:nvSpPr>
                <p:cNvPr id="139424" name="AutoShape 278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25" name="AutoShape 278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7" name="Group 2784"/>
              <p:cNvGrpSpPr>
                <a:grpSpLocks noChangeAspect="1"/>
              </p:cNvGrpSpPr>
              <p:nvPr/>
            </p:nvGrpSpPr>
            <p:grpSpPr bwMode="auto">
              <a:xfrm>
                <a:off x="333" y="3872"/>
                <a:ext cx="9" cy="107"/>
                <a:chOff x="1151" y="2490"/>
                <a:chExt cx="40" cy="455"/>
              </a:xfrm>
            </p:grpSpPr>
            <p:sp>
              <p:nvSpPr>
                <p:cNvPr id="139422" name="AutoShape 278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23" name="AutoShape 278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8" name="Group 2787"/>
              <p:cNvGrpSpPr>
                <a:grpSpLocks noChangeAspect="1"/>
              </p:cNvGrpSpPr>
              <p:nvPr/>
            </p:nvGrpSpPr>
            <p:grpSpPr bwMode="auto">
              <a:xfrm>
                <a:off x="497" y="3863"/>
                <a:ext cx="9" cy="75"/>
                <a:chOff x="1914" y="2425"/>
                <a:chExt cx="40" cy="326"/>
              </a:xfrm>
            </p:grpSpPr>
            <p:sp>
              <p:nvSpPr>
                <p:cNvPr id="139420" name="AutoShape 278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21" name="AutoShape 278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099" name="Group 2790"/>
              <p:cNvGrpSpPr>
                <a:grpSpLocks noChangeAspect="1"/>
              </p:cNvGrpSpPr>
              <p:nvPr/>
            </p:nvGrpSpPr>
            <p:grpSpPr bwMode="auto">
              <a:xfrm>
                <a:off x="363" y="3909"/>
                <a:ext cx="9" cy="78"/>
                <a:chOff x="1284" y="2652"/>
                <a:chExt cx="40" cy="337"/>
              </a:xfrm>
            </p:grpSpPr>
            <p:sp>
              <p:nvSpPr>
                <p:cNvPr id="139418" name="AutoShape 279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19" name="AutoShape 279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0" name="Group 2793"/>
              <p:cNvGrpSpPr>
                <a:grpSpLocks noChangeAspect="1"/>
              </p:cNvGrpSpPr>
              <p:nvPr/>
            </p:nvGrpSpPr>
            <p:grpSpPr bwMode="auto">
              <a:xfrm>
                <a:off x="436" y="3909"/>
                <a:ext cx="10" cy="82"/>
                <a:chOff x="1658" y="2628"/>
                <a:chExt cx="40" cy="355"/>
              </a:xfrm>
            </p:grpSpPr>
            <p:sp>
              <p:nvSpPr>
                <p:cNvPr id="139416" name="AutoShape 279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17" name="AutoShape 279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1" name="Group 2796"/>
              <p:cNvGrpSpPr>
                <a:grpSpLocks noChangeAspect="1"/>
              </p:cNvGrpSpPr>
              <p:nvPr/>
            </p:nvGrpSpPr>
            <p:grpSpPr bwMode="auto">
              <a:xfrm>
                <a:off x="406" y="3951"/>
                <a:ext cx="10" cy="28"/>
                <a:chOff x="1516" y="2835"/>
                <a:chExt cx="42" cy="123"/>
              </a:xfrm>
            </p:grpSpPr>
            <p:sp>
              <p:nvSpPr>
                <p:cNvPr id="139414" name="AutoShape 279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15" name="AutoShape 279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2" name="Group 2799"/>
              <p:cNvGrpSpPr>
                <a:grpSpLocks noChangeAspect="1"/>
              </p:cNvGrpSpPr>
              <p:nvPr/>
            </p:nvGrpSpPr>
            <p:grpSpPr bwMode="auto">
              <a:xfrm>
                <a:off x="594" y="3867"/>
                <a:ext cx="9" cy="102"/>
                <a:chOff x="2195" y="2463"/>
                <a:chExt cx="40" cy="442"/>
              </a:xfrm>
            </p:grpSpPr>
            <p:sp>
              <p:nvSpPr>
                <p:cNvPr id="139412" name="AutoShape 28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13" name="AutoShape 28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3" name="Group 2802"/>
              <p:cNvGrpSpPr>
                <a:grpSpLocks noChangeAspect="1"/>
              </p:cNvGrpSpPr>
              <p:nvPr/>
            </p:nvGrpSpPr>
            <p:grpSpPr bwMode="auto">
              <a:xfrm>
                <a:off x="626" y="3899"/>
                <a:ext cx="10" cy="90"/>
                <a:chOff x="2329" y="2599"/>
                <a:chExt cx="43" cy="386"/>
              </a:xfrm>
            </p:grpSpPr>
            <p:sp>
              <p:nvSpPr>
                <p:cNvPr id="139410" name="AutoShape 28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11" name="AutoShape 2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4" name="Group 2805"/>
              <p:cNvGrpSpPr>
                <a:grpSpLocks noChangeAspect="1"/>
              </p:cNvGrpSpPr>
              <p:nvPr/>
            </p:nvGrpSpPr>
            <p:grpSpPr bwMode="auto">
              <a:xfrm>
                <a:off x="522" y="3868"/>
                <a:ext cx="10" cy="37"/>
                <a:chOff x="2478" y="2807"/>
                <a:chExt cx="43" cy="178"/>
              </a:xfrm>
            </p:grpSpPr>
            <p:sp>
              <p:nvSpPr>
                <p:cNvPr id="139408" name="AutoShape 28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09" name="AutoShape 28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5" name="Group 2808"/>
              <p:cNvGrpSpPr>
                <a:grpSpLocks noChangeAspect="1"/>
              </p:cNvGrpSpPr>
              <p:nvPr/>
            </p:nvGrpSpPr>
            <p:grpSpPr bwMode="auto">
              <a:xfrm>
                <a:off x="563" y="3863"/>
                <a:ext cx="9" cy="62"/>
                <a:chOff x="2065" y="2441"/>
                <a:chExt cx="40" cy="272"/>
              </a:xfrm>
            </p:grpSpPr>
            <p:sp>
              <p:nvSpPr>
                <p:cNvPr id="139406" name="AutoShape 2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07" name="AutoShape 281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6" name="Group 2811"/>
              <p:cNvGrpSpPr>
                <a:grpSpLocks noChangeAspect="1"/>
              </p:cNvGrpSpPr>
              <p:nvPr/>
            </p:nvGrpSpPr>
            <p:grpSpPr bwMode="auto">
              <a:xfrm>
                <a:off x="657" y="3945"/>
                <a:ext cx="10" cy="37"/>
                <a:chOff x="2478" y="2807"/>
                <a:chExt cx="43" cy="178"/>
              </a:xfrm>
            </p:grpSpPr>
            <p:sp>
              <p:nvSpPr>
                <p:cNvPr id="139404" name="AutoShape 2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05" name="AutoShape 28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7" name="Group 2814"/>
              <p:cNvGrpSpPr>
                <a:grpSpLocks noChangeAspect="1"/>
              </p:cNvGrpSpPr>
              <p:nvPr/>
            </p:nvGrpSpPr>
            <p:grpSpPr bwMode="auto">
              <a:xfrm>
                <a:off x="784" y="3863"/>
                <a:ext cx="11" cy="52"/>
                <a:chOff x="3094" y="2443"/>
                <a:chExt cx="40" cy="183"/>
              </a:xfrm>
            </p:grpSpPr>
            <p:sp>
              <p:nvSpPr>
                <p:cNvPr id="139402" name="AutoShape 281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03" name="AutoShape 281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8" name="Group 2817"/>
              <p:cNvGrpSpPr>
                <a:grpSpLocks noChangeAspect="1"/>
              </p:cNvGrpSpPr>
              <p:nvPr/>
            </p:nvGrpSpPr>
            <p:grpSpPr bwMode="auto">
              <a:xfrm>
                <a:off x="756" y="3863"/>
                <a:ext cx="11" cy="95"/>
                <a:chOff x="2978" y="2432"/>
                <a:chExt cx="46" cy="375"/>
              </a:xfrm>
            </p:grpSpPr>
            <p:sp>
              <p:nvSpPr>
                <p:cNvPr id="139400" name="AutoShape 2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401" name="AutoShape 2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09" name="Group 2820"/>
              <p:cNvGrpSpPr>
                <a:grpSpLocks noChangeAspect="1"/>
              </p:cNvGrpSpPr>
              <p:nvPr/>
            </p:nvGrpSpPr>
            <p:grpSpPr bwMode="auto">
              <a:xfrm>
                <a:off x="725" y="3884"/>
                <a:ext cx="10" cy="102"/>
                <a:chOff x="2832" y="2516"/>
                <a:chExt cx="43" cy="436"/>
              </a:xfrm>
            </p:grpSpPr>
            <p:sp>
              <p:nvSpPr>
                <p:cNvPr id="139398" name="AutoShape 282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99" name="AutoShape 282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0" name="Group 2823"/>
              <p:cNvGrpSpPr>
                <a:grpSpLocks noChangeAspect="1"/>
              </p:cNvGrpSpPr>
              <p:nvPr/>
            </p:nvGrpSpPr>
            <p:grpSpPr bwMode="auto">
              <a:xfrm>
                <a:off x="692" y="3934"/>
                <a:ext cx="9" cy="50"/>
                <a:chOff x="2668" y="2761"/>
                <a:chExt cx="40" cy="217"/>
              </a:xfrm>
            </p:grpSpPr>
            <p:sp>
              <p:nvSpPr>
                <p:cNvPr id="139396" name="AutoShape 282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97" name="AutoShape 2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1" name="Group 2826"/>
              <p:cNvGrpSpPr>
                <a:grpSpLocks noChangeAspect="1"/>
              </p:cNvGrpSpPr>
              <p:nvPr/>
            </p:nvGrpSpPr>
            <p:grpSpPr bwMode="auto">
              <a:xfrm flipV="1">
                <a:off x="890" y="3886"/>
                <a:ext cx="9" cy="102"/>
                <a:chOff x="3217" y="3037"/>
                <a:chExt cx="46" cy="372"/>
              </a:xfrm>
            </p:grpSpPr>
            <p:sp>
              <p:nvSpPr>
                <p:cNvPr id="139394" name="AutoShape 282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95" name="AutoShape 282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2" name="Group 2829"/>
              <p:cNvGrpSpPr>
                <a:grpSpLocks noChangeAspect="1"/>
              </p:cNvGrpSpPr>
              <p:nvPr/>
            </p:nvGrpSpPr>
            <p:grpSpPr bwMode="auto">
              <a:xfrm>
                <a:off x="856" y="3860"/>
                <a:ext cx="11" cy="102"/>
                <a:chOff x="3353" y="3099"/>
                <a:chExt cx="40" cy="455"/>
              </a:xfrm>
            </p:grpSpPr>
            <p:sp>
              <p:nvSpPr>
                <p:cNvPr id="139392" name="AutoShape 283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93" name="AutoShape 283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3" name="Group 2832"/>
              <p:cNvGrpSpPr>
                <a:grpSpLocks noChangeAspect="1"/>
              </p:cNvGrpSpPr>
              <p:nvPr/>
            </p:nvGrpSpPr>
            <p:grpSpPr bwMode="auto">
              <a:xfrm>
                <a:off x="829" y="3862"/>
                <a:ext cx="11" cy="60"/>
                <a:chOff x="3486" y="3261"/>
                <a:chExt cx="40" cy="337"/>
              </a:xfrm>
            </p:grpSpPr>
            <p:sp>
              <p:nvSpPr>
                <p:cNvPr id="139390" name="AutoShape 283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91" name="AutoShape 283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4" name="Group 2835"/>
              <p:cNvGrpSpPr>
                <a:grpSpLocks noChangeAspect="1"/>
              </p:cNvGrpSpPr>
              <p:nvPr/>
            </p:nvGrpSpPr>
            <p:grpSpPr bwMode="auto">
              <a:xfrm>
                <a:off x="1022" y="3866"/>
                <a:ext cx="9" cy="103"/>
                <a:chOff x="2195" y="2463"/>
                <a:chExt cx="40" cy="442"/>
              </a:xfrm>
            </p:grpSpPr>
            <p:sp>
              <p:nvSpPr>
                <p:cNvPr id="139388" name="AutoShape 283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89" name="AutoShape 2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5" name="Group 2838"/>
              <p:cNvGrpSpPr>
                <a:grpSpLocks noChangeAspect="1"/>
              </p:cNvGrpSpPr>
              <p:nvPr/>
            </p:nvGrpSpPr>
            <p:grpSpPr bwMode="auto">
              <a:xfrm>
                <a:off x="988" y="3899"/>
                <a:ext cx="10" cy="90"/>
                <a:chOff x="2329" y="2599"/>
                <a:chExt cx="43" cy="386"/>
              </a:xfrm>
            </p:grpSpPr>
            <p:sp>
              <p:nvSpPr>
                <p:cNvPr id="139386" name="AutoShape 2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87" name="AutoShape 2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6" name="Group 2841"/>
              <p:cNvGrpSpPr>
                <a:grpSpLocks noChangeAspect="1"/>
              </p:cNvGrpSpPr>
              <p:nvPr/>
            </p:nvGrpSpPr>
            <p:grpSpPr bwMode="auto">
              <a:xfrm>
                <a:off x="918" y="3924"/>
                <a:ext cx="9" cy="62"/>
                <a:chOff x="2065" y="2441"/>
                <a:chExt cx="40" cy="272"/>
              </a:xfrm>
            </p:grpSpPr>
            <p:sp>
              <p:nvSpPr>
                <p:cNvPr id="139384" name="AutoShape 284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85" name="AutoShape 284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7" name="Group 2844"/>
              <p:cNvGrpSpPr>
                <a:grpSpLocks noChangeAspect="1"/>
              </p:cNvGrpSpPr>
              <p:nvPr/>
            </p:nvGrpSpPr>
            <p:grpSpPr bwMode="auto">
              <a:xfrm flipV="1">
                <a:off x="957" y="3940"/>
                <a:ext cx="11" cy="42"/>
                <a:chOff x="2815" y="1923"/>
                <a:chExt cx="40" cy="217"/>
              </a:xfrm>
            </p:grpSpPr>
            <p:sp>
              <p:nvSpPr>
                <p:cNvPr id="139382" name="AutoShape 284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83" name="AutoShape 2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8" name="Group 2847"/>
              <p:cNvGrpSpPr>
                <a:grpSpLocks noChangeAspect="1"/>
              </p:cNvGrpSpPr>
              <p:nvPr/>
            </p:nvGrpSpPr>
            <p:grpSpPr bwMode="auto">
              <a:xfrm>
                <a:off x="1052" y="3862"/>
                <a:ext cx="11" cy="63"/>
                <a:chOff x="2329" y="2599"/>
                <a:chExt cx="43" cy="386"/>
              </a:xfrm>
            </p:grpSpPr>
            <p:sp>
              <p:nvSpPr>
                <p:cNvPr id="139380" name="AutoShape 28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81" name="AutoShape 28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19" name="Group 2850"/>
              <p:cNvGrpSpPr>
                <a:grpSpLocks noChangeAspect="1"/>
              </p:cNvGrpSpPr>
              <p:nvPr/>
            </p:nvGrpSpPr>
            <p:grpSpPr bwMode="auto">
              <a:xfrm>
                <a:off x="1090" y="3869"/>
                <a:ext cx="10" cy="37"/>
                <a:chOff x="2478" y="2807"/>
                <a:chExt cx="43" cy="178"/>
              </a:xfrm>
            </p:grpSpPr>
            <p:sp>
              <p:nvSpPr>
                <p:cNvPr id="139378" name="AutoShape 2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79" name="AutoShape 28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0" name="Group 2853"/>
              <p:cNvGrpSpPr>
                <a:grpSpLocks noChangeAspect="1"/>
              </p:cNvGrpSpPr>
              <p:nvPr/>
            </p:nvGrpSpPr>
            <p:grpSpPr bwMode="auto">
              <a:xfrm>
                <a:off x="1151" y="3877"/>
                <a:ext cx="10" cy="103"/>
                <a:chOff x="2195" y="2463"/>
                <a:chExt cx="40" cy="442"/>
              </a:xfrm>
            </p:grpSpPr>
            <p:sp>
              <p:nvSpPr>
                <p:cNvPr id="139376" name="AutoShape 2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77" name="AutoShape 285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1" name="Group 2856"/>
              <p:cNvGrpSpPr>
                <a:grpSpLocks noChangeAspect="1"/>
              </p:cNvGrpSpPr>
              <p:nvPr/>
            </p:nvGrpSpPr>
            <p:grpSpPr bwMode="auto">
              <a:xfrm>
                <a:off x="1183" y="3915"/>
                <a:ext cx="10" cy="73"/>
                <a:chOff x="2329" y="2599"/>
                <a:chExt cx="43" cy="386"/>
              </a:xfrm>
            </p:grpSpPr>
            <p:sp>
              <p:nvSpPr>
                <p:cNvPr id="139374" name="AutoShape 285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75" name="AutoShape 2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2" name="Group 2859"/>
              <p:cNvGrpSpPr>
                <a:grpSpLocks noChangeAspect="1"/>
              </p:cNvGrpSpPr>
              <p:nvPr/>
            </p:nvGrpSpPr>
            <p:grpSpPr bwMode="auto">
              <a:xfrm>
                <a:off x="1120" y="3861"/>
                <a:ext cx="10" cy="78"/>
                <a:chOff x="2065" y="2441"/>
                <a:chExt cx="40" cy="272"/>
              </a:xfrm>
            </p:grpSpPr>
            <p:sp>
              <p:nvSpPr>
                <p:cNvPr id="139372" name="AutoShape 2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73" name="AutoShape 2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3" name="Group 2862"/>
              <p:cNvGrpSpPr>
                <a:grpSpLocks noChangeAspect="1"/>
              </p:cNvGrpSpPr>
              <p:nvPr/>
            </p:nvGrpSpPr>
            <p:grpSpPr bwMode="auto">
              <a:xfrm>
                <a:off x="1392" y="3860"/>
                <a:ext cx="11" cy="86"/>
                <a:chOff x="1015" y="2428"/>
                <a:chExt cx="46" cy="372"/>
              </a:xfrm>
            </p:grpSpPr>
            <p:sp>
              <p:nvSpPr>
                <p:cNvPr id="139370" name="AutoShape 2863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71" name="AutoShape 286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4" name="Group 2865"/>
              <p:cNvGrpSpPr>
                <a:grpSpLocks noChangeAspect="1"/>
              </p:cNvGrpSpPr>
              <p:nvPr/>
            </p:nvGrpSpPr>
            <p:grpSpPr bwMode="auto">
              <a:xfrm>
                <a:off x="1555" y="3875"/>
                <a:ext cx="9" cy="104"/>
                <a:chOff x="1790" y="2461"/>
                <a:chExt cx="40" cy="447"/>
              </a:xfrm>
            </p:grpSpPr>
            <p:sp>
              <p:nvSpPr>
                <p:cNvPr id="139368" name="AutoShape 2866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69" name="AutoShape 2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5" name="Group 2868"/>
              <p:cNvGrpSpPr>
                <a:grpSpLocks noChangeAspect="1"/>
              </p:cNvGrpSpPr>
              <p:nvPr/>
            </p:nvGrpSpPr>
            <p:grpSpPr bwMode="auto">
              <a:xfrm>
                <a:off x="1423" y="3872"/>
                <a:ext cx="9" cy="107"/>
                <a:chOff x="1151" y="2490"/>
                <a:chExt cx="40" cy="455"/>
              </a:xfrm>
            </p:grpSpPr>
            <p:sp>
              <p:nvSpPr>
                <p:cNvPr id="139366" name="AutoShape 2869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67" name="AutoShape 287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6" name="Group 2871"/>
              <p:cNvGrpSpPr>
                <a:grpSpLocks noChangeAspect="1"/>
              </p:cNvGrpSpPr>
              <p:nvPr/>
            </p:nvGrpSpPr>
            <p:grpSpPr bwMode="auto">
              <a:xfrm>
                <a:off x="1591" y="3863"/>
                <a:ext cx="9" cy="75"/>
                <a:chOff x="1914" y="2425"/>
                <a:chExt cx="40" cy="326"/>
              </a:xfrm>
            </p:grpSpPr>
            <p:sp>
              <p:nvSpPr>
                <p:cNvPr id="139364" name="AutoShape 2872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65" name="AutoShape 287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7" name="Group 2874"/>
              <p:cNvGrpSpPr>
                <a:grpSpLocks noChangeAspect="1"/>
              </p:cNvGrpSpPr>
              <p:nvPr/>
            </p:nvGrpSpPr>
            <p:grpSpPr bwMode="auto">
              <a:xfrm>
                <a:off x="1453" y="3909"/>
                <a:ext cx="8" cy="78"/>
                <a:chOff x="1284" y="2652"/>
                <a:chExt cx="40" cy="337"/>
              </a:xfrm>
            </p:grpSpPr>
            <p:sp>
              <p:nvSpPr>
                <p:cNvPr id="139362" name="AutoShape 2875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63" name="AutoShape 287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8" name="Group 2877"/>
              <p:cNvGrpSpPr>
                <a:grpSpLocks noChangeAspect="1"/>
              </p:cNvGrpSpPr>
              <p:nvPr/>
            </p:nvGrpSpPr>
            <p:grpSpPr bwMode="auto">
              <a:xfrm>
                <a:off x="1526" y="3905"/>
                <a:ext cx="10" cy="82"/>
                <a:chOff x="1658" y="2628"/>
                <a:chExt cx="40" cy="355"/>
              </a:xfrm>
            </p:grpSpPr>
            <p:sp>
              <p:nvSpPr>
                <p:cNvPr id="139360" name="AutoShape 2878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61" name="AutoShape 287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29" name="Group 2880"/>
              <p:cNvGrpSpPr>
                <a:grpSpLocks noChangeAspect="1"/>
              </p:cNvGrpSpPr>
              <p:nvPr/>
            </p:nvGrpSpPr>
            <p:grpSpPr bwMode="auto">
              <a:xfrm>
                <a:off x="1496" y="3951"/>
                <a:ext cx="10" cy="28"/>
                <a:chOff x="1516" y="2835"/>
                <a:chExt cx="42" cy="123"/>
              </a:xfrm>
            </p:grpSpPr>
            <p:sp>
              <p:nvSpPr>
                <p:cNvPr id="139358" name="AutoShape 2881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59" name="AutoShape 288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0" name="Group 2883"/>
              <p:cNvGrpSpPr>
                <a:grpSpLocks noChangeAspect="1"/>
              </p:cNvGrpSpPr>
              <p:nvPr/>
            </p:nvGrpSpPr>
            <p:grpSpPr bwMode="auto">
              <a:xfrm>
                <a:off x="1684" y="3867"/>
                <a:ext cx="9" cy="102"/>
                <a:chOff x="2195" y="2463"/>
                <a:chExt cx="40" cy="442"/>
              </a:xfrm>
            </p:grpSpPr>
            <p:sp>
              <p:nvSpPr>
                <p:cNvPr id="139356" name="AutoShape 28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57" name="AutoShape 288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1" name="Group 2886"/>
              <p:cNvGrpSpPr>
                <a:grpSpLocks noChangeAspect="1"/>
              </p:cNvGrpSpPr>
              <p:nvPr/>
            </p:nvGrpSpPr>
            <p:grpSpPr bwMode="auto">
              <a:xfrm>
                <a:off x="1716" y="3899"/>
                <a:ext cx="10" cy="90"/>
                <a:chOff x="2329" y="2599"/>
                <a:chExt cx="43" cy="386"/>
              </a:xfrm>
            </p:grpSpPr>
            <p:sp>
              <p:nvSpPr>
                <p:cNvPr id="139354" name="AutoShape 28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55" name="AutoShape 2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2" name="Group 2889"/>
              <p:cNvGrpSpPr>
                <a:grpSpLocks noChangeAspect="1"/>
              </p:cNvGrpSpPr>
              <p:nvPr/>
            </p:nvGrpSpPr>
            <p:grpSpPr bwMode="auto">
              <a:xfrm>
                <a:off x="1612" y="3868"/>
                <a:ext cx="10" cy="37"/>
                <a:chOff x="2478" y="2807"/>
                <a:chExt cx="43" cy="178"/>
              </a:xfrm>
            </p:grpSpPr>
            <p:sp>
              <p:nvSpPr>
                <p:cNvPr id="139352" name="AutoShape 28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53" name="AutoShape 28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3" name="Group 2892"/>
              <p:cNvGrpSpPr>
                <a:grpSpLocks noChangeAspect="1"/>
              </p:cNvGrpSpPr>
              <p:nvPr/>
            </p:nvGrpSpPr>
            <p:grpSpPr bwMode="auto">
              <a:xfrm>
                <a:off x="1653" y="3863"/>
                <a:ext cx="9" cy="62"/>
                <a:chOff x="2065" y="2441"/>
                <a:chExt cx="40" cy="272"/>
              </a:xfrm>
            </p:grpSpPr>
            <p:sp>
              <p:nvSpPr>
                <p:cNvPr id="139350" name="AutoShape 2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51" name="AutoShape 289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4" name="Group 2895"/>
              <p:cNvGrpSpPr>
                <a:grpSpLocks noChangeAspect="1"/>
              </p:cNvGrpSpPr>
              <p:nvPr/>
            </p:nvGrpSpPr>
            <p:grpSpPr bwMode="auto">
              <a:xfrm>
                <a:off x="1747" y="3945"/>
                <a:ext cx="10" cy="37"/>
                <a:chOff x="2478" y="2807"/>
                <a:chExt cx="43" cy="178"/>
              </a:xfrm>
            </p:grpSpPr>
            <p:sp>
              <p:nvSpPr>
                <p:cNvPr id="139348" name="AutoShape 2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49" name="AutoShape 28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5" name="Group 2898"/>
              <p:cNvGrpSpPr>
                <a:grpSpLocks noChangeAspect="1"/>
              </p:cNvGrpSpPr>
              <p:nvPr/>
            </p:nvGrpSpPr>
            <p:grpSpPr bwMode="auto">
              <a:xfrm>
                <a:off x="1874" y="3863"/>
                <a:ext cx="11" cy="52"/>
                <a:chOff x="3094" y="2443"/>
                <a:chExt cx="40" cy="183"/>
              </a:xfrm>
            </p:grpSpPr>
            <p:sp>
              <p:nvSpPr>
                <p:cNvPr id="139346" name="AutoShape 289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47" name="AutoShape 290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6" name="Group 2901"/>
              <p:cNvGrpSpPr>
                <a:grpSpLocks noChangeAspect="1"/>
              </p:cNvGrpSpPr>
              <p:nvPr/>
            </p:nvGrpSpPr>
            <p:grpSpPr bwMode="auto">
              <a:xfrm>
                <a:off x="1848" y="3863"/>
                <a:ext cx="11" cy="95"/>
                <a:chOff x="2978" y="2432"/>
                <a:chExt cx="46" cy="375"/>
              </a:xfrm>
            </p:grpSpPr>
            <p:sp>
              <p:nvSpPr>
                <p:cNvPr id="139344" name="AutoShape 2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45" name="AutoShape 2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7" name="Group 2904"/>
              <p:cNvGrpSpPr>
                <a:grpSpLocks noChangeAspect="1"/>
              </p:cNvGrpSpPr>
              <p:nvPr/>
            </p:nvGrpSpPr>
            <p:grpSpPr bwMode="auto">
              <a:xfrm>
                <a:off x="1817" y="3882"/>
                <a:ext cx="10" cy="102"/>
                <a:chOff x="2832" y="2516"/>
                <a:chExt cx="43" cy="436"/>
              </a:xfrm>
            </p:grpSpPr>
            <p:sp>
              <p:nvSpPr>
                <p:cNvPr id="139342" name="AutoShape 290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43" name="AutoShape 29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8" name="Group 2907"/>
              <p:cNvGrpSpPr>
                <a:grpSpLocks noChangeAspect="1"/>
              </p:cNvGrpSpPr>
              <p:nvPr/>
            </p:nvGrpSpPr>
            <p:grpSpPr bwMode="auto">
              <a:xfrm>
                <a:off x="1784" y="3934"/>
                <a:ext cx="9" cy="50"/>
                <a:chOff x="2668" y="2761"/>
                <a:chExt cx="40" cy="217"/>
              </a:xfrm>
            </p:grpSpPr>
            <p:sp>
              <p:nvSpPr>
                <p:cNvPr id="139340" name="AutoShape 290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41" name="AutoShape 2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39" name="Group 2910"/>
              <p:cNvGrpSpPr>
                <a:grpSpLocks noChangeAspect="1"/>
              </p:cNvGrpSpPr>
              <p:nvPr/>
            </p:nvGrpSpPr>
            <p:grpSpPr bwMode="auto">
              <a:xfrm flipV="1">
                <a:off x="1980" y="3886"/>
                <a:ext cx="9" cy="102"/>
                <a:chOff x="3217" y="3037"/>
                <a:chExt cx="46" cy="372"/>
              </a:xfrm>
            </p:grpSpPr>
            <p:sp>
              <p:nvSpPr>
                <p:cNvPr id="139338" name="AutoShape 2911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39" name="AutoShape 291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0" name="Group 2913"/>
              <p:cNvGrpSpPr>
                <a:grpSpLocks noChangeAspect="1"/>
              </p:cNvGrpSpPr>
              <p:nvPr/>
            </p:nvGrpSpPr>
            <p:grpSpPr bwMode="auto">
              <a:xfrm>
                <a:off x="1946" y="3860"/>
                <a:ext cx="11" cy="102"/>
                <a:chOff x="3353" y="3099"/>
                <a:chExt cx="40" cy="455"/>
              </a:xfrm>
            </p:grpSpPr>
            <p:sp>
              <p:nvSpPr>
                <p:cNvPr id="139336" name="AutoShape 2914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37" name="AutoShape 291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1" name="Group 2916"/>
              <p:cNvGrpSpPr>
                <a:grpSpLocks noChangeAspect="1"/>
              </p:cNvGrpSpPr>
              <p:nvPr/>
            </p:nvGrpSpPr>
            <p:grpSpPr bwMode="auto">
              <a:xfrm>
                <a:off x="1919" y="3862"/>
                <a:ext cx="11" cy="60"/>
                <a:chOff x="3486" y="3261"/>
                <a:chExt cx="40" cy="337"/>
              </a:xfrm>
            </p:grpSpPr>
            <p:sp>
              <p:nvSpPr>
                <p:cNvPr id="139334" name="AutoShape 2917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35" name="AutoShape 291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2" name="Group 2919"/>
              <p:cNvGrpSpPr>
                <a:grpSpLocks noChangeAspect="1"/>
              </p:cNvGrpSpPr>
              <p:nvPr/>
            </p:nvGrpSpPr>
            <p:grpSpPr bwMode="auto">
              <a:xfrm>
                <a:off x="2112" y="3866"/>
                <a:ext cx="9" cy="103"/>
                <a:chOff x="2195" y="2463"/>
                <a:chExt cx="40" cy="442"/>
              </a:xfrm>
            </p:grpSpPr>
            <p:sp>
              <p:nvSpPr>
                <p:cNvPr id="139332" name="AutoShape 292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33" name="AutoShape 2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3" name="Group 2922"/>
              <p:cNvGrpSpPr>
                <a:grpSpLocks noChangeAspect="1"/>
              </p:cNvGrpSpPr>
              <p:nvPr/>
            </p:nvGrpSpPr>
            <p:grpSpPr bwMode="auto">
              <a:xfrm>
                <a:off x="2076" y="3899"/>
                <a:ext cx="10" cy="90"/>
                <a:chOff x="2329" y="2599"/>
                <a:chExt cx="43" cy="386"/>
              </a:xfrm>
            </p:grpSpPr>
            <p:sp>
              <p:nvSpPr>
                <p:cNvPr id="139330" name="AutoShape 2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31" name="AutoShape 2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4" name="Group 2925"/>
              <p:cNvGrpSpPr>
                <a:grpSpLocks noChangeAspect="1"/>
              </p:cNvGrpSpPr>
              <p:nvPr/>
            </p:nvGrpSpPr>
            <p:grpSpPr bwMode="auto">
              <a:xfrm>
                <a:off x="2008" y="3924"/>
                <a:ext cx="9" cy="62"/>
                <a:chOff x="2065" y="2441"/>
                <a:chExt cx="40" cy="272"/>
              </a:xfrm>
            </p:grpSpPr>
            <p:sp>
              <p:nvSpPr>
                <p:cNvPr id="139328" name="AutoShape 292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29" name="AutoShape 292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5" name="Group 2928"/>
              <p:cNvGrpSpPr>
                <a:grpSpLocks noChangeAspect="1"/>
              </p:cNvGrpSpPr>
              <p:nvPr/>
            </p:nvGrpSpPr>
            <p:grpSpPr bwMode="auto">
              <a:xfrm flipV="1">
                <a:off x="2047" y="3940"/>
                <a:ext cx="11" cy="42"/>
                <a:chOff x="2815" y="1923"/>
                <a:chExt cx="40" cy="217"/>
              </a:xfrm>
            </p:grpSpPr>
            <p:sp>
              <p:nvSpPr>
                <p:cNvPr id="139326" name="AutoShape 2929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27" name="AutoShape 2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6" name="Group 2931"/>
              <p:cNvGrpSpPr>
                <a:grpSpLocks noChangeAspect="1"/>
              </p:cNvGrpSpPr>
              <p:nvPr/>
            </p:nvGrpSpPr>
            <p:grpSpPr bwMode="auto">
              <a:xfrm>
                <a:off x="2142" y="3862"/>
                <a:ext cx="11" cy="63"/>
                <a:chOff x="2329" y="2599"/>
                <a:chExt cx="43" cy="386"/>
              </a:xfrm>
            </p:grpSpPr>
            <p:sp>
              <p:nvSpPr>
                <p:cNvPr id="139324" name="AutoShape 29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25" name="AutoShape 29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7" name="Group 2934"/>
              <p:cNvGrpSpPr>
                <a:grpSpLocks noChangeAspect="1"/>
              </p:cNvGrpSpPr>
              <p:nvPr/>
            </p:nvGrpSpPr>
            <p:grpSpPr bwMode="auto">
              <a:xfrm>
                <a:off x="2180" y="3867"/>
                <a:ext cx="10" cy="37"/>
                <a:chOff x="2478" y="2807"/>
                <a:chExt cx="43" cy="178"/>
              </a:xfrm>
            </p:grpSpPr>
            <p:sp>
              <p:nvSpPr>
                <p:cNvPr id="139322" name="AutoShape 2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23" name="AutoShape 29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8" name="Group 2937"/>
              <p:cNvGrpSpPr>
                <a:grpSpLocks noChangeAspect="1"/>
              </p:cNvGrpSpPr>
              <p:nvPr/>
            </p:nvGrpSpPr>
            <p:grpSpPr bwMode="auto">
              <a:xfrm>
                <a:off x="2241" y="3877"/>
                <a:ext cx="10" cy="103"/>
                <a:chOff x="2195" y="2463"/>
                <a:chExt cx="40" cy="442"/>
              </a:xfrm>
            </p:grpSpPr>
            <p:sp>
              <p:nvSpPr>
                <p:cNvPr id="139320" name="AutoShape 293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21" name="AutoShape 293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49" name="Group 2940"/>
              <p:cNvGrpSpPr>
                <a:grpSpLocks noChangeAspect="1"/>
              </p:cNvGrpSpPr>
              <p:nvPr/>
            </p:nvGrpSpPr>
            <p:grpSpPr bwMode="auto">
              <a:xfrm>
                <a:off x="2273" y="3915"/>
                <a:ext cx="10" cy="73"/>
                <a:chOff x="2329" y="2599"/>
                <a:chExt cx="43" cy="386"/>
              </a:xfrm>
            </p:grpSpPr>
            <p:sp>
              <p:nvSpPr>
                <p:cNvPr id="139318" name="AutoShape 29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19" name="AutoShape 29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0" name="Group 2943"/>
              <p:cNvGrpSpPr>
                <a:grpSpLocks noChangeAspect="1"/>
              </p:cNvGrpSpPr>
              <p:nvPr/>
            </p:nvGrpSpPr>
            <p:grpSpPr bwMode="auto">
              <a:xfrm>
                <a:off x="2210" y="3863"/>
                <a:ext cx="10" cy="78"/>
                <a:chOff x="2065" y="2441"/>
                <a:chExt cx="40" cy="272"/>
              </a:xfrm>
            </p:grpSpPr>
            <p:sp>
              <p:nvSpPr>
                <p:cNvPr id="139316" name="AutoShape 294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17" name="AutoShape 2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1" name="Group 2946"/>
              <p:cNvGrpSpPr>
                <a:grpSpLocks noChangeAspect="1"/>
              </p:cNvGrpSpPr>
              <p:nvPr/>
            </p:nvGrpSpPr>
            <p:grpSpPr bwMode="auto">
              <a:xfrm>
                <a:off x="1287" y="3871"/>
                <a:ext cx="10" cy="104"/>
                <a:chOff x="1790" y="2461"/>
                <a:chExt cx="40" cy="447"/>
              </a:xfrm>
            </p:grpSpPr>
            <p:sp>
              <p:nvSpPr>
                <p:cNvPr id="139314" name="AutoShape 294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15" name="AutoShape 294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2" name="Group 2949"/>
              <p:cNvGrpSpPr>
                <a:grpSpLocks noChangeAspect="1"/>
              </p:cNvGrpSpPr>
              <p:nvPr/>
            </p:nvGrpSpPr>
            <p:grpSpPr bwMode="auto">
              <a:xfrm>
                <a:off x="1318" y="3863"/>
                <a:ext cx="9" cy="75"/>
                <a:chOff x="1914" y="2425"/>
                <a:chExt cx="40" cy="326"/>
              </a:xfrm>
            </p:grpSpPr>
            <p:sp>
              <p:nvSpPr>
                <p:cNvPr id="139312" name="AutoShape 295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13" name="AutoShape 2951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3" name="Group 2952"/>
              <p:cNvGrpSpPr>
                <a:grpSpLocks noChangeAspect="1"/>
              </p:cNvGrpSpPr>
              <p:nvPr/>
            </p:nvGrpSpPr>
            <p:grpSpPr bwMode="auto">
              <a:xfrm>
                <a:off x="1253" y="3907"/>
                <a:ext cx="10" cy="82"/>
                <a:chOff x="1658" y="2628"/>
                <a:chExt cx="40" cy="355"/>
              </a:xfrm>
            </p:grpSpPr>
            <p:sp>
              <p:nvSpPr>
                <p:cNvPr id="139310" name="AutoShape 295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11" name="AutoShape 295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4" name="Group 2955"/>
              <p:cNvGrpSpPr>
                <a:grpSpLocks noChangeAspect="1"/>
              </p:cNvGrpSpPr>
              <p:nvPr/>
            </p:nvGrpSpPr>
            <p:grpSpPr bwMode="auto">
              <a:xfrm>
                <a:off x="1224" y="3949"/>
                <a:ext cx="9" cy="29"/>
                <a:chOff x="1516" y="2835"/>
                <a:chExt cx="42" cy="123"/>
              </a:xfrm>
            </p:grpSpPr>
            <p:sp>
              <p:nvSpPr>
                <p:cNvPr id="139308" name="AutoShape 29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09" name="AutoShape 295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5" name="Group 2958"/>
              <p:cNvGrpSpPr>
                <a:grpSpLocks noChangeAspect="1"/>
              </p:cNvGrpSpPr>
              <p:nvPr/>
            </p:nvGrpSpPr>
            <p:grpSpPr bwMode="auto">
              <a:xfrm flipV="1">
                <a:off x="1341" y="3866"/>
                <a:ext cx="10" cy="37"/>
                <a:chOff x="2478" y="2807"/>
                <a:chExt cx="43" cy="178"/>
              </a:xfrm>
            </p:grpSpPr>
            <p:sp>
              <p:nvSpPr>
                <p:cNvPr id="139306" name="AutoShape 29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07" name="AutoShape 29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6" name="Group 2961"/>
              <p:cNvGrpSpPr>
                <a:grpSpLocks noChangeAspect="1"/>
              </p:cNvGrpSpPr>
              <p:nvPr/>
            </p:nvGrpSpPr>
            <p:grpSpPr bwMode="auto">
              <a:xfrm>
                <a:off x="2413" y="3865"/>
                <a:ext cx="11" cy="52"/>
                <a:chOff x="3094" y="2443"/>
                <a:chExt cx="40" cy="183"/>
              </a:xfrm>
            </p:grpSpPr>
            <p:sp>
              <p:nvSpPr>
                <p:cNvPr id="139304" name="AutoShape 296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05" name="AutoShape 296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7" name="Group 2964"/>
              <p:cNvGrpSpPr>
                <a:grpSpLocks noChangeAspect="1"/>
              </p:cNvGrpSpPr>
              <p:nvPr/>
            </p:nvGrpSpPr>
            <p:grpSpPr bwMode="auto">
              <a:xfrm>
                <a:off x="2385" y="3868"/>
                <a:ext cx="11" cy="95"/>
                <a:chOff x="2978" y="2432"/>
                <a:chExt cx="46" cy="375"/>
              </a:xfrm>
            </p:grpSpPr>
            <p:sp>
              <p:nvSpPr>
                <p:cNvPr id="139302" name="AutoShape 2965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03" name="AutoShape 296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8" name="Group 2967"/>
              <p:cNvGrpSpPr>
                <a:grpSpLocks noChangeAspect="1"/>
              </p:cNvGrpSpPr>
              <p:nvPr/>
            </p:nvGrpSpPr>
            <p:grpSpPr bwMode="auto">
              <a:xfrm>
                <a:off x="2323" y="3936"/>
                <a:ext cx="10" cy="51"/>
                <a:chOff x="2668" y="2761"/>
                <a:chExt cx="40" cy="217"/>
              </a:xfrm>
            </p:grpSpPr>
            <p:sp>
              <p:nvSpPr>
                <p:cNvPr id="139300" name="AutoShape 296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301" name="AutoShape 296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59" name="Group 2970"/>
              <p:cNvGrpSpPr>
                <a:grpSpLocks noChangeAspect="1"/>
              </p:cNvGrpSpPr>
              <p:nvPr/>
            </p:nvGrpSpPr>
            <p:grpSpPr bwMode="auto">
              <a:xfrm>
                <a:off x="2456" y="3870"/>
                <a:ext cx="10" cy="37"/>
                <a:chOff x="2478" y="2807"/>
                <a:chExt cx="43" cy="178"/>
              </a:xfrm>
            </p:grpSpPr>
            <p:sp>
              <p:nvSpPr>
                <p:cNvPr id="139298" name="AutoShape 29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99" name="AutoShape 29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60" name="Group 2973"/>
              <p:cNvGrpSpPr>
                <a:grpSpLocks noChangeAspect="1"/>
              </p:cNvGrpSpPr>
              <p:nvPr/>
            </p:nvGrpSpPr>
            <p:grpSpPr bwMode="auto">
              <a:xfrm>
                <a:off x="2351" y="3900"/>
                <a:ext cx="11" cy="86"/>
                <a:chOff x="1015" y="2428"/>
                <a:chExt cx="46" cy="372"/>
              </a:xfrm>
            </p:grpSpPr>
            <p:sp>
              <p:nvSpPr>
                <p:cNvPr id="139296" name="AutoShape 297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97" name="AutoShape 297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9161" name="Freeform 2976"/>
              <p:cNvSpPr>
                <a:spLocks noChangeAspect="1"/>
              </p:cNvSpPr>
              <p:nvPr/>
            </p:nvSpPr>
            <p:spPr bwMode="auto">
              <a:xfrm flipH="1">
                <a:off x="3297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2" name="Freeform 2977"/>
              <p:cNvSpPr>
                <a:spLocks noChangeAspect="1"/>
              </p:cNvSpPr>
              <p:nvPr/>
            </p:nvSpPr>
            <p:spPr bwMode="auto">
              <a:xfrm flipH="1">
                <a:off x="321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3" name="Freeform 2978"/>
              <p:cNvSpPr>
                <a:spLocks noChangeAspect="1"/>
              </p:cNvSpPr>
              <p:nvPr/>
            </p:nvSpPr>
            <p:spPr bwMode="auto">
              <a:xfrm flipH="1">
                <a:off x="302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4" name="Freeform 2979"/>
              <p:cNvSpPr>
                <a:spLocks noChangeAspect="1"/>
              </p:cNvSpPr>
              <p:nvPr/>
            </p:nvSpPr>
            <p:spPr bwMode="auto">
              <a:xfrm flipH="1">
                <a:off x="2945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5" name="Freeform 2980"/>
              <p:cNvSpPr>
                <a:spLocks noChangeAspect="1"/>
              </p:cNvSpPr>
              <p:nvPr/>
            </p:nvSpPr>
            <p:spPr bwMode="auto">
              <a:xfrm flipH="1">
                <a:off x="2753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6" name="Freeform 2981"/>
              <p:cNvSpPr>
                <a:spLocks noChangeAspect="1"/>
              </p:cNvSpPr>
              <p:nvPr/>
            </p:nvSpPr>
            <p:spPr bwMode="auto">
              <a:xfrm flipH="1">
                <a:off x="267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7" name="Freeform 2982"/>
              <p:cNvSpPr>
                <a:spLocks noChangeAspect="1"/>
              </p:cNvSpPr>
              <p:nvPr/>
            </p:nvSpPr>
            <p:spPr bwMode="auto">
              <a:xfrm flipH="1">
                <a:off x="248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8" name="Freeform 2983"/>
              <p:cNvSpPr>
                <a:spLocks noChangeAspect="1"/>
              </p:cNvSpPr>
              <p:nvPr/>
            </p:nvSpPr>
            <p:spPr bwMode="auto">
              <a:xfrm flipH="1">
                <a:off x="24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69" name="Freeform 2984"/>
              <p:cNvSpPr>
                <a:spLocks noChangeAspect="1"/>
              </p:cNvSpPr>
              <p:nvPr/>
            </p:nvSpPr>
            <p:spPr bwMode="auto">
              <a:xfrm flipH="1">
                <a:off x="221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0" name="Freeform 2985"/>
              <p:cNvSpPr>
                <a:spLocks noChangeAspect="1"/>
              </p:cNvSpPr>
              <p:nvPr/>
            </p:nvSpPr>
            <p:spPr bwMode="auto">
              <a:xfrm flipH="1">
                <a:off x="213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1" name="Freeform 2986"/>
              <p:cNvSpPr>
                <a:spLocks noChangeAspect="1"/>
              </p:cNvSpPr>
              <p:nvPr/>
            </p:nvSpPr>
            <p:spPr bwMode="auto">
              <a:xfrm flipH="1">
                <a:off x="193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2" name="Freeform 2987"/>
              <p:cNvSpPr>
                <a:spLocks noChangeAspect="1"/>
              </p:cNvSpPr>
              <p:nvPr/>
            </p:nvSpPr>
            <p:spPr bwMode="auto">
              <a:xfrm flipH="1">
                <a:off x="185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3" name="Freeform 2988"/>
              <p:cNvSpPr>
                <a:spLocks noChangeAspect="1"/>
              </p:cNvSpPr>
              <p:nvPr/>
            </p:nvSpPr>
            <p:spPr bwMode="auto">
              <a:xfrm flipH="1">
                <a:off x="166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4" name="Freeform 2989"/>
              <p:cNvSpPr>
                <a:spLocks noChangeAspect="1"/>
              </p:cNvSpPr>
              <p:nvPr/>
            </p:nvSpPr>
            <p:spPr bwMode="auto">
              <a:xfrm flipH="1">
                <a:off x="158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5" name="Freeform 2990"/>
              <p:cNvSpPr>
                <a:spLocks noChangeAspect="1"/>
              </p:cNvSpPr>
              <p:nvPr/>
            </p:nvSpPr>
            <p:spPr bwMode="auto">
              <a:xfrm flipH="1">
                <a:off x="139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6" name="Freeform 2991"/>
              <p:cNvSpPr>
                <a:spLocks noChangeAspect="1"/>
              </p:cNvSpPr>
              <p:nvPr/>
            </p:nvSpPr>
            <p:spPr bwMode="auto">
              <a:xfrm flipH="1">
                <a:off x="131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7" name="Freeform 2992"/>
              <p:cNvSpPr>
                <a:spLocks noChangeAspect="1"/>
              </p:cNvSpPr>
              <p:nvPr/>
            </p:nvSpPr>
            <p:spPr bwMode="auto">
              <a:xfrm flipH="1">
                <a:off x="112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8" name="Freeform 2993"/>
              <p:cNvSpPr>
                <a:spLocks noChangeAspect="1"/>
              </p:cNvSpPr>
              <p:nvPr/>
            </p:nvSpPr>
            <p:spPr bwMode="auto">
              <a:xfrm flipH="1">
                <a:off x="104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79" name="Freeform 2994"/>
              <p:cNvSpPr>
                <a:spLocks noChangeAspect="1"/>
              </p:cNvSpPr>
              <p:nvPr/>
            </p:nvSpPr>
            <p:spPr bwMode="auto">
              <a:xfrm flipH="1">
                <a:off x="84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0" name="Freeform 2995"/>
              <p:cNvSpPr>
                <a:spLocks noChangeAspect="1"/>
              </p:cNvSpPr>
              <p:nvPr/>
            </p:nvSpPr>
            <p:spPr bwMode="auto">
              <a:xfrm flipH="1">
                <a:off x="76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1" name="Freeform 2996"/>
              <p:cNvSpPr>
                <a:spLocks noChangeAspect="1"/>
              </p:cNvSpPr>
              <p:nvPr/>
            </p:nvSpPr>
            <p:spPr bwMode="auto">
              <a:xfrm flipH="1">
                <a:off x="5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2" name="Freeform 2997"/>
              <p:cNvSpPr>
                <a:spLocks noChangeAspect="1"/>
              </p:cNvSpPr>
              <p:nvPr/>
            </p:nvSpPr>
            <p:spPr bwMode="auto">
              <a:xfrm flipH="1">
                <a:off x="4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3" name="Freeform 2998"/>
              <p:cNvSpPr>
                <a:spLocks noChangeAspect="1"/>
              </p:cNvSpPr>
              <p:nvPr/>
            </p:nvSpPr>
            <p:spPr bwMode="auto">
              <a:xfrm flipH="1">
                <a:off x="3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4" name="Freeform 2999"/>
              <p:cNvSpPr>
                <a:spLocks noChangeAspect="1"/>
              </p:cNvSpPr>
              <p:nvPr/>
            </p:nvSpPr>
            <p:spPr bwMode="auto">
              <a:xfrm flipH="1">
                <a:off x="2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5" name="Freeform 3000"/>
              <p:cNvSpPr>
                <a:spLocks noChangeAspect="1"/>
              </p:cNvSpPr>
              <p:nvPr/>
            </p:nvSpPr>
            <p:spPr bwMode="auto">
              <a:xfrm>
                <a:off x="37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6" name="Freeform 3001"/>
              <p:cNvSpPr>
                <a:spLocks noChangeAspect="1"/>
              </p:cNvSpPr>
              <p:nvPr/>
            </p:nvSpPr>
            <p:spPr bwMode="auto">
              <a:xfrm>
                <a:off x="36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7" name="Freeform 3002"/>
              <p:cNvSpPr>
                <a:spLocks noChangeAspect="1"/>
              </p:cNvSpPr>
              <p:nvPr/>
            </p:nvSpPr>
            <p:spPr bwMode="auto">
              <a:xfrm>
                <a:off x="39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8" name="Freeform 3003"/>
              <p:cNvSpPr>
                <a:spLocks noChangeAspect="1"/>
              </p:cNvSpPr>
              <p:nvPr/>
            </p:nvSpPr>
            <p:spPr bwMode="auto">
              <a:xfrm>
                <a:off x="38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89" name="Freeform 3004"/>
              <p:cNvSpPr>
                <a:spLocks noChangeAspect="1"/>
              </p:cNvSpPr>
              <p:nvPr/>
            </p:nvSpPr>
            <p:spPr bwMode="auto">
              <a:xfrm>
                <a:off x="417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90" name="Freeform 3005"/>
              <p:cNvSpPr>
                <a:spLocks noChangeAspect="1"/>
              </p:cNvSpPr>
              <p:nvPr/>
            </p:nvSpPr>
            <p:spPr bwMode="auto">
              <a:xfrm>
                <a:off x="424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191" name="Freeform 3006"/>
              <p:cNvSpPr>
                <a:spLocks noChangeAspect="1"/>
              </p:cNvSpPr>
              <p:nvPr/>
            </p:nvSpPr>
            <p:spPr bwMode="auto">
              <a:xfrm>
                <a:off x="343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9192" name="Group 3007"/>
              <p:cNvGrpSpPr>
                <a:grpSpLocks noChangeAspect="1"/>
              </p:cNvGrpSpPr>
              <p:nvPr/>
            </p:nvGrpSpPr>
            <p:grpSpPr bwMode="auto">
              <a:xfrm>
                <a:off x="3566" y="3860"/>
                <a:ext cx="11" cy="86"/>
                <a:chOff x="1015" y="2428"/>
                <a:chExt cx="46" cy="372"/>
              </a:xfrm>
            </p:grpSpPr>
            <p:sp>
              <p:nvSpPr>
                <p:cNvPr id="139294" name="AutoShape 3008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95" name="AutoShape 300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3" name="Group 3010"/>
              <p:cNvGrpSpPr>
                <a:grpSpLocks noChangeAspect="1"/>
              </p:cNvGrpSpPr>
              <p:nvPr/>
            </p:nvGrpSpPr>
            <p:grpSpPr bwMode="auto">
              <a:xfrm>
                <a:off x="3731" y="3875"/>
                <a:ext cx="9" cy="104"/>
                <a:chOff x="1790" y="2461"/>
                <a:chExt cx="40" cy="447"/>
              </a:xfrm>
            </p:grpSpPr>
            <p:sp>
              <p:nvSpPr>
                <p:cNvPr id="139292" name="AutoShape 30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93" name="AutoShape 301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4" name="Group 3013"/>
              <p:cNvGrpSpPr>
                <a:grpSpLocks noChangeAspect="1"/>
              </p:cNvGrpSpPr>
              <p:nvPr/>
            </p:nvGrpSpPr>
            <p:grpSpPr bwMode="auto">
              <a:xfrm>
                <a:off x="3597" y="3872"/>
                <a:ext cx="9" cy="107"/>
                <a:chOff x="1151" y="2490"/>
                <a:chExt cx="40" cy="455"/>
              </a:xfrm>
            </p:grpSpPr>
            <p:sp>
              <p:nvSpPr>
                <p:cNvPr id="139290" name="AutoShape 3014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91" name="AutoShape 301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5" name="Group 3016"/>
              <p:cNvGrpSpPr>
                <a:grpSpLocks noChangeAspect="1"/>
              </p:cNvGrpSpPr>
              <p:nvPr/>
            </p:nvGrpSpPr>
            <p:grpSpPr bwMode="auto">
              <a:xfrm>
                <a:off x="3761" y="3863"/>
                <a:ext cx="9" cy="75"/>
                <a:chOff x="1914" y="2425"/>
                <a:chExt cx="40" cy="326"/>
              </a:xfrm>
            </p:grpSpPr>
            <p:sp>
              <p:nvSpPr>
                <p:cNvPr id="139288" name="AutoShape 301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89" name="AutoShape 301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6" name="Group 3019"/>
              <p:cNvGrpSpPr>
                <a:grpSpLocks noChangeAspect="1"/>
              </p:cNvGrpSpPr>
              <p:nvPr/>
            </p:nvGrpSpPr>
            <p:grpSpPr bwMode="auto">
              <a:xfrm>
                <a:off x="3627" y="3909"/>
                <a:ext cx="9" cy="78"/>
                <a:chOff x="1284" y="2652"/>
                <a:chExt cx="40" cy="337"/>
              </a:xfrm>
            </p:grpSpPr>
            <p:sp>
              <p:nvSpPr>
                <p:cNvPr id="139286" name="AutoShape 3020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87" name="AutoShape 302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7" name="Group 3022"/>
              <p:cNvGrpSpPr>
                <a:grpSpLocks noChangeAspect="1"/>
              </p:cNvGrpSpPr>
              <p:nvPr/>
            </p:nvGrpSpPr>
            <p:grpSpPr bwMode="auto">
              <a:xfrm>
                <a:off x="3699" y="3909"/>
                <a:ext cx="9" cy="82"/>
                <a:chOff x="1658" y="2628"/>
                <a:chExt cx="40" cy="355"/>
              </a:xfrm>
            </p:grpSpPr>
            <p:sp>
              <p:nvSpPr>
                <p:cNvPr id="139284" name="AutoShape 302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85" name="AutoShape 302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8" name="Group 3025"/>
              <p:cNvGrpSpPr>
                <a:grpSpLocks noChangeAspect="1"/>
              </p:cNvGrpSpPr>
              <p:nvPr/>
            </p:nvGrpSpPr>
            <p:grpSpPr bwMode="auto">
              <a:xfrm>
                <a:off x="3670" y="3951"/>
                <a:ext cx="10" cy="28"/>
                <a:chOff x="1516" y="2835"/>
                <a:chExt cx="42" cy="123"/>
              </a:xfrm>
            </p:grpSpPr>
            <p:sp>
              <p:nvSpPr>
                <p:cNvPr id="139282" name="AutoShape 30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83" name="AutoShape 302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199" name="Group 3028"/>
              <p:cNvGrpSpPr>
                <a:grpSpLocks noChangeAspect="1"/>
              </p:cNvGrpSpPr>
              <p:nvPr/>
            </p:nvGrpSpPr>
            <p:grpSpPr bwMode="auto">
              <a:xfrm>
                <a:off x="3858" y="3867"/>
                <a:ext cx="9" cy="102"/>
                <a:chOff x="2195" y="2463"/>
                <a:chExt cx="40" cy="442"/>
              </a:xfrm>
            </p:grpSpPr>
            <p:sp>
              <p:nvSpPr>
                <p:cNvPr id="139280" name="AutoShape 302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81" name="AutoShape 303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0" name="Group 3031"/>
              <p:cNvGrpSpPr>
                <a:grpSpLocks noChangeAspect="1"/>
              </p:cNvGrpSpPr>
              <p:nvPr/>
            </p:nvGrpSpPr>
            <p:grpSpPr bwMode="auto">
              <a:xfrm>
                <a:off x="3890" y="3899"/>
                <a:ext cx="10" cy="90"/>
                <a:chOff x="2329" y="2599"/>
                <a:chExt cx="43" cy="386"/>
              </a:xfrm>
            </p:grpSpPr>
            <p:sp>
              <p:nvSpPr>
                <p:cNvPr id="139278" name="AutoShape 30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79" name="AutoShape 30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1" name="Group 3034"/>
              <p:cNvGrpSpPr>
                <a:grpSpLocks noChangeAspect="1"/>
              </p:cNvGrpSpPr>
              <p:nvPr/>
            </p:nvGrpSpPr>
            <p:grpSpPr bwMode="auto">
              <a:xfrm>
                <a:off x="3790" y="3868"/>
                <a:ext cx="10" cy="37"/>
                <a:chOff x="2478" y="2807"/>
                <a:chExt cx="43" cy="178"/>
              </a:xfrm>
            </p:grpSpPr>
            <p:sp>
              <p:nvSpPr>
                <p:cNvPr id="139276" name="AutoShape 30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77" name="AutoShape 30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2" name="Group 3037"/>
              <p:cNvGrpSpPr>
                <a:grpSpLocks noChangeAspect="1"/>
              </p:cNvGrpSpPr>
              <p:nvPr/>
            </p:nvGrpSpPr>
            <p:grpSpPr bwMode="auto">
              <a:xfrm>
                <a:off x="3827" y="3863"/>
                <a:ext cx="9" cy="62"/>
                <a:chOff x="2065" y="2441"/>
                <a:chExt cx="40" cy="272"/>
              </a:xfrm>
            </p:grpSpPr>
            <p:sp>
              <p:nvSpPr>
                <p:cNvPr id="139274" name="AutoShape 303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75" name="AutoShape 303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3" name="Group 3040"/>
              <p:cNvGrpSpPr>
                <a:grpSpLocks noChangeAspect="1"/>
              </p:cNvGrpSpPr>
              <p:nvPr/>
            </p:nvGrpSpPr>
            <p:grpSpPr bwMode="auto">
              <a:xfrm>
                <a:off x="3922" y="3945"/>
                <a:ext cx="10" cy="37"/>
                <a:chOff x="2478" y="2807"/>
                <a:chExt cx="43" cy="178"/>
              </a:xfrm>
            </p:grpSpPr>
            <p:sp>
              <p:nvSpPr>
                <p:cNvPr id="139272" name="AutoShape 30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73" name="AutoShape 30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4" name="Group 3043"/>
              <p:cNvGrpSpPr>
                <a:grpSpLocks noChangeAspect="1"/>
              </p:cNvGrpSpPr>
              <p:nvPr/>
            </p:nvGrpSpPr>
            <p:grpSpPr bwMode="auto">
              <a:xfrm>
                <a:off x="4049" y="3863"/>
                <a:ext cx="10" cy="52"/>
                <a:chOff x="3094" y="2443"/>
                <a:chExt cx="40" cy="183"/>
              </a:xfrm>
            </p:grpSpPr>
            <p:sp>
              <p:nvSpPr>
                <p:cNvPr id="139270" name="AutoShape 304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71" name="AutoShape 304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5" name="Group 3046"/>
              <p:cNvGrpSpPr>
                <a:grpSpLocks noChangeAspect="1"/>
              </p:cNvGrpSpPr>
              <p:nvPr/>
            </p:nvGrpSpPr>
            <p:grpSpPr bwMode="auto">
              <a:xfrm>
                <a:off x="4022" y="3863"/>
                <a:ext cx="11" cy="95"/>
                <a:chOff x="2978" y="2432"/>
                <a:chExt cx="46" cy="375"/>
              </a:xfrm>
            </p:grpSpPr>
            <p:sp>
              <p:nvSpPr>
                <p:cNvPr id="139268" name="AutoShape 304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69" name="AutoShape 304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6" name="Group 3049"/>
              <p:cNvGrpSpPr>
                <a:grpSpLocks noChangeAspect="1"/>
              </p:cNvGrpSpPr>
              <p:nvPr/>
            </p:nvGrpSpPr>
            <p:grpSpPr bwMode="auto">
              <a:xfrm>
                <a:off x="3991" y="3882"/>
                <a:ext cx="10" cy="102"/>
                <a:chOff x="2832" y="2516"/>
                <a:chExt cx="43" cy="436"/>
              </a:xfrm>
            </p:grpSpPr>
            <p:sp>
              <p:nvSpPr>
                <p:cNvPr id="139266" name="AutoShape 305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67" name="AutoShape 305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7" name="Group 3052"/>
              <p:cNvGrpSpPr>
                <a:grpSpLocks noChangeAspect="1"/>
              </p:cNvGrpSpPr>
              <p:nvPr/>
            </p:nvGrpSpPr>
            <p:grpSpPr bwMode="auto">
              <a:xfrm>
                <a:off x="3958" y="3934"/>
                <a:ext cx="9" cy="50"/>
                <a:chOff x="2668" y="2761"/>
                <a:chExt cx="40" cy="217"/>
              </a:xfrm>
            </p:grpSpPr>
            <p:sp>
              <p:nvSpPr>
                <p:cNvPr id="139264" name="AutoShape 305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65" name="AutoShape 305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8" name="Group 3055"/>
              <p:cNvGrpSpPr>
                <a:grpSpLocks noChangeAspect="1"/>
              </p:cNvGrpSpPr>
              <p:nvPr/>
            </p:nvGrpSpPr>
            <p:grpSpPr bwMode="auto">
              <a:xfrm flipV="1">
                <a:off x="4154" y="3886"/>
                <a:ext cx="9" cy="102"/>
                <a:chOff x="3217" y="3037"/>
                <a:chExt cx="46" cy="372"/>
              </a:xfrm>
            </p:grpSpPr>
            <p:sp>
              <p:nvSpPr>
                <p:cNvPr id="139262" name="AutoShape 3056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63" name="AutoShape 305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09" name="Group 3058"/>
              <p:cNvGrpSpPr>
                <a:grpSpLocks noChangeAspect="1"/>
              </p:cNvGrpSpPr>
              <p:nvPr/>
            </p:nvGrpSpPr>
            <p:grpSpPr bwMode="auto">
              <a:xfrm>
                <a:off x="4120" y="3860"/>
                <a:ext cx="12" cy="102"/>
                <a:chOff x="3353" y="3099"/>
                <a:chExt cx="40" cy="455"/>
              </a:xfrm>
            </p:grpSpPr>
            <p:sp>
              <p:nvSpPr>
                <p:cNvPr id="139260" name="AutoShape 3059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61" name="AutoShape 306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0" name="Group 3061"/>
              <p:cNvGrpSpPr>
                <a:grpSpLocks noChangeAspect="1"/>
              </p:cNvGrpSpPr>
              <p:nvPr/>
            </p:nvGrpSpPr>
            <p:grpSpPr bwMode="auto">
              <a:xfrm>
                <a:off x="4093" y="3862"/>
                <a:ext cx="11" cy="60"/>
                <a:chOff x="3486" y="3261"/>
                <a:chExt cx="40" cy="337"/>
              </a:xfrm>
            </p:grpSpPr>
            <p:sp>
              <p:nvSpPr>
                <p:cNvPr id="139258" name="AutoShape 3062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59" name="AutoShape 306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1" name="Group 3064"/>
              <p:cNvGrpSpPr>
                <a:grpSpLocks noChangeAspect="1"/>
              </p:cNvGrpSpPr>
              <p:nvPr/>
            </p:nvGrpSpPr>
            <p:grpSpPr bwMode="auto">
              <a:xfrm>
                <a:off x="4286" y="3866"/>
                <a:ext cx="10" cy="103"/>
                <a:chOff x="2195" y="2463"/>
                <a:chExt cx="40" cy="442"/>
              </a:xfrm>
            </p:grpSpPr>
            <p:sp>
              <p:nvSpPr>
                <p:cNvPr id="139256" name="AutoShape 306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57" name="AutoShape 306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2" name="Group 3067"/>
              <p:cNvGrpSpPr>
                <a:grpSpLocks noChangeAspect="1"/>
              </p:cNvGrpSpPr>
              <p:nvPr/>
            </p:nvGrpSpPr>
            <p:grpSpPr bwMode="auto">
              <a:xfrm>
                <a:off x="4250" y="3899"/>
                <a:ext cx="10" cy="90"/>
                <a:chOff x="2329" y="2599"/>
                <a:chExt cx="43" cy="386"/>
              </a:xfrm>
            </p:grpSpPr>
            <p:sp>
              <p:nvSpPr>
                <p:cNvPr id="139254" name="AutoShape 306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55" name="AutoShape 306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3" name="Group 3070"/>
              <p:cNvGrpSpPr>
                <a:grpSpLocks noChangeAspect="1"/>
              </p:cNvGrpSpPr>
              <p:nvPr/>
            </p:nvGrpSpPr>
            <p:grpSpPr bwMode="auto">
              <a:xfrm>
                <a:off x="4182" y="3924"/>
                <a:ext cx="10" cy="62"/>
                <a:chOff x="2065" y="2441"/>
                <a:chExt cx="40" cy="272"/>
              </a:xfrm>
            </p:grpSpPr>
            <p:sp>
              <p:nvSpPr>
                <p:cNvPr id="139252" name="AutoShape 307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53" name="AutoShape 307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4" name="Group 3073"/>
              <p:cNvGrpSpPr>
                <a:grpSpLocks noChangeAspect="1"/>
              </p:cNvGrpSpPr>
              <p:nvPr/>
            </p:nvGrpSpPr>
            <p:grpSpPr bwMode="auto">
              <a:xfrm flipV="1">
                <a:off x="4222" y="3940"/>
                <a:ext cx="10" cy="42"/>
                <a:chOff x="2815" y="1923"/>
                <a:chExt cx="40" cy="217"/>
              </a:xfrm>
            </p:grpSpPr>
            <p:sp>
              <p:nvSpPr>
                <p:cNvPr id="139250" name="AutoShape 3074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51" name="AutoShape 307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5" name="Group 3076"/>
              <p:cNvGrpSpPr>
                <a:grpSpLocks noChangeAspect="1"/>
              </p:cNvGrpSpPr>
              <p:nvPr/>
            </p:nvGrpSpPr>
            <p:grpSpPr bwMode="auto">
              <a:xfrm>
                <a:off x="4316" y="3862"/>
                <a:ext cx="11" cy="63"/>
                <a:chOff x="2329" y="2599"/>
                <a:chExt cx="43" cy="386"/>
              </a:xfrm>
            </p:grpSpPr>
            <p:sp>
              <p:nvSpPr>
                <p:cNvPr id="139248" name="AutoShape 307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49" name="AutoShape 307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6" name="Group 3079"/>
              <p:cNvGrpSpPr>
                <a:grpSpLocks noChangeAspect="1"/>
              </p:cNvGrpSpPr>
              <p:nvPr/>
            </p:nvGrpSpPr>
            <p:grpSpPr bwMode="auto">
              <a:xfrm>
                <a:off x="4355" y="3867"/>
                <a:ext cx="10" cy="37"/>
                <a:chOff x="2478" y="2807"/>
                <a:chExt cx="43" cy="178"/>
              </a:xfrm>
            </p:grpSpPr>
            <p:sp>
              <p:nvSpPr>
                <p:cNvPr id="139246" name="AutoShape 30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47" name="AutoShape 30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7" name="Group 3082"/>
              <p:cNvGrpSpPr>
                <a:grpSpLocks noChangeAspect="1"/>
              </p:cNvGrpSpPr>
              <p:nvPr/>
            </p:nvGrpSpPr>
            <p:grpSpPr bwMode="auto">
              <a:xfrm>
                <a:off x="4415" y="3877"/>
                <a:ext cx="11" cy="103"/>
                <a:chOff x="2195" y="2463"/>
                <a:chExt cx="40" cy="442"/>
              </a:xfrm>
            </p:grpSpPr>
            <p:sp>
              <p:nvSpPr>
                <p:cNvPr id="139244" name="AutoShape 308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45" name="AutoShape 30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8" name="Group 3085"/>
              <p:cNvGrpSpPr>
                <a:grpSpLocks noChangeAspect="1"/>
              </p:cNvGrpSpPr>
              <p:nvPr/>
            </p:nvGrpSpPr>
            <p:grpSpPr bwMode="auto">
              <a:xfrm>
                <a:off x="4448" y="3915"/>
                <a:ext cx="10" cy="73"/>
                <a:chOff x="2329" y="2599"/>
                <a:chExt cx="43" cy="386"/>
              </a:xfrm>
            </p:grpSpPr>
            <p:sp>
              <p:nvSpPr>
                <p:cNvPr id="139242" name="AutoShape 308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43" name="AutoShape 30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19" name="Group 3088"/>
              <p:cNvGrpSpPr>
                <a:grpSpLocks noChangeAspect="1"/>
              </p:cNvGrpSpPr>
              <p:nvPr/>
            </p:nvGrpSpPr>
            <p:grpSpPr bwMode="auto">
              <a:xfrm>
                <a:off x="4384" y="3861"/>
                <a:ext cx="11" cy="78"/>
                <a:chOff x="2065" y="2441"/>
                <a:chExt cx="40" cy="272"/>
              </a:xfrm>
            </p:grpSpPr>
            <p:sp>
              <p:nvSpPr>
                <p:cNvPr id="139240" name="AutoShape 308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41" name="AutoShape 309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9220" name="Freeform 3091"/>
              <p:cNvSpPr>
                <a:spLocks noChangeAspect="1"/>
              </p:cNvSpPr>
              <p:nvPr/>
            </p:nvSpPr>
            <p:spPr bwMode="auto">
              <a:xfrm flipH="1">
                <a:off x="4385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1" name="Freeform 3092"/>
              <p:cNvSpPr>
                <a:spLocks noChangeAspect="1"/>
              </p:cNvSpPr>
              <p:nvPr/>
            </p:nvSpPr>
            <p:spPr bwMode="auto">
              <a:xfrm flipH="1">
                <a:off x="43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2" name="Freeform 3093"/>
              <p:cNvSpPr>
                <a:spLocks noChangeAspect="1"/>
              </p:cNvSpPr>
              <p:nvPr/>
            </p:nvSpPr>
            <p:spPr bwMode="auto">
              <a:xfrm flipH="1">
                <a:off x="4112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3" name="Freeform 3094"/>
              <p:cNvSpPr>
                <a:spLocks noChangeAspect="1"/>
              </p:cNvSpPr>
              <p:nvPr/>
            </p:nvSpPr>
            <p:spPr bwMode="auto">
              <a:xfrm flipH="1">
                <a:off x="40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4" name="Freeform 3095"/>
              <p:cNvSpPr>
                <a:spLocks noChangeAspect="1"/>
              </p:cNvSpPr>
              <p:nvPr/>
            </p:nvSpPr>
            <p:spPr bwMode="auto">
              <a:xfrm flipH="1">
                <a:off x="384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5" name="Freeform 3096"/>
              <p:cNvSpPr>
                <a:spLocks noChangeAspect="1"/>
              </p:cNvSpPr>
              <p:nvPr/>
            </p:nvSpPr>
            <p:spPr bwMode="auto">
              <a:xfrm flipH="1">
                <a:off x="376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6" name="Freeform 3097"/>
              <p:cNvSpPr>
                <a:spLocks noChangeAspect="1"/>
              </p:cNvSpPr>
              <p:nvPr/>
            </p:nvSpPr>
            <p:spPr bwMode="auto">
              <a:xfrm flipH="1">
                <a:off x="35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9227" name="Freeform 3098"/>
              <p:cNvSpPr>
                <a:spLocks noChangeAspect="1"/>
              </p:cNvSpPr>
              <p:nvPr/>
            </p:nvSpPr>
            <p:spPr bwMode="auto">
              <a:xfrm flipH="1">
                <a:off x="3490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9228" name="Group 3099"/>
              <p:cNvGrpSpPr>
                <a:grpSpLocks noChangeAspect="1"/>
              </p:cNvGrpSpPr>
              <p:nvPr/>
            </p:nvGrpSpPr>
            <p:grpSpPr bwMode="auto">
              <a:xfrm>
                <a:off x="3470" y="3865"/>
                <a:ext cx="10" cy="103"/>
                <a:chOff x="2195" y="2463"/>
                <a:chExt cx="40" cy="442"/>
              </a:xfrm>
            </p:grpSpPr>
            <p:sp>
              <p:nvSpPr>
                <p:cNvPr id="139238" name="AutoShape 31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39" name="AutoShape 31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29" name="Group 3102"/>
              <p:cNvGrpSpPr>
                <a:grpSpLocks noChangeAspect="1"/>
              </p:cNvGrpSpPr>
              <p:nvPr/>
            </p:nvGrpSpPr>
            <p:grpSpPr bwMode="auto">
              <a:xfrm>
                <a:off x="3432" y="3898"/>
                <a:ext cx="10" cy="90"/>
                <a:chOff x="2329" y="2599"/>
                <a:chExt cx="43" cy="386"/>
              </a:xfrm>
            </p:grpSpPr>
            <p:sp>
              <p:nvSpPr>
                <p:cNvPr id="139236" name="AutoShape 31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37" name="AutoShape 31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30" name="Group 3105"/>
              <p:cNvGrpSpPr>
                <a:grpSpLocks noChangeAspect="1"/>
              </p:cNvGrpSpPr>
              <p:nvPr/>
            </p:nvGrpSpPr>
            <p:grpSpPr bwMode="auto">
              <a:xfrm flipV="1">
                <a:off x="3407" y="3939"/>
                <a:ext cx="10" cy="42"/>
                <a:chOff x="2815" y="1923"/>
                <a:chExt cx="40" cy="217"/>
              </a:xfrm>
            </p:grpSpPr>
            <p:sp>
              <p:nvSpPr>
                <p:cNvPr id="139234" name="AutoShape 310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35" name="AutoShape 310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9231" name="Group 3108"/>
              <p:cNvGrpSpPr>
                <a:grpSpLocks noChangeAspect="1"/>
              </p:cNvGrpSpPr>
              <p:nvPr/>
            </p:nvGrpSpPr>
            <p:grpSpPr bwMode="auto">
              <a:xfrm>
                <a:off x="3498" y="3861"/>
                <a:ext cx="11" cy="63"/>
                <a:chOff x="2329" y="2599"/>
                <a:chExt cx="43" cy="386"/>
              </a:xfrm>
            </p:grpSpPr>
            <p:sp>
              <p:nvSpPr>
                <p:cNvPr id="139232" name="AutoShape 310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9233" name="AutoShape 311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138520" name="Group 3111"/>
            <p:cNvGrpSpPr>
              <a:grpSpLocks/>
            </p:cNvGrpSpPr>
            <p:nvPr/>
          </p:nvGrpSpPr>
          <p:grpSpPr bwMode="auto">
            <a:xfrm>
              <a:off x="643" y="1208"/>
              <a:ext cx="838" cy="529"/>
              <a:chOff x="643" y="1208"/>
              <a:chExt cx="838" cy="529"/>
            </a:xfrm>
          </p:grpSpPr>
          <p:grpSp>
            <p:nvGrpSpPr>
              <p:cNvPr id="138521" name="Group 3112"/>
              <p:cNvGrpSpPr>
                <a:grpSpLocks noChangeAspect="1"/>
              </p:cNvGrpSpPr>
              <p:nvPr/>
            </p:nvGrpSpPr>
            <p:grpSpPr bwMode="auto">
              <a:xfrm rot="44846" flipH="1">
                <a:off x="851" y="1319"/>
                <a:ext cx="493" cy="197"/>
                <a:chOff x="3400" y="1041"/>
                <a:chExt cx="642" cy="257"/>
              </a:xfrm>
            </p:grpSpPr>
            <p:sp>
              <p:nvSpPr>
                <p:cNvPr id="138950" name="Freeform 3113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51" name="Freeform 3114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52" name="Freeform 3115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53" name="Freeform 3116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54" name="Freeform 3117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55" name="Freeform 3118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956" name="Group 31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139041" name="AutoShape 3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42" name="AutoShape 3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57" name="Group 31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139039" name="AutoShape 3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40" name="AutoShape 31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58" name="Group 31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139037" name="AutoShape 3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38" name="AutoShape 31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59" name="Group 31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139035" name="AutoShape 3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36" name="AutoShape 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0" name="Group 31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139033" name="AutoShape 3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34" name="AutoShape 31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1" name="Group 31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139031" name="AutoShape 3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32" name="AutoShape 31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2" name="Group 31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139029" name="AutoShape 3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30" name="AutoShape 3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3" name="Group 31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139027" name="AutoShape 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28" name="AutoShape 3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4" name="Group 31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139025" name="AutoShape 3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26" name="AutoShape 31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5" name="Group 31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139023" name="AutoShape 3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24" name="AutoShape 31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6" name="Group 31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139021" name="AutoShape 3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22" name="AutoShape 31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7" name="Group 31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139019" name="AutoShape 3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20" name="AutoShape 3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8" name="Group 31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139017" name="AutoShape 31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18" name="AutoShape 31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69" name="Group 31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139015" name="AutoShape 3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16" name="AutoShape 3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0" name="Group 316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139013" name="AutoShape 316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14" name="AutoShape 316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1" name="Group 31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139011" name="AutoShape 3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12" name="AutoShape 3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2" name="Group 316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139009" name="AutoShape 3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10" name="AutoShape 3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3" name="Group 317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139007" name="AutoShape 3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08" name="AutoShape 3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4" name="Group 31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139005" name="AutoShape 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06" name="AutoShape 3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5" name="Group 3176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139003" name="AutoShape 3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04" name="AutoShape 31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6" name="Group 31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139001" name="AutoShape 3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02" name="AutoShape 3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7" name="Group 3182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138999" name="AutoShape 3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9000" name="AutoShape 3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8" name="Group 31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138997" name="AutoShape 3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98" name="AutoShape 3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79" name="Group 31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138995" name="AutoShape 3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96" name="AutoShape 3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80" name="Group 319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138993" name="AutoShape 3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94" name="AutoShape 31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81" name="Group 319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138991" name="AutoShape 3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92" name="AutoShape 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982" name="Group 319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138989" name="AutoShape 3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90" name="AutoShape 319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983" name="Freeform 3200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84" name="Freeform 3201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85" name="Freeform 3202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86" name="Freeform 3203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87" name="Freeform 3204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988" name="Freeform 3205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8522" name="Group 3206"/>
              <p:cNvGrpSpPr>
                <a:grpSpLocks noChangeAspect="1"/>
              </p:cNvGrpSpPr>
              <p:nvPr/>
            </p:nvGrpSpPr>
            <p:grpSpPr bwMode="auto">
              <a:xfrm rot="44846" flipH="1">
                <a:off x="884" y="1453"/>
                <a:ext cx="493" cy="197"/>
                <a:chOff x="3400" y="1041"/>
                <a:chExt cx="642" cy="257"/>
              </a:xfrm>
            </p:grpSpPr>
            <p:sp>
              <p:nvSpPr>
                <p:cNvPr id="138857" name="Freeform 3207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58" name="Freeform 3208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59" name="Freeform 3209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60" name="Freeform 3210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61" name="Freeform 3211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62" name="Freeform 3212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863" name="Group 321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138948" name="AutoShape 3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49" name="AutoShape 3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4" name="Group 321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138946" name="AutoShape 3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47" name="AutoShape 32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5" name="Group 32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138944" name="AutoShape 3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45" name="AutoShape 3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6" name="Group 32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138942" name="AutoShape 32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43" name="AutoShape 3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7" name="Group 32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138940" name="AutoShape 3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41" name="AutoShape 3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8" name="Group 32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138938" name="AutoShape 3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39" name="AutoShape 3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69" name="Group 32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138936" name="AutoShape 3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37" name="AutoShape 32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0" name="Group 32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138934" name="AutoShape 3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35" name="AutoShape 3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1" name="Group 32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138932" name="AutoShape 3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33" name="AutoShape 3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2" name="Group 32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138930" name="AutoShape 3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31" name="AutoShape 3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3" name="Group 32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138928" name="AutoShape 3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29" name="AutoShape 3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4" name="Group 32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138926" name="AutoShape 3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27" name="AutoShape 32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5" name="Group 32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138924" name="AutoShape 3250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25" name="AutoShape 3251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6" name="Group 32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138922" name="AutoShape 32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23" name="AutoShape 3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7" name="Group 32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138920" name="AutoShape 32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21" name="AutoShape 32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8" name="Group 32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138918" name="AutoShape 3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19" name="AutoShape 3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79" name="Group 326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138916" name="AutoShape 3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17" name="AutoShape 3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0" name="Group 32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138914" name="AutoShape 32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15" name="AutoShape 3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1" name="Group 326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138912" name="AutoShape 3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13" name="AutoShape 32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2" name="Group 3270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138910" name="AutoShape 3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11" name="AutoShape 3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3" name="Group 32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138908" name="AutoShape 3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09" name="AutoShape 3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4" name="Group 3276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138906" name="AutoShape 32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07" name="AutoShape 3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5" name="Group 32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138904" name="AutoShape 3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05" name="AutoShape 32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6" name="Group 328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138902" name="AutoShape 32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03" name="AutoShape 32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7" name="Group 32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138900" name="AutoShape 32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901" name="AutoShape 3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8" name="Group 32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138898" name="AutoShape 3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99" name="AutoShape 3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889" name="Group 329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138896" name="AutoShape 32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97" name="AutoShape 329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890" name="Freeform 3294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91" name="Freeform 3295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92" name="Freeform 3296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93" name="Freeform 3297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94" name="Freeform 3298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95" name="Freeform 3299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8523" name="Text Box 3300"/>
              <p:cNvSpPr txBox="1">
                <a:spLocks noChangeAspect="1" noChangeArrowheads="1"/>
              </p:cNvSpPr>
              <p:nvPr/>
            </p:nvSpPr>
            <p:spPr bwMode="auto">
              <a:xfrm rot="-757278">
                <a:off x="1038" y="1289"/>
                <a:ext cx="34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EBDD"/>
                    </a:solidFill>
                    <a:cs typeface="Arial" charset="0"/>
                  </a:rPr>
                  <a:t>H2B</a:t>
                </a:r>
              </a:p>
            </p:txBody>
          </p:sp>
          <p:sp>
            <p:nvSpPr>
              <p:cNvPr id="138524" name="Freeform 3301"/>
              <p:cNvSpPr>
                <a:spLocks noChangeAspect="1"/>
              </p:cNvSpPr>
              <p:nvPr/>
            </p:nvSpPr>
            <p:spPr bwMode="auto">
              <a:xfrm rot="20842722" flipH="1">
                <a:off x="797" y="1345"/>
                <a:ext cx="310" cy="167"/>
              </a:xfrm>
              <a:custGeom>
                <a:avLst/>
                <a:gdLst>
                  <a:gd name="T0" fmla="*/ 95 w 1187"/>
                  <a:gd name="T1" fmla="*/ 560 h 640"/>
                  <a:gd name="T2" fmla="*/ 95 w 1187"/>
                  <a:gd name="T3" fmla="*/ 90 h 640"/>
                  <a:gd name="T4" fmla="*/ 587 w 1187"/>
                  <a:gd name="T5" fmla="*/ 18 h 640"/>
                  <a:gd name="T6" fmla="*/ 983 w 1187"/>
                  <a:gd name="T7" fmla="*/ 46 h 640"/>
                  <a:gd name="T8" fmla="*/ 1159 w 1187"/>
                  <a:gd name="T9" fmla="*/ 54 h 640"/>
                  <a:gd name="T10" fmla="*/ 1153 w 1187"/>
                  <a:gd name="T11" fmla="*/ 132 h 640"/>
                  <a:gd name="T12" fmla="*/ 983 w 1187"/>
                  <a:gd name="T13" fmla="*/ 140 h 640"/>
                  <a:gd name="T14" fmla="*/ 719 w 1187"/>
                  <a:gd name="T15" fmla="*/ 231 h 640"/>
                  <a:gd name="T16" fmla="*/ 665 w 1187"/>
                  <a:gd name="T17" fmla="*/ 560 h 640"/>
                  <a:gd name="T18" fmla="*/ 95 w 1187"/>
                  <a:gd name="T19" fmla="*/ 560 h 6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7"/>
                  <a:gd name="T31" fmla="*/ 0 h 640"/>
                  <a:gd name="T32" fmla="*/ 1187 w 1187"/>
                  <a:gd name="T33" fmla="*/ 640 h 6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7" h="640">
                    <a:moveTo>
                      <a:pt x="95" y="560"/>
                    </a:moveTo>
                    <a:cubicBezTo>
                      <a:pt x="0" y="483"/>
                      <a:pt x="13" y="180"/>
                      <a:pt x="95" y="90"/>
                    </a:cubicBezTo>
                    <a:cubicBezTo>
                      <a:pt x="177" y="0"/>
                      <a:pt x="439" y="26"/>
                      <a:pt x="587" y="18"/>
                    </a:cubicBezTo>
                    <a:cubicBezTo>
                      <a:pt x="735" y="11"/>
                      <a:pt x="888" y="40"/>
                      <a:pt x="983" y="46"/>
                    </a:cubicBezTo>
                    <a:cubicBezTo>
                      <a:pt x="1078" y="52"/>
                      <a:pt x="1131" y="40"/>
                      <a:pt x="1159" y="54"/>
                    </a:cubicBezTo>
                    <a:cubicBezTo>
                      <a:pt x="1187" y="68"/>
                      <a:pt x="1182" y="118"/>
                      <a:pt x="1153" y="132"/>
                    </a:cubicBezTo>
                    <a:cubicBezTo>
                      <a:pt x="1124" y="146"/>
                      <a:pt x="1055" y="124"/>
                      <a:pt x="983" y="140"/>
                    </a:cubicBezTo>
                    <a:cubicBezTo>
                      <a:pt x="911" y="156"/>
                      <a:pt x="772" y="161"/>
                      <a:pt x="719" y="231"/>
                    </a:cubicBezTo>
                    <a:cubicBezTo>
                      <a:pt x="666" y="301"/>
                      <a:pt x="769" y="506"/>
                      <a:pt x="665" y="560"/>
                    </a:cubicBezTo>
                    <a:cubicBezTo>
                      <a:pt x="561" y="615"/>
                      <a:pt x="190" y="640"/>
                      <a:pt x="95" y="56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A704F"/>
                  </a:gs>
                  <a:gs pos="50000">
                    <a:srgbClr val="E4F2AB"/>
                  </a:gs>
                  <a:gs pos="100000">
                    <a:srgbClr val="6A704F"/>
                  </a:gs>
                </a:gsLst>
                <a:lin ang="5400000" scaled="1"/>
              </a:gradFill>
              <a:ln w="9525">
                <a:solidFill>
                  <a:srgbClr val="FFEBDD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350" name="Freeform 3302"/>
              <p:cNvSpPr>
                <a:spLocks noChangeAspect="1"/>
              </p:cNvSpPr>
              <p:nvPr/>
            </p:nvSpPr>
            <p:spPr bwMode="auto">
              <a:xfrm rot="20842722" flipH="1">
                <a:off x="1085" y="1291"/>
                <a:ext cx="269" cy="155"/>
              </a:xfrm>
              <a:custGeom>
                <a:avLst/>
                <a:gdLst/>
                <a:ahLst/>
                <a:cxnLst>
                  <a:cxn ang="0">
                    <a:pos x="355" y="94"/>
                  </a:cxn>
                  <a:cxn ang="0">
                    <a:pos x="301" y="622"/>
                  </a:cxn>
                  <a:cxn ang="0">
                    <a:pos x="43" y="682"/>
                  </a:cxn>
                  <a:cxn ang="0">
                    <a:pos x="49" y="772"/>
                  </a:cxn>
                  <a:cxn ang="0">
                    <a:pos x="337" y="772"/>
                  </a:cxn>
                  <a:cxn ang="0">
                    <a:pos x="931" y="670"/>
                  </a:cxn>
                  <a:cxn ang="0">
                    <a:pos x="925" y="94"/>
                  </a:cxn>
                  <a:cxn ang="0">
                    <a:pos x="355" y="94"/>
                  </a:cxn>
                </a:cxnLst>
                <a:rect l="0" t="0" r="r" b="b"/>
                <a:pathLst>
                  <a:path w="1029" h="789">
                    <a:moveTo>
                      <a:pt x="355" y="94"/>
                    </a:moveTo>
                    <a:cubicBezTo>
                      <a:pt x="251" y="182"/>
                      <a:pt x="353" y="524"/>
                      <a:pt x="301" y="622"/>
                    </a:cubicBezTo>
                    <a:cubicBezTo>
                      <a:pt x="249" y="720"/>
                      <a:pt x="85" y="657"/>
                      <a:pt x="43" y="682"/>
                    </a:cubicBezTo>
                    <a:cubicBezTo>
                      <a:pt x="1" y="707"/>
                      <a:pt x="0" y="757"/>
                      <a:pt x="49" y="772"/>
                    </a:cubicBezTo>
                    <a:cubicBezTo>
                      <a:pt x="98" y="787"/>
                      <a:pt x="190" y="789"/>
                      <a:pt x="337" y="772"/>
                    </a:cubicBezTo>
                    <a:cubicBezTo>
                      <a:pt x="484" y="755"/>
                      <a:pt x="833" y="783"/>
                      <a:pt x="931" y="670"/>
                    </a:cubicBezTo>
                    <a:cubicBezTo>
                      <a:pt x="1029" y="557"/>
                      <a:pt x="1021" y="188"/>
                      <a:pt x="925" y="94"/>
                    </a:cubicBezTo>
                    <a:cubicBezTo>
                      <a:pt x="829" y="0"/>
                      <a:pt x="459" y="13"/>
                      <a:pt x="355" y="9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rgbClr val="DFE8D4"/>
                  </a:gs>
                  <a:gs pos="100000">
                    <a:schemeClr val="tx2"/>
                  </a:gs>
                </a:gsLst>
                <a:lin ang="54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26" name="Text Box 3303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1038" y="1454"/>
                <a:ext cx="34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mtClean="0">
                    <a:solidFill>
                      <a:srgbClr val="FFEBDD"/>
                    </a:solidFill>
                    <a:cs typeface="Arial" charset="0"/>
                  </a:rPr>
                  <a:t>H2A</a:t>
                </a:r>
              </a:p>
            </p:txBody>
          </p:sp>
          <p:sp>
            <p:nvSpPr>
              <p:cNvPr id="5352" name="Freeform 3304"/>
              <p:cNvSpPr>
                <a:spLocks noChangeAspect="1"/>
              </p:cNvSpPr>
              <p:nvPr/>
            </p:nvSpPr>
            <p:spPr bwMode="auto">
              <a:xfrm rot="20842722" flipV="1">
                <a:off x="873" y="1495"/>
                <a:ext cx="269" cy="156"/>
              </a:xfrm>
              <a:custGeom>
                <a:avLst/>
                <a:gdLst/>
                <a:ahLst/>
                <a:cxnLst>
                  <a:cxn ang="0">
                    <a:pos x="355" y="94"/>
                  </a:cxn>
                  <a:cxn ang="0">
                    <a:pos x="301" y="622"/>
                  </a:cxn>
                  <a:cxn ang="0">
                    <a:pos x="43" y="682"/>
                  </a:cxn>
                  <a:cxn ang="0">
                    <a:pos x="49" y="772"/>
                  </a:cxn>
                  <a:cxn ang="0">
                    <a:pos x="337" y="772"/>
                  </a:cxn>
                  <a:cxn ang="0">
                    <a:pos x="931" y="670"/>
                  </a:cxn>
                  <a:cxn ang="0">
                    <a:pos x="925" y="94"/>
                  </a:cxn>
                  <a:cxn ang="0">
                    <a:pos x="355" y="94"/>
                  </a:cxn>
                </a:cxnLst>
                <a:rect l="0" t="0" r="r" b="b"/>
                <a:pathLst>
                  <a:path w="1029" h="789">
                    <a:moveTo>
                      <a:pt x="355" y="94"/>
                    </a:moveTo>
                    <a:cubicBezTo>
                      <a:pt x="251" y="182"/>
                      <a:pt x="353" y="524"/>
                      <a:pt x="301" y="622"/>
                    </a:cubicBezTo>
                    <a:cubicBezTo>
                      <a:pt x="249" y="720"/>
                      <a:pt x="85" y="657"/>
                      <a:pt x="43" y="682"/>
                    </a:cubicBezTo>
                    <a:cubicBezTo>
                      <a:pt x="1" y="707"/>
                      <a:pt x="0" y="757"/>
                      <a:pt x="49" y="772"/>
                    </a:cubicBezTo>
                    <a:cubicBezTo>
                      <a:pt x="98" y="787"/>
                      <a:pt x="190" y="789"/>
                      <a:pt x="337" y="772"/>
                    </a:cubicBezTo>
                    <a:cubicBezTo>
                      <a:pt x="484" y="755"/>
                      <a:pt x="833" y="783"/>
                      <a:pt x="931" y="670"/>
                    </a:cubicBezTo>
                    <a:cubicBezTo>
                      <a:pt x="1029" y="557"/>
                      <a:pt x="1021" y="188"/>
                      <a:pt x="925" y="94"/>
                    </a:cubicBezTo>
                    <a:cubicBezTo>
                      <a:pt x="829" y="0"/>
                      <a:pt x="459" y="13"/>
                      <a:pt x="355" y="9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tx2"/>
                  </a:gs>
                  <a:gs pos="50000">
                    <a:srgbClr val="DFE8D4"/>
                  </a:gs>
                  <a:gs pos="100000">
                    <a:schemeClr val="tx2"/>
                  </a:gs>
                </a:gsLst>
                <a:lin ang="54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28" name="Freeform 3305"/>
              <p:cNvSpPr>
                <a:spLocks noChangeAspect="1"/>
              </p:cNvSpPr>
              <p:nvPr/>
            </p:nvSpPr>
            <p:spPr bwMode="auto">
              <a:xfrm rot="20842722" flipV="1">
                <a:off x="1126" y="1435"/>
                <a:ext cx="310" cy="166"/>
              </a:xfrm>
              <a:custGeom>
                <a:avLst/>
                <a:gdLst>
                  <a:gd name="T0" fmla="*/ 95 w 1187"/>
                  <a:gd name="T1" fmla="*/ 560 h 640"/>
                  <a:gd name="T2" fmla="*/ 95 w 1187"/>
                  <a:gd name="T3" fmla="*/ 90 h 640"/>
                  <a:gd name="T4" fmla="*/ 587 w 1187"/>
                  <a:gd name="T5" fmla="*/ 18 h 640"/>
                  <a:gd name="T6" fmla="*/ 983 w 1187"/>
                  <a:gd name="T7" fmla="*/ 46 h 640"/>
                  <a:gd name="T8" fmla="*/ 1159 w 1187"/>
                  <a:gd name="T9" fmla="*/ 54 h 640"/>
                  <a:gd name="T10" fmla="*/ 1153 w 1187"/>
                  <a:gd name="T11" fmla="*/ 132 h 640"/>
                  <a:gd name="T12" fmla="*/ 983 w 1187"/>
                  <a:gd name="T13" fmla="*/ 140 h 640"/>
                  <a:gd name="T14" fmla="*/ 719 w 1187"/>
                  <a:gd name="T15" fmla="*/ 231 h 640"/>
                  <a:gd name="T16" fmla="*/ 665 w 1187"/>
                  <a:gd name="T17" fmla="*/ 560 h 640"/>
                  <a:gd name="T18" fmla="*/ 95 w 1187"/>
                  <a:gd name="T19" fmla="*/ 560 h 6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7"/>
                  <a:gd name="T31" fmla="*/ 0 h 640"/>
                  <a:gd name="T32" fmla="*/ 1187 w 1187"/>
                  <a:gd name="T33" fmla="*/ 640 h 6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7" h="640">
                    <a:moveTo>
                      <a:pt x="95" y="560"/>
                    </a:moveTo>
                    <a:cubicBezTo>
                      <a:pt x="0" y="483"/>
                      <a:pt x="13" y="180"/>
                      <a:pt x="95" y="90"/>
                    </a:cubicBezTo>
                    <a:cubicBezTo>
                      <a:pt x="177" y="0"/>
                      <a:pt x="439" y="26"/>
                      <a:pt x="587" y="18"/>
                    </a:cubicBezTo>
                    <a:cubicBezTo>
                      <a:pt x="735" y="11"/>
                      <a:pt x="888" y="40"/>
                      <a:pt x="983" y="46"/>
                    </a:cubicBezTo>
                    <a:cubicBezTo>
                      <a:pt x="1078" y="52"/>
                      <a:pt x="1131" y="40"/>
                      <a:pt x="1159" y="54"/>
                    </a:cubicBezTo>
                    <a:cubicBezTo>
                      <a:pt x="1187" y="68"/>
                      <a:pt x="1182" y="118"/>
                      <a:pt x="1153" y="132"/>
                    </a:cubicBezTo>
                    <a:cubicBezTo>
                      <a:pt x="1124" y="146"/>
                      <a:pt x="1055" y="124"/>
                      <a:pt x="983" y="140"/>
                    </a:cubicBezTo>
                    <a:cubicBezTo>
                      <a:pt x="911" y="156"/>
                      <a:pt x="772" y="161"/>
                      <a:pt x="719" y="231"/>
                    </a:cubicBezTo>
                    <a:cubicBezTo>
                      <a:pt x="666" y="301"/>
                      <a:pt x="769" y="506"/>
                      <a:pt x="665" y="560"/>
                    </a:cubicBezTo>
                    <a:cubicBezTo>
                      <a:pt x="561" y="615"/>
                      <a:pt x="190" y="640"/>
                      <a:pt x="95" y="56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A704F"/>
                  </a:gs>
                  <a:gs pos="50000">
                    <a:srgbClr val="E4F2AB"/>
                  </a:gs>
                  <a:gs pos="100000">
                    <a:srgbClr val="6A704F"/>
                  </a:gs>
                </a:gsLst>
                <a:lin ang="5400000" scaled="1"/>
              </a:gradFill>
              <a:ln w="9525">
                <a:solidFill>
                  <a:srgbClr val="FFEBDD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29" name="Freeform 3306"/>
              <p:cNvSpPr>
                <a:spLocks noChangeAspect="1"/>
              </p:cNvSpPr>
              <p:nvPr/>
            </p:nvSpPr>
            <p:spPr bwMode="auto">
              <a:xfrm rot="20842722" flipV="1">
                <a:off x="1145" y="1440"/>
                <a:ext cx="211" cy="275"/>
              </a:xfrm>
              <a:custGeom>
                <a:avLst/>
                <a:gdLst>
                  <a:gd name="T0" fmla="*/ 610 w 808"/>
                  <a:gd name="T1" fmla="*/ 425 h 1054"/>
                  <a:gd name="T2" fmla="*/ 749 w 808"/>
                  <a:gd name="T3" fmla="*/ 599 h 1054"/>
                  <a:gd name="T4" fmla="*/ 701 w 808"/>
                  <a:gd name="T5" fmla="*/ 989 h 1054"/>
                  <a:gd name="T6" fmla="*/ 108 w 808"/>
                  <a:gd name="T7" fmla="*/ 989 h 1054"/>
                  <a:gd name="T8" fmla="*/ 57 w 808"/>
                  <a:gd name="T9" fmla="*/ 610 h 1054"/>
                  <a:gd name="T10" fmla="*/ 32 w 808"/>
                  <a:gd name="T11" fmla="*/ 399 h 1054"/>
                  <a:gd name="T12" fmla="*/ 26 w 808"/>
                  <a:gd name="T13" fmla="*/ 210 h 1054"/>
                  <a:gd name="T14" fmla="*/ 30 w 808"/>
                  <a:gd name="T15" fmla="*/ 30 h 1054"/>
                  <a:gd name="T16" fmla="*/ 96 w 808"/>
                  <a:gd name="T17" fmla="*/ 30 h 1054"/>
                  <a:gd name="T18" fmla="*/ 100 w 808"/>
                  <a:gd name="T19" fmla="*/ 210 h 1054"/>
                  <a:gd name="T20" fmla="*/ 172 w 808"/>
                  <a:gd name="T21" fmla="*/ 324 h 1054"/>
                  <a:gd name="T22" fmla="*/ 424 w 808"/>
                  <a:gd name="T23" fmla="*/ 356 h 1054"/>
                  <a:gd name="T24" fmla="*/ 610 w 808"/>
                  <a:gd name="T25" fmla="*/ 425 h 10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08"/>
                  <a:gd name="T40" fmla="*/ 0 h 1054"/>
                  <a:gd name="T41" fmla="*/ 808 w 808"/>
                  <a:gd name="T42" fmla="*/ 1054 h 10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08" h="1054">
                    <a:moveTo>
                      <a:pt x="610" y="425"/>
                    </a:moveTo>
                    <a:cubicBezTo>
                      <a:pt x="665" y="460"/>
                      <a:pt x="734" y="506"/>
                      <a:pt x="749" y="599"/>
                    </a:cubicBezTo>
                    <a:cubicBezTo>
                      <a:pt x="764" y="693"/>
                      <a:pt x="808" y="924"/>
                      <a:pt x="701" y="989"/>
                    </a:cubicBezTo>
                    <a:cubicBezTo>
                      <a:pt x="594" y="1054"/>
                      <a:pt x="215" y="1052"/>
                      <a:pt x="108" y="989"/>
                    </a:cubicBezTo>
                    <a:cubicBezTo>
                      <a:pt x="0" y="926"/>
                      <a:pt x="70" y="708"/>
                      <a:pt x="57" y="610"/>
                    </a:cubicBezTo>
                    <a:cubicBezTo>
                      <a:pt x="45" y="512"/>
                      <a:pt x="37" y="467"/>
                      <a:pt x="32" y="399"/>
                    </a:cubicBezTo>
                    <a:cubicBezTo>
                      <a:pt x="27" y="332"/>
                      <a:pt x="26" y="271"/>
                      <a:pt x="26" y="210"/>
                    </a:cubicBezTo>
                    <a:cubicBezTo>
                      <a:pt x="26" y="149"/>
                      <a:pt x="18" y="60"/>
                      <a:pt x="30" y="30"/>
                    </a:cubicBezTo>
                    <a:cubicBezTo>
                      <a:pt x="42" y="0"/>
                      <a:pt x="84" y="0"/>
                      <a:pt x="96" y="30"/>
                    </a:cubicBezTo>
                    <a:cubicBezTo>
                      <a:pt x="108" y="60"/>
                      <a:pt x="87" y="161"/>
                      <a:pt x="100" y="210"/>
                    </a:cubicBezTo>
                    <a:cubicBezTo>
                      <a:pt x="113" y="259"/>
                      <a:pt x="118" y="300"/>
                      <a:pt x="172" y="324"/>
                    </a:cubicBezTo>
                    <a:cubicBezTo>
                      <a:pt x="226" y="348"/>
                      <a:pt x="351" y="339"/>
                      <a:pt x="424" y="356"/>
                    </a:cubicBezTo>
                    <a:cubicBezTo>
                      <a:pt x="497" y="373"/>
                      <a:pt x="571" y="411"/>
                      <a:pt x="610" y="42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3BF67"/>
                  </a:gs>
                  <a:gs pos="100000">
                    <a:srgbClr val="445830"/>
                  </a:gs>
                </a:gsLst>
                <a:lin ang="5400000" scaled="1"/>
              </a:gradFill>
              <a:ln w="952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0" name="Oval 3307"/>
              <p:cNvSpPr>
                <a:spLocks noChangeAspect="1" noChangeArrowheads="1"/>
              </p:cNvSpPr>
              <p:nvPr/>
            </p:nvSpPr>
            <p:spPr bwMode="auto">
              <a:xfrm rot="15442722" flipH="1">
                <a:off x="1129" y="1669"/>
                <a:ext cx="112" cy="24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93BF67">
                      <a:alpha val="35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1" name="Text Box 3308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892" y="1534"/>
                <a:ext cx="21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1000" smtClean="0">
                    <a:solidFill>
                      <a:srgbClr val="FFFF66"/>
                    </a:solidFill>
                    <a:cs typeface="Arial" charset="0"/>
                  </a:rPr>
                  <a:t>H4</a:t>
                </a:r>
              </a:p>
            </p:txBody>
          </p:sp>
          <p:sp>
            <p:nvSpPr>
              <p:cNvPr id="138532" name="Oval 3309"/>
              <p:cNvSpPr>
                <a:spLocks noChangeAspect="1" noChangeArrowheads="1"/>
              </p:cNvSpPr>
              <p:nvPr/>
            </p:nvSpPr>
            <p:spPr bwMode="auto">
              <a:xfrm rot="20842722" flipV="1">
                <a:off x="1319" y="1545"/>
                <a:ext cx="132" cy="18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6A704F">
                      <a:alpha val="10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3" name="Freeform 3310"/>
              <p:cNvSpPr>
                <a:spLocks noChangeAspect="1"/>
              </p:cNvSpPr>
              <p:nvPr/>
            </p:nvSpPr>
            <p:spPr bwMode="auto">
              <a:xfrm rot="20842722" flipV="1">
                <a:off x="746" y="1498"/>
                <a:ext cx="407" cy="212"/>
              </a:xfrm>
              <a:custGeom>
                <a:avLst/>
                <a:gdLst>
                  <a:gd name="T0" fmla="*/ 1409 w 1560"/>
                  <a:gd name="T1" fmla="*/ 91 h 814"/>
                  <a:gd name="T2" fmla="*/ 1455 w 1560"/>
                  <a:gd name="T3" fmla="*/ 711 h 814"/>
                  <a:gd name="T4" fmla="*/ 780 w 1560"/>
                  <a:gd name="T5" fmla="*/ 711 h 814"/>
                  <a:gd name="T6" fmla="*/ 724 w 1560"/>
                  <a:gd name="T7" fmla="*/ 377 h 814"/>
                  <a:gd name="T8" fmla="*/ 625 w 1560"/>
                  <a:gd name="T9" fmla="*/ 268 h 814"/>
                  <a:gd name="T10" fmla="*/ 96 w 1560"/>
                  <a:gd name="T11" fmla="*/ 252 h 814"/>
                  <a:gd name="T12" fmla="*/ 96 w 1560"/>
                  <a:gd name="T13" fmla="*/ 174 h 814"/>
                  <a:gd name="T14" fmla="*/ 672 w 1560"/>
                  <a:gd name="T15" fmla="*/ 169 h 814"/>
                  <a:gd name="T16" fmla="*/ 970 w 1560"/>
                  <a:gd name="T17" fmla="*/ 164 h 814"/>
                  <a:gd name="T18" fmla="*/ 1409 w 1560"/>
                  <a:gd name="T19" fmla="*/ 91 h 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0"/>
                  <a:gd name="T31" fmla="*/ 0 h 814"/>
                  <a:gd name="T32" fmla="*/ 1560 w 1560"/>
                  <a:gd name="T33" fmla="*/ 814 h 8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0" h="814">
                    <a:moveTo>
                      <a:pt x="1409" y="91"/>
                    </a:moveTo>
                    <a:cubicBezTo>
                      <a:pt x="1489" y="182"/>
                      <a:pt x="1560" y="608"/>
                      <a:pt x="1455" y="711"/>
                    </a:cubicBezTo>
                    <a:cubicBezTo>
                      <a:pt x="1349" y="814"/>
                      <a:pt x="902" y="766"/>
                      <a:pt x="780" y="711"/>
                    </a:cubicBezTo>
                    <a:cubicBezTo>
                      <a:pt x="659" y="655"/>
                      <a:pt x="750" y="451"/>
                      <a:pt x="724" y="377"/>
                    </a:cubicBezTo>
                    <a:cubicBezTo>
                      <a:pt x="698" y="303"/>
                      <a:pt x="730" y="289"/>
                      <a:pt x="625" y="268"/>
                    </a:cubicBezTo>
                    <a:cubicBezTo>
                      <a:pt x="520" y="247"/>
                      <a:pt x="184" y="268"/>
                      <a:pt x="96" y="252"/>
                    </a:cubicBezTo>
                    <a:cubicBezTo>
                      <a:pt x="8" y="236"/>
                      <a:pt x="0" y="188"/>
                      <a:pt x="96" y="174"/>
                    </a:cubicBezTo>
                    <a:cubicBezTo>
                      <a:pt x="192" y="160"/>
                      <a:pt x="526" y="171"/>
                      <a:pt x="672" y="169"/>
                    </a:cubicBezTo>
                    <a:cubicBezTo>
                      <a:pt x="818" y="167"/>
                      <a:pt x="847" y="177"/>
                      <a:pt x="970" y="164"/>
                    </a:cubicBezTo>
                    <a:cubicBezTo>
                      <a:pt x="1093" y="151"/>
                      <a:pt x="1328" y="0"/>
                      <a:pt x="1409" y="9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BCD7A1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4" name="Oval 3311"/>
              <p:cNvSpPr>
                <a:spLocks noChangeAspect="1" noChangeArrowheads="1"/>
              </p:cNvSpPr>
              <p:nvPr/>
            </p:nvSpPr>
            <p:spPr bwMode="auto">
              <a:xfrm rot="20842722" flipH="1">
                <a:off x="762" y="1670"/>
                <a:ext cx="169" cy="18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BCD7A1">
                      <a:alpha val="9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5" name="Text Box 3312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964" y="1487"/>
                <a:ext cx="19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solidFill>
                      <a:srgbClr val="FFFF66"/>
                    </a:solidFill>
                    <a:cs typeface="Arial" charset="0"/>
                  </a:rPr>
                  <a:t>H3</a:t>
                </a:r>
              </a:p>
            </p:txBody>
          </p:sp>
          <p:sp>
            <p:nvSpPr>
              <p:cNvPr id="138536" name="Oval 3313"/>
              <p:cNvSpPr>
                <a:spLocks noChangeAspect="1" noChangeArrowheads="1"/>
              </p:cNvSpPr>
              <p:nvPr/>
            </p:nvSpPr>
            <p:spPr bwMode="auto">
              <a:xfrm rot="-757278">
                <a:off x="888" y="1517"/>
                <a:ext cx="78" cy="23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7" name="Freeform 3314"/>
              <p:cNvSpPr>
                <a:spLocks noChangeAspect="1"/>
              </p:cNvSpPr>
              <p:nvPr/>
            </p:nvSpPr>
            <p:spPr bwMode="auto">
              <a:xfrm rot="20842722" flipH="1">
                <a:off x="869" y="1228"/>
                <a:ext cx="211" cy="274"/>
              </a:xfrm>
              <a:custGeom>
                <a:avLst/>
                <a:gdLst>
                  <a:gd name="T0" fmla="*/ 610 w 808"/>
                  <a:gd name="T1" fmla="*/ 425 h 1054"/>
                  <a:gd name="T2" fmla="*/ 749 w 808"/>
                  <a:gd name="T3" fmla="*/ 599 h 1054"/>
                  <a:gd name="T4" fmla="*/ 701 w 808"/>
                  <a:gd name="T5" fmla="*/ 989 h 1054"/>
                  <a:gd name="T6" fmla="*/ 108 w 808"/>
                  <a:gd name="T7" fmla="*/ 989 h 1054"/>
                  <a:gd name="T8" fmla="*/ 57 w 808"/>
                  <a:gd name="T9" fmla="*/ 610 h 1054"/>
                  <a:gd name="T10" fmla="*/ 32 w 808"/>
                  <a:gd name="T11" fmla="*/ 399 h 1054"/>
                  <a:gd name="T12" fmla="*/ 26 w 808"/>
                  <a:gd name="T13" fmla="*/ 210 h 1054"/>
                  <a:gd name="T14" fmla="*/ 30 w 808"/>
                  <a:gd name="T15" fmla="*/ 30 h 1054"/>
                  <a:gd name="T16" fmla="*/ 96 w 808"/>
                  <a:gd name="T17" fmla="*/ 30 h 1054"/>
                  <a:gd name="T18" fmla="*/ 100 w 808"/>
                  <a:gd name="T19" fmla="*/ 210 h 1054"/>
                  <a:gd name="T20" fmla="*/ 172 w 808"/>
                  <a:gd name="T21" fmla="*/ 324 h 1054"/>
                  <a:gd name="T22" fmla="*/ 424 w 808"/>
                  <a:gd name="T23" fmla="*/ 356 h 1054"/>
                  <a:gd name="T24" fmla="*/ 610 w 808"/>
                  <a:gd name="T25" fmla="*/ 425 h 10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08"/>
                  <a:gd name="T40" fmla="*/ 0 h 1054"/>
                  <a:gd name="T41" fmla="*/ 808 w 808"/>
                  <a:gd name="T42" fmla="*/ 1054 h 10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08" h="1054">
                    <a:moveTo>
                      <a:pt x="610" y="425"/>
                    </a:moveTo>
                    <a:cubicBezTo>
                      <a:pt x="665" y="460"/>
                      <a:pt x="734" y="506"/>
                      <a:pt x="749" y="599"/>
                    </a:cubicBezTo>
                    <a:cubicBezTo>
                      <a:pt x="764" y="693"/>
                      <a:pt x="808" y="924"/>
                      <a:pt x="701" y="989"/>
                    </a:cubicBezTo>
                    <a:cubicBezTo>
                      <a:pt x="594" y="1054"/>
                      <a:pt x="215" y="1052"/>
                      <a:pt x="108" y="989"/>
                    </a:cubicBezTo>
                    <a:cubicBezTo>
                      <a:pt x="0" y="926"/>
                      <a:pt x="70" y="708"/>
                      <a:pt x="57" y="610"/>
                    </a:cubicBezTo>
                    <a:cubicBezTo>
                      <a:pt x="45" y="512"/>
                      <a:pt x="37" y="467"/>
                      <a:pt x="32" y="399"/>
                    </a:cubicBezTo>
                    <a:cubicBezTo>
                      <a:pt x="27" y="332"/>
                      <a:pt x="26" y="271"/>
                      <a:pt x="26" y="210"/>
                    </a:cubicBezTo>
                    <a:cubicBezTo>
                      <a:pt x="26" y="149"/>
                      <a:pt x="18" y="60"/>
                      <a:pt x="30" y="30"/>
                    </a:cubicBezTo>
                    <a:cubicBezTo>
                      <a:pt x="42" y="0"/>
                      <a:pt x="84" y="0"/>
                      <a:pt x="96" y="30"/>
                    </a:cubicBezTo>
                    <a:cubicBezTo>
                      <a:pt x="108" y="60"/>
                      <a:pt x="87" y="161"/>
                      <a:pt x="100" y="210"/>
                    </a:cubicBezTo>
                    <a:cubicBezTo>
                      <a:pt x="113" y="259"/>
                      <a:pt x="118" y="300"/>
                      <a:pt x="172" y="324"/>
                    </a:cubicBezTo>
                    <a:cubicBezTo>
                      <a:pt x="226" y="348"/>
                      <a:pt x="351" y="339"/>
                      <a:pt x="424" y="356"/>
                    </a:cubicBezTo>
                    <a:cubicBezTo>
                      <a:pt x="497" y="373"/>
                      <a:pt x="571" y="411"/>
                      <a:pt x="610" y="42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3BF67"/>
                  </a:gs>
                  <a:gs pos="100000">
                    <a:srgbClr val="445830"/>
                  </a:gs>
                </a:gsLst>
                <a:lin ang="5400000" scaled="1"/>
              </a:gradFill>
              <a:ln w="952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8" name="Oval 3315"/>
              <p:cNvSpPr>
                <a:spLocks noChangeAspect="1" noChangeArrowheads="1"/>
              </p:cNvSpPr>
              <p:nvPr/>
            </p:nvSpPr>
            <p:spPr bwMode="auto">
              <a:xfrm rot="4642722">
                <a:off x="986" y="1252"/>
                <a:ext cx="112" cy="24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93BF67">
                      <a:alpha val="35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39" name="Text Box 3316"/>
              <p:cNvSpPr txBox="1">
                <a:spLocks noChangeAspect="1" noChangeArrowheads="1"/>
              </p:cNvSpPr>
              <p:nvPr/>
            </p:nvSpPr>
            <p:spPr bwMode="auto">
              <a:xfrm rot="-757278">
                <a:off x="1142" y="1483"/>
                <a:ext cx="19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solidFill>
                      <a:srgbClr val="FFFF66"/>
                    </a:solidFill>
                    <a:cs typeface="Arial" charset="0"/>
                  </a:rPr>
                  <a:t>H4</a:t>
                </a:r>
              </a:p>
            </p:txBody>
          </p:sp>
          <p:sp>
            <p:nvSpPr>
              <p:cNvPr id="138540" name="Oval 3317"/>
              <p:cNvSpPr>
                <a:spLocks noChangeAspect="1" noChangeArrowheads="1"/>
              </p:cNvSpPr>
              <p:nvPr/>
            </p:nvSpPr>
            <p:spPr bwMode="auto">
              <a:xfrm rot="-757278" flipH="1" flipV="1">
                <a:off x="779" y="1382"/>
                <a:ext cx="133" cy="18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6A704F">
                      <a:alpha val="10999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41" name="Freeform 3318"/>
              <p:cNvSpPr>
                <a:spLocks noChangeAspect="1"/>
              </p:cNvSpPr>
              <p:nvPr/>
            </p:nvSpPr>
            <p:spPr bwMode="auto">
              <a:xfrm rot="20842722" flipH="1">
                <a:off x="1074" y="1232"/>
                <a:ext cx="407" cy="212"/>
              </a:xfrm>
              <a:custGeom>
                <a:avLst/>
                <a:gdLst>
                  <a:gd name="T0" fmla="*/ 1409 w 1560"/>
                  <a:gd name="T1" fmla="*/ 91 h 814"/>
                  <a:gd name="T2" fmla="*/ 1455 w 1560"/>
                  <a:gd name="T3" fmla="*/ 711 h 814"/>
                  <a:gd name="T4" fmla="*/ 780 w 1560"/>
                  <a:gd name="T5" fmla="*/ 711 h 814"/>
                  <a:gd name="T6" fmla="*/ 724 w 1560"/>
                  <a:gd name="T7" fmla="*/ 377 h 814"/>
                  <a:gd name="T8" fmla="*/ 625 w 1560"/>
                  <a:gd name="T9" fmla="*/ 268 h 814"/>
                  <a:gd name="T10" fmla="*/ 96 w 1560"/>
                  <a:gd name="T11" fmla="*/ 252 h 814"/>
                  <a:gd name="T12" fmla="*/ 96 w 1560"/>
                  <a:gd name="T13" fmla="*/ 174 h 814"/>
                  <a:gd name="T14" fmla="*/ 672 w 1560"/>
                  <a:gd name="T15" fmla="*/ 169 h 814"/>
                  <a:gd name="T16" fmla="*/ 970 w 1560"/>
                  <a:gd name="T17" fmla="*/ 164 h 814"/>
                  <a:gd name="T18" fmla="*/ 1409 w 1560"/>
                  <a:gd name="T19" fmla="*/ 91 h 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0"/>
                  <a:gd name="T31" fmla="*/ 0 h 814"/>
                  <a:gd name="T32" fmla="*/ 1560 w 1560"/>
                  <a:gd name="T33" fmla="*/ 814 h 8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0" h="814">
                    <a:moveTo>
                      <a:pt x="1409" y="91"/>
                    </a:moveTo>
                    <a:cubicBezTo>
                      <a:pt x="1489" y="182"/>
                      <a:pt x="1560" y="608"/>
                      <a:pt x="1455" y="711"/>
                    </a:cubicBezTo>
                    <a:cubicBezTo>
                      <a:pt x="1349" y="814"/>
                      <a:pt x="902" y="766"/>
                      <a:pt x="780" y="711"/>
                    </a:cubicBezTo>
                    <a:cubicBezTo>
                      <a:pt x="659" y="655"/>
                      <a:pt x="750" y="451"/>
                      <a:pt x="724" y="377"/>
                    </a:cubicBezTo>
                    <a:cubicBezTo>
                      <a:pt x="698" y="303"/>
                      <a:pt x="730" y="289"/>
                      <a:pt x="625" y="268"/>
                    </a:cubicBezTo>
                    <a:cubicBezTo>
                      <a:pt x="520" y="247"/>
                      <a:pt x="184" y="268"/>
                      <a:pt x="96" y="252"/>
                    </a:cubicBezTo>
                    <a:cubicBezTo>
                      <a:pt x="8" y="236"/>
                      <a:pt x="0" y="188"/>
                      <a:pt x="96" y="174"/>
                    </a:cubicBezTo>
                    <a:cubicBezTo>
                      <a:pt x="192" y="160"/>
                      <a:pt x="526" y="171"/>
                      <a:pt x="672" y="169"/>
                    </a:cubicBezTo>
                    <a:cubicBezTo>
                      <a:pt x="818" y="167"/>
                      <a:pt x="847" y="177"/>
                      <a:pt x="970" y="164"/>
                    </a:cubicBezTo>
                    <a:cubicBezTo>
                      <a:pt x="1093" y="151"/>
                      <a:pt x="1328" y="0"/>
                      <a:pt x="1409" y="9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BCD7A1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42" name="Oval 3319"/>
              <p:cNvSpPr>
                <a:spLocks noChangeAspect="1" noChangeArrowheads="1"/>
              </p:cNvSpPr>
              <p:nvPr/>
            </p:nvSpPr>
            <p:spPr bwMode="auto">
              <a:xfrm rot="-757278">
                <a:off x="1295" y="1254"/>
                <a:ext cx="169" cy="18"/>
              </a:xfrm>
              <a:prstGeom prst="ellipse">
                <a:avLst/>
              </a:prstGeom>
              <a:gradFill rotWithShape="1">
                <a:gsLst>
                  <a:gs pos="0">
                    <a:srgbClr val="FFFF66"/>
                  </a:gs>
                  <a:gs pos="100000">
                    <a:srgbClr val="BCD7A1">
                      <a:alpha val="9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43" name="Text Box 3320"/>
              <p:cNvSpPr txBox="1">
                <a:spLocks noChangeAspect="1" noChangeArrowheads="1"/>
              </p:cNvSpPr>
              <p:nvPr/>
            </p:nvSpPr>
            <p:spPr bwMode="auto">
              <a:xfrm rot="-757278">
                <a:off x="1139" y="1323"/>
                <a:ext cx="19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solidFill>
                      <a:srgbClr val="FFFF66"/>
                    </a:solidFill>
                    <a:cs typeface="Arial" charset="0"/>
                  </a:rPr>
                  <a:t>H3</a:t>
                </a:r>
              </a:p>
            </p:txBody>
          </p:sp>
          <p:sp>
            <p:nvSpPr>
              <p:cNvPr id="138544" name="Oval 3321"/>
              <p:cNvSpPr>
                <a:spLocks noChangeAspect="1" noChangeArrowheads="1"/>
              </p:cNvSpPr>
              <p:nvPr/>
            </p:nvSpPr>
            <p:spPr bwMode="auto">
              <a:xfrm rot="20842722" flipH="1">
                <a:off x="1291" y="1400"/>
                <a:ext cx="78" cy="22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38545" name="Freeform 3322"/>
              <p:cNvSpPr>
                <a:spLocks noChangeAspect="1"/>
              </p:cNvSpPr>
              <p:nvPr/>
            </p:nvSpPr>
            <p:spPr bwMode="auto">
              <a:xfrm rot="44846" flipH="1">
                <a:off x="893" y="1591"/>
                <a:ext cx="54" cy="5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8546" name="Group 3323"/>
              <p:cNvGrpSpPr>
                <a:grpSpLocks noChangeAspect="1"/>
              </p:cNvGrpSpPr>
              <p:nvPr/>
            </p:nvGrpSpPr>
            <p:grpSpPr bwMode="auto">
              <a:xfrm rot="20247829" flipH="1">
                <a:off x="910" y="1476"/>
                <a:ext cx="508" cy="261"/>
                <a:chOff x="3878" y="1729"/>
                <a:chExt cx="661" cy="340"/>
              </a:xfrm>
            </p:grpSpPr>
            <p:sp>
              <p:nvSpPr>
                <p:cNvPr id="138767" name="Freeform 3324"/>
                <p:cNvSpPr>
                  <a:spLocks noChangeAspect="1"/>
                </p:cNvSpPr>
                <p:nvPr/>
              </p:nvSpPr>
              <p:spPr bwMode="auto">
                <a:xfrm rot="-1397018">
                  <a:off x="3934" y="1941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68" name="Freeform 3325"/>
                <p:cNvSpPr>
                  <a:spLocks noChangeAspect="1"/>
                </p:cNvSpPr>
                <p:nvPr/>
              </p:nvSpPr>
              <p:spPr bwMode="auto">
                <a:xfrm rot="-1397018">
                  <a:off x="3878" y="196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69" name="Freeform 3326"/>
                <p:cNvSpPr>
                  <a:spLocks noChangeAspect="1"/>
                </p:cNvSpPr>
                <p:nvPr/>
              </p:nvSpPr>
              <p:spPr bwMode="auto">
                <a:xfrm rot="-1397018">
                  <a:off x="4133" y="1856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70" name="Freeform 3327"/>
                <p:cNvSpPr>
                  <a:spLocks noChangeAspect="1"/>
                </p:cNvSpPr>
                <p:nvPr/>
              </p:nvSpPr>
              <p:spPr bwMode="auto">
                <a:xfrm rot="-1397018">
                  <a:off x="4074" y="1881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71" name="Freeform 3328"/>
                <p:cNvSpPr>
                  <a:spLocks noChangeAspect="1"/>
                </p:cNvSpPr>
                <p:nvPr/>
              </p:nvSpPr>
              <p:spPr bwMode="auto">
                <a:xfrm rot="-1397018">
                  <a:off x="4328" y="177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72" name="Freeform 3329"/>
                <p:cNvSpPr>
                  <a:spLocks noChangeAspect="1"/>
                </p:cNvSpPr>
                <p:nvPr/>
              </p:nvSpPr>
              <p:spPr bwMode="auto">
                <a:xfrm rot="-1397018">
                  <a:off x="4272" y="179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773" name="Group 3330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64" y="1956"/>
                  <a:ext cx="7" cy="81"/>
                  <a:chOff x="2195" y="2463"/>
                  <a:chExt cx="40" cy="442"/>
                </a:xfrm>
              </p:grpSpPr>
              <p:sp>
                <p:nvSpPr>
                  <p:cNvPr id="138855" name="AutoShape 33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56" name="AutoShape 33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4" name="Group 3333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48" y="1991"/>
                  <a:ext cx="7" cy="70"/>
                  <a:chOff x="2329" y="2599"/>
                  <a:chExt cx="43" cy="386"/>
                </a:xfrm>
              </p:grpSpPr>
              <p:sp>
                <p:nvSpPr>
                  <p:cNvPr id="138853" name="AutoShape 33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54" name="AutoShape 33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5" name="Group 3336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31" y="2031"/>
                  <a:ext cx="9" cy="33"/>
                  <a:chOff x="2815" y="1923"/>
                  <a:chExt cx="40" cy="217"/>
                </a:xfrm>
              </p:grpSpPr>
              <p:sp>
                <p:nvSpPr>
                  <p:cNvPr id="138851" name="AutoShape 3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52" name="AutoShape 33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6" name="Group 3339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78" y="1944"/>
                  <a:ext cx="9" cy="50"/>
                  <a:chOff x="2329" y="2599"/>
                  <a:chExt cx="43" cy="386"/>
                </a:xfrm>
              </p:grpSpPr>
              <p:sp>
                <p:nvSpPr>
                  <p:cNvPr id="138849" name="AutoShape 33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50" name="AutoShape 33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7" name="Group 334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04" y="1939"/>
                  <a:ext cx="8" cy="29"/>
                  <a:chOff x="2478" y="2807"/>
                  <a:chExt cx="43" cy="178"/>
                </a:xfrm>
              </p:grpSpPr>
              <p:sp>
                <p:nvSpPr>
                  <p:cNvPr id="138847" name="AutoShape 3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48" name="AutoShape 3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8" name="Group 3345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61" y="1923"/>
                  <a:ext cx="7" cy="81"/>
                  <a:chOff x="2195" y="2463"/>
                  <a:chExt cx="40" cy="442"/>
                </a:xfrm>
              </p:grpSpPr>
              <p:sp>
                <p:nvSpPr>
                  <p:cNvPr id="138845" name="AutoShape 33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46" name="AutoShape 33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79" name="Group 3348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91" y="1942"/>
                  <a:ext cx="8" cy="58"/>
                  <a:chOff x="2329" y="2599"/>
                  <a:chExt cx="43" cy="386"/>
                </a:xfrm>
              </p:grpSpPr>
              <p:sp>
                <p:nvSpPr>
                  <p:cNvPr id="138843" name="AutoShape 33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44" name="AutoShape 3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0" name="Group 3351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29" y="1923"/>
                  <a:ext cx="8" cy="61"/>
                  <a:chOff x="2065" y="2441"/>
                  <a:chExt cx="40" cy="272"/>
                </a:xfrm>
              </p:grpSpPr>
              <p:sp>
                <p:nvSpPr>
                  <p:cNvPr id="138841" name="AutoShape 33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42" name="AutoShape 3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1" name="Group 3354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27" y="1837"/>
                  <a:ext cx="8" cy="68"/>
                  <a:chOff x="1015" y="2428"/>
                  <a:chExt cx="46" cy="372"/>
                </a:xfrm>
              </p:grpSpPr>
              <p:sp>
                <p:nvSpPr>
                  <p:cNvPr id="138839" name="AutoShape 33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40" name="AutoShape 33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2" name="Group 3357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52" y="1797"/>
                  <a:ext cx="7" cy="82"/>
                  <a:chOff x="1790" y="2461"/>
                  <a:chExt cx="40" cy="447"/>
                </a:xfrm>
              </p:grpSpPr>
              <p:sp>
                <p:nvSpPr>
                  <p:cNvPr id="138837" name="AutoShape 33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38" name="AutoShape 33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3" name="Group 3360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56" y="1835"/>
                  <a:ext cx="7" cy="85"/>
                  <a:chOff x="1151" y="2490"/>
                  <a:chExt cx="40" cy="455"/>
                </a:xfrm>
              </p:grpSpPr>
              <p:sp>
                <p:nvSpPr>
                  <p:cNvPr id="138835" name="AutoShape 3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36" name="AutoShape 33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4" name="Group 3363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69" y="1778"/>
                  <a:ext cx="7" cy="59"/>
                  <a:chOff x="1914" y="2425"/>
                  <a:chExt cx="40" cy="326"/>
                </a:xfrm>
              </p:grpSpPr>
              <p:sp>
                <p:nvSpPr>
                  <p:cNvPr id="138833" name="AutoShape 33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34" name="AutoShape 3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5" name="Group 3366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85" y="1854"/>
                  <a:ext cx="6" cy="62"/>
                  <a:chOff x="1284" y="2652"/>
                  <a:chExt cx="40" cy="337"/>
                </a:xfrm>
              </p:grpSpPr>
              <p:sp>
                <p:nvSpPr>
                  <p:cNvPr id="138831" name="AutoShape 33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32" name="AutoShape 33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6" name="Group 3369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37" y="1828"/>
                  <a:ext cx="8" cy="65"/>
                  <a:chOff x="1658" y="2628"/>
                  <a:chExt cx="40" cy="355"/>
                </a:xfrm>
              </p:grpSpPr>
              <p:sp>
                <p:nvSpPr>
                  <p:cNvPr id="138829" name="AutoShape 3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30" name="AutoShape 33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7" name="Group 337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21" y="1872"/>
                  <a:ext cx="7" cy="23"/>
                  <a:chOff x="1516" y="2835"/>
                  <a:chExt cx="42" cy="123"/>
                </a:xfrm>
              </p:grpSpPr>
              <p:sp>
                <p:nvSpPr>
                  <p:cNvPr id="138827" name="AutoShape 33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28" name="AutoShape 33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8" name="Group 3375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442" y="1751"/>
                  <a:ext cx="7" cy="81"/>
                  <a:chOff x="2195" y="2463"/>
                  <a:chExt cx="40" cy="442"/>
                </a:xfrm>
              </p:grpSpPr>
              <p:sp>
                <p:nvSpPr>
                  <p:cNvPr id="138825" name="AutoShape 33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26" name="AutoShape 33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89" name="Group 3378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473" y="1765"/>
                  <a:ext cx="8" cy="70"/>
                  <a:chOff x="2329" y="2599"/>
                  <a:chExt cx="43" cy="386"/>
                </a:xfrm>
              </p:grpSpPr>
              <p:sp>
                <p:nvSpPr>
                  <p:cNvPr id="138823" name="AutoShape 3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24" name="AutoShape 33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0" name="Group 3381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81" y="1776"/>
                  <a:ext cx="7" cy="29"/>
                  <a:chOff x="2478" y="2807"/>
                  <a:chExt cx="43" cy="178"/>
                </a:xfrm>
              </p:grpSpPr>
              <p:sp>
                <p:nvSpPr>
                  <p:cNvPr id="138821" name="AutoShape 33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22" name="AutoShape 33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1" name="Group 3384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412" y="1759"/>
                  <a:ext cx="7" cy="49"/>
                  <a:chOff x="2065" y="2441"/>
                  <a:chExt cx="40" cy="272"/>
                </a:xfrm>
              </p:grpSpPr>
              <p:sp>
                <p:nvSpPr>
                  <p:cNvPr id="138819" name="AutoShape 33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20" name="AutoShape 3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2" name="Group 3387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502" y="1790"/>
                  <a:ext cx="7" cy="29"/>
                  <a:chOff x="2478" y="2807"/>
                  <a:chExt cx="43" cy="178"/>
                </a:xfrm>
              </p:grpSpPr>
              <p:sp>
                <p:nvSpPr>
                  <p:cNvPr id="138817" name="AutoShape 3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18" name="AutoShape 33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3" name="Group 3390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527" y="1770"/>
                  <a:ext cx="7" cy="39"/>
                  <a:chOff x="2668" y="2761"/>
                  <a:chExt cx="40" cy="217"/>
                </a:xfrm>
              </p:grpSpPr>
              <p:sp>
                <p:nvSpPr>
                  <p:cNvPr id="138815" name="AutoShape 3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16" name="AutoShape 33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4" name="Group 3393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56" y="1877"/>
                  <a:ext cx="8" cy="82"/>
                  <a:chOff x="1790" y="2461"/>
                  <a:chExt cx="40" cy="447"/>
                </a:xfrm>
              </p:grpSpPr>
              <p:sp>
                <p:nvSpPr>
                  <p:cNvPr id="138813" name="AutoShape 3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14" name="AutoShape 3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5" name="Group 3396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73" y="1862"/>
                  <a:ext cx="7" cy="59"/>
                  <a:chOff x="1914" y="2425"/>
                  <a:chExt cx="40" cy="326"/>
                </a:xfrm>
              </p:grpSpPr>
              <p:sp>
                <p:nvSpPr>
                  <p:cNvPr id="138811" name="AutoShape 3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12" name="AutoShape 3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6" name="Group 3399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40" y="1914"/>
                  <a:ext cx="8" cy="64"/>
                  <a:chOff x="1658" y="2628"/>
                  <a:chExt cx="40" cy="355"/>
                </a:xfrm>
              </p:grpSpPr>
              <p:sp>
                <p:nvSpPr>
                  <p:cNvPr id="138809" name="AutoShape 3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10" name="AutoShape 3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7" name="Group 340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24" y="1956"/>
                  <a:ext cx="7" cy="23"/>
                  <a:chOff x="1516" y="2835"/>
                  <a:chExt cx="42" cy="123"/>
                </a:xfrm>
              </p:grpSpPr>
              <p:sp>
                <p:nvSpPr>
                  <p:cNvPr id="138807" name="AutoShape 3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08" name="AutoShape 34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98" name="Group 3405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184" y="1859"/>
                  <a:ext cx="8" cy="29"/>
                  <a:chOff x="2478" y="2807"/>
                  <a:chExt cx="43" cy="178"/>
                </a:xfrm>
              </p:grpSpPr>
              <p:sp>
                <p:nvSpPr>
                  <p:cNvPr id="138805" name="AutoShape 34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806" name="AutoShape 340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799" name="Freeform 3408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27" y="1729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00" name="Freeform 3409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0" y="175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01" name="Freeform 341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0" y="181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02" name="Freeform 341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74" y="1838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03" name="Freeform 341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33" y="1899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804" name="Freeform 3413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76" y="1923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8547" name="Group 3414"/>
              <p:cNvGrpSpPr>
                <a:grpSpLocks noChangeAspect="1"/>
              </p:cNvGrpSpPr>
              <p:nvPr/>
            </p:nvGrpSpPr>
            <p:grpSpPr bwMode="auto">
              <a:xfrm rot="44846" flipH="1">
                <a:off x="848" y="1442"/>
                <a:ext cx="546" cy="80"/>
                <a:chOff x="3351" y="1652"/>
                <a:chExt cx="709" cy="104"/>
              </a:xfrm>
            </p:grpSpPr>
            <p:sp>
              <p:nvSpPr>
                <p:cNvPr id="138677" name="Freeform 3415"/>
                <p:cNvSpPr>
                  <a:spLocks noChangeAspect="1"/>
                </p:cNvSpPr>
                <p:nvPr/>
              </p:nvSpPr>
              <p:spPr bwMode="auto">
                <a:xfrm>
                  <a:off x="3415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78" name="Freeform 3416"/>
                <p:cNvSpPr>
                  <a:spLocks noChangeAspect="1"/>
                </p:cNvSpPr>
                <p:nvPr/>
              </p:nvSpPr>
              <p:spPr bwMode="auto">
                <a:xfrm>
                  <a:off x="335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79" name="Freeform 3417"/>
                <p:cNvSpPr>
                  <a:spLocks noChangeAspect="1"/>
                </p:cNvSpPr>
                <p:nvPr/>
              </p:nvSpPr>
              <p:spPr bwMode="auto">
                <a:xfrm>
                  <a:off x="3628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80" name="Freeform 3418"/>
                <p:cNvSpPr>
                  <a:spLocks noChangeAspect="1"/>
                </p:cNvSpPr>
                <p:nvPr/>
              </p:nvSpPr>
              <p:spPr bwMode="auto">
                <a:xfrm>
                  <a:off x="3566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81" name="Freeform 3419"/>
                <p:cNvSpPr>
                  <a:spLocks noChangeAspect="1"/>
                </p:cNvSpPr>
                <p:nvPr/>
              </p:nvSpPr>
              <p:spPr bwMode="auto">
                <a:xfrm>
                  <a:off x="3842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82" name="Freeform 3420"/>
                <p:cNvSpPr>
                  <a:spLocks noChangeAspect="1"/>
                </p:cNvSpPr>
                <p:nvPr/>
              </p:nvSpPr>
              <p:spPr bwMode="auto">
                <a:xfrm>
                  <a:off x="3780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683" name="Group 3421"/>
                <p:cNvGrpSpPr>
                  <a:grpSpLocks noChangeAspect="1"/>
                </p:cNvGrpSpPr>
                <p:nvPr/>
              </p:nvGrpSpPr>
              <p:grpSpPr bwMode="auto">
                <a:xfrm>
                  <a:off x="3520" y="1653"/>
                  <a:ext cx="8" cy="68"/>
                  <a:chOff x="1015" y="2428"/>
                  <a:chExt cx="46" cy="372"/>
                </a:xfrm>
              </p:grpSpPr>
              <p:sp>
                <p:nvSpPr>
                  <p:cNvPr id="138765" name="AutoShape 3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66" name="AutoShape 34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4" name="Group 3424"/>
                <p:cNvGrpSpPr>
                  <a:grpSpLocks noChangeAspect="1"/>
                </p:cNvGrpSpPr>
                <p:nvPr/>
              </p:nvGrpSpPr>
              <p:grpSpPr bwMode="auto">
                <a:xfrm>
                  <a:off x="3648" y="1665"/>
                  <a:ext cx="7" cy="82"/>
                  <a:chOff x="1790" y="2461"/>
                  <a:chExt cx="40" cy="447"/>
                </a:xfrm>
              </p:grpSpPr>
              <p:sp>
                <p:nvSpPr>
                  <p:cNvPr id="138763" name="AutoShape 3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64" name="AutoShape 34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5" name="Group 3427"/>
                <p:cNvGrpSpPr>
                  <a:grpSpLocks noChangeAspect="1"/>
                </p:cNvGrpSpPr>
                <p:nvPr/>
              </p:nvGrpSpPr>
              <p:grpSpPr bwMode="auto">
                <a:xfrm>
                  <a:off x="3544" y="1662"/>
                  <a:ext cx="7" cy="85"/>
                  <a:chOff x="1151" y="2490"/>
                  <a:chExt cx="40" cy="455"/>
                </a:xfrm>
              </p:grpSpPr>
              <p:sp>
                <p:nvSpPr>
                  <p:cNvPr id="138761" name="AutoShape 3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62" name="AutoShape 3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6" name="Group 3430"/>
                <p:cNvGrpSpPr>
                  <a:grpSpLocks noChangeAspect="1"/>
                </p:cNvGrpSpPr>
                <p:nvPr/>
              </p:nvGrpSpPr>
              <p:grpSpPr bwMode="auto">
                <a:xfrm>
                  <a:off x="3676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138759" name="AutoShape 3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60" name="AutoShape 34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7" name="Group 3433"/>
                <p:cNvGrpSpPr>
                  <a:grpSpLocks noChangeAspect="1"/>
                </p:cNvGrpSpPr>
                <p:nvPr/>
              </p:nvGrpSpPr>
              <p:grpSpPr bwMode="auto">
                <a:xfrm>
                  <a:off x="3568" y="1691"/>
                  <a:ext cx="6" cy="62"/>
                  <a:chOff x="1284" y="2652"/>
                  <a:chExt cx="40" cy="337"/>
                </a:xfrm>
              </p:grpSpPr>
              <p:sp>
                <p:nvSpPr>
                  <p:cNvPr id="138757" name="AutoShape 3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58" name="AutoShape 3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8" name="Group 3436"/>
                <p:cNvGrpSpPr>
                  <a:grpSpLocks noChangeAspect="1"/>
                </p:cNvGrpSpPr>
                <p:nvPr/>
              </p:nvGrpSpPr>
              <p:grpSpPr bwMode="auto">
                <a:xfrm>
                  <a:off x="3625" y="1688"/>
                  <a:ext cx="8" cy="65"/>
                  <a:chOff x="1658" y="2628"/>
                  <a:chExt cx="40" cy="355"/>
                </a:xfrm>
              </p:grpSpPr>
              <p:sp>
                <p:nvSpPr>
                  <p:cNvPr id="138755" name="AutoShape 3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56" name="AutoShape 34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89" name="Group 3439"/>
                <p:cNvGrpSpPr>
                  <a:grpSpLocks noChangeAspect="1"/>
                </p:cNvGrpSpPr>
                <p:nvPr/>
              </p:nvGrpSpPr>
              <p:grpSpPr bwMode="auto">
                <a:xfrm>
                  <a:off x="3602" y="1724"/>
                  <a:ext cx="7" cy="23"/>
                  <a:chOff x="1516" y="2835"/>
                  <a:chExt cx="42" cy="123"/>
                </a:xfrm>
              </p:grpSpPr>
              <p:sp>
                <p:nvSpPr>
                  <p:cNvPr id="138753" name="AutoShape 3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54" name="AutoShape 34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0" name="Group 3442"/>
                <p:cNvGrpSpPr>
                  <a:grpSpLocks noChangeAspect="1"/>
                </p:cNvGrpSpPr>
                <p:nvPr/>
              </p:nvGrpSpPr>
              <p:grpSpPr bwMode="auto">
                <a:xfrm>
                  <a:off x="3749" y="1658"/>
                  <a:ext cx="7" cy="81"/>
                  <a:chOff x="2195" y="2463"/>
                  <a:chExt cx="40" cy="442"/>
                </a:xfrm>
              </p:grpSpPr>
              <p:sp>
                <p:nvSpPr>
                  <p:cNvPr id="138751" name="AutoShape 3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52" name="AutoShape 34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1" name="Group 3445"/>
                <p:cNvGrpSpPr>
                  <a:grpSpLocks noChangeAspect="1"/>
                </p:cNvGrpSpPr>
                <p:nvPr/>
              </p:nvGrpSpPr>
              <p:grpSpPr bwMode="auto">
                <a:xfrm>
                  <a:off x="3774" y="1684"/>
                  <a:ext cx="8" cy="70"/>
                  <a:chOff x="2329" y="2599"/>
                  <a:chExt cx="43" cy="386"/>
                </a:xfrm>
              </p:grpSpPr>
              <p:sp>
                <p:nvSpPr>
                  <p:cNvPr id="138749" name="AutoShape 3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50" name="AutoShape 3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2" name="Group 3448"/>
                <p:cNvGrpSpPr>
                  <a:grpSpLocks noChangeAspect="1"/>
                </p:cNvGrpSpPr>
                <p:nvPr/>
              </p:nvGrpSpPr>
              <p:grpSpPr bwMode="auto">
                <a:xfrm>
                  <a:off x="3693" y="1659"/>
                  <a:ext cx="7" cy="29"/>
                  <a:chOff x="2478" y="2807"/>
                  <a:chExt cx="43" cy="178"/>
                </a:xfrm>
              </p:grpSpPr>
              <p:sp>
                <p:nvSpPr>
                  <p:cNvPr id="138747" name="AutoShape 3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48" name="AutoShape 3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3" name="Group 3451"/>
                <p:cNvGrpSpPr>
                  <a:grpSpLocks noChangeAspect="1"/>
                </p:cNvGrpSpPr>
                <p:nvPr/>
              </p:nvGrpSpPr>
              <p:grpSpPr bwMode="auto">
                <a:xfrm>
                  <a:off x="3725" y="1655"/>
                  <a:ext cx="7" cy="49"/>
                  <a:chOff x="2065" y="2441"/>
                  <a:chExt cx="40" cy="272"/>
                </a:xfrm>
              </p:grpSpPr>
              <p:sp>
                <p:nvSpPr>
                  <p:cNvPr id="138745" name="AutoShape 3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46" name="AutoShape 34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4" name="Group 3454"/>
                <p:cNvGrpSpPr>
                  <a:grpSpLocks noChangeAspect="1"/>
                </p:cNvGrpSpPr>
                <p:nvPr/>
              </p:nvGrpSpPr>
              <p:grpSpPr bwMode="auto">
                <a:xfrm>
                  <a:off x="3799" y="1720"/>
                  <a:ext cx="7" cy="29"/>
                  <a:chOff x="2478" y="2807"/>
                  <a:chExt cx="43" cy="178"/>
                </a:xfrm>
              </p:grpSpPr>
              <p:sp>
                <p:nvSpPr>
                  <p:cNvPr id="138743" name="AutoShape 34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44" name="AutoShape 3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5" name="Group 3457"/>
                <p:cNvGrpSpPr>
                  <a:grpSpLocks noChangeAspect="1"/>
                </p:cNvGrpSpPr>
                <p:nvPr/>
              </p:nvGrpSpPr>
              <p:grpSpPr bwMode="auto">
                <a:xfrm>
                  <a:off x="3898" y="1655"/>
                  <a:ext cx="9" cy="41"/>
                  <a:chOff x="3094" y="2443"/>
                  <a:chExt cx="40" cy="183"/>
                </a:xfrm>
              </p:grpSpPr>
              <p:sp>
                <p:nvSpPr>
                  <p:cNvPr id="138741" name="AutoShape 34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42" name="AutoShape 34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6" name="Group 3460"/>
                <p:cNvGrpSpPr>
                  <a:grpSpLocks noChangeAspect="1"/>
                </p:cNvGrpSpPr>
                <p:nvPr/>
              </p:nvGrpSpPr>
              <p:grpSpPr bwMode="auto">
                <a:xfrm>
                  <a:off x="3878" y="1655"/>
                  <a:ext cx="9" cy="75"/>
                  <a:chOff x="2978" y="2432"/>
                  <a:chExt cx="46" cy="375"/>
                </a:xfrm>
              </p:grpSpPr>
              <p:sp>
                <p:nvSpPr>
                  <p:cNvPr id="138739" name="AutoShape 34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40" name="AutoShape 34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7" name="Group 3463"/>
                <p:cNvGrpSpPr>
                  <a:grpSpLocks noChangeAspect="1"/>
                </p:cNvGrpSpPr>
                <p:nvPr/>
              </p:nvGrpSpPr>
              <p:grpSpPr bwMode="auto">
                <a:xfrm>
                  <a:off x="3854" y="1670"/>
                  <a:ext cx="7" cy="80"/>
                  <a:chOff x="2832" y="2516"/>
                  <a:chExt cx="43" cy="436"/>
                </a:xfrm>
              </p:grpSpPr>
              <p:sp>
                <p:nvSpPr>
                  <p:cNvPr id="138737" name="AutoShape 3464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38" name="AutoShape 3465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8" name="Group 3466"/>
                <p:cNvGrpSpPr>
                  <a:grpSpLocks noChangeAspect="1"/>
                </p:cNvGrpSpPr>
                <p:nvPr/>
              </p:nvGrpSpPr>
              <p:grpSpPr bwMode="auto">
                <a:xfrm>
                  <a:off x="3828" y="1711"/>
                  <a:ext cx="7" cy="39"/>
                  <a:chOff x="2668" y="2761"/>
                  <a:chExt cx="40" cy="217"/>
                </a:xfrm>
              </p:grpSpPr>
              <p:sp>
                <p:nvSpPr>
                  <p:cNvPr id="138735" name="AutoShape 34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36" name="AutoShape 34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99" name="Group 3469"/>
                <p:cNvGrpSpPr>
                  <a:grpSpLocks noChangeAspect="1"/>
                </p:cNvGrpSpPr>
                <p:nvPr/>
              </p:nvGrpSpPr>
              <p:grpSpPr bwMode="auto">
                <a:xfrm flipV="1">
                  <a:off x="3982" y="1673"/>
                  <a:ext cx="7" cy="81"/>
                  <a:chOff x="3217" y="3037"/>
                  <a:chExt cx="46" cy="372"/>
                </a:xfrm>
              </p:grpSpPr>
              <p:sp>
                <p:nvSpPr>
                  <p:cNvPr id="138733" name="AutoShape 3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34" name="AutoShape 3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0" name="Group 3472"/>
                <p:cNvGrpSpPr>
                  <a:grpSpLocks noChangeAspect="1"/>
                </p:cNvGrpSpPr>
                <p:nvPr/>
              </p:nvGrpSpPr>
              <p:grpSpPr bwMode="auto">
                <a:xfrm>
                  <a:off x="3955" y="1653"/>
                  <a:ext cx="9" cy="80"/>
                  <a:chOff x="3353" y="3099"/>
                  <a:chExt cx="40" cy="455"/>
                </a:xfrm>
              </p:grpSpPr>
              <p:sp>
                <p:nvSpPr>
                  <p:cNvPr id="138731" name="AutoShape 34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32" name="AutoShape 34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1" name="Group 3475"/>
                <p:cNvGrpSpPr>
                  <a:grpSpLocks noChangeAspect="1"/>
                </p:cNvGrpSpPr>
                <p:nvPr/>
              </p:nvGrpSpPr>
              <p:grpSpPr bwMode="auto">
                <a:xfrm>
                  <a:off x="3934" y="1654"/>
                  <a:ext cx="8" cy="48"/>
                  <a:chOff x="3486" y="3261"/>
                  <a:chExt cx="40" cy="337"/>
                </a:xfrm>
              </p:grpSpPr>
              <p:sp>
                <p:nvSpPr>
                  <p:cNvPr id="138729" name="AutoShape 3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30" name="AutoShape 3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2" name="Group 3478"/>
                <p:cNvGrpSpPr>
                  <a:grpSpLocks noChangeAspect="1"/>
                </p:cNvGrpSpPr>
                <p:nvPr/>
              </p:nvGrpSpPr>
              <p:grpSpPr bwMode="auto">
                <a:xfrm>
                  <a:off x="4004" y="1703"/>
                  <a:ext cx="7" cy="49"/>
                  <a:chOff x="2065" y="2441"/>
                  <a:chExt cx="40" cy="272"/>
                </a:xfrm>
              </p:grpSpPr>
              <p:sp>
                <p:nvSpPr>
                  <p:cNvPr id="138727" name="AutoShape 34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28" name="AutoShape 34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3" name="Group 3481"/>
                <p:cNvGrpSpPr>
                  <a:grpSpLocks noChangeAspect="1"/>
                </p:cNvGrpSpPr>
                <p:nvPr/>
              </p:nvGrpSpPr>
              <p:grpSpPr bwMode="auto">
                <a:xfrm flipV="1">
                  <a:off x="4034" y="1716"/>
                  <a:ext cx="9" cy="33"/>
                  <a:chOff x="2815" y="1923"/>
                  <a:chExt cx="40" cy="217"/>
                </a:xfrm>
              </p:grpSpPr>
              <p:sp>
                <p:nvSpPr>
                  <p:cNvPr id="138725" name="AutoShape 3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26" name="AutoShape 3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4" name="Group 3484"/>
                <p:cNvGrpSpPr>
                  <a:grpSpLocks noChangeAspect="1"/>
                </p:cNvGrpSpPr>
                <p:nvPr/>
              </p:nvGrpSpPr>
              <p:grpSpPr bwMode="auto">
                <a:xfrm>
                  <a:off x="3437" y="1661"/>
                  <a:ext cx="8" cy="82"/>
                  <a:chOff x="1790" y="2461"/>
                  <a:chExt cx="40" cy="447"/>
                </a:xfrm>
              </p:grpSpPr>
              <p:sp>
                <p:nvSpPr>
                  <p:cNvPr id="138723" name="AutoShape 3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24" name="AutoShape 3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5" name="Group 3487"/>
                <p:cNvGrpSpPr>
                  <a:grpSpLocks noChangeAspect="1"/>
                </p:cNvGrpSpPr>
                <p:nvPr/>
              </p:nvGrpSpPr>
              <p:grpSpPr bwMode="auto">
                <a:xfrm>
                  <a:off x="3462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138721" name="AutoShape 34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22" name="AutoShape 34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6" name="Group 3490"/>
                <p:cNvGrpSpPr>
                  <a:grpSpLocks noChangeAspect="1"/>
                </p:cNvGrpSpPr>
                <p:nvPr/>
              </p:nvGrpSpPr>
              <p:grpSpPr bwMode="auto">
                <a:xfrm>
                  <a:off x="3411" y="1690"/>
                  <a:ext cx="8" cy="64"/>
                  <a:chOff x="1658" y="2628"/>
                  <a:chExt cx="40" cy="355"/>
                </a:xfrm>
              </p:grpSpPr>
              <p:sp>
                <p:nvSpPr>
                  <p:cNvPr id="138719" name="AutoShape 3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20" name="AutoShape 3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7" name="Group 3493"/>
                <p:cNvGrpSpPr>
                  <a:grpSpLocks noChangeAspect="1"/>
                </p:cNvGrpSpPr>
                <p:nvPr/>
              </p:nvGrpSpPr>
              <p:grpSpPr bwMode="auto">
                <a:xfrm>
                  <a:off x="3388" y="1723"/>
                  <a:ext cx="7" cy="23"/>
                  <a:chOff x="1516" y="2835"/>
                  <a:chExt cx="42" cy="123"/>
                </a:xfrm>
              </p:grpSpPr>
              <p:sp>
                <p:nvSpPr>
                  <p:cNvPr id="138717" name="AutoShape 34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18" name="AutoShape 34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708" name="Group 3496"/>
                <p:cNvGrpSpPr>
                  <a:grpSpLocks noChangeAspect="1"/>
                </p:cNvGrpSpPr>
                <p:nvPr/>
              </p:nvGrpSpPr>
              <p:grpSpPr bwMode="auto">
                <a:xfrm flipV="1">
                  <a:off x="3480" y="1658"/>
                  <a:ext cx="8" cy="29"/>
                  <a:chOff x="2478" y="2807"/>
                  <a:chExt cx="43" cy="178"/>
                </a:xfrm>
              </p:grpSpPr>
              <p:sp>
                <p:nvSpPr>
                  <p:cNvPr id="138715" name="AutoShape 3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716" name="AutoShape 349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709" name="Freeform 3499"/>
                <p:cNvSpPr>
                  <a:spLocks noChangeAspect="1"/>
                </p:cNvSpPr>
                <p:nvPr/>
              </p:nvSpPr>
              <p:spPr bwMode="auto">
                <a:xfrm flipH="1">
                  <a:off x="3949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10" name="Freeform 3500"/>
                <p:cNvSpPr>
                  <a:spLocks noChangeAspect="1"/>
                </p:cNvSpPr>
                <p:nvPr/>
              </p:nvSpPr>
              <p:spPr bwMode="auto">
                <a:xfrm flipH="1">
                  <a:off x="3887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11" name="Freeform 3501"/>
                <p:cNvSpPr>
                  <a:spLocks noChangeAspect="1"/>
                </p:cNvSpPr>
                <p:nvPr/>
              </p:nvSpPr>
              <p:spPr bwMode="auto">
                <a:xfrm flipH="1">
                  <a:off x="3735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12" name="Freeform 3502"/>
                <p:cNvSpPr>
                  <a:spLocks noChangeAspect="1"/>
                </p:cNvSpPr>
                <p:nvPr/>
              </p:nvSpPr>
              <p:spPr bwMode="auto">
                <a:xfrm flipH="1">
                  <a:off x="3673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13" name="Freeform 3503"/>
                <p:cNvSpPr>
                  <a:spLocks noChangeAspect="1"/>
                </p:cNvSpPr>
                <p:nvPr/>
              </p:nvSpPr>
              <p:spPr bwMode="auto">
                <a:xfrm flipH="1">
                  <a:off x="352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714" name="Freeform 3504"/>
                <p:cNvSpPr>
                  <a:spLocks noChangeAspect="1"/>
                </p:cNvSpPr>
                <p:nvPr/>
              </p:nvSpPr>
              <p:spPr bwMode="auto">
                <a:xfrm flipH="1">
                  <a:off x="3460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8548" name="Group 3505"/>
              <p:cNvGrpSpPr>
                <a:grpSpLocks noChangeAspect="1"/>
              </p:cNvGrpSpPr>
              <p:nvPr/>
            </p:nvGrpSpPr>
            <p:grpSpPr bwMode="auto">
              <a:xfrm rot="20247829" flipH="1">
                <a:off x="835" y="1218"/>
                <a:ext cx="507" cy="273"/>
                <a:chOff x="3885" y="1047"/>
                <a:chExt cx="659" cy="357"/>
              </a:xfrm>
            </p:grpSpPr>
            <p:sp>
              <p:nvSpPr>
                <p:cNvPr id="138587" name="Freeform 3506"/>
                <p:cNvSpPr>
                  <a:spLocks noChangeAspect="1"/>
                </p:cNvSpPr>
                <p:nvPr/>
              </p:nvSpPr>
              <p:spPr bwMode="auto">
                <a:xfrm rot="-1397018">
                  <a:off x="3944" y="1260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88" name="Freeform 3507"/>
                <p:cNvSpPr>
                  <a:spLocks noChangeAspect="1"/>
                </p:cNvSpPr>
                <p:nvPr/>
              </p:nvSpPr>
              <p:spPr bwMode="auto">
                <a:xfrm rot="-1397018">
                  <a:off x="3885" y="128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89" name="Freeform 3508"/>
                <p:cNvSpPr>
                  <a:spLocks noChangeAspect="1"/>
                </p:cNvSpPr>
                <p:nvPr/>
              </p:nvSpPr>
              <p:spPr bwMode="auto">
                <a:xfrm rot="-1397018">
                  <a:off x="4139" y="117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90" name="Freeform 3509"/>
                <p:cNvSpPr>
                  <a:spLocks noChangeAspect="1"/>
                </p:cNvSpPr>
                <p:nvPr/>
              </p:nvSpPr>
              <p:spPr bwMode="auto">
                <a:xfrm rot="-1397018">
                  <a:off x="4083" y="1200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91" name="Freeform 3510"/>
                <p:cNvSpPr>
                  <a:spLocks noChangeAspect="1"/>
                </p:cNvSpPr>
                <p:nvPr/>
              </p:nvSpPr>
              <p:spPr bwMode="auto">
                <a:xfrm rot="-1397018">
                  <a:off x="4336" y="1091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92" name="Freeform 3511"/>
                <p:cNvSpPr>
                  <a:spLocks noChangeAspect="1"/>
                </p:cNvSpPr>
                <p:nvPr/>
              </p:nvSpPr>
              <p:spPr bwMode="auto">
                <a:xfrm rot="-1397018">
                  <a:off x="4279" y="111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593" name="Group 351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02" y="1346"/>
                  <a:ext cx="8" cy="58"/>
                  <a:chOff x="2329" y="2599"/>
                  <a:chExt cx="43" cy="386"/>
                </a:xfrm>
              </p:grpSpPr>
              <p:sp>
                <p:nvSpPr>
                  <p:cNvPr id="138675" name="AutoShape 3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76" name="AutoShape 3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4" name="Group 3515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38" y="1242"/>
                  <a:ext cx="8" cy="68"/>
                  <a:chOff x="1015" y="2428"/>
                  <a:chExt cx="46" cy="372"/>
                </a:xfrm>
              </p:grpSpPr>
              <p:sp>
                <p:nvSpPr>
                  <p:cNvPr id="138673" name="AutoShape 35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74" name="AutoShape 35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5" name="Group 3518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63" y="1201"/>
                  <a:ext cx="7" cy="82"/>
                  <a:chOff x="1790" y="2461"/>
                  <a:chExt cx="40" cy="447"/>
                </a:xfrm>
              </p:grpSpPr>
              <p:sp>
                <p:nvSpPr>
                  <p:cNvPr id="138671" name="AutoShape 3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72" name="AutoShape 3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6" name="Group 3521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67" y="1240"/>
                  <a:ext cx="7" cy="85"/>
                  <a:chOff x="1151" y="2490"/>
                  <a:chExt cx="40" cy="455"/>
                </a:xfrm>
              </p:grpSpPr>
              <p:sp>
                <p:nvSpPr>
                  <p:cNvPr id="138669" name="AutoShape 35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70" name="AutoShape 35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7" name="Group 3524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80" y="1182"/>
                  <a:ext cx="7" cy="59"/>
                  <a:chOff x="1914" y="2425"/>
                  <a:chExt cx="40" cy="326"/>
                </a:xfrm>
              </p:grpSpPr>
              <p:sp>
                <p:nvSpPr>
                  <p:cNvPr id="138667" name="AutoShape 3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68" name="AutoShape 3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8" name="Group 3527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096" y="1258"/>
                  <a:ext cx="6" cy="62"/>
                  <a:chOff x="1284" y="2652"/>
                  <a:chExt cx="40" cy="337"/>
                </a:xfrm>
              </p:grpSpPr>
              <p:sp>
                <p:nvSpPr>
                  <p:cNvPr id="138665" name="AutoShape 35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66" name="AutoShape 35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99" name="Group 3530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48" y="1232"/>
                  <a:ext cx="8" cy="65"/>
                  <a:chOff x="1658" y="2628"/>
                  <a:chExt cx="40" cy="355"/>
                </a:xfrm>
              </p:grpSpPr>
              <p:sp>
                <p:nvSpPr>
                  <p:cNvPr id="138663" name="AutoShape 35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64" name="AutoShape 35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0" name="Group 3533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32" y="1276"/>
                  <a:ext cx="7" cy="23"/>
                  <a:chOff x="1516" y="2835"/>
                  <a:chExt cx="42" cy="123"/>
                </a:xfrm>
              </p:grpSpPr>
              <p:sp>
                <p:nvSpPr>
                  <p:cNvPr id="138661" name="AutoShape 3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62" name="AutoShape 3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1" name="Group 3536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53" y="1155"/>
                  <a:ext cx="7" cy="81"/>
                  <a:chOff x="2195" y="2463"/>
                  <a:chExt cx="40" cy="442"/>
                </a:xfrm>
              </p:grpSpPr>
              <p:sp>
                <p:nvSpPr>
                  <p:cNvPr id="138659" name="AutoShape 35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60" name="AutoShape 35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2" name="Group 3539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84" y="1170"/>
                  <a:ext cx="8" cy="70"/>
                  <a:chOff x="2329" y="2599"/>
                  <a:chExt cx="43" cy="386"/>
                </a:xfrm>
              </p:grpSpPr>
              <p:sp>
                <p:nvSpPr>
                  <p:cNvPr id="138657" name="AutoShape 35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58" name="AutoShape 3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3" name="Group 354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192" y="1180"/>
                  <a:ext cx="7" cy="29"/>
                  <a:chOff x="2478" y="2807"/>
                  <a:chExt cx="43" cy="178"/>
                </a:xfrm>
              </p:grpSpPr>
              <p:sp>
                <p:nvSpPr>
                  <p:cNvPr id="138655" name="AutoShape 35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56" name="AutoShape 3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4" name="Group 3545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223" y="1163"/>
                  <a:ext cx="7" cy="49"/>
                  <a:chOff x="2065" y="2441"/>
                  <a:chExt cx="40" cy="272"/>
                </a:xfrm>
              </p:grpSpPr>
              <p:sp>
                <p:nvSpPr>
                  <p:cNvPr id="138653" name="AutoShape 35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54" name="AutoShape 3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5" name="Group 3548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13" y="1194"/>
                  <a:ext cx="7" cy="29"/>
                  <a:chOff x="2478" y="2807"/>
                  <a:chExt cx="43" cy="178"/>
                </a:xfrm>
              </p:grpSpPr>
              <p:sp>
                <p:nvSpPr>
                  <p:cNvPr id="138651" name="AutoShape 35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52" name="AutoShape 35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6" name="Group 3551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81" y="1095"/>
                  <a:ext cx="9" cy="41"/>
                  <a:chOff x="3094" y="2443"/>
                  <a:chExt cx="40" cy="183"/>
                </a:xfrm>
              </p:grpSpPr>
              <p:sp>
                <p:nvSpPr>
                  <p:cNvPr id="138649" name="AutoShape 355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50" name="AutoShape 355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7" name="Group 3554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69" y="1101"/>
                  <a:ext cx="9" cy="75"/>
                  <a:chOff x="2978" y="2432"/>
                  <a:chExt cx="46" cy="375"/>
                </a:xfrm>
              </p:grpSpPr>
              <p:sp>
                <p:nvSpPr>
                  <p:cNvPr id="138647" name="AutoShape 3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48" name="AutoShape 3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8" name="Group 3557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54" y="1125"/>
                  <a:ext cx="7" cy="80"/>
                  <a:chOff x="2832" y="2516"/>
                  <a:chExt cx="43" cy="436"/>
                </a:xfrm>
              </p:grpSpPr>
              <p:sp>
                <p:nvSpPr>
                  <p:cNvPr id="138645" name="AutoShape 35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46" name="AutoShape 35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09" name="Group 3560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338" y="1174"/>
                  <a:ext cx="7" cy="39"/>
                  <a:chOff x="2668" y="2761"/>
                  <a:chExt cx="40" cy="217"/>
                </a:xfrm>
              </p:grpSpPr>
              <p:sp>
                <p:nvSpPr>
                  <p:cNvPr id="138643" name="AutoShape 3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44" name="AutoShape 3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0" name="Group 3563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473" y="1077"/>
                  <a:ext cx="7" cy="81"/>
                  <a:chOff x="3217" y="3037"/>
                  <a:chExt cx="46" cy="372"/>
                </a:xfrm>
              </p:grpSpPr>
              <p:sp>
                <p:nvSpPr>
                  <p:cNvPr id="138641" name="AutoShape 35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42" name="AutoShape 35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1" name="Group 3566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440" y="1069"/>
                  <a:ext cx="9" cy="80"/>
                  <a:chOff x="3353" y="3099"/>
                  <a:chExt cx="40" cy="455"/>
                </a:xfrm>
              </p:grpSpPr>
              <p:sp>
                <p:nvSpPr>
                  <p:cNvPr id="138639" name="AutoShape 3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40" name="AutoShape 3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2" name="Group 3569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414" y="1080"/>
                  <a:ext cx="8" cy="48"/>
                  <a:chOff x="3486" y="3261"/>
                  <a:chExt cx="40" cy="337"/>
                </a:xfrm>
              </p:grpSpPr>
              <p:sp>
                <p:nvSpPr>
                  <p:cNvPr id="138637" name="AutoShape 3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38" name="AutoShape 35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3" name="Group 3572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4501" y="1105"/>
                  <a:ext cx="7" cy="49"/>
                  <a:chOff x="2065" y="2441"/>
                  <a:chExt cx="40" cy="272"/>
                </a:xfrm>
              </p:grpSpPr>
              <p:sp>
                <p:nvSpPr>
                  <p:cNvPr id="138635" name="AutoShape 35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36" name="AutoShape 3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4" name="Group 3575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67" y="1281"/>
                  <a:ext cx="8" cy="82"/>
                  <a:chOff x="1790" y="2461"/>
                  <a:chExt cx="40" cy="447"/>
                </a:xfrm>
              </p:grpSpPr>
              <p:sp>
                <p:nvSpPr>
                  <p:cNvPr id="138633" name="AutoShape 3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34" name="AutoShape 3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5" name="Group 3578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84" y="1267"/>
                  <a:ext cx="7" cy="59"/>
                  <a:chOff x="1914" y="2425"/>
                  <a:chExt cx="40" cy="326"/>
                </a:xfrm>
              </p:grpSpPr>
              <p:sp>
                <p:nvSpPr>
                  <p:cNvPr id="138631" name="AutoShape 35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32" name="AutoShape 35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6" name="Group 3581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51" y="1319"/>
                  <a:ext cx="8" cy="64"/>
                  <a:chOff x="1658" y="2628"/>
                  <a:chExt cx="40" cy="355"/>
                </a:xfrm>
              </p:grpSpPr>
              <p:sp>
                <p:nvSpPr>
                  <p:cNvPr id="138629" name="AutoShape 35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30" name="AutoShape 3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7" name="Group 3584"/>
                <p:cNvGrpSpPr>
                  <a:grpSpLocks noChangeAspect="1"/>
                </p:cNvGrpSpPr>
                <p:nvPr/>
              </p:nvGrpSpPr>
              <p:grpSpPr bwMode="auto">
                <a:xfrm rot="-1397018">
                  <a:off x="3935" y="1360"/>
                  <a:ext cx="7" cy="23"/>
                  <a:chOff x="1516" y="2835"/>
                  <a:chExt cx="42" cy="123"/>
                </a:xfrm>
              </p:grpSpPr>
              <p:sp>
                <p:nvSpPr>
                  <p:cNvPr id="138627" name="AutoShape 35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28" name="AutoShape 35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618" name="Group 3587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95" y="1264"/>
                  <a:ext cx="8" cy="29"/>
                  <a:chOff x="2478" y="2807"/>
                  <a:chExt cx="43" cy="178"/>
                </a:xfrm>
              </p:grpSpPr>
              <p:sp>
                <p:nvSpPr>
                  <p:cNvPr id="138625" name="AutoShape 3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626" name="AutoShape 358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619" name="Freeform 359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41" y="1047"/>
                  <a:ext cx="103" cy="132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20" name="Freeform 359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7" y="1074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21" name="Freeform 359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8" y="113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22" name="Freeform 3593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81" y="115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23" name="Freeform 3594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41" y="121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624" name="Freeform 3595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85" y="124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8549" name="Freeform 3596"/>
              <p:cNvSpPr>
                <a:spLocks noChangeAspect="1"/>
              </p:cNvSpPr>
              <p:nvPr/>
            </p:nvSpPr>
            <p:spPr bwMode="auto">
              <a:xfrm rot="44846">
                <a:off x="1300" y="1318"/>
                <a:ext cx="57" cy="7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8550" name="Group 3597"/>
              <p:cNvGrpSpPr>
                <a:grpSpLocks noChangeAspect="1"/>
              </p:cNvGrpSpPr>
              <p:nvPr/>
            </p:nvGrpSpPr>
            <p:grpSpPr bwMode="auto">
              <a:xfrm rot="44846" flipH="1" flipV="1">
                <a:off x="1348" y="1321"/>
                <a:ext cx="7" cy="63"/>
                <a:chOff x="1790" y="2461"/>
                <a:chExt cx="40" cy="447"/>
              </a:xfrm>
            </p:grpSpPr>
            <p:sp>
              <p:nvSpPr>
                <p:cNvPr id="138585" name="AutoShape 3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86" name="AutoShape 3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8551" name="Freeform 3600"/>
              <p:cNvSpPr>
                <a:spLocks noChangeAspect="1"/>
              </p:cNvSpPr>
              <p:nvPr/>
            </p:nvSpPr>
            <p:spPr bwMode="auto">
              <a:xfrm rot="44846" flipH="1">
                <a:off x="878" y="1452"/>
                <a:ext cx="49" cy="6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8552" name="Group 3601"/>
              <p:cNvGrpSpPr>
                <a:grpSpLocks noChangeAspect="1"/>
              </p:cNvGrpSpPr>
              <p:nvPr/>
            </p:nvGrpSpPr>
            <p:grpSpPr bwMode="auto">
              <a:xfrm rot="219921" flipH="1">
                <a:off x="875" y="1454"/>
                <a:ext cx="6" cy="61"/>
                <a:chOff x="2832" y="2516"/>
                <a:chExt cx="43" cy="436"/>
              </a:xfrm>
            </p:grpSpPr>
            <p:sp>
              <p:nvSpPr>
                <p:cNvPr id="138583" name="AutoShape 360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84" name="AutoShape 360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8553" name="Freeform 3604"/>
              <p:cNvSpPr>
                <a:spLocks noChangeAspect="1"/>
              </p:cNvSpPr>
              <p:nvPr/>
            </p:nvSpPr>
            <p:spPr bwMode="auto">
              <a:xfrm rot="20247829" flipH="1">
                <a:off x="769" y="1326"/>
                <a:ext cx="86" cy="80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38554" name="Group 3605"/>
              <p:cNvGrpSpPr>
                <a:grpSpLocks noChangeAspect="1"/>
              </p:cNvGrpSpPr>
              <p:nvPr/>
            </p:nvGrpSpPr>
            <p:grpSpPr bwMode="auto">
              <a:xfrm rot="20247829" flipH="1">
                <a:off x="643" y="1358"/>
                <a:ext cx="185" cy="80"/>
                <a:chOff x="4836" y="1322"/>
                <a:chExt cx="240" cy="104"/>
              </a:xfrm>
            </p:grpSpPr>
            <p:sp>
              <p:nvSpPr>
                <p:cNvPr id="138556" name="Freeform 3606"/>
                <p:cNvSpPr>
                  <a:spLocks noChangeAspect="1"/>
                </p:cNvSpPr>
                <p:nvPr/>
              </p:nvSpPr>
              <p:spPr bwMode="auto">
                <a:xfrm>
                  <a:off x="4857" y="1322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grpSp>
              <p:nvGrpSpPr>
                <p:cNvPr id="138557" name="Group 3607"/>
                <p:cNvGrpSpPr>
                  <a:grpSpLocks noChangeAspect="1"/>
                </p:cNvGrpSpPr>
                <p:nvPr/>
              </p:nvGrpSpPr>
              <p:grpSpPr bwMode="auto">
                <a:xfrm>
                  <a:off x="4887" y="1328"/>
                  <a:ext cx="7" cy="81"/>
                  <a:chOff x="2195" y="2463"/>
                  <a:chExt cx="40" cy="442"/>
                </a:xfrm>
              </p:grpSpPr>
              <p:sp>
                <p:nvSpPr>
                  <p:cNvPr id="138581" name="AutoShape 36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82" name="AutoShape 36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58" name="Group 3610"/>
                <p:cNvGrpSpPr>
                  <a:grpSpLocks noChangeAspect="1"/>
                </p:cNvGrpSpPr>
                <p:nvPr/>
              </p:nvGrpSpPr>
              <p:grpSpPr bwMode="auto">
                <a:xfrm>
                  <a:off x="4859" y="1354"/>
                  <a:ext cx="8" cy="70"/>
                  <a:chOff x="2329" y="2599"/>
                  <a:chExt cx="43" cy="386"/>
                </a:xfrm>
              </p:grpSpPr>
              <p:sp>
                <p:nvSpPr>
                  <p:cNvPr id="138579" name="AutoShape 3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80" name="AutoShape 36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59" name="Group 3613"/>
                <p:cNvGrpSpPr>
                  <a:grpSpLocks noChangeAspect="1"/>
                </p:cNvGrpSpPr>
                <p:nvPr/>
              </p:nvGrpSpPr>
              <p:grpSpPr bwMode="auto">
                <a:xfrm flipV="1">
                  <a:off x="4836" y="1386"/>
                  <a:ext cx="9" cy="33"/>
                  <a:chOff x="2815" y="1923"/>
                  <a:chExt cx="40" cy="217"/>
                </a:xfrm>
              </p:grpSpPr>
              <p:sp>
                <p:nvSpPr>
                  <p:cNvPr id="138577" name="AutoShape 36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78" name="AutoShape 36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60" name="Group 3616"/>
                <p:cNvGrpSpPr>
                  <a:grpSpLocks noChangeAspect="1"/>
                </p:cNvGrpSpPr>
                <p:nvPr/>
              </p:nvGrpSpPr>
              <p:grpSpPr bwMode="auto">
                <a:xfrm>
                  <a:off x="4911" y="1324"/>
                  <a:ext cx="8" cy="50"/>
                  <a:chOff x="2329" y="2599"/>
                  <a:chExt cx="43" cy="386"/>
                </a:xfrm>
              </p:grpSpPr>
              <p:sp>
                <p:nvSpPr>
                  <p:cNvPr id="138575" name="AutoShape 3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76" name="AutoShape 3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61" name="Group 3619"/>
                <p:cNvGrpSpPr>
                  <a:grpSpLocks noChangeAspect="1"/>
                </p:cNvGrpSpPr>
                <p:nvPr/>
              </p:nvGrpSpPr>
              <p:grpSpPr bwMode="auto">
                <a:xfrm>
                  <a:off x="4941" y="1328"/>
                  <a:ext cx="7" cy="29"/>
                  <a:chOff x="2478" y="2807"/>
                  <a:chExt cx="43" cy="178"/>
                </a:xfrm>
              </p:grpSpPr>
              <p:sp>
                <p:nvSpPr>
                  <p:cNvPr id="138573" name="AutoShape 36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74" name="AutoShape 36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62" name="Group 3622"/>
                <p:cNvGrpSpPr>
                  <a:grpSpLocks noChangeAspect="1"/>
                </p:cNvGrpSpPr>
                <p:nvPr/>
              </p:nvGrpSpPr>
              <p:grpSpPr bwMode="auto">
                <a:xfrm>
                  <a:off x="4989" y="1336"/>
                  <a:ext cx="7" cy="81"/>
                  <a:chOff x="2195" y="2463"/>
                  <a:chExt cx="40" cy="442"/>
                </a:xfrm>
              </p:grpSpPr>
              <p:sp>
                <p:nvSpPr>
                  <p:cNvPr id="138571" name="AutoShape 36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72" name="AutoShape 36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63" name="Group 3625"/>
                <p:cNvGrpSpPr>
                  <a:grpSpLocks noChangeAspect="1"/>
                </p:cNvGrpSpPr>
                <p:nvPr/>
              </p:nvGrpSpPr>
              <p:grpSpPr bwMode="auto">
                <a:xfrm>
                  <a:off x="5014" y="1366"/>
                  <a:ext cx="8" cy="58"/>
                  <a:chOff x="2329" y="2599"/>
                  <a:chExt cx="43" cy="386"/>
                </a:xfrm>
              </p:grpSpPr>
              <p:sp>
                <p:nvSpPr>
                  <p:cNvPr id="138569" name="AutoShape 3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70" name="AutoShape 36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564" name="Group 3628"/>
                <p:cNvGrpSpPr>
                  <a:grpSpLocks noChangeAspect="1"/>
                </p:cNvGrpSpPr>
                <p:nvPr/>
              </p:nvGrpSpPr>
              <p:grpSpPr bwMode="auto">
                <a:xfrm>
                  <a:off x="4964" y="1325"/>
                  <a:ext cx="8" cy="62"/>
                  <a:chOff x="2065" y="2441"/>
                  <a:chExt cx="40" cy="272"/>
                </a:xfrm>
              </p:grpSpPr>
              <p:sp>
                <p:nvSpPr>
                  <p:cNvPr id="138567" name="AutoShape 36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38568" name="AutoShape 36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38565" name="Freeform 3631"/>
                <p:cNvSpPr>
                  <a:spLocks noChangeAspect="1"/>
                </p:cNvSpPr>
                <p:nvPr/>
              </p:nvSpPr>
              <p:spPr bwMode="auto">
                <a:xfrm flipH="1">
                  <a:off x="4964" y="1322"/>
                  <a:ext cx="112" cy="80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38566" name="Freeform 3632"/>
                <p:cNvSpPr>
                  <a:spLocks noChangeAspect="1"/>
                </p:cNvSpPr>
                <p:nvPr/>
              </p:nvSpPr>
              <p:spPr bwMode="auto">
                <a:xfrm flipH="1">
                  <a:off x="4902" y="132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30"/>
                    <a:gd name="T46" fmla="*/ 0 h 2533"/>
                    <a:gd name="T47" fmla="*/ 2730 w 2730"/>
                    <a:gd name="T48" fmla="*/ 2533 h 25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0000"/>
                    </a:gs>
                    <a:gs pos="50000">
                      <a:srgbClr val="C7FF29"/>
                    </a:gs>
                    <a:gs pos="100000">
                      <a:srgbClr val="00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38555" name="Text Box 3633"/>
              <p:cNvSpPr txBox="1">
                <a:spLocks noChangeAspect="1" noChangeArrowheads="1"/>
              </p:cNvSpPr>
              <p:nvPr/>
            </p:nvSpPr>
            <p:spPr bwMode="auto">
              <a:xfrm rot="-757278">
                <a:off x="900" y="1349"/>
                <a:ext cx="19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solidFill>
                      <a:srgbClr val="FFFF66"/>
                    </a:solidFill>
                    <a:cs typeface="Arial" charset="0"/>
                  </a:rPr>
                  <a:t>H4</a:t>
                </a:r>
              </a:p>
            </p:txBody>
          </p:sp>
        </p:grpSp>
      </p:grpSp>
      <p:grpSp>
        <p:nvGrpSpPr>
          <p:cNvPr id="59397" name="Group 3634"/>
          <p:cNvGrpSpPr>
            <a:grpSpLocks/>
          </p:cNvGrpSpPr>
          <p:nvPr/>
        </p:nvGrpSpPr>
        <p:grpSpPr bwMode="auto">
          <a:xfrm>
            <a:off x="111125" y="754063"/>
            <a:ext cx="8959850" cy="1020762"/>
            <a:chOff x="44" y="416"/>
            <a:chExt cx="5644" cy="643"/>
          </a:xfrm>
        </p:grpSpPr>
        <p:grpSp>
          <p:nvGrpSpPr>
            <p:cNvPr id="60131" name="Group 3635"/>
            <p:cNvGrpSpPr>
              <a:grpSpLocks noChangeAspect="1"/>
            </p:cNvGrpSpPr>
            <p:nvPr/>
          </p:nvGrpSpPr>
          <p:grpSpPr bwMode="auto">
            <a:xfrm rot="5400000" flipV="1">
              <a:off x="1120" y="-3"/>
              <a:ext cx="120" cy="957"/>
              <a:chOff x="21666" y="3863"/>
              <a:chExt cx="219" cy="1750"/>
            </a:xfrm>
          </p:grpSpPr>
          <p:grpSp>
            <p:nvGrpSpPr>
              <p:cNvPr id="137793" name="Group 36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138487" name="Group 363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8504" name="Group 36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513" name="Line 3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4" name="Line 3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5" name="Line 3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6" name="Line 3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7" name="Line 36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8" name="Line 3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505" name="Group 3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507" name="Line 3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8" name="Line 3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9" name="Line 3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0" name="Line 3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1" name="Line 3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12" name="Line 3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506" name="Oval 36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488" name="Group 365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8489" name="Group 36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98" name="Line 3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9" name="Line 3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0" name="Line 3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1" name="Line 3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2" name="Line 3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503" name="Line 3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90" name="Group 3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92" name="Line 3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3" name="Line 3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4" name="Line 3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5" name="Line 3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6" name="Line 3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97" name="Line 3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491" name="Oval 36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794" name="Group 3669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138455" name="Group 367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8472" name="Group 36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81" name="Line 3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2" name="Line 3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3" name="Line 3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4" name="Line 3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5" name="Line 36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6" name="Line 3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73" name="Group 3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75" name="Line 3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6" name="Line 3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7" name="Line 3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8" name="Line 3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9" name="Line 3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80" name="Line 3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474" name="Oval 3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456" name="Group 368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8458" name="Group 36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66" name="Line 3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7" name="Line 3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8" name="Line 3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9" name="Line 3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0" name="Line 3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71" name="Line 3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59" name="Group 3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60" name="Line 3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1" name="Line 3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2" name="Line 3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3" name="Line 3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4" name="Line 3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65" name="Line 3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8457" name="Oval 370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7795" name="Group 3702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138423" name="Group 370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8440" name="Group 37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49" name="Line 3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50" name="Line 3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51" name="Line 3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52" name="Line 3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53" name="Line 37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54" name="Line 3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41" name="Group 3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43" name="Line 3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44" name="Line 3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45" name="Line 3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46" name="Line 3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47" name="Line 3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48" name="Line 3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442" name="Oval 37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424" name="Group 371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8425" name="Group 37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34" name="Line 3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5" name="Line 3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6" name="Line 3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7" name="Line 3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8" name="Line 3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9" name="Line 3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26" name="Group 3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28" name="Line 3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29" name="Line 3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0" name="Line 3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1" name="Line 3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2" name="Line 3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33" name="Line 3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427" name="Oval 37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796" name="Group 3735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138391" name="Group 373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8408" name="Group 37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17" name="Line 3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8" name="Line 3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9" name="Line 3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20" name="Line 3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21" name="Line 37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22" name="Line 3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409" name="Group 3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411" name="Line 3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2" name="Line 3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3" name="Line 3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4" name="Line 3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5" name="Line 3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16" name="Line 3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410" name="Oval 37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392" name="Group 375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8393" name="Group 37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402" name="Line 3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3" name="Line 3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4" name="Line 3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5" name="Line 3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6" name="Line 3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7" name="Line 3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94" name="Group 3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96" name="Line 3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97" name="Line 3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98" name="Line 3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99" name="Line 3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0" name="Line 3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401" name="Line 3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95" name="Oval 37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797" name="Group 37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138359" name="Group 376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8376" name="Group 37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85" name="Line 3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6" name="Line 3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7" name="Line 3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8" name="Line 3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9" name="Line 37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90" name="Line 3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77" name="Group 3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79" name="Line 3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0" name="Line 3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1" name="Line 3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2" name="Line 3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3" name="Line 3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84" name="Line 3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78" name="Oval 37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360" name="Group 378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8361" name="Group 37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70" name="Line 3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71" name="Line 3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72" name="Line 3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73" name="Line 3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74" name="Line 3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75" name="Line 3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62" name="Group 3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64" name="Line 3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65" name="Line 3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66" name="Line 3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67" name="Line 3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68" name="Line 3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69" name="Line 3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63" name="Oval 3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798" name="Group 38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138327" name="Group 380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8344" name="Group 38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53" name="Line 3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4" name="Line 3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5" name="Line 3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6" name="Line 3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7" name="Line 3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8" name="Line 3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45" name="Group 3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47" name="Line 3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8" name="Line 3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9" name="Line 3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0" name="Line 3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1" name="Line 3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52" name="Line 3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46" name="Oval 38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328" name="Group 381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8329" name="Group 38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38" name="Line 3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9" name="Line 3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0" name="Line 3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1" name="Line 3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2" name="Line 3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43" name="Line 3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30" name="Group 3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32" name="Line 3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3" name="Line 3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4" name="Line 3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5" name="Line 3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6" name="Line 3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37" name="Line 3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31" name="Oval 3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799" name="Group 38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138295" name="Group 383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8312" name="Group 38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21" name="Line 3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2" name="Line 3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3" name="Line 3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4" name="Line 3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5" name="Line 3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6" name="Line 3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313" name="Group 3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15" name="Line 3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6" name="Line 3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7" name="Line 3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8" name="Line 3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9" name="Line 3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20" name="Line 3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314" name="Oval 3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296" name="Group 385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8297" name="Group 38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306" name="Line 3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7" name="Line 3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8" name="Line 3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9" name="Line 3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0" name="Line 3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11" name="Line 3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98" name="Group 3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300" name="Line 3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1" name="Line 3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2" name="Line 3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3" name="Line 3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4" name="Line 3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305" name="Line 3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99" name="Oval 38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0" name="Group 38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138263" name="Group 386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8280" name="Group 38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89" name="Line 3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90" name="Line 3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91" name="Line 3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92" name="Line 3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93" name="Line 3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94" name="Line 3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81" name="Group 3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83" name="Line 3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84" name="Line 3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85" name="Line 3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86" name="Line 3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87" name="Line 3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88" name="Line 3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82" name="Oval 38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264" name="Group 388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8265" name="Group 38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74" name="Line 3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5" name="Line 3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6" name="Line 3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7" name="Line 3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8" name="Line 3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9" name="Line 3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66" name="Group 3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68" name="Line 3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69" name="Line 3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0" name="Line 3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1" name="Line 3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2" name="Line 3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73" name="Line 3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67" name="Oval 38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1" name="Group 3900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138231" name="Group 390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8248" name="Group 39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57" name="Line 3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8" name="Line 3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9" name="Line 3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60" name="Line 3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61" name="Line 3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62" name="Line 3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49" name="Group 3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51" name="Line 3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2" name="Line 3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3" name="Line 3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4" name="Line 3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5" name="Line 3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56" name="Line 3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50" name="Oval 39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232" name="Group 391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8233" name="Group 39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42" name="Line 3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3" name="Line 3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4" name="Line 3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5" name="Line 3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6" name="Line 3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7" name="Line 3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34" name="Group 3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36" name="Line 3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37" name="Line 3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38" name="Line 3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39" name="Line 3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0" name="Line 3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41" name="Line 3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35" name="Oval 3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2" name="Group 3933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138199" name="Group 393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8216" name="Group 39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25" name="Line 3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6" name="Line 3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7" name="Line 3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8" name="Line 3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9" name="Line 3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30" name="Line 39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17" name="Group 3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19" name="Line 3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0" name="Line 3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1" name="Line 3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2" name="Line 3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3" name="Line 3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24" name="Line 3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18" name="Oval 3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200" name="Group 395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8201" name="Group 39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210" name="Line 3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11" name="Line 3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12" name="Line 3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13" name="Line 3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14" name="Line 3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15" name="Line 3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202" name="Group 3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204" name="Line 3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05" name="Line 3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06" name="Line 3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07" name="Line 3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08" name="Line 3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209" name="Line 3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203" name="Oval 39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3" name="Group 3966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138167" name="Group 396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8184" name="Group 39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93" name="Line 3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4" name="Line 3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5" name="Line 3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6" name="Line 3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7" name="Line 3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8" name="Line 39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85" name="Group 3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87" name="Line 3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8" name="Line 3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9" name="Line 3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0" name="Line 3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1" name="Line 3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92" name="Line 3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86" name="Oval 39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168" name="Group 398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8169" name="Group 39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78" name="Line 3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9" name="Line 3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0" name="Line 3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1" name="Line 3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2" name="Line 3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83" name="Line 3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70" name="Group 3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72" name="Line 3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3" name="Line 3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4" name="Line 3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5" name="Line 3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6" name="Line 3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77" name="Line 3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71" name="Oval 39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4" name="Group 3999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138135" name="Group 400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8152" name="Group 40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61" name="Line 4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2" name="Line 4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3" name="Line 4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4" name="Line 4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5" name="Line 4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6" name="Line 40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53" name="Group 4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55" name="Line 4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6" name="Line 4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7" name="Line 4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8" name="Line 4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9" name="Line 4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60" name="Line 4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54" name="Oval 40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136" name="Group 401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8137" name="Group 40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46" name="Line 4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7" name="Line 4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8" name="Line 4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9" name="Line 4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0" name="Line 4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51" name="Line 4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38" name="Group 4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40" name="Line 4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1" name="Line 4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2" name="Line 4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3" name="Line 4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4" name="Line 4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45" name="Line 4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39" name="Oval 4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5" name="Group 4032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138103" name="Group 403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8120" name="Group 40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29" name="Line 4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30" name="Line 4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31" name="Line 4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32" name="Line 4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33" name="Line 4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34" name="Line 40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21" name="Group 4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23" name="Line 4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24" name="Line 4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25" name="Line 4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26" name="Line 4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27" name="Line 4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28" name="Line 4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22" name="Oval 4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104" name="Group 404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8105" name="Group 40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114" name="Line 4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5" name="Line 4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6" name="Line 4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7" name="Line 4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8" name="Line 4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9" name="Line 4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106" name="Group 4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108" name="Line 4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09" name="Line 4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0" name="Line 4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1" name="Line 4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2" name="Line 4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13" name="Line 4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107" name="Oval 40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6" name="Group 4065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138071" name="Group 406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8088" name="Group 40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97" name="Line 4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8" name="Line 4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9" name="Line 4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00" name="Line 4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01" name="Line 4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102" name="Line 40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89" name="Group 4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91" name="Line 4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2" name="Line 4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3" name="Line 4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4" name="Line 4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5" name="Line 4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96" name="Line 4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090" name="Oval 40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072" name="Group 408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8073" name="Group 40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82" name="Line 4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3" name="Line 4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4" name="Line 4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5" name="Line 4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6" name="Line 4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7" name="Line 4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74" name="Group 4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76" name="Line 4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77" name="Line 4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78" name="Line 4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79" name="Line 4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0" name="Line 4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81" name="Line 4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075" name="Oval 40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7" name="Group 4098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138039" name="Group 409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8056" name="Group 41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65" name="Line 4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6" name="Line 4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7" name="Line 4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8" name="Line 4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9" name="Line 4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70" name="Line 41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57" name="Group 4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59" name="Line 4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0" name="Line 4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1" name="Line 4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2" name="Line 4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3" name="Line 4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64" name="Line 4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058" name="Oval 4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040" name="Group 411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8041" name="Group 41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50" name="Line 4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51" name="Line 4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52" name="Line 4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53" name="Line 4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54" name="Line 4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55" name="Line 4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42" name="Group 4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44" name="Line 4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45" name="Line 4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46" name="Line 4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47" name="Line 4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48" name="Line 4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49" name="Line 4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043" name="Oval 41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08" name="Group 4131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138007" name="Group 413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8024" name="Group 41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33" name="Line 4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4" name="Line 4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5" name="Line 4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6" name="Line 4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7" name="Line 4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8" name="Line 41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25" name="Group 4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27" name="Line 4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8" name="Line 4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9" name="Line 4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0" name="Line 4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1" name="Line 4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32" name="Line 4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8026" name="Oval 4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8008" name="Group 414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8010" name="Group 41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18" name="Line 4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9" name="Line 4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0" name="Line 4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1" name="Line 4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2" name="Line 4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23" name="Line 4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8011" name="Group 4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8012" name="Line 4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3" name="Line 4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4" name="Line 4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5" name="Line 4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6" name="Line 4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17" name="Line 4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8009" name="Oval 416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7809" name="Group 4164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137975" name="Group 41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7992" name="Group 41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8001" name="Line 4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2" name="Line 4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3" name="Line 4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4" name="Line 4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5" name="Line 4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6" name="Line 41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93" name="Group 4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95" name="Line 4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6" name="Line 4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7" name="Line 4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8" name="Line 4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9" name="Line 4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8000" name="Line 4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94" name="Oval 4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976" name="Group 418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7977" name="Group 41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86" name="Line 4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7" name="Line 4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8" name="Line 4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9" name="Line 4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0" name="Line 4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91" name="Line 4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78" name="Group 4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80" name="Line 4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1" name="Line 4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2" name="Line 4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3" name="Line 4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4" name="Line 4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85" name="Line 4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79" name="Oval 41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10" name="Group 4197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137943" name="Group 41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960" name="Group 41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69" name="Line 4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70" name="Line 4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71" name="Line 4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72" name="Line 4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73" name="Line 4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74" name="Line 42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61" name="Group 42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63" name="Line 4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64" name="Line 4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65" name="Line 4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66" name="Line 4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67" name="Line 4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68" name="Line 4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62" name="Oval 42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944" name="Group 421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945" name="Group 42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54" name="Line 4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5" name="Line 4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6" name="Line 4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7" name="Line 4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8" name="Line 4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9" name="Line 4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46" name="Group 42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48" name="Line 4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49" name="Line 4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0" name="Line 4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1" name="Line 4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2" name="Line 4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53" name="Line 4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47" name="Oval 42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11" name="Group 4230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137911" name="Group 42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7928" name="Group 42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37" name="Line 4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8" name="Line 4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9" name="Line 4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40" name="Line 4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41" name="Line 4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42" name="Line 42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29" name="Group 42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31" name="Line 4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2" name="Line 4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3" name="Line 4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4" name="Line 4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5" name="Line 4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36" name="Line 4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30" name="Oval 4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912" name="Group 4247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7913" name="Group 42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22" name="Line 4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3" name="Line 4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4" name="Line 4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5" name="Line 4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6" name="Line 4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7" name="Line 4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914" name="Group 42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916" name="Line 4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17" name="Line 4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18" name="Line 4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19" name="Line 4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0" name="Line 4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21" name="Line 4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915" name="Oval 42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12" name="Group 4263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137879" name="Group 42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7896" name="Group 42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905" name="Line 4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6" name="Line 4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7" name="Line 4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8" name="Line 4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9" name="Line 4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10" name="Line 42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97" name="Group 42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99" name="Line 4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0" name="Line 4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1" name="Line 4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2" name="Line 4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3" name="Line 4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904" name="Line 4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98" name="Oval 4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880" name="Group 42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7881" name="Group 42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890" name="Line 4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91" name="Line 4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92" name="Line 4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93" name="Line 4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94" name="Line 4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95" name="Line 4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82" name="Group 42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84" name="Line 4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85" name="Line 4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86" name="Line 4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87" name="Line 4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88" name="Line 4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89" name="Line 4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83" name="Oval 42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13" name="Group 4296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137847" name="Group 42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7864" name="Group 4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873" name="Line 4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4" name="Line 4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5" name="Line 4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6" name="Line 4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7" name="Line 4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8" name="Line 43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65" name="Group 43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67" name="Line 4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8" name="Line 4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9" name="Line 4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0" name="Line 4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1" name="Line 4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72" name="Line 4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66" name="Oval 43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848" name="Group 43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7849" name="Group 43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858" name="Line 4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9" name="Line 4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0" name="Line 4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1" name="Line 4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2" name="Line 4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63" name="Line 4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50" name="Group 43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52" name="Line 4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3" name="Line 4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4" name="Line 4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5" name="Line 4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6" name="Line 4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57" name="Line 4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51" name="Oval 43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814" name="Group 4329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137815" name="Group 43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7832" name="Group 43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841" name="Line 4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2" name="Line 4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3" name="Line 4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4" name="Line 4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5" name="Line 4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6" name="Line 43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33" name="Group 43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35" name="Line 4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6" name="Line 4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7" name="Line 4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8" name="Line 4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9" name="Line 4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40" name="Line 4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34" name="Oval 43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816" name="Group 43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7817" name="Group 43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826" name="Line 4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7" name="Line 4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8" name="Line 4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9" name="Line 4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0" name="Line 4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31" name="Line 4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818" name="Group 43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820" name="Line 4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1" name="Line 4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2" name="Line 4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3" name="Line 4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4" name="Line 4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825" name="Line 4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819" name="Oval 43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2" name="Group 4362"/>
            <p:cNvGrpSpPr>
              <a:grpSpLocks noChangeAspect="1"/>
            </p:cNvGrpSpPr>
            <p:nvPr/>
          </p:nvGrpSpPr>
          <p:grpSpPr bwMode="auto">
            <a:xfrm rot="5400000" flipV="1">
              <a:off x="52" y="411"/>
              <a:ext cx="636" cy="651"/>
              <a:chOff x="21672" y="2661"/>
              <a:chExt cx="1161" cy="1190"/>
            </a:xfrm>
          </p:grpSpPr>
          <p:grpSp>
            <p:nvGrpSpPr>
              <p:cNvPr id="137100" name="Group 4363"/>
              <p:cNvGrpSpPr>
                <a:grpSpLocks noChangeAspect="1"/>
              </p:cNvGrpSpPr>
              <p:nvPr/>
            </p:nvGrpSpPr>
            <p:grpSpPr bwMode="auto">
              <a:xfrm rot="-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137761" name="Group 43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7778" name="Group 43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87" name="Line 4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8" name="Line 4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9" name="Line 4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90" name="Line 4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91" name="Line 43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92" name="Line 4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79" name="Group 4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81" name="Line 4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2" name="Line 4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3" name="Line 4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4" name="Line 4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5" name="Line 4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86" name="Line 4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80" name="Oval 4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762" name="Group 43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7763" name="Group 43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72" name="Line 4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3" name="Line 4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4" name="Line 4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5" name="Line 4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6" name="Line 4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7" name="Line 43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64" name="Group 4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66" name="Line 4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67" name="Line 4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68" name="Line 4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69" name="Line 4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0" name="Line 4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71" name="Line 4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65" name="Oval 43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1" name="Group 4396"/>
              <p:cNvGrpSpPr>
                <a:grpSpLocks noChangeAspect="1"/>
              </p:cNvGrpSpPr>
              <p:nvPr/>
            </p:nvGrpSpPr>
            <p:grpSpPr bwMode="auto">
              <a:xfrm rot="-6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137729" name="Group 43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7746" name="Group 43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55" name="Line 4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6" name="Line 4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7" name="Line 4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8" name="Line 4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9" name="Line 44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60" name="Line 4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47" name="Group 4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49" name="Line 4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0" name="Line 4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1" name="Line 4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2" name="Line 4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3" name="Line 4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54" name="Line 4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48" name="Oval 4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730" name="Group 44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7731" name="Group 44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40" name="Line 4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41" name="Line 4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42" name="Line 4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43" name="Line 4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44" name="Line 4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45" name="Line 44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32" name="Group 4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34" name="Line 4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35" name="Line 4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36" name="Line 4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37" name="Line 4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38" name="Line 4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39" name="Line 4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33" name="Oval 44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2" name="Group 4429"/>
              <p:cNvGrpSpPr>
                <a:grpSpLocks noChangeAspect="1"/>
              </p:cNvGrpSpPr>
              <p:nvPr/>
            </p:nvGrpSpPr>
            <p:grpSpPr bwMode="auto">
              <a:xfrm rot="-9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137697" name="Group 44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7714" name="Group 44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23" name="Line 4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4" name="Line 4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5" name="Line 4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6" name="Line 4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7" name="Line 44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8" name="Line 4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15" name="Group 4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17" name="Line 4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8" name="Line 4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9" name="Line 4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0" name="Line 4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1" name="Line 4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22" name="Line 4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16" name="Oval 4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698" name="Group 44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7699" name="Group 44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708" name="Line 4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9" name="Line 4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0" name="Line 4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1" name="Line 4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2" name="Line 4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13" name="Line 44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700" name="Group 4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702" name="Line 4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3" name="Line 4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4" name="Line 4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5" name="Line 4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6" name="Line 4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707" name="Line 4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701" name="Oval 4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3" name="Group 4462"/>
              <p:cNvGrpSpPr>
                <a:grpSpLocks noChangeAspect="1"/>
              </p:cNvGrpSpPr>
              <p:nvPr/>
            </p:nvGrpSpPr>
            <p:grpSpPr bwMode="auto">
              <a:xfrm rot="-4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137665" name="Group 44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7682" name="Group 44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91" name="Line 4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2" name="Line 4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3" name="Line 4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4" name="Line 4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5" name="Line 44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6" name="Line 4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83" name="Group 4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85" name="Line 4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6" name="Line 4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7" name="Line 4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8" name="Line 4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9" name="Line 4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90" name="Line 4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684" name="Oval 4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666" name="Group 447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7667" name="Group 44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76" name="Line 4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7" name="Line 4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8" name="Line 4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9" name="Line 4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0" name="Line 4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81" name="Line 44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68" name="Group 4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70" name="Line 4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1" name="Line 4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2" name="Line 4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3" name="Line 4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4" name="Line 4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75" name="Line 4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669" name="Oval 44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4" name="Group 4495"/>
              <p:cNvGrpSpPr>
                <a:grpSpLocks noChangeAspect="1"/>
              </p:cNvGrpSpPr>
              <p:nvPr/>
            </p:nvGrpSpPr>
            <p:grpSpPr bwMode="auto">
              <a:xfrm rot="-51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137633" name="Group 449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7650" name="Group 44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59" name="Line 4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60" name="Line 4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61" name="Line 4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62" name="Line 4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63" name="Line 45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64" name="Line 4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51" name="Group 4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53" name="Line 4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54" name="Line 4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55" name="Line 4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56" name="Line 4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57" name="Line 4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58" name="Line 4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652" name="Oval 4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634" name="Group 451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7636" name="Group 45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44" name="Line 4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5" name="Line 4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6" name="Line 4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7" name="Line 4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8" name="Line 4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9" name="Line 4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37" name="Group 4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38" name="Line 4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39" name="Line 4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0" name="Line 4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1" name="Line 4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2" name="Line 4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43" name="Line 4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7635" name="Oval 452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7105" name="Group 4528"/>
              <p:cNvGrpSpPr>
                <a:grpSpLocks noChangeAspect="1"/>
              </p:cNvGrpSpPr>
              <p:nvPr/>
            </p:nvGrpSpPr>
            <p:grpSpPr bwMode="auto">
              <a:xfrm rot="-246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137601" name="Group 452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7618" name="Group 45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27" name="Line 4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8" name="Line 4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9" name="Line 4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30" name="Line 4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31" name="Line 4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32" name="Line 45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19" name="Group 4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21" name="Line 4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2" name="Line 4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3" name="Line 4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4" name="Line 4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5" name="Line 4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26" name="Line 4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620" name="Oval 4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602" name="Group 454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7603" name="Group 45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612" name="Line 4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3" name="Line 4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4" name="Line 4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5" name="Line 4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6" name="Line 4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7" name="Line 4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604" name="Group 4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606" name="Line 4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07" name="Line 4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08" name="Line 4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09" name="Line 4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0" name="Line 4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11" name="Line 4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605" name="Oval 45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6" name="Group 4561"/>
              <p:cNvGrpSpPr>
                <a:grpSpLocks noChangeAspect="1"/>
              </p:cNvGrpSpPr>
              <p:nvPr/>
            </p:nvGrpSpPr>
            <p:grpSpPr bwMode="auto">
              <a:xfrm rot="-27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137569" name="Group 456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7586" name="Group 45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95" name="Line 4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6" name="Line 4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7" name="Line 4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8" name="Line 4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9" name="Line 4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600" name="Line 45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87" name="Group 4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89" name="Line 4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0" name="Line 4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1" name="Line 4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2" name="Line 4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3" name="Line 4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94" name="Line 4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588" name="Oval 4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570" name="Group 457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7572" name="Group 45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80" name="Line 4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81" name="Line 4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82" name="Line 4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83" name="Line 4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84" name="Line 4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85" name="Line 4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73" name="Group 4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74" name="Line 4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75" name="Line 4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76" name="Line 4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77" name="Line 4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78" name="Line 4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79" name="Line 4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7571" name="Oval 459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7107" name="Group 4594"/>
              <p:cNvGrpSpPr>
                <a:grpSpLocks noChangeAspect="1"/>
              </p:cNvGrpSpPr>
              <p:nvPr/>
            </p:nvGrpSpPr>
            <p:grpSpPr bwMode="auto">
              <a:xfrm rot="-27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137537" name="Group 459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7554" name="Group 45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63" name="Line 4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4" name="Line 4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5" name="Line 4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6" name="Line 4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7" name="Line 4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8" name="Line 46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55" name="Group 4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57" name="Line 4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8" name="Line 4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9" name="Line 4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0" name="Line 4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1" name="Line 4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62" name="Line 4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556" name="Oval 46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538" name="Group 461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7539" name="Group 46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48" name="Line 4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9" name="Line 4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0" name="Line 4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1" name="Line 4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2" name="Line 4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53" name="Line 4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40" name="Group 4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42" name="Line 4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3" name="Line 4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4" name="Line 4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5" name="Line 4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6" name="Line 4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47" name="Line 4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541" name="Oval 46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8" name="Group 4627"/>
              <p:cNvGrpSpPr>
                <a:grpSpLocks noChangeAspect="1"/>
              </p:cNvGrpSpPr>
              <p:nvPr/>
            </p:nvGrpSpPr>
            <p:grpSpPr bwMode="auto">
              <a:xfrm rot="-1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137505" name="Group 462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7522" name="Group 46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31" name="Line 4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2" name="Line 4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3" name="Line 4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4" name="Line 4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5" name="Line 4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6" name="Line 46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23" name="Group 4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25" name="Line 4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6" name="Line 4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7" name="Line 4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8" name="Line 4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9" name="Line 4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30" name="Line 4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524" name="Oval 46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506" name="Group 464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7507" name="Group 46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516" name="Line 4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7" name="Line 4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8" name="Line 4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9" name="Line 4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0" name="Line 4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21" name="Line 4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508" name="Group 4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510" name="Line 4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1" name="Line 4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2" name="Line 4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3" name="Line 4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4" name="Line 4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15" name="Line 4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509" name="Oval 46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09" name="Group 4660"/>
              <p:cNvGrpSpPr>
                <a:grpSpLocks noChangeAspect="1"/>
              </p:cNvGrpSpPr>
              <p:nvPr/>
            </p:nvGrpSpPr>
            <p:grpSpPr bwMode="auto">
              <a:xfrm rot="-216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137473" name="Group 466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7490" name="Group 46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99" name="Line 4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00" name="Line 4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01" name="Line 4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02" name="Line 4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03" name="Line 4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504" name="Line 46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91" name="Group 4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93" name="Line 4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94" name="Line 4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95" name="Line 4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96" name="Line 4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97" name="Line 4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98" name="Line 4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92" name="Oval 46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474" name="Group 467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7475" name="Group 46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84" name="Line 4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5" name="Line 4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6" name="Line 4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7" name="Line 4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8" name="Line 4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9" name="Line 4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76" name="Group 4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78" name="Line 4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79" name="Line 4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0" name="Line 4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1" name="Line 4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2" name="Line 4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83" name="Line 4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77" name="Oval 46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0" name="Group 4693"/>
              <p:cNvGrpSpPr>
                <a:grpSpLocks noChangeAspect="1"/>
              </p:cNvGrpSpPr>
              <p:nvPr/>
            </p:nvGrpSpPr>
            <p:grpSpPr bwMode="auto">
              <a:xfrm rot="-12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137441" name="Group 469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458" name="Group 46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67" name="Line 4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8" name="Line 4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9" name="Line 4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70" name="Line 4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71" name="Line 4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72" name="Line 47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59" name="Group 4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61" name="Line 4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2" name="Line 4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3" name="Line 4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4" name="Line 4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5" name="Line 4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66" name="Line 4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60" name="Oval 47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442" name="Group 471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443" name="Group 47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52" name="Line 4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3" name="Line 4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4" name="Line 4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5" name="Line 4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6" name="Line 4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7" name="Line 4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44" name="Group 4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46" name="Line 4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47" name="Line 4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48" name="Line 4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49" name="Line 4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0" name="Line 4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51" name="Line 4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45" name="Oval 47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1" name="Group 4726"/>
              <p:cNvGrpSpPr>
                <a:grpSpLocks noChangeAspect="1"/>
              </p:cNvGrpSpPr>
              <p:nvPr/>
            </p:nvGrpSpPr>
            <p:grpSpPr bwMode="auto">
              <a:xfrm rot="-15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137409" name="Group 472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426" name="Group 47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35" name="Line 4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6" name="Line 4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7" name="Line 4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8" name="Line 4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9" name="Line 4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40" name="Line 47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27" name="Group 4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29" name="Line 4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0" name="Line 4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1" name="Line 4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2" name="Line 4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3" name="Line 4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34" name="Line 4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28" name="Oval 47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410" name="Group 474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411" name="Group 47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20" name="Line 4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21" name="Line 4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22" name="Line 4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23" name="Line 4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24" name="Line 4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25" name="Line 4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412" name="Group 4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414" name="Line 4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15" name="Line 4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16" name="Line 4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17" name="Line 4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18" name="Line 4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19" name="Line 4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413" name="Oval 47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2" name="Group 4759"/>
              <p:cNvGrpSpPr>
                <a:grpSpLocks noChangeAspect="1"/>
              </p:cNvGrpSpPr>
              <p:nvPr/>
            </p:nvGrpSpPr>
            <p:grpSpPr bwMode="auto">
              <a:xfrm rot="-168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137377" name="Group 4760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394" name="Group 47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403" name="Line 4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4" name="Line 4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5" name="Line 4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6" name="Line 4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7" name="Line 4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8" name="Line 47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95" name="Group 4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97" name="Line 4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8" name="Line 4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9" name="Line 4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0" name="Line 4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1" name="Line 4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402" name="Line 4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96" name="Oval 4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378" name="Group 4776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379" name="Group 47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88" name="Line 4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9" name="Line 4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0" name="Line 4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1" name="Line 4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2" name="Line 4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93" name="Line 4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80" name="Group 4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82" name="Line 4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3" name="Line 4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4" name="Line 4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5" name="Line 4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6" name="Line 4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87" name="Line 4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81" name="Oval 4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3" name="Group 4792"/>
              <p:cNvGrpSpPr>
                <a:grpSpLocks noChangeAspect="1"/>
              </p:cNvGrpSpPr>
              <p:nvPr/>
            </p:nvGrpSpPr>
            <p:grpSpPr bwMode="auto">
              <a:xfrm rot="6495082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137345" name="Group 47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7362" name="Group 47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71" name="Line 4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2" name="Line 4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3" name="Line 4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4" name="Line 4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5" name="Line 4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6" name="Line 48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63" name="Group 4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65" name="Line 4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6" name="Line 4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7" name="Line 4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8" name="Line 4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9" name="Line 4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70" name="Line 4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64" name="Oval 4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346" name="Group 480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7347" name="Group 48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56" name="Line 4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7" name="Line 4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8" name="Line 4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9" name="Line 4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0" name="Line 4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61" name="Line 4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48" name="Group 4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50" name="Line 4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1" name="Line 4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2" name="Line 4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3" name="Line 4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4" name="Line 4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55" name="Line 4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49" name="Oval 48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4" name="Group 4825"/>
              <p:cNvGrpSpPr>
                <a:grpSpLocks noChangeAspect="1"/>
              </p:cNvGrpSpPr>
              <p:nvPr/>
            </p:nvGrpSpPr>
            <p:grpSpPr bwMode="auto">
              <a:xfrm rot="6255082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137313" name="Group 482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7330" name="Group 48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39" name="Line 4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40" name="Line 4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41" name="Line 4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42" name="Line 4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43" name="Line 4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44" name="Line 48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31" name="Group 4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33" name="Line 4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34" name="Line 4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35" name="Line 4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36" name="Line 4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37" name="Line 4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38" name="Line 4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32" name="Oval 48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314" name="Group 484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7316" name="Group 48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24" name="Line 4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5" name="Line 4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6" name="Line 4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7" name="Line 4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8" name="Line 4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9" name="Line 4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317" name="Group 4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18" name="Line 4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19" name="Line 4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0" name="Line 4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1" name="Line 4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2" name="Line 4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23" name="Line 4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7315" name="Oval 485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7115" name="Group 4858"/>
              <p:cNvGrpSpPr>
                <a:grpSpLocks noChangeAspect="1"/>
              </p:cNvGrpSpPr>
              <p:nvPr/>
            </p:nvGrpSpPr>
            <p:grpSpPr bwMode="auto">
              <a:xfrm rot="6255082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137281" name="Group 48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7298" name="Group 48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307" name="Line 4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8" name="Line 4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9" name="Line 4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10" name="Line 4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11" name="Line 4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12" name="Line 48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99" name="Group 4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301" name="Line 4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2" name="Line 4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3" name="Line 4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4" name="Line 4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5" name="Line 4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306" name="Line 4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300" name="Oval 4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282" name="Group 487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7283" name="Group 48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92" name="Line 4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3" name="Line 4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4" name="Line 4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5" name="Line 4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6" name="Line 4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7" name="Line 4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84" name="Group 4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86" name="Line 4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87" name="Line 4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88" name="Line 4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89" name="Line 4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0" name="Line 4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91" name="Line 4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85" name="Oval 4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6" name="Group 4891"/>
              <p:cNvGrpSpPr>
                <a:grpSpLocks noChangeAspect="1"/>
              </p:cNvGrpSpPr>
              <p:nvPr/>
            </p:nvGrpSpPr>
            <p:grpSpPr bwMode="auto">
              <a:xfrm rot="7155082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137249" name="Group 48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7266" name="Group 48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75" name="Line 4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6" name="Line 4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7" name="Line 4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8" name="Line 4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9" name="Line 4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80" name="Line 48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67" name="Group 4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69" name="Line 4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0" name="Line 4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1" name="Line 4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2" name="Line 4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3" name="Line 4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74" name="Line 4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68" name="Oval 4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250" name="Group 490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7251" name="Group 49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60" name="Line 4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61" name="Line 4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62" name="Line 4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63" name="Line 4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64" name="Line 4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65" name="Line 4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52" name="Group 4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54" name="Line 4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55" name="Line 4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56" name="Line 4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57" name="Line 4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58" name="Line 4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59" name="Line 4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53" name="Oval 49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7" name="Group 4924"/>
              <p:cNvGrpSpPr>
                <a:grpSpLocks noChangeAspect="1"/>
              </p:cNvGrpSpPr>
              <p:nvPr/>
            </p:nvGrpSpPr>
            <p:grpSpPr bwMode="auto">
              <a:xfrm rot="6795082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137217" name="Group 49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7234" name="Group 49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43" name="Line 4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4" name="Line 4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5" name="Line 4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6" name="Line 4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7" name="Line 4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8" name="Line 49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35" name="Group 49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37" name="Line 4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8" name="Line 4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9" name="Line 4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0" name="Line 4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1" name="Line 4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42" name="Line 4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36" name="Oval 49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218" name="Group 494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7219" name="Group 49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28" name="Line 4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9" name="Line 4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0" name="Line 4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1" name="Line 4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2" name="Line 4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33" name="Line 4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20" name="Group 49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22" name="Line 4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3" name="Line 4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4" name="Line 4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5" name="Line 4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6" name="Line 4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27" name="Line 4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21" name="Oval 49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8" name="Group 4957"/>
              <p:cNvGrpSpPr>
                <a:grpSpLocks noChangeAspect="1"/>
              </p:cNvGrpSpPr>
              <p:nvPr/>
            </p:nvGrpSpPr>
            <p:grpSpPr bwMode="auto">
              <a:xfrm rot="7755082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137185" name="Group 49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202" name="Group 49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211" name="Line 4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2" name="Line 4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3" name="Line 4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4" name="Line 4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5" name="Line 4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6" name="Line 49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203" name="Group 49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205" name="Line 4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6" name="Line 4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7" name="Line 4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8" name="Line 4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9" name="Line 4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10" name="Line 4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204" name="Oval 49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186" name="Group 497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187" name="Group 49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196" name="Line 4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7" name="Line 4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8" name="Line 4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9" name="Line 4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0" name="Line 4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201" name="Line 4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188" name="Group 49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190" name="Line 4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1" name="Line 4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2" name="Line 4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3" name="Line 4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4" name="Line 4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95" name="Line 4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189" name="Oval 4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19" name="Group 4990"/>
              <p:cNvGrpSpPr>
                <a:grpSpLocks noChangeAspect="1"/>
              </p:cNvGrpSpPr>
              <p:nvPr/>
            </p:nvGrpSpPr>
            <p:grpSpPr bwMode="auto">
              <a:xfrm rot="7455082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137153" name="Group 49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170" name="Group 49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179" name="Line 4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80" name="Line 4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81" name="Line 4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82" name="Line 4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83" name="Line 4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84" name="Line 49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171" name="Group 49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173" name="Line 5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74" name="Line 5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75" name="Line 5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76" name="Line 5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77" name="Line 5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78" name="Line 5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172" name="Oval 5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154" name="Group 500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155" name="Group 50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164" name="Line 5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5" name="Line 5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6" name="Line 5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7" name="Line 5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8" name="Line 5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9" name="Line 5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156" name="Group 50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158" name="Line 5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59" name="Line 5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0" name="Line 5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1" name="Line 5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2" name="Line 5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63" name="Line 5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157" name="Oval 50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7120" name="Group 5023"/>
              <p:cNvGrpSpPr>
                <a:grpSpLocks noChangeAspect="1"/>
              </p:cNvGrpSpPr>
              <p:nvPr/>
            </p:nvGrpSpPr>
            <p:grpSpPr bwMode="auto">
              <a:xfrm rot="7275082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137121" name="Group 50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7138" name="Group 50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147" name="Line 5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8" name="Line 5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9" name="Line 5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50" name="Line 5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51" name="Line 5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52" name="Line 50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139" name="Group 50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141" name="Line 5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2" name="Line 5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3" name="Line 5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4" name="Line 5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5" name="Line 5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46" name="Line 5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140" name="Oval 50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122" name="Group 504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7123" name="Group 50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132" name="Line 5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3" name="Line 5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4" name="Line 5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5" name="Line 5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6" name="Line 5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7" name="Line 5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124" name="Group 50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126" name="Line 5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27" name="Line 5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28" name="Line 5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29" name="Line 5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0" name="Line 5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131" name="Line 5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125" name="Oval 50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3" name="Group 5056"/>
            <p:cNvGrpSpPr>
              <a:grpSpLocks noChangeAspect="1"/>
            </p:cNvGrpSpPr>
            <p:nvPr/>
          </p:nvGrpSpPr>
          <p:grpSpPr bwMode="auto">
            <a:xfrm rot="5400000">
              <a:off x="4496" y="-3"/>
              <a:ext cx="120" cy="957"/>
              <a:chOff x="21610" y="7722"/>
              <a:chExt cx="219" cy="1750"/>
            </a:xfrm>
          </p:grpSpPr>
          <p:grpSp>
            <p:nvGrpSpPr>
              <p:cNvPr id="136374" name="Group 5057"/>
              <p:cNvGrpSpPr>
                <a:grpSpLocks noChangeAspect="1"/>
              </p:cNvGrpSpPr>
              <p:nvPr/>
            </p:nvGrpSpPr>
            <p:grpSpPr bwMode="auto">
              <a:xfrm rot="-5400000">
                <a:off x="21685" y="8127"/>
                <a:ext cx="70" cy="219"/>
                <a:chOff x="4888" y="2138"/>
                <a:chExt cx="70" cy="219"/>
              </a:xfrm>
            </p:grpSpPr>
            <p:grpSp>
              <p:nvGrpSpPr>
                <p:cNvPr id="137068" name="Group 505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7085" name="Group 50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94" name="Line 5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5" name="Line 5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6" name="Line 5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7" name="Line 5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8" name="Line 50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9" name="Line 5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86" name="Group 5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88" name="Line 5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9" name="Line 5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0" name="Line 5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1" name="Line 5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2" name="Line 5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93" name="Line 5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087" name="Oval 50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069" name="Group 507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7070" name="Group 50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79" name="Line 5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0" name="Line 5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1" name="Line 5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2" name="Line 5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3" name="Line 5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84" name="Line 50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71" name="Group 5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73" name="Line 5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74" name="Line 5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75" name="Line 5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76" name="Line 5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77" name="Line 5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78" name="Line 5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072" name="Oval 50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75" name="Group 5090"/>
              <p:cNvGrpSpPr>
                <a:grpSpLocks noChangeAspect="1"/>
              </p:cNvGrpSpPr>
              <p:nvPr/>
            </p:nvGrpSpPr>
            <p:grpSpPr bwMode="auto">
              <a:xfrm rot="-5400000">
                <a:off x="21685" y="8207"/>
                <a:ext cx="70" cy="219"/>
                <a:chOff x="4808" y="2138"/>
                <a:chExt cx="70" cy="219"/>
              </a:xfrm>
            </p:grpSpPr>
            <p:grpSp>
              <p:nvGrpSpPr>
                <p:cNvPr id="137036" name="Group 509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7053" name="Group 50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62" name="Line 5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3" name="Line 5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4" name="Line 5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5" name="Line 5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6" name="Line 50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7" name="Line 5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54" name="Group 5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56" name="Line 5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7" name="Line 5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8" name="Line 5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9" name="Line 5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0" name="Line 5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61" name="Line 5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055" name="Oval 5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037" name="Group 510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7039" name="Group 51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47" name="Line 5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8" name="Line 5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9" name="Line 5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0" name="Line 5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1" name="Line 5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52" name="Line 51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40" name="Group 5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41" name="Line 5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2" name="Line 5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3" name="Line 5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4" name="Line 5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5" name="Line 5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46" name="Line 5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7038" name="Oval 512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6376" name="Group 5123"/>
              <p:cNvGrpSpPr>
                <a:grpSpLocks noChangeAspect="1"/>
              </p:cNvGrpSpPr>
              <p:nvPr/>
            </p:nvGrpSpPr>
            <p:grpSpPr bwMode="auto">
              <a:xfrm rot="-5400000">
                <a:off x="21685" y="8287"/>
                <a:ext cx="70" cy="219"/>
                <a:chOff x="4729" y="2138"/>
                <a:chExt cx="70" cy="219"/>
              </a:xfrm>
            </p:grpSpPr>
            <p:grpSp>
              <p:nvGrpSpPr>
                <p:cNvPr id="137004" name="Group 512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7021" name="Group 51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30" name="Line 5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31" name="Line 5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32" name="Line 5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33" name="Line 5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34" name="Line 51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35" name="Line 5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22" name="Group 5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24" name="Line 5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5" name="Line 5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6" name="Line 5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7" name="Line 5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8" name="Line 5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9" name="Line 5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023" name="Oval 5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7005" name="Group 514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7006" name="Group 51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7015" name="Line 5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6" name="Line 5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7" name="Line 5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8" name="Line 5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9" name="Line 5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20" name="Line 51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7007" name="Group 5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7009" name="Line 5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0" name="Line 5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1" name="Line 5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2" name="Line 5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3" name="Line 5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14" name="Line 5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7008" name="Oval 51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77" name="Group 5156"/>
              <p:cNvGrpSpPr>
                <a:grpSpLocks noChangeAspect="1"/>
              </p:cNvGrpSpPr>
              <p:nvPr/>
            </p:nvGrpSpPr>
            <p:grpSpPr bwMode="auto">
              <a:xfrm rot="-5400000">
                <a:off x="21685" y="8367"/>
                <a:ext cx="70" cy="219"/>
                <a:chOff x="4649" y="2138"/>
                <a:chExt cx="70" cy="219"/>
              </a:xfrm>
            </p:grpSpPr>
            <p:grpSp>
              <p:nvGrpSpPr>
                <p:cNvPr id="136972" name="Group 515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6989" name="Group 51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98" name="Line 5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9" name="Line 5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00" name="Line 5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01" name="Line 5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02" name="Line 51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7003" name="Line 5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90" name="Group 5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92" name="Line 5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3" name="Line 5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4" name="Line 5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5" name="Line 5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6" name="Line 5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97" name="Line 5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91" name="Oval 5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973" name="Group 517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6974" name="Group 51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83" name="Line 5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4" name="Line 5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5" name="Line 5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6" name="Line 5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7" name="Line 5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8" name="Line 51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75" name="Group 5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77" name="Line 5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78" name="Line 5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79" name="Line 5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0" name="Line 5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1" name="Line 5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82" name="Line 5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76" name="Oval 51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78" name="Group 5189"/>
              <p:cNvGrpSpPr>
                <a:grpSpLocks noChangeAspect="1"/>
              </p:cNvGrpSpPr>
              <p:nvPr/>
            </p:nvGrpSpPr>
            <p:grpSpPr bwMode="auto">
              <a:xfrm rot="-5400000">
                <a:off x="21685" y="8447"/>
                <a:ext cx="70" cy="219"/>
                <a:chOff x="4569" y="2138"/>
                <a:chExt cx="70" cy="219"/>
              </a:xfrm>
            </p:grpSpPr>
            <p:grpSp>
              <p:nvGrpSpPr>
                <p:cNvPr id="136940" name="Group 519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6957" name="Group 51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66" name="Line 5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7" name="Line 5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8" name="Line 5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9" name="Line 5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70" name="Line 51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71" name="Line 5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58" name="Group 5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60" name="Line 5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1" name="Line 5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2" name="Line 5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3" name="Line 5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4" name="Line 5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65" name="Line 5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59" name="Oval 5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941" name="Group 520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6942" name="Group 52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51" name="Line 5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2" name="Line 5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3" name="Line 5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4" name="Line 5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5" name="Line 5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6" name="Line 5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43" name="Group 5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45" name="Line 5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46" name="Line 5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47" name="Line 5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48" name="Line 5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49" name="Line 5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50" name="Line 5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44" name="Oval 5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79" name="Group 5222"/>
              <p:cNvGrpSpPr>
                <a:grpSpLocks noChangeAspect="1"/>
              </p:cNvGrpSpPr>
              <p:nvPr/>
            </p:nvGrpSpPr>
            <p:grpSpPr bwMode="auto">
              <a:xfrm rot="-5400000">
                <a:off x="21685" y="8527"/>
                <a:ext cx="70" cy="219"/>
                <a:chOff x="4489" y="2138"/>
                <a:chExt cx="70" cy="219"/>
              </a:xfrm>
            </p:grpSpPr>
            <p:grpSp>
              <p:nvGrpSpPr>
                <p:cNvPr id="136908" name="Group 522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6925" name="Group 52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34" name="Line 5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5" name="Line 5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6" name="Line 5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7" name="Line 5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8" name="Line 5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9" name="Line 52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26" name="Group 5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28" name="Line 5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9" name="Line 5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0" name="Line 5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1" name="Line 5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2" name="Line 5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33" name="Line 5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27" name="Oval 5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909" name="Group 523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6910" name="Group 52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19" name="Line 5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0" name="Line 5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1" name="Line 5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2" name="Line 5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3" name="Line 5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24" name="Line 5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911" name="Group 5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913" name="Line 5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14" name="Line 5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15" name="Line 5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16" name="Line 5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17" name="Line 5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18" name="Line 5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912" name="Oval 52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0" name="Group 5255"/>
              <p:cNvGrpSpPr>
                <a:grpSpLocks noChangeAspect="1"/>
              </p:cNvGrpSpPr>
              <p:nvPr/>
            </p:nvGrpSpPr>
            <p:grpSpPr bwMode="auto">
              <a:xfrm rot="-5400000">
                <a:off x="21685" y="8607"/>
                <a:ext cx="70" cy="219"/>
                <a:chOff x="4410" y="2138"/>
                <a:chExt cx="70" cy="219"/>
              </a:xfrm>
            </p:grpSpPr>
            <p:grpSp>
              <p:nvGrpSpPr>
                <p:cNvPr id="136876" name="Group 52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6893" name="Group 52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902" name="Line 5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3" name="Line 5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4" name="Line 5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5" name="Line 5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6" name="Line 5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7" name="Line 52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94" name="Group 5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96" name="Line 5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7" name="Line 5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8" name="Line 5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9" name="Line 5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0" name="Line 5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901" name="Line 5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95" name="Oval 5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877" name="Group 527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6878" name="Group 52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87" name="Line 5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8" name="Line 5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9" name="Line 5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0" name="Line 5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1" name="Line 5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92" name="Line 5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79" name="Group 5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81" name="Line 5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2" name="Line 5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3" name="Line 5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4" name="Line 5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5" name="Line 5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86" name="Line 5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80" name="Oval 52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1" name="Group 5288"/>
              <p:cNvGrpSpPr>
                <a:grpSpLocks noChangeAspect="1"/>
              </p:cNvGrpSpPr>
              <p:nvPr/>
            </p:nvGrpSpPr>
            <p:grpSpPr bwMode="auto">
              <a:xfrm rot="-5400000">
                <a:off x="21685" y="8687"/>
                <a:ext cx="70" cy="219"/>
                <a:chOff x="4330" y="2138"/>
                <a:chExt cx="70" cy="219"/>
              </a:xfrm>
            </p:grpSpPr>
            <p:grpSp>
              <p:nvGrpSpPr>
                <p:cNvPr id="136844" name="Group 52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6861" name="Group 52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70" name="Line 5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71" name="Line 5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72" name="Line 5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73" name="Line 5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74" name="Line 5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75" name="Line 52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62" name="Group 52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64" name="Line 5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5" name="Line 5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6" name="Line 5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7" name="Line 5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8" name="Line 5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9" name="Line 5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63" name="Oval 53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845" name="Group 530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6846" name="Group 53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55" name="Line 5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6" name="Line 5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7" name="Line 5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8" name="Line 5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9" name="Line 5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60" name="Line 5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47" name="Group 53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49" name="Line 5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0" name="Line 5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1" name="Line 5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2" name="Line 5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3" name="Line 5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54" name="Line 5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48" name="Oval 53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2" name="Group 5321"/>
              <p:cNvGrpSpPr>
                <a:grpSpLocks noChangeAspect="1"/>
              </p:cNvGrpSpPr>
              <p:nvPr/>
            </p:nvGrpSpPr>
            <p:grpSpPr bwMode="auto">
              <a:xfrm rot="-5400000">
                <a:off x="21685" y="7647"/>
                <a:ext cx="70" cy="219"/>
                <a:chOff x="4729" y="2138"/>
                <a:chExt cx="70" cy="219"/>
              </a:xfrm>
            </p:grpSpPr>
            <p:grpSp>
              <p:nvGrpSpPr>
                <p:cNvPr id="136812" name="Group 532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6829" name="Group 5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38" name="Line 5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9" name="Line 5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40" name="Line 5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41" name="Line 5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42" name="Line 5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43" name="Line 53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30" name="Group 5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32" name="Line 5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3" name="Line 5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4" name="Line 5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5" name="Line 5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6" name="Line 5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37" name="Line 5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31" name="Oval 5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813" name="Group 533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6814" name="Group 53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23" name="Line 5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4" name="Line 5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5" name="Line 5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6" name="Line 5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7" name="Line 5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8" name="Line 5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815" name="Group 53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17" name="Line 5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18" name="Line 5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19" name="Line 5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0" name="Line 5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1" name="Line 5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22" name="Line 5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816" name="Oval 53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3" name="Group 5354"/>
              <p:cNvGrpSpPr>
                <a:grpSpLocks noChangeAspect="1"/>
              </p:cNvGrpSpPr>
              <p:nvPr/>
            </p:nvGrpSpPr>
            <p:grpSpPr bwMode="auto">
              <a:xfrm rot="-5400000">
                <a:off x="21685" y="7727"/>
                <a:ext cx="70" cy="219"/>
                <a:chOff x="4649" y="2138"/>
                <a:chExt cx="70" cy="219"/>
              </a:xfrm>
            </p:grpSpPr>
            <p:grpSp>
              <p:nvGrpSpPr>
                <p:cNvPr id="136780" name="Group 53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6797" name="Group 53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806" name="Line 5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7" name="Line 5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8" name="Line 5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9" name="Line 5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10" name="Line 5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11" name="Line 53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98" name="Group 5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800" name="Line 5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1" name="Line 5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2" name="Line 5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3" name="Line 5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4" name="Line 5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805" name="Line 5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99" name="Oval 5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781" name="Group 537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6782" name="Group 53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91" name="Line 5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2" name="Line 5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3" name="Line 5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4" name="Line 5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5" name="Line 5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6" name="Line 5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83" name="Group 53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85" name="Line 5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86" name="Line 5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87" name="Line 5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88" name="Line 5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89" name="Line 5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90" name="Line 5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84" name="Oval 53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4" name="Group 5387"/>
              <p:cNvGrpSpPr>
                <a:grpSpLocks noChangeAspect="1"/>
              </p:cNvGrpSpPr>
              <p:nvPr/>
            </p:nvGrpSpPr>
            <p:grpSpPr bwMode="auto">
              <a:xfrm rot="-5400000">
                <a:off x="21685" y="7807"/>
                <a:ext cx="70" cy="219"/>
                <a:chOff x="4569" y="2138"/>
                <a:chExt cx="70" cy="219"/>
              </a:xfrm>
            </p:grpSpPr>
            <p:grpSp>
              <p:nvGrpSpPr>
                <p:cNvPr id="136748" name="Group 538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6765" name="Group 53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74" name="Line 5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5" name="Line 5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6" name="Line 5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7" name="Line 5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8" name="Line 5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9" name="Line 53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66" name="Group 53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68" name="Line 5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9" name="Line 5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0" name="Line 5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1" name="Line 5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2" name="Line 5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73" name="Line 5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67" name="Oval 5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749" name="Group 540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6750" name="Group 54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59" name="Line 5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0" name="Line 5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1" name="Line 5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2" name="Line 5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3" name="Line 5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64" name="Line 5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51" name="Group 54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53" name="Line 5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54" name="Line 5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55" name="Line 5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56" name="Line 5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57" name="Line 5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58" name="Line 5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52" name="Oval 54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5" name="Group 5420"/>
              <p:cNvGrpSpPr>
                <a:grpSpLocks noChangeAspect="1"/>
              </p:cNvGrpSpPr>
              <p:nvPr/>
            </p:nvGrpSpPr>
            <p:grpSpPr bwMode="auto">
              <a:xfrm rot="-5400000">
                <a:off x="21685" y="7887"/>
                <a:ext cx="70" cy="219"/>
                <a:chOff x="4489" y="2138"/>
                <a:chExt cx="70" cy="219"/>
              </a:xfrm>
            </p:grpSpPr>
            <p:grpSp>
              <p:nvGrpSpPr>
                <p:cNvPr id="136716" name="Group 542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6733" name="Group 54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42" name="Line 5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3" name="Line 5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4" name="Line 5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5" name="Line 5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6" name="Line 5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7" name="Line 54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34" name="Group 54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36" name="Line 5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7" name="Line 5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8" name="Line 5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9" name="Line 5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0" name="Line 5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41" name="Line 5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35" name="Oval 5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717" name="Group 543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6718" name="Group 54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27" name="Line 5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8" name="Line 5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9" name="Line 5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0" name="Line 5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1" name="Line 5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32" name="Line 5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19" name="Group 54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21" name="Line 5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2" name="Line 5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3" name="Line 5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4" name="Line 5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5" name="Line 5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26" name="Line 5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20" name="Oval 54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6" name="Group 5453"/>
              <p:cNvGrpSpPr>
                <a:grpSpLocks noChangeAspect="1"/>
              </p:cNvGrpSpPr>
              <p:nvPr/>
            </p:nvGrpSpPr>
            <p:grpSpPr bwMode="auto">
              <a:xfrm rot="-5400000">
                <a:off x="21685" y="7967"/>
                <a:ext cx="70" cy="219"/>
                <a:chOff x="4410" y="2138"/>
                <a:chExt cx="70" cy="219"/>
              </a:xfrm>
            </p:grpSpPr>
            <p:grpSp>
              <p:nvGrpSpPr>
                <p:cNvPr id="136684" name="Group 545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6701" name="Group 54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710" name="Line 5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11" name="Line 5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12" name="Line 5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13" name="Line 5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14" name="Line 5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15" name="Line 54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702" name="Group 54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704" name="Line 5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5" name="Line 5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6" name="Line 5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7" name="Line 5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8" name="Line 5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9" name="Line 5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703" name="Oval 54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685" name="Group 547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6686" name="Group 54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95" name="Line 5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6" name="Line 5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7" name="Line 5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8" name="Line 5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9" name="Line 5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700" name="Line 5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87" name="Group 54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89" name="Line 5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0" name="Line 5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1" name="Line 5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2" name="Line 5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3" name="Line 5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94" name="Line 5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88" name="Oval 54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7" name="Group 5486"/>
              <p:cNvGrpSpPr>
                <a:grpSpLocks noChangeAspect="1"/>
              </p:cNvGrpSpPr>
              <p:nvPr/>
            </p:nvGrpSpPr>
            <p:grpSpPr bwMode="auto">
              <a:xfrm rot="-5400000">
                <a:off x="21685" y="8047"/>
                <a:ext cx="70" cy="219"/>
                <a:chOff x="4330" y="2138"/>
                <a:chExt cx="70" cy="219"/>
              </a:xfrm>
            </p:grpSpPr>
            <p:grpSp>
              <p:nvGrpSpPr>
                <p:cNvPr id="136652" name="Group 548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6669" name="Group 54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78" name="Line 5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9" name="Line 5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80" name="Line 5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81" name="Line 5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82" name="Line 5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83" name="Line 54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70" name="Group 54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72" name="Line 5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3" name="Line 5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4" name="Line 5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5" name="Line 5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6" name="Line 5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77" name="Line 5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71" name="Oval 55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653" name="Group 550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6654" name="Group 55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63" name="Line 5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4" name="Line 5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5" name="Line 5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6" name="Line 5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7" name="Line 5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8" name="Line 5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55" name="Group 55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57" name="Line 5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58" name="Line 5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59" name="Line 5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0" name="Line 5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1" name="Line 5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62" name="Line 5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56" name="Oval 55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8" name="Group 5519"/>
              <p:cNvGrpSpPr>
                <a:grpSpLocks noChangeAspect="1"/>
              </p:cNvGrpSpPr>
              <p:nvPr/>
            </p:nvGrpSpPr>
            <p:grpSpPr bwMode="auto">
              <a:xfrm rot="-5400000">
                <a:off x="21685" y="8767"/>
                <a:ext cx="70" cy="219"/>
                <a:chOff x="4888" y="2138"/>
                <a:chExt cx="70" cy="219"/>
              </a:xfrm>
            </p:grpSpPr>
            <p:grpSp>
              <p:nvGrpSpPr>
                <p:cNvPr id="136620" name="Group 5520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6637" name="Group 55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46" name="Line 5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7" name="Line 5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8" name="Line 5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9" name="Line 5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50" name="Line 5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51" name="Line 55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38" name="Group 55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40" name="Line 5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1" name="Line 5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2" name="Line 5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3" name="Line 5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4" name="Line 5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45" name="Line 5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39" name="Oval 5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621" name="Group 5536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6622" name="Group 55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31" name="Line 5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2" name="Line 5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3" name="Line 5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4" name="Line 5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5" name="Line 5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6" name="Line 5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23" name="Group 55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25" name="Line 5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26" name="Line 5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27" name="Line 5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28" name="Line 5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29" name="Line 5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30" name="Line 5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24" name="Oval 55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89" name="Group 5552"/>
              <p:cNvGrpSpPr>
                <a:grpSpLocks noChangeAspect="1"/>
              </p:cNvGrpSpPr>
              <p:nvPr/>
            </p:nvGrpSpPr>
            <p:grpSpPr bwMode="auto">
              <a:xfrm rot="-5400000">
                <a:off x="21685" y="8847"/>
                <a:ext cx="70" cy="219"/>
                <a:chOff x="4808" y="2138"/>
                <a:chExt cx="70" cy="219"/>
              </a:xfrm>
            </p:grpSpPr>
            <p:grpSp>
              <p:nvGrpSpPr>
                <p:cNvPr id="136588" name="Group 5553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6605" name="Group 55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614" name="Line 5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5" name="Line 5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6" name="Line 5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7" name="Line 5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8" name="Line 5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9" name="Line 55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606" name="Group 55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608" name="Line 5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9" name="Line 5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0" name="Line 5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1" name="Line 5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2" name="Line 5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13" name="Line 5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607" name="Oval 5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589" name="Group 5569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6591" name="Group 55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99" name="Line 5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0" name="Line 5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1" name="Line 5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2" name="Line 5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3" name="Line 5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604" name="Line 5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92" name="Group 55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93" name="Line 5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94" name="Line 5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95" name="Line 5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96" name="Line 5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97" name="Line 5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98" name="Line 5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6590" name="Oval 5584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6390" name="Group 5585"/>
              <p:cNvGrpSpPr>
                <a:grpSpLocks noChangeAspect="1"/>
              </p:cNvGrpSpPr>
              <p:nvPr/>
            </p:nvGrpSpPr>
            <p:grpSpPr bwMode="auto">
              <a:xfrm rot="-5400000">
                <a:off x="21685" y="8927"/>
                <a:ext cx="70" cy="219"/>
                <a:chOff x="4729" y="2138"/>
                <a:chExt cx="70" cy="219"/>
              </a:xfrm>
            </p:grpSpPr>
            <p:grpSp>
              <p:nvGrpSpPr>
                <p:cNvPr id="136556" name="Group 55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6573" name="Group 55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82" name="Line 5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3" name="Line 5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4" name="Line 5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5" name="Line 5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6" name="Line 5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7" name="Line 55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74" name="Group 55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76" name="Line 5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7" name="Line 5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8" name="Line 5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9" name="Line 5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0" name="Line 5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81" name="Line 5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575" name="Oval 56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557" name="Group 5602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6558" name="Group 56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67" name="Line 5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8" name="Line 5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9" name="Line 5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0" name="Line 5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1" name="Line 5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72" name="Line 5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59" name="Group 56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61" name="Line 5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2" name="Line 5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3" name="Line 5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4" name="Line 5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5" name="Line 5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66" name="Line 5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560" name="Oval 56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91" name="Group 5618"/>
              <p:cNvGrpSpPr>
                <a:grpSpLocks noChangeAspect="1"/>
              </p:cNvGrpSpPr>
              <p:nvPr/>
            </p:nvGrpSpPr>
            <p:grpSpPr bwMode="auto">
              <a:xfrm rot="-5400000">
                <a:off x="21685" y="9007"/>
                <a:ext cx="70" cy="219"/>
                <a:chOff x="4649" y="2138"/>
                <a:chExt cx="70" cy="219"/>
              </a:xfrm>
            </p:grpSpPr>
            <p:grpSp>
              <p:nvGrpSpPr>
                <p:cNvPr id="136524" name="Group 56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6541" name="Group 56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50" name="Line 5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51" name="Line 5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52" name="Line 5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53" name="Line 5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54" name="Line 5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55" name="Line 56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42" name="Group 56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44" name="Line 5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5" name="Line 5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6" name="Line 5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7" name="Line 5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8" name="Line 5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9" name="Line 5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543" name="Oval 56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525" name="Group 563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6526" name="Group 56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35" name="Line 5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6" name="Line 5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7" name="Line 5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8" name="Line 5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9" name="Line 5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40" name="Line 5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27" name="Group 56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29" name="Line 5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0" name="Line 5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1" name="Line 5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2" name="Line 5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3" name="Line 5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34" name="Line 5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528" name="Oval 5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92" name="Group 5651"/>
              <p:cNvGrpSpPr>
                <a:grpSpLocks noChangeAspect="1"/>
              </p:cNvGrpSpPr>
              <p:nvPr/>
            </p:nvGrpSpPr>
            <p:grpSpPr bwMode="auto">
              <a:xfrm rot="-5400000">
                <a:off x="21685" y="9087"/>
                <a:ext cx="70" cy="219"/>
                <a:chOff x="4569" y="2138"/>
                <a:chExt cx="70" cy="219"/>
              </a:xfrm>
            </p:grpSpPr>
            <p:grpSp>
              <p:nvGrpSpPr>
                <p:cNvPr id="136492" name="Group 56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6509" name="Group 56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18" name="Line 5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9" name="Line 5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20" name="Line 5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21" name="Line 5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22" name="Line 5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23" name="Line 5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510" name="Group 56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512" name="Line 5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3" name="Line 5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4" name="Line 5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5" name="Line 5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6" name="Line 5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17" name="Line 5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511" name="Oval 5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493" name="Group 5668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6494" name="Group 56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503" name="Line 5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4" name="Line 5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5" name="Line 5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6" name="Line 5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7" name="Line 5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8" name="Line 5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95" name="Group 56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97" name="Line 5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98" name="Line 5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99" name="Line 5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0" name="Line 5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1" name="Line 5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502" name="Line 5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96" name="Oval 56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93" name="Group 5684"/>
              <p:cNvGrpSpPr>
                <a:grpSpLocks noChangeAspect="1"/>
              </p:cNvGrpSpPr>
              <p:nvPr/>
            </p:nvGrpSpPr>
            <p:grpSpPr bwMode="auto">
              <a:xfrm rot="-5400000">
                <a:off x="21685" y="9167"/>
                <a:ext cx="70" cy="219"/>
                <a:chOff x="4489" y="2138"/>
                <a:chExt cx="70" cy="219"/>
              </a:xfrm>
            </p:grpSpPr>
            <p:grpSp>
              <p:nvGrpSpPr>
                <p:cNvPr id="136460" name="Group 5685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6477" name="Group 56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86" name="Line 5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7" name="Line 5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8" name="Line 5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9" name="Line 5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90" name="Line 5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91" name="Line 5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78" name="Group 56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80" name="Line 5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1" name="Line 5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2" name="Line 5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3" name="Line 5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4" name="Line 5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85" name="Line 5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79" name="Oval 57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461" name="Group 5701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6462" name="Group 57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71" name="Line 5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2" name="Line 5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3" name="Line 5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4" name="Line 5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5" name="Line 5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6" name="Line 5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63" name="Group 57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65" name="Line 5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66" name="Line 5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67" name="Line 5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68" name="Line 5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69" name="Line 5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70" name="Line 5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64" name="Oval 57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94" name="Group 5717"/>
              <p:cNvGrpSpPr>
                <a:grpSpLocks noChangeAspect="1"/>
              </p:cNvGrpSpPr>
              <p:nvPr/>
            </p:nvGrpSpPr>
            <p:grpSpPr bwMode="auto">
              <a:xfrm rot="-5400000">
                <a:off x="21685" y="9247"/>
                <a:ext cx="70" cy="219"/>
                <a:chOff x="4410" y="2138"/>
                <a:chExt cx="70" cy="219"/>
              </a:xfrm>
            </p:grpSpPr>
            <p:grpSp>
              <p:nvGrpSpPr>
                <p:cNvPr id="136428" name="Group 57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6445" name="Group 57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54" name="Line 5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5" name="Line 5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6" name="Line 5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7" name="Line 5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8" name="Line 5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9" name="Line 5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46" name="Group 57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48" name="Line 5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9" name="Line 5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0" name="Line 5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1" name="Line 5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2" name="Line 5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53" name="Line 5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47" name="Oval 57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429" name="Group 573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6430" name="Group 57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39" name="Line 5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0" name="Line 5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1" name="Line 5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2" name="Line 5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3" name="Line 5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44" name="Line 5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31" name="Group 57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33" name="Line 5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34" name="Line 5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35" name="Line 5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36" name="Line 5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37" name="Line 5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38" name="Line 5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32" name="Oval 57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6395" name="Group 5750"/>
              <p:cNvGrpSpPr>
                <a:grpSpLocks noChangeAspect="1"/>
              </p:cNvGrpSpPr>
              <p:nvPr/>
            </p:nvGrpSpPr>
            <p:grpSpPr bwMode="auto">
              <a:xfrm rot="-5400000">
                <a:off x="21685" y="9327"/>
                <a:ext cx="70" cy="219"/>
                <a:chOff x="4330" y="2138"/>
                <a:chExt cx="70" cy="219"/>
              </a:xfrm>
            </p:grpSpPr>
            <p:grpSp>
              <p:nvGrpSpPr>
                <p:cNvPr id="136396" name="Group 57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6413" name="Group 57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22" name="Line 5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3" name="Line 5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4" name="Line 5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5" name="Line 5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6" name="Line 5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7" name="Line 5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414" name="Group 57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16" name="Line 5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7" name="Line 5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8" name="Line 5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9" name="Line 5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0" name="Line 5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21" name="Line 5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15" name="Oval 5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397" name="Group 576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6398" name="Group 57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407" name="Line 5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8" name="Line 5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9" name="Line 5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0" name="Line 5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1" name="Line 5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12" name="Line 5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399" name="Group 57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401" name="Line 5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2" name="Line 5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3" name="Line 5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4" name="Line 5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5" name="Line 5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406" name="Line 5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400" name="Oval 5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4" name="Group 5783"/>
            <p:cNvGrpSpPr>
              <a:grpSpLocks noChangeAspect="1"/>
            </p:cNvGrpSpPr>
            <p:nvPr/>
          </p:nvGrpSpPr>
          <p:grpSpPr bwMode="auto">
            <a:xfrm rot="5400000">
              <a:off x="2085" y="-3"/>
              <a:ext cx="120" cy="957"/>
              <a:chOff x="21666" y="3863"/>
              <a:chExt cx="219" cy="1750"/>
            </a:xfrm>
          </p:grpSpPr>
          <p:grpSp>
            <p:nvGrpSpPr>
              <p:cNvPr id="135648" name="Group 5784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136342" name="Group 5785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6359" name="Group 57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368" name="Line 5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9" name="Line 5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70" name="Line 5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71" name="Line 5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72" name="Line 5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73" name="Line 5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360" name="Group 57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362" name="Line 5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3" name="Line 5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4" name="Line 5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5" name="Line 5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6" name="Line 5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67" name="Line 5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361" name="Oval 5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343" name="Group 5801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6344" name="Group 58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353" name="Line 5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4" name="Line 5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5" name="Line 5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6" name="Line 5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7" name="Line 5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8" name="Line 5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345" name="Group 58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347" name="Line 5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48" name="Line 5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49" name="Line 5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0" name="Line 5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1" name="Line 5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52" name="Line 5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346" name="Oval 58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49" name="Group 5817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136310" name="Group 5818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6327" name="Group 58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336" name="Line 5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7" name="Line 5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8" name="Line 5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9" name="Line 5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40" name="Line 5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41" name="Line 5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328" name="Group 58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330" name="Line 5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1" name="Line 5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2" name="Line 5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3" name="Line 5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4" name="Line 5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35" name="Line 5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329" name="Oval 5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311" name="Group 5834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6313" name="Group 58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321" name="Line 5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2" name="Line 5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3" name="Line 5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4" name="Line 5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5" name="Line 5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6" name="Line 5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314" name="Group 58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315" name="Line 5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16" name="Line 5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17" name="Line 5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18" name="Line 5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19" name="Line 5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20" name="Line 5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6312" name="Oval 5849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5650" name="Group 5850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136278" name="Group 585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6295" name="Group 58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304" name="Line 5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5" name="Line 5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6" name="Line 5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7" name="Line 5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8" name="Line 5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9" name="Line 5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96" name="Group 58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98" name="Line 5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9" name="Line 5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0" name="Line 5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1" name="Line 5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2" name="Line 5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303" name="Line 5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97" name="Oval 5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279" name="Group 586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6280" name="Group 58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89" name="Line 5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0" name="Line 5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1" name="Line 5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2" name="Line 5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3" name="Line 5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94" name="Line 5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81" name="Group 58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83" name="Line 5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84" name="Line 5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85" name="Line 5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86" name="Line 5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87" name="Line 5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88" name="Line 5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82" name="Oval 5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1" name="Group 5883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136246" name="Group 588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6263" name="Group 58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72" name="Line 5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3" name="Line 5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4" name="Line 5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5" name="Line 5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6" name="Line 5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7" name="Line 5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64" name="Group 58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66" name="Line 5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7" name="Line 5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8" name="Line 5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9" name="Line 5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0" name="Line 5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71" name="Line 5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65" name="Oval 5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247" name="Group 590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6248" name="Group 59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57" name="Line 5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8" name="Line 5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9" name="Line 5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0" name="Line 5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1" name="Line 5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62" name="Line 5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49" name="Group 59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51" name="Line 5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2" name="Line 5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3" name="Line 5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4" name="Line 5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5" name="Line 5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56" name="Line 5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50" name="Oval 59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2" name="Group 5916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136214" name="Group 591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6231" name="Group 59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40" name="Line 5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41" name="Line 5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42" name="Line 5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43" name="Line 5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44" name="Line 5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45" name="Line 5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32" name="Group 59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34" name="Line 5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5" name="Line 5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6" name="Line 5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7" name="Line 5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8" name="Line 5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9" name="Line 5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33" name="Oval 5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215" name="Group 593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6216" name="Group 59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25" name="Line 5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6" name="Line 5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7" name="Line 5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8" name="Line 5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9" name="Line 5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30" name="Line 5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17" name="Group 59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19" name="Line 5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0" name="Line 5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1" name="Line 5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2" name="Line 5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3" name="Line 5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24" name="Line 5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18" name="Oval 59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3" name="Group 5949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136182" name="Group 595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6199" name="Group 59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208" name="Line 5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9" name="Line 5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10" name="Line 5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11" name="Line 5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12" name="Line 5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13" name="Line 5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200" name="Group 59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202" name="Line 5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3" name="Line 5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4" name="Line 5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5" name="Line 5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6" name="Line 5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207" name="Line 5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201" name="Oval 59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183" name="Group 596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6184" name="Group 59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93" name="Line 5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4" name="Line 5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5" name="Line 5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6" name="Line 5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7" name="Line 5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8" name="Line 5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85" name="Group 59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87" name="Line 5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88" name="Line 5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89" name="Line 5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0" name="Line 5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1" name="Line 5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92" name="Line 5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86" name="Oval 59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4" name="Group 5982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136150" name="Group 598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6167" name="Group 59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76" name="Line 5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7" name="Line 5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8" name="Line 5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9" name="Line 5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80" name="Line 5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81" name="Line 5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68" name="Group 59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70" name="Line 5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1" name="Line 5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2" name="Line 5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3" name="Line 5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4" name="Line 5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75" name="Line 5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69" name="Oval 59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151" name="Group 599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6152" name="Group 60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61" name="Line 6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2" name="Line 6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3" name="Line 6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4" name="Line 6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5" name="Line 6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6" name="Line 6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53" name="Group 60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55" name="Line 6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56" name="Line 6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57" name="Line 6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58" name="Line 6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59" name="Line 6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60" name="Line 6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54" name="Oval 6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5" name="Group 6015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136118" name="Group 601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6135" name="Group 60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44" name="Line 6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5" name="Line 6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6" name="Line 6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7" name="Line 6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8" name="Line 6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9" name="Line 6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36" name="Group 60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38" name="Line 6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9" name="Line 6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0" name="Line 6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1" name="Line 6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2" name="Line 6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43" name="Line 6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37" name="Oval 6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119" name="Group 603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6120" name="Group 60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29" name="Line 6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0" name="Line 6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1" name="Line 6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2" name="Line 6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3" name="Line 6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34" name="Line 6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21" name="Group 60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23" name="Line 6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24" name="Line 6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25" name="Line 6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26" name="Line 6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27" name="Line 6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28" name="Line 6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22" name="Oval 6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6" name="Group 6048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136086" name="Group 604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6103" name="Group 60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112" name="Line 6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3" name="Line 6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4" name="Line 6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5" name="Line 6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6" name="Line 6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7" name="Line 6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104" name="Group 60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106" name="Line 6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7" name="Line 6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8" name="Line 6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9" name="Line 6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0" name="Line 6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11" name="Line 6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105" name="Oval 6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087" name="Group 60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6088" name="Group 60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97" name="Line 6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8" name="Line 6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9" name="Line 6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0" name="Line 6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1" name="Line 6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102" name="Line 6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89" name="Group 60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91" name="Line 6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2" name="Line 6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3" name="Line 6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4" name="Line 6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5" name="Line 6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96" name="Line 6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90" name="Oval 6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7" name="Group 6081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136054" name="Group 608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6071" name="Group 60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80" name="Line 6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81" name="Line 6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82" name="Line 6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83" name="Line 6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84" name="Line 6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85" name="Line 6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72" name="Group 60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74" name="Line 6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5" name="Line 6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6" name="Line 6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7" name="Line 6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8" name="Line 6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9" name="Line 6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73" name="Oval 6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055" name="Group 60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6056" name="Group 60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65" name="Line 6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6" name="Line 6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7" name="Line 6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8" name="Line 6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9" name="Line 6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70" name="Line 6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57" name="Group 61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59" name="Line 6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0" name="Line 6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1" name="Line 6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2" name="Line 6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3" name="Line 6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64" name="Line 6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58" name="Oval 6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8" name="Group 6114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136022" name="Group 611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6039" name="Group 61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48" name="Line 6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9" name="Line 6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50" name="Line 6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51" name="Line 6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52" name="Line 6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53" name="Line 6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40" name="Group 61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42" name="Line 6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3" name="Line 6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4" name="Line 6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5" name="Line 6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6" name="Line 6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47" name="Line 6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41" name="Oval 6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6023" name="Group 61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6024" name="Group 61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33" name="Line 6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4" name="Line 6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5" name="Line 6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6" name="Line 6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7" name="Line 6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8" name="Line 6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25" name="Group 61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27" name="Line 6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28" name="Line 6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29" name="Line 6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0" name="Line 6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1" name="Line 6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32" name="Line 6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26" name="Oval 6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59" name="Group 6147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135990" name="Group 6148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6007" name="Group 61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16" name="Line 6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7" name="Line 6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8" name="Line 6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9" name="Line 6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20" name="Line 6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21" name="Line 6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6008" name="Group 61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6010" name="Line 6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1" name="Line 6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2" name="Line 6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3" name="Line 6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4" name="Line 6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15" name="Line 6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6009" name="Oval 6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991" name="Group 6164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5992" name="Group 61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6001" name="Line 6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2" name="Line 6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3" name="Line 6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4" name="Line 6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5" name="Line 6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6" name="Line 6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93" name="Group 61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95" name="Line 6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96" name="Line 6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97" name="Line 6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98" name="Line 6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99" name="Line 6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6000" name="Line 6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94" name="Oval 6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0" name="Group 6180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135958" name="Group 6181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5975" name="Group 61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84" name="Line 6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5" name="Line 6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6" name="Line 6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7" name="Line 6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8" name="Line 6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9" name="Line 6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76" name="Group 61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78" name="Line 6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9" name="Line 6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0" name="Line 6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1" name="Line 6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2" name="Line 6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83" name="Line 6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77" name="Oval 6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959" name="Group 61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5960" name="Group 61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69" name="Line 6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0" name="Line 6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1" name="Line 6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2" name="Line 6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3" name="Line 6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74" name="Line 6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61" name="Group 62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63" name="Line 6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64" name="Line 6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65" name="Line 6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66" name="Line 6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67" name="Line 6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68" name="Line 6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62" name="Oval 62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1" name="Group 6213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135926" name="Group 6214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5943" name="Group 62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52" name="Line 6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3" name="Line 6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4" name="Line 6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5" name="Line 6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6" name="Line 6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7" name="Line 6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44" name="Group 62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46" name="Line 6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7" name="Line 6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8" name="Line 6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9" name="Line 6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0" name="Line 6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51" name="Line 6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45" name="Oval 6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927" name="Group 62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5928" name="Group 62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37" name="Line 6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8" name="Line 6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9" name="Line 6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0" name="Line 6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1" name="Line 6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42" name="Line 6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29" name="Group 62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31" name="Line 6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2" name="Line 6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3" name="Line 6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4" name="Line 6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5" name="Line 6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36" name="Line 6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30" name="Oval 62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2" name="Group 6246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135894" name="Group 624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5911" name="Group 62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20" name="Line 6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21" name="Line 6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22" name="Line 6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23" name="Line 6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24" name="Line 6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25" name="Line 6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912" name="Group 62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914" name="Line 6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5" name="Line 6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6" name="Line 6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7" name="Line 6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8" name="Line 6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9" name="Line 6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913" name="Oval 6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895" name="Group 62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5896" name="Group 62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905" name="Line 6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6" name="Line 6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7" name="Line 6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8" name="Line 6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9" name="Line 6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10" name="Line 6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97" name="Group 62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99" name="Line 6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0" name="Line 6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1" name="Line 6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2" name="Line 6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3" name="Line 6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904" name="Line 6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98" name="Oval 62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3" name="Group 6279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135862" name="Group 628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5879" name="Group 62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88" name="Line 6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9" name="Line 6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90" name="Line 6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91" name="Line 6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92" name="Line 6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93" name="Line 6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80" name="Group 62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82" name="Line 6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3" name="Line 6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4" name="Line 6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5" name="Line 6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6" name="Line 6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87" name="Line 6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81" name="Oval 62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863" name="Group 629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5865" name="Group 62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73" name="Line 6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4" name="Line 6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5" name="Line 6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6" name="Line 6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7" name="Line 6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8" name="Line 6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66" name="Group 63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67" name="Line 63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68" name="Line 6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69" name="Line 6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0" name="Line 6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1" name="Line 6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72" name="Line 6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5864" name="Oval 631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5664" name="Group 6312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135830" name="Group 631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5847" name="Group 63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56" name="Line 6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7" name="Line 6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8" name="Line 6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9" name="Line 6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60" name="Line 6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61" name="Line 6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48" name="Group 6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50" name="Line 6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1" name="Line 6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2" name="Line 6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3" name="Line 6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4" name="Line 6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55" name="Line 6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49" name="Oval 63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831" name="Group 632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5832" name="Group 63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41" name="Line 6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2" name="Line 6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3" name="Line 6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4" name="Line 6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5" name="Line 6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6" name="Line 6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33" name="Group 63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35" name="Line 63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36" name="Line 6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37" name="Line 6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38" name="Line 6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39" name="Line 6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40" name="Line 6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34" name="Oval 63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5" name="Group 6345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135798" name="Group 634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815" name="Group 6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24" name="Line 6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5" name="Line 6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6" name="Line 6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7" name="Line 6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8" name="Line 6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9" name="Line 6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16" name="Group 63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18" name="Line 6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9" name="Line 6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0" name="Line 6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1" name="Line 6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2" name="Line 6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23" name="Line 6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17" name="Oval 6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799" name="Group 636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800" name="Group 63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809" name="Line 6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0" name="Line 6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1" name="Line 6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2" name="Line 6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3" name="Line 6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14" name="Line 6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801" name="Group 63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803" name="Line 6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04" name="Line 63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05" name="Line 6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06" name="Line 6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07" name="Line 6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808" name="Line 6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802" name="Oval 63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6" name="Group 6378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135766" name="Group 637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5783" name="Group 63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92" name="Line 6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3" name="Line 6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4" name="Line 6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5" name="Line 6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6" name="Line 6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7" name="Line 6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84" name="Group 6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86" name="Line 63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7" name="Line 6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8" name="Line 6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9" name="Line 6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0" name="Line 6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91" name="Line 6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85" name="Oval 6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767" name="Group 639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5768" name="Group 63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77" name="Line 6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8" name="Line 6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9" name="Line 6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0" name="Line 6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1" name="Line 6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82" name="Line 6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69" name="Group 64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71" name="Line 6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2" name="Line 64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3" name="Line 6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4" name="Line 6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5" name="Line 6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76" name="Line 6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70" name="Oval 64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7" name="Group 6411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135734" name="Group 64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5751" name="Group 64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60" name="Line 6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61" name="Line 6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62" name="Line 6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63" name="Line 6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64" name="Line 6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65" name="Line 6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52" name="Group 64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54" name="Line 64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5" name="Line 6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6" name="Line 6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7" name="Line 6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8" name="Line 6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9" name="Line 6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53" name="Oval 64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735" name="Group 64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5736" name="Group 64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45" name="Line 6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6" name="Line 6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7" name="Line 6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8" name="Line 6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9" name="Line 6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50" name="Line 6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37" name="Group 64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39" name="Line 6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0" name="Line 64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1" name="Line 6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2" name="Line 6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3" name="Line 6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44" name="Line 6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38" name="Oval 64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8" name="Group 6444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135702" name="Group 64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5719" name="Group 64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28" name="Line 6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9" name="Line 6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30" name="Line 6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31" name="Line 6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32" name="Line 6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33" name="Line 6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20" name="Group 64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22" name="Line 64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3" name="Line 6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4" name="Line 6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5" name="Line 6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6" name="Line 6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27" name="Line 6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21" name="Oval 64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703" name="Group 64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5704" name="Group 64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713" name="Line 6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4" name="Line 6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5" name="Line 6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6" name="Line 6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7" name="Line 6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8" name="Line 6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705" name="Group 64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707" name="Line 6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08" name="Line 64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09" name="Line 6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0" name="Line 6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1" name="Line 6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12" name="Line 6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706" name="Oval 64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5669" name="Group 6477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135670" name="Group 64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5687" name="Group 64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696" name="Line 6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7" name="Line 6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8" name="Line 6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9" name="Line 6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00" name="Line 6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701" name="Line 6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688" name="Group 64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690" name="Line 64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1" name="Line 6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2" name="Line 6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3" name="Line 6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4" name="Line 6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95" name="Line 6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689" name="Oval 6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671" name="Group 64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5672" name="Group 64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681" name="Line 6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2" name="Line 6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3" name="Line 6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4" name="Line 6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5" name="Line 6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6" name="Line 6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673" name="Group 65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675" name="Line 6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76" name="Line 65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77" name="Line 6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78" name="Line 6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79" name="Line 6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80" name="Line 6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674" name="Oval 65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5" name="Group 6510"/>
            <p:cNvGrpSpPr>
              <a:grpSpLocks noChangeAspect="1"/>
            </p:cNvGrpSpPr>
            <p:nvPr/>
          </p:nvGrpSpPr>
          <p:grpSpPr bwMode="auto">
            <a:xfrm rot="-5400000" flipH="1" flipV="1">
              <a:off x="5045" y="415"/>
              <a:ext cx="636" cy="651"/>
              <a:chOff x="21672" y="2661"/>
              <a:chExt cx="1161" cy="1190"/>
            </a:xfrm>
          </p:grpSpPr>
          <p:grpSp>
            <p:nvGrpSpPr>
              <p:cNvPr id="134955" name="Group 6511"/>
              <p:cNvGrpSpPr>
                <a:grpSpLocks noChangeAspect="1"/>
              </p:cNvGrpSpPr>
              <p:nvPr/>
            </p:nvGrpSpPr>
            <p:grpSpPr bwMode="auto">
              <a:xfrm rot="-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135616" name="Group 65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5633" name="Group 65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642" name="Line 6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3" name="Line 6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4" name="Line 6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5" name="Line 6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6" name="Line 6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7" name="Line 6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634" name="Group 65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636" name="Line 6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7" name="Line 6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8" name="Line 6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9" name="Line 6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0" name="Line 6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41" name="Line 6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635" name="Oval 6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617" name="Group 65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5618" name="Group 65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627" name="Line 6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8" name="Line 6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9" name="Line 6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0" name="Line 6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1" name="Line 6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32" name="Line 6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619" name="Group 65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621" name="Line 65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2" name="Line 6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3" name="Line 6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4" name="Line 6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5" name="Line 6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26" name="Line 6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620" name="Oval 65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56" name="Group 6544"/>
              <p:cNvGrpSpPr>
                <a:grpSpLocks noChangeAspect="1"/>
              </p:cNvGrpSpPr>
              <p:nvPr/>
            </p:nvGrpSpPr>
            <p:grpSpPr bwMode="auto">
              <a:xfrm rot="-6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135584" name="Group 65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5601" name="Group 65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610" name="Line 6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11" name="Line 6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12" name="Line 6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13" name="Line 6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14" name="Line 6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15" name="Line 6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602" name="Group 65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604" name="Line 6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5" name="Line 6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6" name="Line 6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7" name="Line 6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8" name="Line 6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9" name="Line 6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603" name="Oval 6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585" name="Group 65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5586" name="Group 65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95" name="Line 6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6" name="Line 6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7" name="Line 6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8" name="Line 6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9" name="Line 6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600" name="Line 6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87" name="Group 65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89" name="Line 65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0" name="Line 6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1" name="Line 6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2" name="Line 6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3" name="Line 6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94" name="Line 6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88" name="Oval 65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57" name="Group 6577"/>
              <p:cNvGrpSpPr>
                <a:grpSpLocks noChangeAspect="1"/>
              </p:cNvGrpSpPr>
              <p:nvPr/>
            </p:nvGrpSpPr>
            <p:grpSpPr bwMode="auto">
              <a:xfrm rot="-9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135552" name="Group 65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5569" name="Group 65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78" name="Line 6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9" name="Line 6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80" name="Line 6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81" name="Line 6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82" name="Line 6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83" name="Line 6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70" name="Group 65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72" name="Line 6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3" name="Line 6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4" name="Line 6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5" name="Line 6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6" name="Line 6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77" name="Line 6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71" name="Oval 65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553" name="Group 65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5554" name="Group 65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63" name="Line 6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4" name="Line 6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5" name="Line 6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6" name="Line 6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7" name="Line 6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8" name="Line 6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55" name="Group 66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57" name="Line 66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58" name="Line 6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59" name="Line 6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0" name="Line 6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1" name="Line 6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62" name="Line 6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56" name="Oval 66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58" name="Group 6610"/>
              <p:cNvGrpSpPr>
                <a:grpSpLocks noChangeAspect="1"/>
              </p:cNvGrpSpPr>
              <p:nvPr/>
            </p:nvGrpSpPr>
            <p:grpSpPr bwMode="auto">
              <a:xfrm rot="-4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135520" name="Group 661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5537" name="Group 66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46" name="Line 6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7" name="Line 6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8" name="Line 6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9" name="Line 6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50" name="Line 6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51" name="Line 6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38" name="Group 66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40" name="Line 6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1" name="Line 6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2" name="Line 6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3" name="Line 6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4" name="Line 6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45" name="Line 6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39" name="Oval 6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521" name="Group 662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5522" name="Group 66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31" name="Line 6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2" name="Line 6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3" name="Line 6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4" name="Line 6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5" name="Line 6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6" name="Line 6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23" name="Group 66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25" name="Line 66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26" name="Line 6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27" name="Line 6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28" name="Line 6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29" name="Line 6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30" name="Line 6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24" name="Oval 66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59" name="Group 6643"/>
              <p:cNvGrpSpPr>
                <a:grpSpLocks noChangeAspect="1"/>
              </p:cNvGrpSpPr>
              <p:nvPr/>
            </p:nvGrpSpPr>
            <p:grpSpPr bwMode="auto">
              <a:xfrm rot="-51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135488" name="Group 664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5505" name="Group 6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514" name="Line 6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5" name="Line 6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6" name="Line 6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7" name="Line 6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8" name="Line 6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9" name="Line 6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506" name="Group 66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508" name="Line 6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9" name="Line 6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0" name="Line 6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1" name="Line 6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2" name="Line 6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13" name="Line 6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507" name="Oval 66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489" name="Group 666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5491" name="Group 6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99" name="Line 6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0" name="Line 6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1" name="Line 6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2" name="Line 6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3" name="Line 6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504" name="Line 6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92" name="Group 66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93" name="Line 66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94" name="Line 6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95" name="Line 6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96" name="Line 6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97" name="Line 6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98" name="Line 6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5490" name="Oval 667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4960" name="Group 6676"/>
              <p:cNvGrpSpPr>
                <a:grpSpLocks noChangeAspect="1"/>
              </p:cNvGrpSpPr>
              <p:nvPr/>
            </p:nvGrpSpPr>
            <p:grpSpPr bwMode="auto">
              <a:xfrm rot="-246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135456" name="Group 667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5473" name="Group 6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82" name="Line 6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3" name="Line 6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4" name="Line 6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5" name="Line 6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6" name="Line 6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7" name="Line 6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74" name="Group 66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76" name="Line 6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7" name="Line 6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8" name="Line 6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9" name="Line 6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0" name="Line 6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81" name="Line 6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475" name="Oval 66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457" name="Group 66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5458" name="Group 6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67" name="Line 6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8" name="Line 6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9" name="Line 6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0" name="Line 6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1" name="Line 6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72" name="Line 6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59" name="Group 67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61" name="Line 67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2" name="Line 6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3" name="Line 6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4" name="Line 6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5" name="Line 6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66" name="Line 6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460" name="Oval 67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1" name="Group 6709"/>
              <p:cNvGrpSpPr>
                <a:grpSpLocks noChangeAspect="1"/>
              </p:cNvGrpSpPr>
              <p:nvPr/>
            </p:nvGrpSpPr>
            <p:grpSpPr bwMode="auto">
              <a:xfrm rot="-27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135424" name="Group 671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5441" name="Group 6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50" name="Line 6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51" name="Line 6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52" name="Line 6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53" name="Line 6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54" name="Line 6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55" name="Line 6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42" name="Group 67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44" name="Line 6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5" name="Line 6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6" name="Line 6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7" name="Line 6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8" name="Line 6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9" name="Line 6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443" name="Oval 67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425" name="Group 672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5427" name="Group 6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35" name="Line 6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6" name="Line 6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7" name="Line 6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8" name="Line 6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9" name="Line 6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40" name="Line 6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28" name="Group 67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29" name="Line 67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0" name="Line 6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1" name="Line 6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2" name="Line 6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3" name="Line 6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34" name="Line 6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5426" name="Oval 674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4962" name="Group 6742"/>
              <p:cNvGrpSpPr>
                <a:grpSpLocks noChangeAspect="1"/>
              </p:cNvGrpSpPr>
              <p:nvPr/>
            </p:nvGrpSpPr>
            <p:grpSpPr bwMode="auto">
              <a:xfrm rot="-27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135392" name="Group 674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5409" name="Group 6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18" name="Line 6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9" name="Line 6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20" name="Line 6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21" name="Line 6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22" name="Line 6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23" name="Line 6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410" name="Group 67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412" name="Line 6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3" name="Line 6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4" name="Line 6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5" name="Line 6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6" name="Line 6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17" name="Line 6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411" name="Oval 6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393" name="Group 67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5394" name="Group 6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403" name="Line 6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4" name="Line 6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5" name="Line 6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6" name="Line 6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7" name="Line 6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8" name="Line 6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95" name="Group 67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97" name="Line 67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98" name="Line 6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99" name="Line 6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0" name="Line 6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1" name="Line 6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402" name="Line 6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96" name="Oval 67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3" name="Group 6775"/>
              <p:cNvGrpSpPr>
                <a:grpSpLocks noChangeAspect="1"/>
              </p:cNvGrpSpPr>
              <p:nvPr/>
            </p:nvGrpSpPr>
            <p:grpSpPr bwMode="auto">
              <a:xfrm rot="-1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135360" name="Group 677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5377" name="Group 6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86" name="Line 6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7" name="Line 6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8" name="Line 6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9" name="Line 6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90" name="Line 6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91" name="Line 6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78" name="Group 67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80" name="Line 6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1" name="Line 6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2" name="Line 6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3" name="Line 6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4" name="Line 6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85" name="Line 6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79" name="Oval 6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361" name="Group 67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5362" name="Group 6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71" name="Line 6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2" name="Line 6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3" name="Line 6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4" name="Line 6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5" name="Line 6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6" name="Line 6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63" name="Group 68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65" name="Line 68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66" name="Line 6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67" name="Line 6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68" name="Line 6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69" name="Line 6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70" name="Line 6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64" name="Oval 68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4" name="Group 6808"/>
              <p:cNvGrpSpPr>
                <a:grpSpLocks noChangeAspect="1"/>
              </p:cNvGrpSpPr>
              <p:nvPr/>
            </p:nvGrpSpPr>
            <p:grpSpPr bwMode="auto">
              <a:xfrm rot="-216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135328" name="Group 680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5345" name="Group 6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54" name="Line 6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5" name="Line 6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6" name="Line 6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7" name="Line 6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8" name="Line 6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9" name="Line 6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46" name="Group 68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48" name="Line 6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9" name="Line 6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0" name="Line 6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1" name="Line 6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2" name="Line 6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53" name="Line 6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47" name="Oval 6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329" name="Group 68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5330" name="Group 6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39" name="Line 6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0" name="Line 6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1" name="Line 6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2" name="Line 6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3" name="Line 6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44" name="Line 6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31" name="Group 68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33" name="Line 68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34" name="Line 6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35" name="Line 6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36" name="Line 6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37" name="Line 6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38" name="Line 6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32" name="Oval 6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5" name="Group 6841"/>
              <p:cNvGrpSpPr>
                <a:grpSpLocks noChangeAspect="1"/>
              </p:cNvGrpSpPr>
              <p:nvPr/>
            </p:nvGrpSpPr>
            <p:grpSpPr bwMode="auto">
              <a:xfrm rot="-12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135296" name="Group 684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313" name="Group 6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22" name="Line 6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3" name="Line 6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4" name="Line 6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5" name="Line 6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6" name="Line 6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7" name="Line 6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314" name="Group 68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16" name="Line 6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7" name="Line 6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8" name="Line 6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9" name="Line 6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0" name="Line 6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21" name="Line 6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15" name="Oval 6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297" name="Group 68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298" name="Group 6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307" name="Line 6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8" name="Line 6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9" name="Line 6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0" name="Line 6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1" name="Line 6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12" name="Line 6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99" name="Group 68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301" name="Line 68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2" name="Line 6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3" name="Line 6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4" name="Line 6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5" name="Line 6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306" name="Line 6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300" name="Oval 68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6" name="Group 6874"/>
              <p:cNvGrpSpPr>
                <a:grpSpLocks noChangeAspect="1"/>
              </p:cNvGrpSpPr>
              <p:nvPr/>
            </p:nvGrpSpPr>
            <p:grpSpPr bwMode="auto">
              <a:xfrm rot="-15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135264" name="Group 687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281" name="Group 6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90" name="Line 6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91" name="Line 6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92" name="Line 6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93" name="Line 6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94" name="Line 6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95" name="Line 6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82" name="Group 68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84" name="Line 6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5" name="Line 6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6" name="Line 6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7" name="Line 6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8" name="Line 6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9" name="Line 6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83" name="Oval 6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265" name="Group 68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266" name="Group 6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75" name="Line 6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6" name="Line 6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7" name="Line 6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8" name="Line 6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9" name="Line 6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80" name="Line 6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67" name="Group 68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69" name="Line 69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0" name="Line 6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1" name="Line 6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2" name="Line 6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3" name="Line 6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74" name="Line 6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68" name="Oval 69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7" name="Group 6907"/>
              <p:cNvGrpSpPr>
                <a:grpSpLocks noChangeAspect="1"/>
              </p:cNvGrpSpPr>
              <p:nvPr/>
            </p:nvGrpSpPr>
            <p:grpSpPr bwMode="auto">
              <a:xfrm rot="-168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135232" name="Group 690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249" name="Group 6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58" name="Line 6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9" name="Line 6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60" name="Line 6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61" name="Line 6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62" name="Line 6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63" name="Line 6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50" name="Group 69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52" name="Line 6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3" name="Line 6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4" name="Line 6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5" name="Line 6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6" name="Line 6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57" name="Line 6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51" name="Oval 6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233" name="Group 69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234" name="Group 6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43" name="Line 6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4" name="Line 6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5" name="Line 6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6" name="Line 6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7" name="Line 6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8" name="Line 6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35" name="Group 69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37" name="Line 69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38" name="Line 6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39" name="Line 6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0" name="Line 6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1" name="Line 6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42" name="Line 6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36" name="Oval 6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8" name="Group 6940"/>
              <p:cNvGrpSpPr>
                <a:grpSpLocks noChangeAspect="1"/>
              </p:cNvGrpSpPr>
              <p:nvPr/>
            </p:nvGrpSpPr>
            <p:grpSpPr bwMode="auto">
              <a:xfrm rot="6495082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135200" name="Group 694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5217" name="Group 6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26" name="Line 6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7" name="Line 6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8" name="Line 6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9" name="Line 6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30" name="Line 6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31" name="Line 6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18" name="Group 69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20" name="Line 6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1" name="Line 6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2" name="Line 6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3" name="Line 6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4" name="Line 6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25" name="Line 6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19" name="Oval 6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201" name="Group 695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5202" name="Group 6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211" name="Line 6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2" name="Line 6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3" name="Line 6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4" name="Line 6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5" name="Line 6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6" name="Line 6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203" name="Group 69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205" name="Line 69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06" name="Line 6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07" name="Line 6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08" name="Line 6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09" name="Line 6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210" name="Line 6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204" name="Oval 69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69" name="Group 6973"/>
              <p:cNvGrpSpPr>
                <a:grpSpLocks noChangeAspect="1"/>
              </p:cNvGrpSpPr>
              <p:nvPr/>
            </p:nvGrpSpPr>
            <p:grpSpPr bwMode="auto">
              <a:xfrm rot="6255082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135168" name="Group 697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5185" name="Group 6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94" name="Line 6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5" name="Line 6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6" name="Line 6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7" name="Line 6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8" name="Line 6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9" name="Line 6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86" name="Group 69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88" name="Line 6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9" name="Line 6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0" name="Line 6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1" name="Line 6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2" name="Line 6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93" name="Line 6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187" name="Oval 69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169" name="Group 699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5171" name="Group 6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79" name="Line 6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0" name="Line 6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1" name="Line 6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2" name="Line 6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3" name="Line 6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84" name="Line 6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72" name="Group 69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73" name="Line 69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74" name="Line 7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75" name="Line 7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76" name="Line 7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77" name="Line 7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78" name="Line 7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5170" name="Oval 700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4970" name="Group 7006"/>
              <p:cNvGrpSpPr>
                <a:grpSpLocks noChangeAspect="1"/>
              </p:cNvGrpSpPr>
              <p:nvPr/>
            </p:nvGrpSpPr>
            <p:grpSpPr bwMode="auto">
              <a:xfrm rot="6255082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135136" name="Group 7007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5153" name="Group 7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62" name="Line 7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3" name="Line 7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4" name="Line 7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5" name="Line 7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6" name="Line 7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7" name="Line 7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54" name="Group 70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56" name="Line 7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7" name="Line 7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8" name="Line 7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9" name="Line 7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0" name="Line 7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61" name="Line 7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155" name="Oval 70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137" name="Group 7023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5138" name="Group 7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47" name="Line 7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8" name="Line 7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9" name="Line 7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0" name="Line 7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1" name="Line 7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52" name="Line 7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39" name="Group 70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41" name="Line 70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2" name="Line 7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3" name="Line 7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4" name="Line 7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5" name="Line 7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46" name="Line 7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140" name="Oval 7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71" name="Group 7039"/>
              <p:cNvGrpSpPr>
                <a:grpSpLocks noChangeAspect="1"/>
              </p:cNvGrpSpPr>
              <p:nvPr/>
            </p:nvGrpSpPr>
            <p:grpSpPr bwMode="auto">
              <a:xfrm rot="7155082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135104" name="Group 704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5121" name="Group 7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30" name="Line 7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31" name="Line 7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32" name="Line 7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33" name="Line 7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34" name="Line 7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35" name="Line 7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22" name="Group 70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24" name="Line 7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5" name="Line 7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6" name="Line 7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7" name="Line 7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8" name="Line 7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9" name="Line 7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123" name="Oval 7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105" name="Group 70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5106" name="Group 7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115" name="Line 7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6" name="Line 7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7" name="Line 7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8" name="Line 7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9" name="Line 7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20" name="Line 7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107" name="Group 70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109" name="Line 7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0" name="Line 70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1" name="Line 7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2" name="Line 7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3" name="Line 7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14" name="Line 7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108" name="Oval 70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72" name="Group 7072"/>
              <p:cNvGrpSpPr>
                <a:grpSpLocks noChangeAspect="1"/>
              </p:cNvGrpSpPr>
              <p:nvPr/>
            </p:nvGrpSpPr>
            <p:grpSpPr bwMode="auto">
              <a:xfrm rot="6795082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135072" name="Group 707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5089" name="Group 7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98" name="Line 7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9" name="Line 7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00" name="Line 7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01" name="Line 7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02" name="Line 7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103" name="Line 7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90" name="Group 70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92" name="Line 70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3" name="Line 7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4" name="Line 7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5" name="Line 7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6" name="Line 7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97" name="Line 7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91" name="Oval 70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073" name="Group 70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5074" name="Group 7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83" name="Line 7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4" name="Line 7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5" name="Line 7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6" name="Line 7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7" name="Line 7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8" name="Line 7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75" name="Group 70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77" name="Line 7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78" name="Line 70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79" name="Line 7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0" name="Line 7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1" name="Line 7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82" name="Line 7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76" name="Oval 71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73" name="Group 7105"/>
              <p:cNvGrpSpPr>
                <a:grpSpLocks noChangeAspect="1"/>
              </p:cNvGrpSpPr>
              <p:nvPr/>
            </p:nvGrpSpPr>
            <p:grpSpPr bwMode="auto">
              <a:xfrm rot="7755082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135040" name="Group 710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057" name="Group 7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66" name="Line 7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7" name="Line 7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8" name="Line 7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9" name="Line 7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70" name="Line 7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71" name="Line 7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58" name="Group 71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60" name="Line 71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1" name="Line 7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2" name="Line 7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3" name="Line 7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4" name="Line 7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65" name="Line 7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59" name="Oval 7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041" name="Group 712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042" name="Group 7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51" name="Line 7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2" name="Line 7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3" name="Line 7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4" name="Line 7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5" name="Line 7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6" name="Line 7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43" name="Group 71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45" name="Line 7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46" name="Line 71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47" name="Line 7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48" name="Line 7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49" name="Line 7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50" name="Line 7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44" name="Oval 7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74" name="Group 7138"/>
              <p:cNvGrpSpPr>
                <a:grpSpLocks noChangeAspect="1"/>
              </p:cNvGrpSpPr>
              <p:nvPr/>
            </p:nvGrpSpPr>
            <p:grpSpPr bwMode="auto">
              <a:xfrm rot="7455082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135008" name="Group 713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5025" name="Group 7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34" name="Line 7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5" name="Line 7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6" name="Line 7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7" name="Line 7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8" name="Line 7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9" name="Line 7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26" name="Group 71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28" name="Line 71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9" name="Line 7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0" name="Line 7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1" name="Line 7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2" name="Line 7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33" name="Line 7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27" name="Oval 7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5009" name="Group 71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5010" name="Group 7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19" name="Line 7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0" name="Line 7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1" name="Line 7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2" name="Line 7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3" name="Line 7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24" name="Line 7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5011" name="Group 71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5013" name="Line 7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14" name="Line 71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15" name="Line 7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16" name="Line 7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17" name="Line 7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18" name="Line 7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5012" name="Oval 71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975" name="Group 7171"/>
              <p:cNvGrpSpPr>
                <a:grpSpLocks noChangeAspect="1"/>
              </p:cNvGrpSpPr>
              <p:nvPr/>
            </p:nvGrpSpPr>
            <p:grpSpPr bwMode="auto">
              <a:xfrm rot="7275082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134976" name="Group 717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4993" name="Group 7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5002" name="Line 7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3" name="Line 7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4" name="Line 7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5" name="Line 7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6" name="Line 7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7" name="Line 7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994" name="Group 71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996" name="Line 71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7" name="Line 7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8" name="Line 7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9" name="Line 7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0" name="Line 7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5001" name="Line 7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995" name="Oval 7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977" name="Group 718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4978" name="Group 7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987" name="Line 7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8" name="Line 7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9" name="Line 7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0" name="Line 7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1" name="Line 7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92" name="Line 7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979" name="Group 71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981" name="Line 7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2" name="Line 71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3" name="Line 7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4" name="Line 7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5" name="Line 7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86" name="Line 7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980" name="Oval 72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6" name="Group 7204"/>
            <p:cNvGrpSpPr>
              <a:grpSpLocks noChangeAspect="1"/>
            </p:cNvGrpSpPr>
            <p:nvPr/>
          </p:nvGrpSpPr>
          <p:grpSpPr bwMode="auto">
            <a:xfrm rot="5400000">
              <a:off x="3532" y="-3"/>
              <a:ext cx="120" cy="957"/>
              <a:chOff x="21666" y="3863"/>
              <a:chExt cx="219" cy="1750"/>
            </a:xfrm>
          </p:grpSpPr>
          <p:grpSp>
            <p:nvGrpSpPr>
              <p:cNvPr id="134229" name="Group 7205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134923" name="Group 7206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4940" name="Group 7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949" name="Line 7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50" name="Line 7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51" name="Line 7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52" name="Line 7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53" name="Line 7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54" name="Line 7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941" name="Group 72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943" name="Line 7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44" name="Line 7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45" name="Line 7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46" name="Line 7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47" name="Line 7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48" name="Line 7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942" name="Oval 7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924" name="Group 7222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4925" name="Group 72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934" name="Line 7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5" name="Line 7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6" name="Line 7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7" name="Line 7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8" name="Line 7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9" name="Line 7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926" name="Group 72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928" name="Line 72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29" name="Line 7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0" name="Line 7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1" name="Line 7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2" name="Line 7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33" name="Line 7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927" name="Oval 72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0" name="Group 7238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134891" name="Group 7239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4908" name="Group 72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917" name="Line 7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8" name="Line 7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9" name="Line 7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20" name="Line 7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21" name="Line 7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22" name="Line 7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909" name="Group 72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911" name="Line 7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2" name="Line 7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3" name="Line 7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4" name="Line 7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5" name="Line 7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16" name="Line 7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910" name="Oval 7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892" name="Group 7255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4894" name="Group 72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902" name="Line 7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3" name="Line 7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4" name="Line 7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5" name="Line 7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6" name="Line 7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7" name="Line 7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95" name="Group 72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96" name="Line 72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97" name="Line 7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98" name="Line 7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99" name="Line 7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0" name="Line 7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901" name="Line 7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893" name="Oval 7270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4231" name="Group 7271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134859" name="Group 727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4876" name="Group 72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85" name="Line 7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6" name="Line 7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7" name="Line 7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8" name="Line 7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9" name="Line 7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90" name="Line 7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77" name="Group 72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79" name="Line 7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0" name="Line 7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1" name="Line 7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2" name="Line 7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3" name="Line 7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84" name="Line 7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878" name="Oval 7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860" name="Group 728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4861" name="Group 72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70" name="Line 7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71" name="Line 7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72" name="Line 7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73" name="Line 7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74" name="Line 7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75" name="Line 7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62" name="Group 72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64" name="Line 72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65" name="Line 7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66" name="Line 7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67" name="Line 7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68" name="Line 7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69" name="Line 7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863" name="Oval 73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2" name="Group 7304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134827" name="Group 730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4844" name="Group 7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53" name="Line 7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4" name="Line 7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5" name="Line 7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6" name="Line 7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7" name="Line 7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8" name="Line 7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45" name="Group 7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47" name="Line 7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8" name="Line 7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9" name="Line 7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0" name="Line 7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1" name="Line 7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52" name="Line 7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846" name="Oval 73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828" name="Group 732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4829" name="Group 73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38" name="Line 7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9" name="Line 7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0" name="Line 7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1" name="Line 7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2" name="Line 7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43" name="Line 7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30" name="Group 73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32" name="Line 73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3" name="Line 7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4" name="Line 7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5" name="Line 7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6" name="Line 7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37" name="Line 7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831" name="Oval 73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3" name="Group 7337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134795" name="Group 733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4812" name="Group 7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21" name="Line 7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2" name="Line 7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3" name="Line 7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4" name="Line 7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5" name="Line 7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6" name="Line 7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813" name="Group 73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15" name="Line 7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6" name="Line 7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7" name="Line 7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8" name="Line 7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9" name="Line 7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20" name="Line 7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814" name="Oval 7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796" name="Group 735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4797" name="Group 73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806" name="Line 7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7" name="Line 7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8" name="Line 7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9" name="Line 7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0" name="Line 7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11" name="Line 7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98" name="Group 73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800" name="Line 73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1" name="Line 7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2" name="Line 7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3" name="Line 7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4" name="Line 7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805" name="Line 7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99" name="Oval 7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4" name="Group 7370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134763" name="Group 737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4780" name="Group 7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89" name="Line 7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90" name="Line 7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91" name="Line 7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92" name="Line 7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93" name="Line 7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94" name="Line 7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81" name="Group 73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83" name="Line 7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84" name="Line 7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85" name="Line 7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86" name="Line 7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87" name="Line 7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88" name="Line 7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82" name="Oval 7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764" name="Group 738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4765" name="Group 7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74" name="Line 7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5" name="Line 7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6" name="Line 7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7" name="Line 7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8" name="Line 7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9" name="Line 7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66" name="Group 73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68" name="Line 73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69" name="Line 7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0" name="Line 7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1" name="Line 7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2" name="Line 7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73" name="Line 7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67" name="Oval 74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5" name="Group 7403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134731" name="Group 740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4748" name="Group 7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57" name="Line 7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8" name="Line 7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9" name="Line 7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60" name="Line 7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61" name="Line 7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62" name="Line 7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49" name="Group 74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51" name="Line 7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2" name="Line 7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3" name="Line 7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4" name="Line 7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5" name="Line 7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56" name="Line 7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50" name="Oval 7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732" name="Group 742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4733" name="Group 7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42" name="Line 7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3" name="Line 7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4" name="Line 7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5" name="Line 7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6" name="Line 7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7" name="Line 7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34" name="Group 74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36" name="Line 74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37" name="Line 7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38" name="Line 7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39" name="Line 7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0" name="Line 7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41" name="Line 7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35" name="Oval 74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6" name="Group 74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134699" name="Group 743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4716" name="Group 7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25" name="Line 7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6" name="Line 7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7" name="Line 7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8" name="Line 7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9" name="Line 7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30" name="Line 7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17" name="Group 74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19" name="Line 7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0" name="Line 7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1" name="Line 7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2" name="Line 7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3" name="Line 7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24" name="Line 7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18" name="Oval 7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700" name="Group 745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4701" name="Group 7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710" name="Line 7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11" name="Line 7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12" name="Line 7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13" name="Line 7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14" name="Line 7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15" name="Line 7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702" name="Group 74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704" name="Line 74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05" name="Line 7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06" name="Line 7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07" name="Line 7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08" name="Line 7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709" name="Line 7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703" name="Oval 7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7" name="Group 7469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134667" name="Group 7470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4684" name="Group 7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93" name="Line 7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4" name="Line 7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5" name="Line 7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6" name="Line 7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7" name="Line 7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8" name="Line 7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85" name="Group 74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87" name="Line 7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8" name="Line 7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9" name="Line 7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0" name="Line 7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1" name="Line 7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92" name="Line 7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86" name="Oval 7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668" name="Group 74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4669" name="Group 7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78" name="Line 7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9" name="Line 7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0" name="Line 7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1" name="Line 7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2" name="Line 7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83" name="Line 7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70" name="Group 74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72" name="Line 74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3" name="Line 7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4" name="Line 7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5" name="Line 7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6" name="Line 7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77" name="Line 7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71" name="Oval 75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8" name="Group 7502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134635" name="Group 7503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4652" name="Group 7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61" name="Line 7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2" name="Line 7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3" name="Line 7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4" name="Line 7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5" name="Line 7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6" name="Line 7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53" name="Group 75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55" name="Line 7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6" name="Line 7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7" name="Line 7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8" name="Line 7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9" name="Line 7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60" name="Line 7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54" name="Oval 75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636" name="Group 75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4637" name="Group 7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46" name="Line 7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7" name="Line 7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8" name="Line 7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9" name="Line 7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0" name="Line 7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51" name="Line 7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38" name="Group 75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40" name="Line 75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1" name="Line 7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2" name="Line 7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3" name="Line 7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4" name="Line 7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45" name="Line 7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39" name="Oval 75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39" name="Group 7535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134603" name="Group 7536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4620" name="Group 7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29" name="Line 7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30" name="Line 7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31" name="Line 7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32" name="Line 7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33" name="Line 7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34" name="Line 7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21" name="Group 75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23" name="Line 7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24" name="Line 7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25" name="Line 7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26" name="Line 7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27" name="Line 7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28" name="Line 7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22" name="Oval 75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604" name="Group 75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4605" name="Group 7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614" name="Line 7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5" name="Line 7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6" name="Line 7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7" name="Line 7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8" name="Line 7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9" name="Line 7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606" name="Group 75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608" name="Line 75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09" name="Line 7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0" name="Line 7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1" name="Line 7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2" name="Line 7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13" name="Line 7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607" name="Oval 75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0" name="Group 75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134571" name="Group 7569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4588" name="Group 7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97" name="Line 7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8" name="Line 7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9" name="Line 7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00" name="Line 7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01" name="Line 7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602" name="Line 7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89" name="Group 75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91" name="Line 7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2" name="Line 7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3" name="Line 7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4" name="Line 7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5" name="Line 7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96" name="Line 7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90" name="Oval 7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572" name="Group 7585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4573" name="Group 7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82" name="Line 7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3" name="Line 7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4" name="Line 7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5" name="Line 7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6" name="Line 7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7" name="Line 7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74" name="Group 75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76" name="Line 75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77" name="Line 7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78" name="Line 7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79" name="Line 7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0" name="Line 7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81" name="Line 7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75" name="Oval 76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1" name="Group 76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134539" name="Group 760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4556" name="Group 7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65" name="Line 7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6" name="Line 7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7" name="Line 7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8" name="Line 7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9" name="Line 7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70" name="Line 7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57" name="Group 76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59" name="Line 7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0" name="Line 7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1" name="Line 7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2" name="Line 7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3" name="Line 7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64" name="Line 7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58" name="Oval 7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540" name="Group 76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4541" name="Group 7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50" name="Line 7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51" name="Line 7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52" name="Line 7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53" name="Line 7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54" name="Line 7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55" name="Line 7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42" name="Group 76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44" name="Line 76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45" name="Line 7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46" name="Line 7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47" name="Line 7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48" name="Line 7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49" name="Line 7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43" name="Oval 76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2" name="Group 76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134507" name="Group 763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4524" name="Group 7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33" name="Line 7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4" name="Line 7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5" name="Line 7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6" name="Line 7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7" name="Line 7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8" name="Line 7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25" name="Group 7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27" name="Line 7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8" name="Line 7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9" name="Line 7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0" name="Line 7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1" name="Line 7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32" name="Line 7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26" name="Oval 76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508" name="Group 76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4509" name="Group 7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18" name="Line 7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9" name="Line 7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0" name="Line 7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1" name="Line 7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2" name="Line 7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23" name="Line 7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510" name="Group 76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512" name="Line 7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3" name="Line 7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4" name="Line 7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5" name="Line 7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6" name="Line 7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17" name="Line 7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511" name="Oval 76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3" name="Group 76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134475" name="Group 766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4492" name="Group 7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501" name="Line 7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2" name="Line 7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3" name="Line 7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4" name="Line 7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5" name="Line 7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6" name="Line 7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93" name="Group 7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95" name="Line 7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6" name="Line 7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7" name="Line 7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8" name="Line 7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9" name="Line 7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500" name="Line 7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494" name="Oval 76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476" name="Group 768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4477" name="Group 7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86" name="Line 7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7" name="Line 7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8" name="Line 7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9" name="Line 7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0" name="Line 7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91" name="Line 7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78" name="Group 76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80" name="Line 7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1" name="Line 7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2" name="Line 7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3" name="Line 7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4" name="Line 7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85" name="Line 7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479" name="Oval 76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4" name="Group 7700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134443" name="Group 770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4460" name="Group 7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69" name="Line 7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70" name="Line 7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71" name="Line 7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72" name="Line 7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73" name="Line 7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74" name="Line 7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61" name="Group 77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63" name="Line 7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64" name="Line 7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65" name="Line 7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66" name="Line 7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67" name="Line 7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68" name="Line 7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462" name="Oval 7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444" name="Group 771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4446" name="Group 7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54" name="Line 7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5" name="Line 7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6" name="Line 7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7" name="Line 7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8" name="Line 7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9" name="Line 7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47" name="Group 77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48" name="Line 7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49" name="Line 7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0" name="Line 7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1" name="Line 7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2" name="Line 7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53" name="Line 7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445" name="Oval 773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34245" name="Group 7733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134411" name="Group 773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4428" name="Group 7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37" name="Line 7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8" name="Line 7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9" name="Line 7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40" name="Line 7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41" name="Line 7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42" name="Line 7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29" name="Group 77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31" name="Line 7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2" name="Line 7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3" name="Line 7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4" name="Line 7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5" name="Line 7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36" name="Line 7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430" name="Oval 77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412" name="Group 775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34413" name="Group 7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22" name="Line 7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3" name="Line 7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4" name="Line 7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5" name="Line 7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6" name="Line 7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7" name="Line 7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414" name="Group 77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416" name="Line 7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17" name="Line 7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18" name="Line 7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19" name="Line 7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0" name="Line 7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21" name="Line 7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415" name="Oval 77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6" name="Group 7766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134379" name="Group 776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34396" name="Group 7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405" name="Line 7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6" name="Line 7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7" name="Line 7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8" name="Line 7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9" name="Line 7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10" name="Line 7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97" name="Group 77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99" name="Line 7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0" name="Line 7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1" name="Line 7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2" name="Line 7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3" name="Line 7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404" name="Line 7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98" name="Oval 77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380" name="Group 778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34381" name="Group 7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90" name="Line 7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91" name="Line 7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92" name="Line 7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93" name="Line 7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94" name="Line 7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95" name="Line 7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82" name="Group 77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84" name="Line 7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85" name="Line 77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86" name="Line 7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87" name="Line 7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88" name="Line 7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89" name="Line 7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83" name="Oval 7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7" name="Group 7799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134347" name="Group 780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34364" name="Group 7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73" name="Line 7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4" name="Line 7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5" name="Line 7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6" name="Line 7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7" name="Line 7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8" name="Line 7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65" name="Group 78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67" name="Line 7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8" name="Line 7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9" name="Line 7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0" name="Line 7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1" name="Line 7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72" name="Line 7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66" name="Oval 7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348" name="Group 781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34349" name="Group 7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58" name="Line 7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9" name="Line 7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0" name="Line 7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1" name="Line 7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2" name="Line 7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63" name="Line 7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50" name="Group 78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52" name="Line 7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3" name="Line 78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4" name="Line 7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5" name="Line 7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6" name="Line 7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57" name="Line 7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51" name="Oval 78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8" name="Group 7832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134315" name="Group 783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34332" name="Group 7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41" name="Line 7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2" name="Line 7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3" name="Line 7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4" name="Line 7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5" name="Line 7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6" name="Line 7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33" name="Group 78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35" name="Line 7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6" name="Line 7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7" name="Line 7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8" name="Line 7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9" name="Line 7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40" name="Line 7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34" name="Oval 7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316" name="Group 784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34317" name="Group 7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26" name="Line 7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7" name="Line 7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8" name="Line 7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9" name="Line 7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0" name="Line 7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31" name="Line 7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18" name="Group 78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20" name="Line 7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1" name="Line 78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2" name="Line 7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3" name="Line 7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4" name="Line 7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25" name="Line 7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19" name="Oval 7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49" name="Group 7865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134283" name="Group 786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34300" name="Group 7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309" name="Line 7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10" name="Line 7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11" name="Line 7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12" name="Line 7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13" name="Line 7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14" name="Line 7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301" name="Group 78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303" name="Line 7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04" name="Line 7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05" name="Line 7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06" name="Line 7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07" name="Line 7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308" name="Line 7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302" name="Oval 7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284" name="Group 788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34285" name="Group 7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294" name="Line 7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5" name="Line 7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6" name="Line 7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7" name="Line 7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8" name="Line 7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9" name="Line 7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286" name="Group 78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288" name="Line 7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89" name="Line 78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0" name="Line 7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1" name="Line 7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2" name="Line 7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93" name="Line 7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287" name="Oval 7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34250" name="Group 7898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134251" name="Group 789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34268" name="Group 7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277" name="Line 7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8" name="Line 7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9" name="Line 7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80" name="Line 7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81" name="Line 7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82" name="Line 7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269" name="Group 79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271" name="Line 7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2" name="Line 7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3" name="Line 7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4" name="Line 7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5" name="Line 7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76" name="Line 7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270" name="Oval 7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252" name="Group 791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34253" name="Group 7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262" name="Line 7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3" name="Line 7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4" name="Line 7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5" name="Line 7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6" name="Line 7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7" name="Line 7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254" name="Group 79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256" name="Line 7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57" name="Line 79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58" name="Line 7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59" name="Line 7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0" name="Line 7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61" name="Line 7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255" name="Oval 79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0137" name="Group 7931"/>
            <p:cNvGrpSpPr>
              <a:grpSpLocks/>
            </p:cNvGrpSpPr>
            <p:nvPr/>
          </p:nvGrpSpPr>
          <p:grpSpPr bwMode="auto">
            <a:xfrm>
              <a:off x="2631" y="416"/>
              <a:ext cx="477" cy="120"/>
              <a:chOff x="2650" y="571"/>
              <a:chExt cx="477" cy="120"/>
            </a:xfrm>
          </p:grpSpPr>
          <p:grpSp>
            <p:nvGrpSpPr>
              <p:cNvPr id="60138" name="Group 7932"/>
              <p:cNvGrpSpPr>
                <a:grpSpLocks noChangeAspect="1"/>
              </p:cNvGrpSpPr>
              <p:nvPr/>
            </p:nvGrpSpPr>
            <p:grpSpPr bwMode="auto">
              <a:xfrm>
                <a:off x="2825" y="571"/>
                <a:ext cx="39" cy="120"/>
                <a:chOff x="4888" y="2138"/>
                <a:chExt cx="70" cy="219"/>
              </a:xfrm>
            </p:grpSpPr>
            <p:grpSp>
              <p:nvGrpSpPr>
                <p:cNvPr id="134197" name="Group 793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134214" name="Group 79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223" name="Line 7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4" name="Line 7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5" name="Line 7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6" name="Line 7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7" name="Line 7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8" name="Line 7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215" name="Group 79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217" name="Line 7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8" name="Line 7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9" name="Line 7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0" name="Line 7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1" name="Line 7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22" name="Line 7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216" name="Oval 79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198" name="Group 794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134199" name="Group 79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208" name="Line 7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9" name="Line 7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0" name="Line 7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1" name="Line 7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2" name="Line 7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13" name="Line 7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200" name="Group 79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202" name="Line 79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3" name="Line 7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4" name="Line 7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5" name="Line 7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6" name="Line 7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207" name="Line 7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201" name="Oval 79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39" name="Group 7965"/>
              <p:cNvGrpSpPr>
                <a:grpSpLocks noChangeAspect="1"/>
              </p:cNvGrpSpPr>
              <p:nvPr/>
            </p:nvGrpSpPr>
            <p:grpSpPr bwMode="auto">
              <a:xfrm>
                <a:off x="2781" y="571"/>
                <a:ext cx="39" cy="120"/>
                <a:chOff x="4808" y="2138"/>
                <a:chExt cx="70" cy="219"/>
              </a:xfrm>
            </p:grpSpPr>
            <p:grpSp>
              <p:nvGrpSpPr>
                <p:cNvPr id="134165" name="Group 796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34182" name="Group 79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191" name="Line 7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2" name="Line 7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3" name="Line 7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4" name="Line 7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5" name="Line 7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6" name="Line 7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183" name="Group 79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185" name="Line 7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6" name="Line 7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7" name="Line 7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8" name="Line 7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9" name="Line 7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90" name="Line 7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184" name="Oval 79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34166" name="Group 798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34168" name="Group 79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176" name="Line 7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7" name="Line 7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8" name="Line 7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9" name="Line 7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0" name="Line 7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81" name="Line 7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169" name="Group 79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170" name="Line 79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1" name="Line 7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2" name="Line 7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3" name="Line 7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4" name="Line 7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75" name="Line 7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167" name="Oval 799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0140" name="Group 7998"/>
              <p:cNvGrpSpPr>
                <a:grpSpLocks noChangeAspect="1"/>
              </p:cNvGrpSpPr>
              <p:nvPr/>
            </p:nvGrpSpPr>
            <p:grpSpPr bwMode="auto">
              <a:xfrm>
                <a:off x="2739" y="571"/>
                <a:ext cx="38" cy="120"/>
                <a:chOff x="4729" y="2138"/>
                <a:chExt cx="70" cy="219"/>
              </a:xfrm>
            </p:grpSpPr>
            <p:grpSp>
              <p:nvGrpSpPr>
                <p:cNvPr id="60405" name="Group 799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34150" name="Group 80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159" name="Line 8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60" name="Line 8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61" name="Line 8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62" name="Line 8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63" name="Line 8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64" name="Line 8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34151" name="Group 80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34153" name="Line 8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54" name="Line 8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55" name="Line 8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56" name="Line 8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57" name="Line 8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58" name="Line 8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134152" name="Oval 80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406" name="Group 801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0407" name="Group 80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34144" name="Line 8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45" name="Line 8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46" name="Line 8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47" name="Line 8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48" name="Line 8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34149" name="Line 8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408" name="Group 80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410" name="Line 80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11" name="Line 8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12" name="Line 8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13" name="Line 8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14" name="Line 8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15" name="Line 8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409" name="Oval 80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1" name="Group 8031"/>
              <p:cNvGrpSpPr>
                <a:grpSpLocks noChangeAspect="1"/>
              </p:cNvGrpSpPr>
              <p:nvPr/>
            </p:nvGrpSpPr>
            <p:grpSpPr bwMode="auto">
              <a:xfrm>
                <a:off x="2695" y="571"/>
                <a:ext cx="38" cy="120"/>
                <a:chOff x="4649" y="2138"/>
                <a:chExt cx="70" cy="219"/>
              </a:xfrm>
            </p:grpSpPr>
            <p:grpSp>
              <p:nvGrpSpPr>
                <p:cNvPr id="60373" name="Group 803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0390" name="Group 80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99" name="Line 8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00" name="Line 8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01" name="Line 8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02" name="Line 8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03" name="Line 8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404" name="Line 8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91" name="Group 80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93" name="Line 8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94" name="Line 8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95" name="Line 8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96" name="Line 8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97" name="Line 8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98" name="Line 8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92" name="Oval 80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374" name="Group 804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0375" name="Group 80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84" name="Line 8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5" name="Line 8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6" name="Line 8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7" name="Line 8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8" name="Line 8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9" name="Line 8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76" name="Group 80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78" name="Line 80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79" name="Line 8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0" name="Line 8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1" name="Line 8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2" name="Line 8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83" name="Line 8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77" name="Oval 80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2" name="Group 8064"/>
              <p:cNvGrpSpPr>
                <a:grpSpLocks noChangeAspect="1"/>
              </p:cNvGrpSpPr>
              <p:nvPr/>
            </p:nvGrpSpPr>
            <p:grpSpPr bwMode="auto">
              <a:xfrm>
                <a:off x="2650" y="571"/>
                <a:ext cx="39" cy="120"/>
                <a:chOff x="4569" y="2138"/>
                <a:chExt cx="70" cy="219"/>
              </a:xfrm>
            </p:grpSpPr>
            <p:grpSp>
              <p:nvGrpSpPr>
                <p:cNvPr id="60341" name="Group 806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0358" name="Group 8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67" name="Line 8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8" name="Line 8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9" name="Line 8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70" name="Line 8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71" name="Line 8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72" name="Line 8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59" name="Group 80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61" name="Line 8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2" name="Line 8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3" name="Line 8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4" name="Line 8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5" name="Line 8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66" name="Line 8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60" name="Oval 80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342" name="Group 808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0343" name="Group 8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52" name="Line 8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3" name="Line 8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4" name="Line 8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5" name="Line 8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6" name="Line 8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7" name="Line 8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44" name="Group 80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46" name="Line 80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47" name="Line 8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48" name="Line 8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49" name="Line 8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0" name="Line 8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51" name="Line 8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45" name="Oval 80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3" name="Group 8097"/>
              <p:cNvGrpSpPr>
                <a:grpSpLocks noChangeAspect="1"/>
              </p:cNvGrpSpPr>
              <p:nvPr/>
            </p:nvGrpSpPr>
            <p:grpSpPr bwMode="auto">
              <a:xfrm>
                <a:off x="3089" y="571"/>
                <a:ext cx="38" cy="120"/>
                <a:chOff x="4729" y="2138"/>
                <a:chExt cx="70" cy="219"/>
              </a:xfrm>
            </p:grpSpPr>
            <p:grpSp>
              <p:nvGrpSpPr>
                <p:cNvPr id="60309" name="Group 8098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0326" name="Group 8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35" name="Line 8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6" name="Line 8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7" name="Line 8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8" name="Line 8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9" name="Line 8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40" name="Line 8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27" name="Group 81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29" name="Line 8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0" name="Line 8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1" name="Line 8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2" name="Line 8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3" name="Line 8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34" name="Line 8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28" name="Oval 81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310" name="Group 8114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0311" name="Group 8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20" name="Line 8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21" name="Line 8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22" name="Line 8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23" name="Line 8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24" name="Line 8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25" name="Line 8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312" name="Group 81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314" name="Line 81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15" name="Line 8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16" name="Line 8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17" name="Line 8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18" name="Line 8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19" name="Line 8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313" name="Oval 8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4" name="Group 8130"/>
              <p:cNvGrpSpPr>
                <a:grpSpLocks noChangeAspect="1"/>
              </p:cNvGrpSpPr>
              <p:nvPr/>
            </p:nvGrpSpPr>
            <p:grpSpPr bwMode="auto">
              <a:xfrm>
                <a:off x="3045" y="571"/>
                <a:ext cx="38" cy="120"/>
                <a:chOff x="4649" y="2138"/>
                <a:chExt cx="70" cy="219"/>
              </a:xfrm>
            </p:grpSpPr>
            <p:grpSp>
              <p:nvGrpSpPr>
                <p:cNvPr id="60277" name="Group 813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0294" name="Group 8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03" name="Line 8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4" name="Line 8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5" name="Line 8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6" name="Line 8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7" name="Line 8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8" name="Line 8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95" name="Group 81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97" name="Line 8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8" name="Line 8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9" name="Line 8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0" name="Line 8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1" name="Line 8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302" name="Line 8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96" name="Oval 8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278" name="Group 814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0279" name="Group 8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88" name="Line 8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9" name="Line 8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0" name="Line 8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1" name="Line 8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2" name="Line 8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93" name="Line 8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80" name="Group 81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82" name="Line 81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3" name="Line 8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4" name="Line 8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5" name="Line 8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6" name="Line 8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87" name="Line 8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81" name="Oval 81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5" name="Group 8163"/>
              <p:cNvGrpSpPr>
                <a:grpSpLocks noChangeAspect="1"/>
              </p:cNvGrpSpPr>
              <p:nvPr/>
            </p:nvGrpSpPr>
            <p:grpSpPr bwMode="auto">
              <a:xfrm>
                <a:off x="3000" y="571"/>
                <a:ext cx="39" cy="120"/>
                <a:chOff x="4569" y="2138"/>
                <a:chExt cx="70" cy="219"/>
              </a:xfrm>
            </p:grpSpPr>
            <p:grpSp>
              <p:nvGrpSpPr>
                <p:cNvPr id="60245" name="Group 8164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0262" name="Group 8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71" name="Line 8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2" name="Line 8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3" name="Line 8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4" name="Line 8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5" name="Line 8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6" name="Line 8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63" name="Group 81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65" name="Line 8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6" name="Line 8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7" name="Line 8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8" name="Line 8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9" name="Line 8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70" name="Line 8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64" name="Oval 8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246" name="Group 8180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0247" name="Group 8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56" name="Line 8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7" name="Line 8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8" name="Line 8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9" name="Line 8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0" name="Line 8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61" name="Line 8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48" name="Group 81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50" name="Line 81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1" name="Line 8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2" name="Line 8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3" name="Line 8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4" name="Line 8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55" name="Line 8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49" name="Oval 81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6" name="Group 8196"/>
              <p:cNvGrpSpPr>
                <a:grpSpLocks noChangeAspect="1"/>
              </p:cNvGrpSpPr>
              <p:nvPr/>
            </p:nvGrpSpPr>
            <p:grpSpPr bwMode="auto">
              <a:xfrm>
                <a:off x="2956" y="571"/>
                <a:ext cx="39" cy="120"/>
                <a:chOff x="4489" y="2138"/>
                <a:chExt cx="70" cy="219"/>
              </a:xfrm>
            </p:grpSpPr>
            <p:grpSp>
              <p:nvGrpSpPr>
                <p:cNvPr id="60213" name="Group 8197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0230" name="Group 8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39" name="Line 8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40" name="Line 8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41" name="Line 8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42" name="Line 8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43" name="Line 8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44" name="Line 8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31" name="Group 82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33" name="Line 8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34" name="Line 8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35" name="Line 8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36" name="Line 8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37" name="Line 8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38" name="Line 8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32" name="Oval 8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214" name="Group 8213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0215" name="Group 8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24" name="Line 8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5" name="Line 8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6" name="Line 8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7" name="Line 8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8" name="Line 8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9" name="Line 8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216" name="Group 82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18" name="Line 82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19" name="Line 8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0" name="Line 8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1" name="Line 8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2" name="Line 8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23" name="Line 8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17" name="Oval 8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7" name="Group 8229"/>
              <p:cNvGrpSpPr>
                <a:grpSpLocks noChangeAspect="1"/>
              </p:cNvGrpSpPr>
              <p:nvPr/>
            </p:nvGrpSpPr>
            <p:grpSpPr bwMode="auto">
              <a:xfrm>
                <a:off x="2914" y="571"/>
                <a:ext cx="38" cy="120"/>
                <a:chOff x="4410" y="2138"/>
                <a:chExt cx="70" cy="219"/>
              </a:xfrm>
            </p:grpSpPr>
            <p:grpSp>
              <p:nvGrpSpPr>
                <p:cNvPr id="60181" name="Group 823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0198" name="Group 8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207" name="Line 8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8" name="Line 8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9" name="Line 8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10" name="Line 8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11" name="Line 8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12" name="Line 8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199" name="Group 82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01" name="Line 8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2" name="Line 8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3" name="Line 8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4" name="Line 8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5" name="Line 8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206" name="Line 8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200" name="Oval 8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182" name="Group 824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0183" name="Group 8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192" name="Line 8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3" name="Line 8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4" name="Line 8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5" name="Line 8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6" name="Line 8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7" name="Line 8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184" name="Group 82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186" name="Line 82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87" name="Line 8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88" name="Line 8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89" name="Line 8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0" name="Line 8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91" name="Line 8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185" name="Oval 82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0148" name="Group 8262"/>
              <p:cNvGrpSpPr>
                <a:grpSpLocks noChangeAspect="1"/>
              </p:cNvGrpSpPr>
              <p:nvPr/>
            </p:nvGrpSpPr>
            <p:grpSpPr bwMode="auto">
              <a:xfrm>
                <a:off x="2870" y="571"/>
                <a:ext cx="38" cy="120"/>
                <a:chOff x="4330" y="2138"/>
                <a:chExt cx="70" cy="219"/>
              </a:xfrm>
            </p:grpSpPr>
            <p:grpSp>
              <p:nvGrpSpPr>
                <p:cNvPr id="60149" name="Group 826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0166" name="Group 8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175" name="Line 8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6" name="Line 8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7" name="Line 8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8" name="Line 8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9" name="Line 8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80" name="Line 8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167" name="Group 8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169" name="Line 8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0" name="Line 8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1" name="Line 8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2" name="Line 8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3" name="Line 8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74" name="Line 8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168" name="Oval 8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0150" name="Group 827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0151" name="Group 8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160" name="Line 8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61" name="Line 8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62" name="Line 8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63" name="Line 8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64" name="Line 8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65" name="Line 8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60152" name="Group 82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154" name="Line 82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55" name="Line 8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56" name="Line 8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57" name="Line 8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58" name="Line 8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-10595416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60159" name="Line 8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sp>
                <p:nvSpPr>
                  <p:cNvPr id="60153" name="Oval 82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9398" name="Text Box 8295"/>
          <p:cNvSpPr txBox="1">
            <a:spLocks noChangeArrowheads="1"/>
          </p:cNvSpPr>
          <p:nvPr/>
        </p:nvSpPr>
        <p:spPr bwMode="auto">
          <a:xfrm>
            <a:off x="61913" y="92075"/>
            <a:ext cx="32337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>
                <a:cs typeface="Arial" charset="0"/>
              </a:rPr>
              <a:t>Regulation of Erk signaling pathway</a:t>
            </a:r>
          </a:p>
        </p:txBody>
      </p:sp>
      <p:sp>
        <p:nvSpPr>
          <p:cNvPr id="59399" name="Oval 8296"/>
          <p:cNvSpPr>
            <a:spLocks noChangeAspect="1" noChangeArrowheads="1"/>
          </p:cNvSpPr>
          <p:nvPr/>
        </p:nvSpPr>
        <p:spPr bwMode="auto">
          <a:xfrm rot="5484641" flipV="1">
            <a:off x="4080670" y="1050131"/>
            <a:ext cx="906462" cy="1139825"/>
          </a:xfrm>
          <a:prstGeom prst="ellipse">
            <a:avLst/>
          </a:prstGeom>
          <a:gradFill rotWithShape="1">
            <a:gsLst>
              <a:gs pos="0">
                <a:srgbClr val="FFBE3B"/>
              </a:gs>
              <a:gs pos="100000">
                <a:srgbClr val="76581B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lIns="0" rIns="0" bIns="0" anchor="ctr"/>
          <a:lstStyle/>
          <a:p>
            <a:r>
              <a:rPr lang="en-US" sz="800" smtClean="0">
                <a:solidFill>
                  <a:srgbClr val="3F2822"/>
                </a:solidFill>
                <a:ea typeface="ＭＳ Ｐゴシック" charset="0"/>
                <a:cs typeface="Arial" charset="0"/>
              </a:rPr>
              <a:t>Raf1               </a:t>
            </a:r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    </a:t>
            </a:r>
          </a:p>
          <a:p>
            <a:endParaRPr lang="en-US" sz="800" smtClean="0">
              <a:solidFill>
                <a:srgbClr val="FFFF00"/>
              </a:solidFill>
              <a:ea typeface="ＭＳ Ｐゴシック" charset="0"/>
              <a:cs typeface="Arial" charset="0"/>
            </a:endParaRPr>
          </a:p>
        </p:txBody>
      </p:sp>
      <p:grpSp>
        <p:nvGrpSpPr>
          <p:cNvPr id="59400" name="Group 8297"/>
          <p:cNvGrpSpPr>
            <a:grpSpLocks noChangeAspect="1"/>
          </p:cNvGrpSpPr>
          <p:nvPr/>
        </p:nvGrpSpPr>
        <p:grpSpPr bwMode="auto">
          <a:xfrm>
            <a:off x="3513138" y="1198563"/>
            <a:ext cx="1443037" cy="849312"/>
            <a:chOff x="1241" y="914"/>
            <a:chExt cx="1215" cy="715"/>
          </a:xfrm>
        </p:grpSpPr>
        <p:grpSp>
          <p:nvGrpSpPr>
            <p:cNvPr id="60119" name="Group 8298"/>
            <p:cNvGrpSpPr>
              <a:grpSpLocks noChangeAspect="1"/>
            </p:cNvGrpSpPr>
            <p:nvPr/>
          </p:nvGrpSpPr>
          <p:grpSpPr bwMode="auto">
            <a:xfrm>
              <a:off x="1241" y="914"/>
              <a:ext cx="1215" cy="715"/>
              <a:chOff x="1241" y="914"/>
              <a:chExt cx="1215" cy="715"/>
            </a:xfrm>
          </p:grpSpPr>
          <p:grpSp>
            <p:nvGrpSpPr>
              <p:cNvPr id="60124" name="Group 8299"/>
              <p:cNvGrpSpPr>
                <a:grpSpLocks noChangeAspect="1"/>
              </p:cNvGrpSpPr>
              <p:nvPr/>
            </p:nvGrpSpPr>
            <p:grpSpPr bwMode="auto">
              <a:xfrm>
                <a:off x="1241" y="914"/>
                <a:ext cx="1215" cy="715"/>
                <a:chOff x="2148" y="769"/>
                <a:chExt cx="3751" cy="2206"/>
              </a:xfrm>
            </p:grpSpPr>
            <p:sp>
              <p:nvSpPr>
                <p:cNvPr id="60126" name="Freeform 8300"/>
                <p:cNvSpPr>
                  <a:spLocks noChangeAspect="1"/>
                </p:cNvSpPr>
                <p:nvPr/>
              </p:nvSpPr>
              <p:spPr bwMode="auto">
                <a:xfrm>
                  <a:off x="2148" y="769"/>
                  <a:ext cx="3751" cy="2206"/>
                </a:xfrm>
                <a:custGeom>
                  <a:avLst/>
                  <a:gdLst>
                    <a:gd name="T0" fmla="*/ 31 w 3751"/>
                    <a:gd name="T1" fmla="*/ 736 h 2206"/>
                    <a:gd name="T2" fmla="*/ 415 w 3751"/>
                    <a:gd name="T3" fmla="*/ 643 h 2206"/>
                    <a:gd name="T4" fmla="*/ 669 w 3751"/>
                    <a:gd name="T5" fmla="*/ 752 h 2206"/>
                    <a:gd name="T6" fmla="*/ 778 w 3751"/>
                    <a:gd name="T7" fmla="*/ 645 h 2206"/>
                    <a:gd name="T8" fmla="*/ 732 w 3751"/>
                    <a:gd name="T9" fmla="*/ 421 h 2206"/>
                    <a:gd name="T10" fmla="*/ 1115 w 3751"/>
                    <a:gd name="T11" fmla="*/ 109 h 2206"/>
                    <a:gd name="T12" fmla="*/ 1386 w 3751"/>
                    <a:gd name="T13" fmla="*/ 204 h 2206"/>
                    <a:gd name="T14" fmla="*/ 1608 w 3751"/>
                    <a:gd name="T15" fmla="*/ 121 h 2206"/>
                    <a:gd name="T16" fmla="*/ 1852 w 3751"/>
                    <a:gd name="T17" fmla="*/ 169 h 2206"/>
                    <a:gd name="T18" fmla="*/ 2118 w 3751"/>
                    <a:gd name="T19" fmla="*/ 87 h 2206"/>
                    <a:gd name="T20" fmla="*/ 2364 w 3751"/>
                    <a:gd name="T21" fmla="*/ 165 h 2206"/>
                    <a:gd name="T22" fmla="*/ 2702 w 3751"/>
                    <a:gd name="T23" fmla="*/ 20 h 2206"/>
                    <a:gd name="T24" fmla="*/ 3132 w 3751"/>
                    <a:gd name="T25" fmla="*/ 155 h 2206"/>
                    <a:gd name="T26" fmla="*/ 3341 w 3751"/>
                    <a:gd name="T27" fmla="*/ 430 h 2206"/>
                    <a:gd name="T28" fmla="*/ 3461 w 3751"/>
                    <a:gd name="T29" fmla="*/ 1473 h 2206"/>
                    <a:gd name="T30" fmla="*/ 2268 w 3751"/>
                    <a:gd name="T31" fmla="*/ 1936 h 2206"/>
                    <a:gd name="T32" fmla="*/ 1586 w 3751"/>
                    <a:gd name="T33" fmla="*/ 1926 h 2206"/>
                    <a:gd name="T34" fmla="*/ 2182 w 3751"/>
                    <a:gd name="T35" fmla="*/ 1794 h 2206"/>
                    <a:gd name="T36" fmla="*/ 2196 w 3751"/>
                    <a:gd name="T37" fmla="*/ 1316 h 2206"/>
                    <a:gd name="T38" fmla="*/ 2568 w 3751"/>
                    <a:gd name="T39" fmla="*/ 1172 h 2206"/>
                    <a:gd name="T40" fmla="*/ 3108 w 3751"/>
                    <a:gd name="T41" fmla="*/ 1198 h 2206"/>
                    <a:gd name="T42" fmla="*/ 2776 w 3751"/>
                    <a:gd name="T43" fmla="*/ 778 h 2206"/>
                    <a:gd name="T44" fmla="*/ 2947 w 3751"/>
                    <a:gd name="T45" fmla="*/ 467 h 2206"/>
                    <a:gd name="T46" fmla="*/ 2827 w 3751"/>
                    <a:gd name="T47" fmla="*/ 212 h 2206"/>
                    <a:gd name="T48" fmla="*/ 2495 w 3751"/>
                    <a:gd name="T49" fmla="*/ 430 h 2206"/>
                    <a:gd name="T50" fmla="*/ 2119 w 3751"/>
                    <a:gd name="T51" fmla="*/ 661 h 2206"/>
                    <a:gd name="T52" fmla="*/ 1732 w 3751"/>
                    <a:gd name="T53" fmla="*/ 417 h 2206"/>
                    <a:gd name="T54" fmla="*/ 1753 w 3751"/>
                    <a:gd name="T55" fmla="*/ 271 h 2206"/>
                    <a:gd name="T56" fmla="*/ 1609 w 3751"/>
                    <a:gd name="T57" fmla="*/ 213 h 2206"/>
                    <a:gd name="T58" fmla="*/ 1482 w 3751"/>
                    <a:gd name="T59" fmla="*/ 337 h 2206"/>
                    <a:gd name="T60" fmla="*/ 1539 w 3751"/>
                    <a:gd name="T61" fmla="*/ 583 h 2206"/>
                    <a:gd name="T62" fmla="*/ 1156 w 3751"/>
                    <a:gd name="T63" fmla="*/ 919 h 2206"/>
                    <a:gd name="T64" fmla="*/ 871 w 3751"/>
                    <a:gd name="T65" fmla="*/ 795 h 2206"/>
                    <a:gd name="T66" fmla="*/ 684 w 3751"/>
                    <a:gd name="T67" fmla="*/ 887 h 2206"/>
                    <a:gd name="T68" fmla="*/ 415 w 3751"/>
                    <a:gd name="T69" fmla="*/ 783 h 2206"/>
                    <a:gd name="T70" fmla="*/ 31 w 3751"/>
                    <a:gd name="T71" fmla="*/ 736 h 220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751"/>
                    <a:gd name="T109" fmla="*/ 0 h 2206"/>
                    <a:gd name="T110" fmla="*/ 3751 w 3751"/>
                    <a:gd name="T111" fmla="*/ 2206 h 220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751" h="2206">
                      <a:moveTo>
                        <a:pt x="31" y="736"/>
                      </a:moveTo>
                      <a:cubicBezTo>
                        <a:pt x="62" y="674"/>
                        <a:pt x="290" y="622"/>
                        <a:pt x="415" y="643"/>
                      </a:cubicBezTo>
                      <a:cubicBezTo>
                        <a:pt x="540" y="664"/>
                        <a:pt x="591" y="752"/>
                        <a:pt x="669" y="752"/>
                      </a:cubicBezTo>
                      <a:cubicBezTo>
                        <a:pt x="747" y="752"/>
                        <a:pt x="791" y="676"/>
                        <a:pt x="778" y="645"/>
                      </a:cubicBezTo>
                      <a:cubicBezTo>
                        <a:pt x="765" y="614"/>
                        <a:pt x="731" y="570"/>
                        <a:pt x="732" y="421"/>
                      </a:cubicBezTo>
                      <a:cubicBezTo>
                        <a:pt x="733" y="272"/>
                        <a:pt x="910" y="109"/>
                        <a:pt x="1115" y="109"/>
                      </a:cubicBezTo>
                      <a:cubicBezTo>
                        <a:pt x="1320" y="109"/>
                        <a:pt x="1342" y="183"/>
                        <a:pt x="1386" y="204"/>
                      </a:cubicBezTo>
                      <a:cubicBezTo>
                        <a:pt x="1430" y="225"/>
                        <a:pt x="1484" y="122"/>
                        <a:pt x="1608" y="121"/>
                      </a:cubicBezTo>
                      <a:cubicBezTo>
                        <a:pt x="1732" y="120"/>
                        <a:pt x="1804" y="218"/>
                        <a:pt x="1852" y="169"/>
                      </a:cubicBezTo>
                      <a:cubicBezTo>
                        <a:pt x="1900" y="120"/>
                        <a:pt x="1995" y="86"/>
                        <a:pt x="2118" y="87"/>
                      </a:cubicBezTo>
                      <a:cubicBezTo>
                        <a:pt x="2241" y="88"/>
                        <a:pt x="2310" y="123"/>
                        <a:pt x="2364" y="165"/>
                      </a:cubicBezTo>
                      <a:cubicBezTo>
                        <a:pt x="2418" y="207"/>
                        <a:pt x="2525" y="40"/>
                        <a:pt x="2702" y="20"/>
                      </a:cubicBezTo>
                      <a:cubicBezTo>
                        <a:pt x="2879" y="0"/>
                        <a:pt x="3028" y="41"/>
                        <a:pt x="3132" y="155"/>
                      </a:cubicBezTo>
                      <a:cubicBezTo>
                        <a:pt x="3236" y="269"/>
                        <a:pt x="3154" y="415"/>
                        <a:pt x="3341" y="430"/>
                      </a:cubicBezTo>
                      <a:cubicBezTo>
                        <a:pt x="3528" y="445"/>
                        <a:pt x="3751" y="1016"/>
                        <a:pt x="3461" y="1473"/>
                      </a:cubicBezTo>
                      <a:cubicBezTo>
                        <a:pt x="3171" y="1930"/>
                        <a:pt x="2491" y="2206"/>
                        <a:pt x="2268" y="1936"/>
                      </a:cubicBezTo>
                      <a:cubicBezTo>
                        <a:pt x="2047" y="2013"/>
                        <a:pt x="1460" y="2044"/>
                        <a:pt x="1586" y="1926"/>
                      </a:cubicBezTo>
                      <a:cubicBezTo>
                        <a:pt x="1712" y="1808"/>
                        <a:pt x="2102" y="1908"/>
                        <a:pt x="2182" y="1794"/>
                      </a:cubicBezTo>
                      <a:cubicBezTo>
                        <a:pt x="2164" y="1748"/>
                        <a:pt x="2047" y="1473"/>
                        <a:pt x="2196" y="1316"/>
                      </a:cubicBezTo>
                      <a:cubicBezTo>
                        <a:pt x="2345" y="1159"/>
                        <a:pt x="2442" y="1148"/>
                        <a:pt x="2568" y="1172"/>
                      </a:cubicBezTo>
                      <a:cubicBezTo>
                        <a:pt x="2694" y="1196"/>
                        <a:pt x="2910" y="1562"/>
                        <a:pt x="3108" y="1198"/>
                      </a:cubicBezTo>
                      <a:cubicBezTo>
                        <a:pt x="3306" y="834"/>
                        <a:pt x="2804" y="893"/>
                        <a:pt x="2776" y="778"/>
                      </a:cubicBezTo>
                      <a:cubicBezTo>
                        <a:pt x="2748" y="663"/>
                        <a:pt x="2806" y="504"/>
                        <a:pt x="2947" y="467"/>
                      </a:cubicBezTo>
                      <a:cubicBezTo>
                        <a:pt x="3088" y="430"/>
                        <a:pt x="2983" y="228"/>
                        <a:pt x="2827" y="212"/>
                      </a:cubicBezTo>
                      <a:cubicBezTo>
                        <a:pt x="2671" y="196"/>
                        <a:pt x="2494" y="292"/>
                        <a:pt x="2495" y="430"/>
                      </a:cubicBezTo>
                      <a:cubicBezTo>
                        <a:pt x="2496" y="568"/>
                        <a:pt x="2369" y="660"/>
                        <a:pt x="2119" y="661"/>
                      </a:cubicBezTo>
                      <a:cubicBezTo>
                        <a:pt x="1869" y="662"/>
                        <a:pt x="1732" y="515"/>
                        <a:pt x="1732" y="417"/>
                      </a:cubicBezTo>
                      <a:cubicBezTo>
                        <a:pt x="1732" y="319"/>
                        <a:pt x="1774" y="299"/>
                        <a:pt x="1753" y="271"/>
                      </a:cubicBezTo>
                      <a:cubicBezTo>
                        <a:pt x="1732" y="243"/>
                        <a:pt x="1662" y="211"/>
                        <a:pt x="1609" y="213"/>
                      </a:cubicBezTo>
                      <a:cubicBezTo>
                        <a:pt x="1556" y="215"/>
                        <a:pt x="1458" y="287"/>
                        <a:pt x="1482" y="337"/>
                      </a:cubicBezTo>
                      <a:cubicBezTo>
                        <a:pt x="1506" y="387"/>
                        <a:pt x="1539" y="414"/>
                        <a:pt x="1539" y="583"/>
                      </a:cubicBezTo>
                      <a:cubicBezTo>
                        <a:pt x="1539" y="752"/>
                        <a:pt x="1381" y="917"/>
                        <a:pt x="1156" y="919"/>
                      </a:cubicBezTo>
                      <a:cubicBezTo>
                        <a:pt x="931" y="921"/>
                        <a:pt x="901" y="831"/>
                        <a:pt x="871" y="795"/>
                      </a:cubicBezTo>
                      <a:cubicBezTo>
                        <a:pt x="841" y="759"/>
                        <a:pt x="804" y="877"/>
                        <a:pt x="684" y="887"/>
                      </a:cubicBezTo>
                      <a:cubicBezTo>
                        <a:pt x="564" y="897"/>
                        <a:pt x="518" y="804"/>
                        <a:pt x="415" y="783"/>
                      </a:cubicBezTo>
                      <a:cubicBezTo>
                        <a:pt x="312" y="762"/>
                        <a:pt x="0" y="798"/>
                        <a:pt x="31" y="7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100000">
                      <a:srgbClr val="472F18"/>
                    </a:gs>
                  </a:gsLst>
                  <a:path path="rect">
                    <a:fillToRect l="100000" t="100000"/>
                  </a:path>
                </a:gradFill>
                <a:ln w="9525">
                  <a:solidFill>
                    <a:srgbClr val="2211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27" name="Oval 8301"/>
                <p:cNvSpPr>
                  <a:spLocks noChangeAspect="1" noChangeArrowheads="1"/>
                </p:cNvSpPr>
                <p:nvPr/>
              </p:nvSpPr>
              <p:spPr bwMode="auto">
                <a:xfrm rot="21375469" flipV="1">
                  <a:off x="2363" y="1411"/>
                  <a:ext cx="173" cy="6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28" name="Oval 8302"/>
                <p:cNvSpPr>
                  <a:spLocks noChangeAspect="1" noChangeArrowheads="1"/>
                </p:cNvSpPr>
                <p:nvPr/>
              </p:nvSpPr>
              <p:spPr bwMode="auto">
                <a:xfrm rot="9307345" flipV="1">
                  <a:off x="2967" y="918"/>
                  <a:ext cx="281" cy="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29" name="Oval 8303"/>
                <p:cNvSpPr>
                  <a:spLocks noChangeAspect="1" noChangeArrowheads="1"/>
                </p:cNvSpPr>
                <p:nvPr/>
              </p:nvSpPr>
              <p:spPr bwMode="auto">
                <a:xfrm rot="9826161" flipV="1">
                  <a:off x="4015" y="880"/>
                  <a:ext cx="245" cy="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30" name="Oval 8304"/>
                <p:cNvSpPr>
                  <a:spLocks noChangeAspect="1" noChangeArrowheads="1"/>
                </p:cNvSpPr>
                <p:nvPr/>
              </p:nvSpPr>
              <p:spPr bwMode="auto">
                <a:xfrm rot="9555346" flipV="1">
                  <a:off x="4688" y="811"/>
                  <a:ext cx="197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60125" name="Oval 8305"/>
              <p:cNvSpPr>
                <a:spLocks noChangeAspect="1" noChangeArrowheads="1"/>
              </p:cNvSpPr>
              <p:nvPr/>
            </p:nvSpPr>
            <p:spPr bwMode="auto">
              <a:xfrm rot="9307345" flipV="1">
                <a:off x="1965" y="1308"/>
                <a:ext cx="90" cy="24"/>
              </a:xfrm>
              <a:prstGeom prst="ellipse">
                <a:avLst/>
              </a:prstGeom>
              <a:gradFill rotWithShape="1">
                <a:gsLst>
                  <a:gs pos="0">
                    <a:srgbClr val="EAD5C0"/>
                  </a:gs>
                  <a:gs pos="100000">
                    <a:srgbClr val="6C6359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0" rIns="0" bIns="0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60120" name="Text Box 8306"/>
            <p:cNvSpPr txBox="1">
              <a:spLocks noChangeAspect="1" noChangeArrowheads="1"/>
            </p:cNvSpPr>
            <p:nvPr/>
          </p:nvSpPr>
          <p:spPr bwMode="auto">
            <a:xfrm flipH="1">
              <a:off x="2194" y="1057"/>
              <a:ext cx="155" cy="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s-ES" sz="1100" smtClean="0">
                <a:solidFill>
                  <a:srgbClr val="FFFFCC"/>
                </a:solidFill>
                <a:cs typeface="Arial" charset="0"/>
              </a:endParaRPr>
            </a:p>
          </p:txBody>
        </p:sp>
        <p:sp>
          <p:nvSpPr>
            <p:cNvPr id="60121" name="Text Box 8307"/>
            <p:cNvSpPr txBox="1">
              <a:spLocks noChangeAspect="1" noChangeArrowheads="1"/>
            </p:cNvSpPr>
            <p:nvPr/>
          </p:nvSpPr>
          <p:spPr bwMode="auto">
            <a:xfrm flipH="1">
              <a:off x="1753" y="969"/>
              <a:ext cx="3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CR2</a:t>
              </a:r>
            </a:p>
          </p:txBody>
        </p:sp>
        <p:sp>
          <p:nvSpPr>
            <p:cNvPr id="60122" name="Text Box 8308"/>
            <p:cNvSpPr txBox="1">
              <a:spLocks noChangeAspect="1" noChangeArrowheads="1"/>
            </p:cNvSpPr>
            <p:nvPr/>
          </p:nvSpPr>
          <p:spPr bwMode="auto">
            <a:xfrm flipH="1">
              <a:off x="1432" y="1005"/>
              <a:ext cx="34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CR1</a:t>
              </a:r>
            </a:p>
          </p:txBody>
        </p:sp>
        <p:sp>
          <p:nvSpPr>
            <p:cNvPr id="60123" name="Text Box 8309"/>
            <p:cNvSpPr txBox="1">
              <a:spLocks noChangeAspect="1" noChangeArrowheads="1"/>
            </p:cNvSpPr>
            <p:nvPr/>
          </p:nvSpPr>
          <p:spPr bwMode="auto">
            <a:xfrm flipH="1">
              <a:off x="1977" y="1363"/>
              <a:ext cx="4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CR3  </a:t>
              </a:r>
            </a:p>
          </p:txBody>
        </p:sp>
      </p:grpSp>
      <p:sp>
        <p:nvSpPr>
          <p:cNvPr id="59401" name="Oval 8313"/>
          <p:cNvSpPr>
            <a:spLocks noChangeAspect="1" noChangeArrowheads="1"/>
          </p:cNvSpPr>
          <p:nvPr/>
        </p:nvSpPr>
        <p:spPr bwMode="auto">
          <a:xfrm>
            <a:off x="4437063" y="1925638"/>
            <a:ext cx="252412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621</a:t>
            </a:r>
          </a:p>
        </p:txBody>
      </p:sp>
      <p:sp>
        <p:nvSpPr>
          <p:cNvPr id="59402" name="Oval 8314"/>
          <p:cNvSpPr>
            <a:spLocks noChangeAspect="1" noChangeArrowheads="1"/>
          </p:cNvSpPr>
          <p:nvPr/>
        </p:nvSpPr>
        <p:spPr bwMode="auto">
          <a:xfrm flipH="1">
            <a:off x="4332288" y="1185863"/>
            <a:ext cx="252412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269</a:t>
            </a:r>
          </a:p>
        </p:txBody>
      </p:sp>
      <p:sp>
        <p:nvSpPr>
          <p:cNvPr id="59403" name="Oval 8315"/>
          <p:cNvSpPr>
            <a:spLocks noChangeAspect="1" noChangeArrowheads="1"/>
          </p:cNvSpPr>
          <p:nvPr/>
        </p:nvSpPr>
        <p:spPr bwMode="auto">
          <a:xfrm flipH="1">
            <a:off x="4492625" y="1112838"/>
            <a:ext cx="254000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338</a:t>
            </a:r>
          </a:p>
        </p:txBody>
      </p:sp>
      <p:sp>
        <p:nvSpPr>
          <p:cNvPr id="59404" name="Oval 8316"/>
          <p:cNvSpPr>
            <a:spLocks noChangeAspect="1" noChangeArrowheads="1"/>
          </p:cNvSpPr>
          <p:nvPr/>
        </p:nvSpPr>
        <p:spPr bwMode="auto">
          <a:xfrm flipH="1">
            <a:off x="4640263" y="1211263"/>
            <a:ext cx="254000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341</a:t>
            </a:r>
          </a:p>
        </p:txBody>
      </p:sp>
      <p:sp>
        <p:nvSpPr>
          <p:cNvPr id="59405" name="Oval 8317"/>
          <p:cNvSpPr>
            <a:spLocks noChangeAspect="1" noChangeArrowheads="1"/>
          </p:cNvSpPr>
          <p:nvPr/>
        </p:nvSpPr>
        <p:spPr bwMode="auto">
          <a:xfrm flipH="1">
            <a:off x="4738688" y="1330325"/>
            <a:ext cx="254000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471</a:t>
            </a:r>
          </a:p>
        </p:txBody>
      </p:sp>
      <p:sp>
        <p:nvSpPr>
          <p:cNvPr id="59406" name="Oval 8318"/>
          <p:cNvSpPr>
            <a:spLocks noChangeAspect="1" noChangeArrowheads="1"/>
          </p:cNvSpPr>
          <p:nvPr/>
        </p:nvSpPr>
        <p:spPr bwMode="auto">
          <a:xfrm flipH="1">
            <a:off x="4776788" y="1455738"/>
            <a:ext cx="254000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491</a:t>
            </a:r>
          </a:p>
        </p:txBody>
      </p:sp>
      <p:sp>
        <p:nvSpPr>
          <p:cNvPr id="59407" name="Oval 8319"/>
          <p:cNvSpPr>
            <a:spLocks noChangeAspect="1" noChangeArrowheads="1"/>
          </p:cNvSpPr>
          <p:nvPr/>
        </p:nvSpPr>
        <p:spPr bwMode="auto">
          <a:xfrm flipH="1">
            <a:off x="4775200" y="1579563"/>
            <a:ext cx="254000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494</a:t>
            </a:r>
          </a:p>
        </p:txBody>
      </p:sp>
      <p:sp>
        <p:nvSpPr>
          <p:cNvPr id="59408" name="Oval 8320"/>
          <p:cNvSpPr>
            <a:spLocks noChangeAspect="1" noChangeArrowheads="1"/>
          </p:cNvSpPr>
          <p:nvPr/>
        </p:nvSpPr>
        <p:spPr bwMode="auto">
          <a:xfrm flipH="1">
            <a:off x="4719638" y="1704975"/>
            <a:ext cx="254000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497</a:t>
            </a:r>
          </a:p>
        </p:txBody>
      </p:sp>
      <p:sp>
        <p:nvSpPr>
          <p:cNvPr id="59409" name="Oval 8321"/>
          <p:cNvSpPr>
            <a:spLocks noChangeAspect="1" noChangeArrowheads="1"/>
          </p:cNvSpPr>
          <p:nvPr/>
        </p:nvSpPr>
        <p:spPr bwMode="auto">
          <a:xfrm flipH="1">
            <a:off x="4651375" y="1828800"/>
            <a:ext cx="252413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499</a:t>
            </a:r>
          </a:p>
        </p:txBody>
      </p:sp>
      <p:sp>
        <p:nvSpPr>
          <p:cNvPr id="59410" name="Oval 8322"/>
          <p:cNvSpPr>
            <a:spLocks noChangeArrowheads="1"/>
          </p:cNvSpPr>
          <p:nvPr/>
        </p:nvSpPr>
        <p:spPr bwMode="auto">
          <a:xfrm>
            <a:off x="5205413" y="1804988"/>
            <a:ext cx="484187" cy="238125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PKC</a:t>
            </a:r>
            <a:r>
              <a:rPr lang="el-GR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α</a:t>
            </a:r>
          </a:p>
        </p:txBody>
      </p:sp>
      <p:sp>
        <p:nvSpPr>
          <p:cNvPr id="59411" name="Oval 8323"/>
          <p:cNvSpPr>
            <a:spLocks noChangeArrowheads="1"/>
          </p:cNvSpPr>
          <p:nvPr/>
        </p:nvSpPr>
        <p:spPr bwMode="auto">
          <a:xfrm>
            <a:off x="5748338" y="1693863"/>
            <a:ext cx="484187" cy="238125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59412" name="Freeform 8324"/>
          <p:cNvSpPr>
            <a:spLocks/>
          </p:cNvSpPr>
          <p:nvPr/>
        </p:nvSpPr>
        <p:spPr bwMode="auto">
          <a:xfrm>
            <a:off x="4313238" y="1377950"/>
            <a:ext cx="228600" cy="231775"/>
          </a:xfrm>
          <a:custGeom>
            <a:avLst/>
            <a:gdLst>
              <a:gd name="T0" fmla="*/ 144 w 144"/>
              <a:gd name="T1" fmla="*/ 146 h 146"/>
              <a:gd name="T2" fmla="*/ 122 w 144"/>
              <a:gd name="T3" fmla="*/ 0 h 146"/>
              <a:gd name="T4" fmla="*/ 0 60000 65536"/>
              <a:gd name="T5" fmla="*/ 0 60000 65536"/>
              <a:gd name="T6" fmla="*/ 0 w 144"/>
              <a:gd name="T7" fmla="*/ 0 h 146"/>
              <a:gd name="T8" fmla="*/ 144 w 144"/>
              <a:gd name="T9" fmla="*/ 146 h 14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146">
                <a:moveTo>
                  <a:pt x="144" y="146"/>
                </a:moveTo>
                <a:cubicBezTo>
                  <a:pt x="0" y="112"/>
                  <a:pt x="141" y="76"/>
                  <a:pt x="122" y="0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3" name="Freeform 8325"/>
          <p:cNvSpPr>
            <a:spLocks/>
          </p:cNvSpPr>
          <p:nvPr/>
        </p:nvSpPr>
        <p:spPr bwMode="auto">
          <a:xfrm>
            <a:off x="5070475" y="1398588"/>
            <a:ext cx="771525" cy="268287"/>
          </a:xfrm>
          <a:custGeom>
            <a:avLst/>
            <a:gdLst>
              <a:gd name="T0" fmla="*/ 486 w 486"/>
              <a:gd name="T1" fmla="*/ 169 h 169"/>
              <a:gd name="T2" fmla="*/ 0 w 486"/>
              <a:gd name="T3" fmla="*/ 54 h 169"/>
              <a:gd name="T4" fmla="*/ 0 60000 65536"/>
              <a:gd name="T5" fmla="*/ 0 60000 65536"/>
              <a:gd name="T6" fmla="*/ 0 w 486"/>
              <a:gd name="T7" fmla="*/ 0 h 169"/>
              <a:gd name="T8" fmla="*/ 486 w 486"/>
              <a:gd name="T9" fmla="*/ 169 h 16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6" h="169">
                <a:moveTo>
                  <a:pt x="486" y="169"/>
                </a:moveTo>
                <a:cubicBezTo>
                  <a:pt x="371" y="67"/>
                  <a:pt x="248" y="0"/>
                  <a:pt x="0" y="54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4" name="AutoShape 8326"/>
          <p:cNvSpPr>
            <a:spLocks/>
          </p:cNvSpPr>
          <p:nvPr/>
        </p:nvSpPr>
        <p:spPr bwMode="auto">
          <a:xfrm rot="-614938" flipH="1" flipV="1">
            <a:off x="5005388" y="1319213"/>
            <a:ext cx="42862" cy="388937"/>
          </a:xfrm>
          <a:prstGeom prst="leftBracket">
            <a:avLst>
              <a:gd name="adj" fmla="val 100110"/>
            </a:avLst>
          </a:prstGeom>
          <a:noFill/>
          <a:ln w="127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5" name="AutoShape 8327"/>
          <p:cNvSpPr>
            <a:spLocks/>
          </p:cNvSpPr>
          <p:nvPr/>
        </p:nvSpPr>
        <p:spPr bwMode="auto">
          <a:xfrm rot="2096964" flipH="1" flipV="1">
            <a:off x="4914900" y="1725613"/>
            <a:ext cx="42863" cy="320675"/>
          </a:xfrm>
          <a:prstGeom prst="leftBracket">
            <a:avLst>
              <a:gd name="adj" fmla="val 82538"/>
            </a:avLst>
          </a:prstGeom>
          <a:noFill/>
          <a:ln w="127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6" name="Freeform 8328"/>
          <p:cNvSpPr>
            <a:spLocks/>
          </p:cNvSpPr>
          <p:nvPr/>
        </p:nvSpPr>
        <p:spPr bwMode="auto">
          <a:xfrm>
            <a:off x="4375150" y="1285875"/>
            <a:ext cx="228600" cy="323850"/>
          </a:xfrm>
          <a:custGeom>
            <a:avLst/>
            <a:gdLst>
              <a:gd name="T0" fmla="*/ 104 w 144"/>
              <a:gd name="T1" fmla="*/ 204 h 204"/>
              <a:gd name="T2" fmla="*/ 144 w 144"/>
              <a:gd name="T3" fmla="*/ 0 h 204"/>
              <a:gd name="T4" fmla="*/ 0 60000 65536"/>
              <a:gd name="T5" fmla="*/ 0 60000 65536"/>
              <a:gd name="T6" fmla="*/ 0 w 144"/>
              <a:gd name="T7" fmla="*/ 0 h 204"/>
              <a:gd name="T8" fmla="*/ 144 w 144"/>
              <a:gd name="T9" fmla="*/ 204 h 20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204">
                <a:moveTo>
                  <a:pt x="104" y="204"/>
                </a:moveTo>
                <a:cubicBezTo>
                  <a:pt x="0" y="182"/>
                  <a:pt x="138" y="128"/>
                  <a:pt x="144" y="0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7" name="Freeform 8329"/>
          <p:cNvSpPr>
            <a:spLocks/>
          </p:cNvSpPr>
          <p:nvPr/>
        </p:nvSpPr>
        <p:spPr bwMode="auto">
          <a:xfrm>
            <a:off x="4540250" y="1416050"/>
            <a:ext cx="204788" cy="209550"/>
          </a:xfrm>
          <a:custGeom>
            <a:avLst/>
            <a:gdLst>
              <a:gd name="T0" fmla="*/ 1 w 129"/>
              <a:gd name="T1" fmla="*/ 126 h 132"/>
              <a:gd name="T2" fmla="*/ 129 w 129"/>
              <a:gd name="T3" fmla="*/ 81 h 132"/>
              <a:gd name="T4" fmla="*/ 0 60000 65536"/>
              <a:gd name="T5" fmla="*/ 0 60000 65536"/>
              <a:gd name="T6" fmla="*/ 0 w 129"/>
              <a:gd name="T7" fmla="*/ 0 h 132"/>
              <a:gd name="T8" fmla="*/ 129 w 129"/>
              <a:gd name="T9" fmla="*/ 132 h 1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9" h="132">
                <a:moveTo>
                  <a:pt x="1" y="126"/>
                </a:moveTo>
                <a:cubicBezTo>
                  <a:pt x="0" y="0"/>
                  <a:pt x="37" y="132"/>
                  <a:pt x="129" y="81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8" name="Freeform 8330"/>
          <p:cNvSpPr>
            <a:spLocks/>
          </p:cNvSpPr>
          <p:nvPr/>
        </p:nvSpPr>
        <p:spPr bwMode="auto">
          <a:xfrm>
            <a:off x="4537075" y="1609725"/>
            <a:ext cx="228600" cy="57150"/>
          </a:xfrm>
          <a:custGeom>
            <a:avLst/>
            <a:gdLst>
              <a:gd name="T0" fmla="*/ 0 w 144"/>
              <a:gd name="T1" fmla="*/ 0 h 36"/>
              <a:gd name="T2" fmla="*/ 144 w 144"/>
              <a:gd name="T3" fmla="*/ 36 h 36"/>
              <a:gd name="T4" fmla="*/ 0 60000 65536"/>
              <a:gd name="T5" fmla="*/ 0 60000 65536"/>
              <a:gd name="T6" fmla="*/ 0 w 144"/>
              <a:gd name="T7" fmla="*/ 0 h 36"/>
              <a:gd name="T8" fmla="*/ 144 w 144"/>
              <a:gd name="T9" fmla="*/ 36 h 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36">
                <a:moveTo>
                  <a:pt x="0" y="0"/>
                </a:moveTo>
                <a:cubicBezTo>
                  <a:pt x="96" y="0"/>
                  <a:pt x="13" y="35"/>
                  <a:pt x="144" y="36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19" name="Freeform 8331"/>
          <p:cNvSpPr>
            <a:spLocks/>
          </p:cNvSpPr>
          <p:nvPr/>
        </p:nvSpPr>
        <p:spPr bwMode="auto">
          <a:xfrm>
            <a:off x="4395788" y="1609725"/>
            <a:ext cx="155575" cy="306388"/>
          </a:xfrm>
          <a:custGeom>
            <a:avLst/>
            <a:gdLst>
              <a:gd name="T0" fmla="*/ 92 w 98"/>
              <a:gd name="T1" fmla="*/ 0 h 193"/>
              <a:gd name="T2" fmla="*/ 57 w 98"/>
              <a:gd name="T3" fmla="*/ 193 h 193"/>
              <a:gd name="T4" fmla="*/ 0 60000 65536"/>
              <a:gd name="T5" fmla="*/ 0 60000 65536"/>
              <a:gd name="T6" fmla="*/ 0 w 98"/>
              <a:gd name="T7" fmla="*/ 0 h 193"/>
              <a:gd name="T8" fmla="*/ 98 w 98"/>
              <a:gd name="T9" fmla="*/ 193 h 19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8" h="193">
                <a:moveTo>
                  <a:pt x="92" y="0"/>
                </a:moveTo>
                <a:cubicBezTo>
                  <a:pt x="98" y="143"/>
                  <a:pt x="0" y="58"/>
                  <a:pt x="57" y="193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20" name="Group 8332"/>
          <p:cNvGrpSpPr>
            <a:grpSpLocks/>
          </p:cNvGrpSpPr>
          <p:nvPr/>
        </p:nvGrpSpPr>
        <p:grpSpPr bwMode="auto">
          <a:xfrm>
            <a:off x="3503613" y="758825"/>
            <a:ext cx="765175" cy="585788"/>
            <a:chOff x="1981" y="645"/>
            <a:chExt cx="482" cy="369"/>
          </a:xfrm>
        </p:grpSpPr>
        <p:sp>
          <p:nvSpPr>
            <p:cNvPr id="60113" name="Freeform 8333"/>
            <p:cNvSpPr>
              <a:spLocks/>
            </p:cNvSpPr>
            <p:nvPr/>
          </p:nvSpPr>
          <p:spPr bwMode="auto">
            <a:xfrm>
              <a:off x="2226" y="651"/>
              <a:ext cx="23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A19F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114" name="Freeform 8334"/>
            <p:cNvSpPr>
              <a:spLocks/>
            </p:cNvSpPr>
            <p:nvPr/>
          </p:nvSpPr>
          <p:spPr bwMode="auto">
            <a:xfrm>
              <a:off x="2273" y="645"/>
              <a:ext cx="23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A19F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60115" name="Group 8335"/>
            <p:cNvGrpSpPr>
              <a:grpSpLocks/>
            </p:cNvGrpSpPr>
            <p:nvPr/>
          </p:nvGrpSpPr>
          <p:grpSpPr bwMode="auto">
            <a:xfrm>
              <a:off x="1981" y="744"/>
              <a:ext cx="482" cy="270"/>
              <a:chOff x="1592" y="952"/>
              <a:chExt cx="482" cy="270"/>
            </a:xfrm>
          </p:grpSpPr>
          <p:sp>
            <p:nvSpPr>
              <p:cNvPr id="60116" name="Freeform 8336"/>
              <p:cNvSpPr>
                <a:spLocks/>
              </p:cNvSpPr>
              <p:nvPr/>
            </p:nvSpPr>
            <p:spPr bwMode="auto">
              <a:xfrm>
                <a:off x="1655" y="952"/>
                <a:ext cx="419" cy="268"/>
              </a:xfrm>
              <a:custGeom>
                <a:avLst/>
                <a:gdLst>
                  <a:gd name="T0" fmla="*/ 0 w 419"/>
                  <a:gd name="T1" fmla="*/ 134 h 268"/>
                  <a:gd name="T2" fmla="*/ 212 w 419"/>
                  <a:gd name="T3" fmla="*/ 3 h 268"/>
                  <a:gd name="T4" fmla="*/ 419 w 419"/>
                  <a:gd name="T5" fmla="*/ 140 h 268"/>
                  <a:gd name="T6" fmla="*/ 230 w 419"/>
                  <a:gd name="T7" fmla="*/ 266 h 268"/>
                  <a:gd name="T8" fmla="*/ 131 w 419"/>
                  <a:gd name="T9" fmla="*/ 240 h 268"/>
                  <a:gd name="T10" fmla="*/ 117 w 419"/>
                  <a:gd name="T11" fmla="*/ 180 h 268"/>
                  <a:gd name="T12" fmla="*/ 44 w 419"/>
                  <a:gd name="T13" fmla="*/ 173 h 268"/>
                  <a:gd name="T14" fmla="*/ 0 w 419"/>
                  <a:gd name="T15" fmla="*/ 134 h 2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9"/>
                  <a:gd name="T25" fmla="*/ 0 h 268"/>
                  <a:gd name="T26" fmla="*/ 419 w 419"/>
                  <a:gd name="T27" fmla="*/ 268 h 2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9" h="268">
                    <a:moveTo>
                      <a:pt x="0" y="134"/>
                    </a:moveTo>
                    <a:cubicBezTo>
                      <a:pt x="0" y="84"/>
                      <a:pt x="67" y="6"/>
                      <a:pt x="212" y="3"/>
                    </a:cubicBezTo>
                    <a:cubicBezTo>
                      <a:pt x="357" y="0"/>
                      <a:pt x="419" y="83"/>
                      <a:pt x="419" y="140"/>
                    </a:cubicBezTo>
                    <a:cubicBezTo>
                      <a:pt x="419" y="197"/>
                      <a:pt x="327" y="268"/>
                      <a:pt x="230" y="266"/>
                    </a:cubicBezTo>
                    <a:cubicBezTo>
                      <a:pt x="133" y="264"/>
                      <a:pt x="116" y="260"/>
                      <a:pt x="131" y="240"/>
                    </a:cubicBezTo>
                    <a:cubicBezTo>
                      <a:pt x="146" y="220"/>
                      <a:pt x="144" y="189"/>
                      <a:pt x="117" y="180"/>
                    </a:cubicBezTo>
                    <a:cubicBezTo>
                      <a:pt x="90" y="171"/>
                      <a:pt x="63" y="173"/>
                      <a:pt x="44" y="173"/>
                    </a:cubicBezTo>
                    <a:cubicBezTo>
                      <a:pt x="25" y="173"/>
                      <a:pt x="0" y="184"/>
                      <a:pt x="0" y="1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83633D"/>
                  </a:gs>
                  <a:gs pos="5000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 w="3175">
                <a:solidFill>
                  <a:srgbClr val="A19F4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0385" name="Oval 8337"/>
              <p:cNvSpPr>
                <a:spLocks noChangeArrowheads="1"/>
              </p:cNvSpPr>
              <p:nvPr/>
            </p:nvSpPr>
            <p:spPr bwMode="auto">
              <a:xfrm>
                <a:off x="1592" y="1119"/>
                <a:ext cx="207" cy="103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gamma/>
                      <a:shade val="5098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50980"/>
                      <a:invGamma/>
                    </a:schemeClr>
                  </a:gs>
                </a:gsLst>
                <a:lin ang="5400000" scaled="1"/>
              </a:gradFill>
              <a:ln w="12700">
                <a:solidFill>
                  <a:srgbClr val="8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r>
                  <a:rPr lang="en-US" sz="900" smtClean="0">
                    <a:ea typeface="ＭＳ Ｐゴシック" charset="0"/>
                    <a:cs typeface="Arial" charset="0"/>
                  </a:rPr>
                  <a:t>GTP</a:t>
                </a:r>
              </a:p>
            </p:txBody>
          </p:sp>
          <p:sp>
            <p:nvSpPr>
              <p:cNvPr id="60118" name="Rectangle 8338"/>
              <p:cNvSpPr>
                <a:spLocks noChangeArrowheads="1"/>
              </p:cNvSpPr>
              <p:nvPr/>
            </p:nvSpPr>
            <p:spPr bwMode="auto">
              <a:xfrm>
                <a:off x="1703" y="1001"/>
                <a:ext cx="31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 smtClean="0">
                    <a:ea typeface="ＭＳ Ｐゴシック" charset="0"/>
                    <a:cs typeface="Arial" charset="0"/>
                  </a:rPr>
                  <a:t>RAS</a:t>
                </a:r>
              </a:p>
            </p:txBody>
          </p:sp>
        </p:grpSp>
      </p:grpSp>
      <p:sp>
        <p:nvSpPr>
          <p:cNvPr id="59421" name="Oval 8339"/>
          <p:cNvSpPr>
            <a:spLocks noChangeAspect="1" noChangeArrowheads="1"/>
          </p:cNvSpPr>
          <p:nvPr/>
        </p:nvSpPr>
        <p:spPr bwMode="auto">
          <a:xfrm>
            <a:off x="5106988" y="935038"/>
            <a:ext cx="503237" cy="247650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PAK</a:t>
            </a:r>
          </a:p>
        </p:txBody>
      </p:sp>
      <p:sp>
        <p:nvSpPr>
          <p:cNvPr id="59422" name="Freeform 8340"/>
          <p:cNvSpPr>
            <a:spLocks/>
          </p:cNvSpPr>
          <p:nvPr/>
        </p:nvSpPr>
        <p:spPr bwMode="auto">
          <a:xfrm>
            <a:off x="4781550" y="1050925"/>
            <a:ext cx="300038" cy="117475"/>
          </a:xfrm>
          <a:custGeom>
            <a:avLst/>
            <a:gdLst>
              <a:gd name="T0" fmla="*/ 189 w 189"/>
              <a:gd name="T1" fmla="*/ 0 h 74"/>
              <a:gd name="T2" fmla="*/ 0 w 189"/>
              <a:gd name="T3" fmla="*/ 68 h 74"/>
              <a:gd name="T4" fmla="*/ 0 60000 65536"/>
              <a:gd name="T5" fmla="*/ 0 60000 65536"/>
              <a:gd name="T6" fmla="*/ 0 w 189"/>
              <a:gd name="T7" fmla="*/ 0 h 74"/>
              <a:gd name="T8" fmla="*/ 189 w 189"/>
              <a:gd name="T9" fmla="*/ 74 h 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89" h="74">
                <a:moveTo>
                  <a:pt x="189" y="0"/>
                </a:moveTo>
                <a:cubicBezTo>
                  <a:pt x="138" y="13"/>
                  <a:pt x="122" y="74"/>
                  <a:pt x="0" y="6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23" name="Group 8341"/>
          <p:cNvGrpSpPr>
            <a:grpSpLocks/>
          </p:cNvGrpSpPr>
          <p:nvPr/>
        </p:nvGrpSpPr>
        <p:grpSpPr bwMode="auto">
          <a:xfrm>
            <a:off x="6659563" y="822325"/>
            <a:ext cx="992187" cy="1106488"/>
            <a:chOff x="4315" y="503"/>
            <a:chExt cx="625" cy="697"/>
          </a:xfrm>
        </p:grpSpPr>
        <p:grpSp>
          <p:nvGrpSpPr>
            <p:cNvPr id="60097" name="Group 8342"/>
            <p:cNvGrpSpPr>
              <a:grpSpLocks noChangeAspect="1"/>
            </p:cNvGrpSpPr>
            <p:nvPr/>
          </p:nvGrpSpPr>
          <p:grpSpPr bwMode="auto">
            <a:xfrm>
              <a:off x="4332" y="503"/>
              <a:ext cx="608" cy="697"/>
              <a:chOff x="4357" y="2797"/>
              <a:chExt cx="477" cy="548"/>
            </a:xfrm>
          </p:grpSpPr>
          <p:sp>
            <p:nvSpPr>
              <p:cNvPr id="60099" name="Freeform 8343"/>
              <p:cNvSpPr>
                <a:spLocks noChangeAspect="1"/>
              </p:cNvSpPr>
              <p:nvPr/>
            </p:nvSpPr>
            <p:spPr bwMode="auto">
              <a:xfrm rot="10800000" flipV="1">
                <a:off x="4643" y="2797"/>
                <a:ext cx="21" cy="112"/>
              </a:xfrm>
              <a:custGeom>
                <a:avLst/>
                <a:gdLst>
                  <a:gd name="T0" fmla="*/ 23 w 46"/>
                  <a:gd name="T1" fmla="*/ 0 h 204"/>
                  <a:gd name="T2" fmla="*/ 0 w 46"/>
                  <a:gd name="T3" fmla="*/ 91 h 204"/>
                  <a:gd name="T4" fmla="*/ 46 w 46"/>
                  <a:gd name="T5" fmla="*/ 136 h 204"/>
                  <a:gd name="T6" fmla="*/ 23 w 46"/>
                  <a:gd name="T7" fmla="*/ 204 h 2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04"/>
                  <a:gd name="T14" fmla="*/ 46 w 46"/>
                  <a:gd name="T15" fmla="*/ 204 h 2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04">
                    <a:moveTo>
                      <a:pt x="23" y="0"/>
                    </a:moveTo>
                    <a:lnTo>
                      <a:pt x="0" y="91"/>
                    </a:lnTo>
                    <a:lnTo>
                      <a:pt x="46" y="136"/>
                    </a:lnTo>
                    <a:lnTo>
                      <a:pt x="23" y="204"/>
                    </a:lnTo>
                  </a:path>
                </a:pathLst>
              </a:custGeom>
              <a:noFill/>
              <a:ln w="38100">
                <a:solidFill>
                  <a:srgbClr val="00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60100" name="Group 8344"/>
              <p:cNvGrpSpPr>
                <a:grpSpLocks noChangeAspect="1"/>
              </p:cNvGrpSpPr>
              <p:nvPr/>
            </p:nvGrpSpPr>
            <p:grpSpPr bwMode="auto">
              <a:xfrm>
                <a:off x="4357" y="2873"/>
                <a:ext cx="477" cy="472"/>
                <a:chOff x="4357" y="2873"/>
                <a:chExt cx="477" cy="472"/>
              </a:xfrm>
            </p:grpSpPr>
            <p:sp>
              <p:nvSpPr>
                <p:cNvPr id="60101" name="Freeform 8345"/>
                <p:cNvSpPr>
                  <a:spLocks noChangeAspect="1"/>
                </p:cNvSpPr>
                <p:nvPr/>
              </p:nvSpPr>
              <p:spPr bwMode="auto">
                <a:xfrm flipH="1">
                  <a:off x="4373" y="2885"/>
                  <a:ext cx="461" cy="460"/>
                </a:xfrm>
                <a:custGeom>
                  <a:avLst/>
                  <a:gdLst>
                    <a:gd name="T0" fmla="*/ 920 w 2239"/>
                    <a:gd name="T1" fmla="*/ 1 h 2236"/>
                    <a:gd name="T2" fmla="*/ 1235 w 2239"/>
                    <a:gd name="T3" fmla="*/ 360 h 2236"/>
                    <a:gd name="T4" fmla="*/ 938 w 2239"/>
                    <a:gd name="T5" fmla="*/ 703 h 2236"/>
                    <a:gd name="T6" fmla="*/ 727 w 2239"/>
                    <a:gd name="T7" fmla="*/ 633 h 2236"/>
                    <a:gd name="T8" fmla="*/ 650 w 2239"/>
                    <a:gd name="T9" fmla="*/ 700 h 2236"/>
                    <a:gd name="T10" fmla="*/ 782 w 2239"/>
                    <a:gd name="T11" fmla="*/ 808 h 2236"/>
                    <a:gd name="T12" fmla="*/ 1004 w 2239"/>
                    <a:gd name="T13" fmla="*/ 868 h 2236"/>
                    <a:gd name="T14" fmla="*/ 1096 w 2239"/>
                    <a:gd name="T15" fmla="*/ 714 h 2236"/>
                    <a:gd name="T16" fmla="*/ 1258 w 2239"/>
                    <a:gd name="T17" fmla="*/ 618 h 2236"/>
                    <a:gd name="T18" fmla="*/ 1354 w 2239"/>
                    <a:gd name="T19" fmla="*/ 390 h 2236"/>
                    <a:gd name="T20" fmla="*/ 1564 w 2239"/>
                    <a:gd name="T21" fmla="*/ 412 h 2236"/>
                    <a:gd name="T22" fmla="*/ 1823 w 2239"/>
                    <a:gd name="T23" fmla="*/ 292 h 2236"/>
                    <a:gd name="T24" fmla="*/ 2239 w 2239"/>
                    <a:gd name="T25" fmla="*/ 979 h 2236"/>
                    <a:gd name="T26" fmla="*/ 2025 w 2239"/>
                    <a:gd name="T27" fmla="*/ 1171 h 2236"/>
                    <a:gd name="T28" fmla="*/ 2208 w 2239"/>
                    <a:gd name="T29" fmla="*/ 1397 h 2236"/>
                    <a:gd name="T30" fmla="*/ 1846 w 2239"/>
                    <a:gd name="T31" fmla="*/ 1694 h 2236"/>
                    <a:gd name="T32" fmla="*/ 1592 w 2239"/>
                    <a:gd name="T33" fmla="*/ 1604 h 2236"/>
                    <a:gd name="T34" fmla="*/ 1440 w 2239"/>
                    <a:gd name="T35" fmla="*/ 1720 h 2236"/>
                    <a:gd name="T36" fmla="*/ 1294 w 2239"/>
                    <a:gd name="T37" fmla="*/ 2152 h 2236"/>
                    <a:gd name="T38" fmla="*/ 576 w 2239"/>
                    <a:gd name="T39" fmla="*/ 2072 h 2236"/>
                    <a:gd name="T40" fmla="*/ 92 w 2239"/>
                    <a:gd name="T41" fmla="*/ 2108 h 2236"/>
                    <a:gd name="T42" fmla="*/ 576 w 2239"/>
                    <a:gd name="T43" fmla="*/ 1934 h 2236"/>
                    <a:gd name="T44" fmla="*/ 1196 w 2239"/>
                    <a:gd name="T45" fmla="*/ 2018 h 2236"/>
                    <a:gd name="T46" fmla="*/ 1300 w 2239"/>
                    <a:gd name="T47" fmla="*/ 1666 h 2236"/>
                    <a:gd name="T48" fmla="*/ 1456 w 2239"/>
                    <a:gd name="T49" fmla="*/ 1430 h 2236"/>
                    <a:gd name="T50" fmla="*/ 1360 w 2239"/>
                    <a:gd name="T51" fmla="*/ 1012 h 2236"/>
                    <a:gd name="T52" fmla="*/ 1474 w 2239"/>
                    <a:gd name="T53" fmla="*/ 538 h 2236"/>
                    <a:gd name="T54" fmla="*/ 1390 w 2239"/>
                    <a:gd name="T55" fmla="*/ 520 h 2236"/>
                    <a:gd name="T56" fmla="*/ 1338 w 2239"/>
                    <a:gd name="T57" fmla="*/ 698 h 2236"/>
                    <a:gd name="T58" fmla="*/ 1172 w 2239"/>
                    <a:gd name="T59" fmla="*/ 790 h 2236"/>
                    <a:gd name="T60" fmla="*/ 1172 w 2239"/>
                    <a:gd name="T61" fmla="*/ 1012 h 2236"/>
                    <a:gd name="T62" fmla="*/ 1234 w 2239"/>
                    <a:gd name="T63" fmla="*/ 1544 h 2236"/>
                    <a:gd name="T64" fmla="*/ 596 w 2239"/>
                    <a:gd name="T65" fmla="*/ 1516 h 2236"/>
                    <a:gd name="T66" fmla="*/ 524 w 2239"/>
                    <a:gd name="T67" fmla="*/ 912 h 2236"/>
                    <a:gd name="T68" fmla="*/ 540 w 2239"/>
                    <a:gd name="T69" fmla="*/ 686 h 2236"/>
                    <a:gd name="T70" fmla="*/ 649 w 2239"/>
                    <a:gd name="T71" fmla="*/ 531 h 2236"/>
                    <a:gd name="T72" fmla="*/ 595 w 2239"/>
                    <a:gd name="T73" fmla="*/ 331 h 2236"/>
                    <a:gd name="T74" fmla="*/ 920 w 2239"/>
                    <a:gd name="T75" fmla="*/ 1 h 22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239"/>
                    <a:gd name="T115" fmla="*/ 0 h 2236"/>
                    <a:gd name="T116" fmla="*/ 2239 w 2239"/>
                    <a:gd name="T117" fmla="*/ 2236 h 22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239" h="2236">
                      <a:moveTo>
                        <a:pt x="920" y="1"/>
                      </a:moveTo>
                      <a:cubicBezTo>
                        <a:pt x="1128" y="2"/>
                        <a:pt x="1236" y="188"/>
                        <a:pt x="1235" y="360"/>
                      </a:cubicBezTo>
                      <a:cubicBezTo>
                        <a:pt x="1234" y="532"/>
                        <a:pt x="1080" y="705"/>
                        <a:pt x="938" y="703"/>
                      </a:cubicBezTo>
                      <a:cubicBezTo>
                        <a:pt x="796" y="701"/>
                        <a:pt x="761" y="661"/>
                        <a:pt x="727" y="633"/>
                      </a:cubicBezTo>
                      <a:cubicBezTo>
                        <a:pt x="693" y="605"/>
                        <a:pt x="656" y="658"/>
                        <a:pt x="650" y="700"/>
                      </a:cubicBezTo>
                      <a:cubicBezTo>
                        <a:pt x="644" y="742"/>
                        <a:pt x="664" y="814"/>
                        <a:pt x="782" y="808"/>
                      </a:cubicBezTo>
                      <a:cubicBezTo>
                        <a:pt x="900" y="802"/>
                        <a:pt x="966" y="834"/>
                        <a:pt x="1004" y="868"/>
                      </a:cubicBezTo>
                      <a:cubicBezTo>
                        <a:pt x="1042" y="902"/>
                        <a:pt x="1038" y="770"/>
                        <a:pt x="1096" y="714"/>
                      </a:cubicBezTo>
                      <a:cubicBezTo>
                        <a:pt x="1154" y="658"/>
                        <a:pt x="1226" y="668"/>
                        <a:pt x="1258" y="618"/>
                      </a:cubicBezTo>
                      <a:cubicBezTo>
                        <a:pt x="1290" y="568"/>
                        <a:pt x="1284" y="412"/>
                        <a:pt x="1354" y="390"/>
                      </a:cubicBezTo>
                      <a:cubicBezTo>
                        <a:pt x="1424" y="368"/>
                        <a:pt x="1517" y="475"/>
                        <a:pt x="1564" y="412"/>
                      </a:cubicBezTo>
                      <a:cubicBezTo>
                        <a:pt x="1611" y="349"/>
                        <a:pt x="1671" y="290"/>
                        <a:pt x="1823" y="292"/>
                      </a:cubicBezTo>
                      <a:cubicBezTo>
                        <a:pt x="1975" y="294"/>
                        <a:pt x="2236" y="518"/>
                        <a:pt x="2239" y="979"/>
                      </a:cubicBezTo>
                      <a:cubicBezTo>
                        <a:pt x="2064" y="1024"/>
                        <a:pt x="2030" y="1101"/>
                        <a:pt x="2025" y="1171"/>
                      </a:cubicBezTo>
                      <a:cubicBezTo>
                        <a:pt x="2020" y="1241"/>
                        <a:pt x="2035" y="1348"/>
                        <a:pt x="2208" y="1397"/>
                      </a:cubicBezTo>
                      <a:cubicBezTo>
                        <a:pt x="2171" y="1494"/>
                        <a:pt x="2000" y="1694"/>
                        <a:pt x="1846" y="1694"/>
                      </a:cubicBezTo>
                      <a:cubicBezTo>
                        <a:pt x="1692" y="1694"/>
                        <a:pt x="1644" y="1658"/>
                        <a:pt x="1592" y="1604"/>
                      </a:cubicBezTo>
                      <a:cubicBezTo>
                        <a:pt x="1540" y="1550"/>
                        <a:pt x="1462" y="1650"/>
                        <a:pt x="1440" y="1720"/>
                      </a:cubicBezTo>
                      <a:cubicBezTo>
                        <a:pt x="1418" y="1790"/>
                        <a:pt x="1453" y="2068"/>
                        <a:pt x="1294" y="2152"/>
                      </a:cubicBezTo>
                      <a:cubicBezTo>
                        <a:pt x="1135" y="2236"/>
                        <a:pt x="776" y="2079"/>
                        <a:pt x="576" y="2072"/>
                      </a:cubicBezTo>
                      <a:cubicBezTo>
                        <a:pt x="376" y="2065"/>
                        <a:pt x="184" y="2170"/>
                        <a:pt x="92" y="2108"/>
                      </a:cubicBezTo>
                      <a:cubicBezTo>
                        <a:pt x="0" y="2046"/>
                        <a:pt x="391" y="1947"/>
                        <a:pt x="576" y="1934"/>
                      </a:cubicBezTo>
                      <a:cubicBezTo>
                        <a:pt x="760" y="1919"/>
                        <a:pt x="1075" y="2063"/>
                        <a:pt x="1196" y="2018"/>
                      </a:cubicBezTo>
                      <a:cubicBezTo>
                        <a:pt x="1315" y="1956"/>
                        <a:pt x="1257" y="1764"/>
                        <a:pt x="1300" y="1666"/>
                      </a:cubicBezTo>
                      <a:cubicBezTo>
                        <a:pt x="1343" y="1568"/>
                        <a:pt x="1446" y="1539"/>
                        <a:pt x="1456" y="1430"/>
                      </a:cubicBezTo>
                      <a:cubicBezTo>
                        <a:pt x="1408" y="1335"/>
                        <a:pt x="1360" y="1258"/>
                        <a:pt x="1360" y="1012"/>
                      </a:cubicBezTo>
                      <a:cubicBezTo>
                        <a:pt x="1360" y="766"/>
                        <a:pt x="1495" y="577"/>
                        <a:pt x="1474" y="538"/>
                      </a:cubicBezTo>
                      <a:cubicBezTo>
                        <a:pt x="1453" y="499"/>
                        <a:pt x="1422" y="488"/>
                        <a:pt x="1390" y="520"/>
                      </a:cubicBezTo>
                      <a:cubicBezTo>
                        <a:pt x="1358" y="552"/>
                        <a:pt x="1382" y="662"/>
                        <a:pt x="1338" y="698"/>
                      </a:cubicBezTo>
                      <a:cubicBezTo>
                        <a:pt x="1294" y="734"/>
                        <a:pt x="1204" y="760"/>
                        <a:pt x="1172" y="790"/>
                      </a:cubicBezTo>
                      <a:cubicBezTo>
                        <a:pt x="1140" y="820"/>
                        <a:pt x="1078" y="914"/>
                        <a:pt x="1172" y="1012"/>
                      </a:cubicBezTo>
                      <a:cubicBezTo>
                        <a:pt x="1266" y="1110"/>
                        <a:pt x="1362" y="1378"/>
                        <a:pt x="1234" y="1544"/>
                      </a:cubicBezTo>
                      <a:cubicBezTo>
                        <a:pt x="1106" y="1710"/>
                        <a:pt x="816" y="1730"/>
                        <a:pt x="596" y="1516"/>
                      </a:cubicBezTo>
                      <a:cubicBezTo>
                        <a:pt x="376" y="1302"/>
                        <a:pt x="402" y="1038"/>
                        <a:pt x="524" y="912"/>
                      </a:cubicBezTo>
                      <a:cubicBezTo>
                        <a:pt x="646" y="786"/>
                        <a:pt x="532" y="766"/>
                        <a:pt x="540" y="686"/>
                      </a:cubicBezTo>
                      <a:cubicBezTo>
                        <a:pt x="548" y="606"/>
                        <a:pt x="659" y="579"/>
                        <a:pt x="649" y="531"/>
                      </a:cubicBezTo>
                      <a:cubicBezTo>
                        <a:pt x="639" y="483"/>
                        <a:pt x="597" y="466"/>
                        <a:pt x="595" y="331"/>
                      </a:cubicBezTo>
                      <a:cubicBezTo>
                        <a:pt x="593" y="196"/>
                        <a:pt x="712" y="0"/>
                        <a:pt x="920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EBE6"/>
                    </a:gs>
                    <a:gs pos="100000">
                      <a:srgbClr val="333399"/>
                    </a:gs>
                  </a:gsLst>
                  <a:lin ang="5400000" scaled="1"/>
                </a:gra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2" name="Oval 8346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560" y="2873"/>
                  <a:ext cx="169" cy="10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3" name="Oval 8347"/>
                <p:cNvSpPr>
                  <a:spLocks noChangeAspect="1" noChangeArrowheads="1"/>
                </p:cNvSpPr>
                <p:nvPr/>
              </p:nvSpPr>
              <p:spPr bwMode="auto">
                <a:xfrm rot="21334040" flipH="1">
                  <a:off x="4573" y="3157"/>
                  <a:ext cx="138" cy="8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4" name="AutoShape 8348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4601" y="2920"/>
                  <a:ext cx="89" cy="135"/>
                </a:xfrm>
                <a:prstGeom prst="moon">
                  <a:avLst>
                    <a:gd name="adj" fmla="val 80560"/>
                  </a:avLst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00EBE6">
                        <a:alpha val="0"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 cap="rnd">
                      <a:solidFill>
                        <a:srgbClr val="000000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5" name="Oval 834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571" y="3025"/>
                  <a:ext cx="192" cy="1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6" name="Oval 8350"/>
                <p:cNvSpPr>
                  <a:spLocks noChangeAspect="1" noChangeArrowheads="1"/>
                </p:cNvSpPr>
                <p:nvPr/>
              </p:nvSpPr>
              <p:spPr bwMode="auto">
                <a:xfrm rot="1623664" flipH="1">
                  <a:off x="4392" y="3117"/>
                  <a:ext cx="132" cy="11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7" name="Oval 8351"/>
                <p:cNvSpPr>
                  <a:spLocks noChangeAspect="1" noChangeArrowheads="1"/>
                </p:cNvSpPr>
                <p:nvPr/>
              </p:nvSpPr>
              <p:spPr bwMode="auto">
                <a:xfrm rot="20454894" flipH="1">
                  <a:off x="4372" y="2923"/>
                  <a:ext cx="175" cy="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8" name="Oval 8352"/>
                <p:cNvSpPr>
                  <a:spLocks noChangeAspect="1" noChangeArrowheads="1"/>
                </p:cNvSpPr>
                <p:nvPr/>
              </p:nvSpPr>
              <p:spPr bwMode="auto">
                <a:xfrm rot="1639883" flipH="1">
                  <a:off x="4548" y="3024"/>
                  <a:ext cx="54" cy="1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09" name="Oval 8353"/>
                <p:cNvSpPr>
                  <a:spLocks noChangeAspect="1" noChangeArrowheads="1"/>
                </p:cNvSpPr>
                <p:nvPr/>
              </p:nvSpPr>
              <p:spPr bwMode="auto">
                <a:xfrm rot="1273117" flipH="1">
                  <a:off x="4536" y="2964"/>
                  <a:ext cx="35" cy="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10" name="Oval 8354"/>
                <p:cNvSpPr>
                  <a:spLocks noChangeAspect="1" noChangeArrowheads="1"/>
                </p:cNvSpPr>
                <p:nvPr/>
              </p:nvSpPr>
              <p:spPr bwMode="auto">
                <a:xfrm rot="214766" flipH="1">
                  <a:off x="4689" y="3283"/>
                  <a:ext cx="62" cy="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BBCFF"/>
                    </a:gs>
                    <a:gs pos="100000">
                      <a:srgbClr val="4857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11" name="Oval 8355"/>
                <p:cNvSpPr>
                  <a:spLocks noChangeAspect="1" noChangeArrowheads="1"/>
                </p:cNvSpPr>
                <p:nvPr/>
              </p:nvSpPr>
              <p:spPr bwMode="auto">
                <a:xfrm rot="2356961" flipH="1">
                  <a:off x="4540" y="3304"/>
                  <a:ext cx="55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E1E5C"/>
                    </a:gs>
                    <a:gs pos="100000">
                      <a:srgbClr val="0E0E2B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112" name="Rectangle 8356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86"/>
                  <a:ext cx="210" cy="1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900" smtClean="0">
                      <a:solidFill>
                        <a:srgbClr val="FFFF00"/>
                      </a:solidFill>
                      <a:ea typeface="ＭＳ Ｐゴシック" charset="0"/>
                      <a:cs typeface="Arial" charset="0"/>
                    </a:rPr>
                    <a:t>SRC</a:t>
                  </a:r>
                </a:p>
              </p:txBody>
            </p:sp>
          </p:grpSp>
        </p:grpSp>
        <p:sp>
          <p:nvSpPr>
            <p:cNvPr id="60098" name="Oval 8357"/>
            <p:cNvSpPr>
              <a:spLocks noChangeAspect="1" noChangeArrowheads="1"/>
            </p:cNvSpPr>
            <p:nvPr/>
          </p:nvSpPr>
          <p:spPr bwMode="auto">
            <a:xfrm flipH="1">
              <a:off x="4315" y="985"/>
              <a:ext cx="184" cy="10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800" smtClean="0">
                  <a:ea typeface="ＭＳ Ｐゴシック" charset="0"/>
                  <a:cs typeface="Arial" charset="0"/>
                </a:rPr>
                <a:t>419</a:t>
              </a:r>
            </a:p>
          </p:txBody>
        </p:sp>
      </p:grpSp>
      <p:sp>
        <p:nvSpPr>
          <p:cNvPr id="59424" name="Freeform 8358"/>
          <p:cNvSpPr>
            <a:spLocks/>
          </p:cNvSpPr>
          <p:nvPr/>
        </p:nvSpPr>
        <p:spPr bwMode="auto">
          <a:xfrm>
            <a:off x="4929188" y="1193800"/>
            <a:ext cx="1797050" cy="457200"/>
          </a:xfrm>
          <a:custGeom>
            <a:avLst/>
            <a:gdLst>
              <a:gd name="T0" fmla="*/ 1132 w 1132"/>
              <a:gd name="T1" fmla="*/ 218 h 288"/>
              <a:gd name="T2" fmla="*/ 0 w 1132"/>
              <a:gd name="T3" fmla="*/ 45 h 288"/>
              <a:gd name="T4" fmla="*/ 0 60000 65536"/>
              <a:gd name="T5" fmla="*/ 0 60000 65536"/>
              <a:gd name="T6" fmla="*/ 0 w 1132"/>
              <a:gd name="T7" fmla="*/ 0 h 288"/>
              <a:gd name="T8" fmla="*/ 1132 w 1132"/>
              <a:gd name="T9" fmla="*/ 288 h 28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32" h="288">
                <a:moveTo>
                  <a:pt x="1132" y="218"/>
                </a:moveTo>
                <a:cubicBezTo>
                  <a:pt x="857" y="288"/>
                  <a:pt x="294" y="0"/>
                  <a:pt x="0" y="45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25" name="Group 8359"/>
          <p:cNvGrpSpPr>
            <a:grpSpLocks/>
          </p:cNvGrpSpPr>
          <p:nvPr/>
        </p:nvGrpSpPr>
        <p:grpSpPr bwMode="auto">
          <a:xfrm>
            <a:off x="6970713" y="193675"/>
            <a:ext cx="1898650" cy="458788"/>
            <a:chOff x="4521" y="0"/>
            <a:chExt cx="1196" cy="289"/>
          </a:xfrm>
        </p:grpSpPr>
        <p:grpSp>
          <p:nvGrpSpPr>
            <p:cNvPr id="60091" name="Group 8360"/>
            <p:cNvGrpSpPr>
              <a:grpSpLocks/>
            </p:cNvGrpSpPr>
            <p:nvPr/>
          </p:nvGrpSpPr>
          <p:grpSpPr bwMode="auto">
            <a:xfrm>
              <a:off x="4521" y="0"/>
              <a:ext cx="1189" cy="135"/>
              <a:chOff x="0" y="695"/>
              <a:chExt cx="1189" cy="135"/>
            </a:xfrm>
          </p:grpSpPr>
          <p:sp>
            <p:nvSpPr>
              <p:cNvPr id="60095" name="Text Box 8361"/>
              <p:cNvSpPr txBox="1">
                <a:spLocks noChangeArrowheads="1"/>
              </p:cNvSpPr>
              <p:nvPr/>
            </p:nvSpPr>
            <p:spPr bwMode="auto">
              <a:xfrm>
                <a:off x="0" y="695"/>
                <a:ext cx="946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ysDot"/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cs typeface="Arial" charset="0"/>
                  </a:rPr>
                  <a:t>Activating phosphorylation</a:t>
                </a:r>
              </a:p>
            </p:txBody>
          </p:sp>
          <p:sp>
            <p:nvSpPr>
              <p:cNvPr id="60096" name="Oval 8362"/>
              <p:cNvSpPr>
                <a:spLocks noChangeAspect="1" noChangeArrowheads="1"/>
              </p:cNvSpPr>
              <p:nvPr/>
            </p:nvSpPr>
            <p:spPr bwMode="auto">
              <a:xfrm flipH="1">
                <a:off x="983" y="707"/>
                <a:ext cx="206" cy="110"/>
              </a:xfrm>
              <a:prstGeom prst="ellipse">
                <a:avLst/>
              </a:prstGeom>
              <a:gradFill rotWithShape="1">
                <a:gsLst>
                  <a:gs pos="0">
                    <a:srgbClr val="66FF66"/>
                  </a:gs>
                  <a:gs pos="100000">
                    <a:srgbClr val="2F762F"/>
                  </a:gs>
                </a:gsLst>
                <a:path path="shape">
                  <a:fillToRect l="50000" t="50000" r="50000" b="50000"/>
                </a:path>
              </a:gradFill>
              <a:ln w="31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900" smtClean="0">
                    <a:solidFill>
                      <a:srgbClr val="FFFF00"/>
                    </a:solidFill>
                    <a:ea typeface="ＭＳ Ｐゴシック" charset="0"/>
                    <a:cs typeface="Arial" charset="0"/>
                  </a:rPr>
                  <a:t>Y</a:t>
                </a:r>
                <a:r>
                  <a:rPr lang="en-US" sz="900" smtClean="0">
                    <a:ea typeface="ＭＳ Ｐゴシック" charset="0"/>
                    <a:cs typeface="Arial" charset="0"/>
                  </a:rPr>
                  <a:t>341</a:t>
                </a:r>
              </a:p>
            </p:txBody>
          </p:sp>
        </p:grpSp>
        <p:grpSp>
          <p:nvGrpSpPr>
            <p:cNvPr id="60092" name="Group 8363"/>
            <p:cNvGrpSpPr>
              <a:grpSpLocks/>
            </p:cNvGrpSpPr>
            <p:nvPr/>
          </p:nvGrpSpPr>
          <p:grpSpPr bwMode="auto">
            <a:xfrm>
              <a:off x="4521" y="154"/>
              <a:ext cx="1196" cy="135"/>
              <a:chOff x="0" y="831"/>
              <a:chExt cx="1196" cy="135"/>
            </a:xfrm>
          </p:grpSpPr>
          <p:sp>
            <p:nvSpPr>
              <p:cNvPr id="60093" name="Text Box 8364"/>
              <p:cNvSpPr txBox="1">
                <a:spLocks noChangeArrowheads="1"/>
              </p:cNvSpPr>
              <p:nvPr/>
            </p:nvSpPr>
            <p:spPr bwMode="auto">
              <a:xfrm>
                <a:off x="0" y="831"/>
                <a:ext cx="92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ysDot"/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cs typeface="Arial" charset="0"/>
                  </a:rPr>
                  <a:t>Inhibiting phosphorylation</a:t>
                </a:r>
              </a:p>
            </p:txBody>
          </p:sp>
          <p:sp>
            <p:nvSpPr>
              <p:cNvPr id="60094" name="Oval 8365"/>
              <p:cNvSpPr>
                <a:spLocks noChangeAspect="1" noChangeArrowheads="1"/>
              </p:cNvSpPr>
              <p:nvPr/>
            </p:nvSpPr>
            <p:spPr bwMode="auto">
              <a:xfrm>
                <a:off x="983" y="843"/>
                <a:ext cx="213" cy="114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shape">
                  <a:fillToRect l="50000" t="50000" r="50000" b="50000"/>
                </a:path>
              </a:gradFill>
              <a:ln w="6350">
                <a:solidFill>
                  <a:srgbClr val="74001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900" smtClean="0">
                    <a:solidFill>
                      <a:srgbClr val="FFFFCC"/>
                    </a:solidFill>
                    <a:ea typeface="ＭＳ Ｐゴシック" charset="0"/>
                    <a:cs typeface="Arial" charset="0"/>
                  </a:rPr>
                  <a:t>S</a:t>
                </a:r>
                <a:r>
                  <a:rPr lang="en-US" sz="900" smtClean="0">
                    <a:solidFill>
                      <a:srgbClr val="4D0808"/>
                    </a:solidFill>
                    <a:ea typeface="ＭＳ Ｐゴシック" charset="0"/>
                    <a:cs typeface="Arial" charset="0"/>
                  </a:rPr>
                  <a:t>259</a:t>
                </a:r>
              </a:p>
            </p:txBody>
          </p:sp>
        </p:grpSp>
      </p:grpSp>
      <p:grpSp>
        <p:nvGrpSpPr>
          <p:cNvPr id="59426" name="Group 8369"/>
          <p:cNvGrpSpPr>
            <a:grpSpLocks/>
          </p:cNvGrpSpPr>
          <p:nvPr/>
        </p:nvGrpSpPr>
        <p:grpSpPr bwMode="auto">
          <a:xfrm>
            <a:off x="2462213" y="412750"/>
            <a:ext cx="476250" cy="1019175"/>
            <a:chOff x="410" y="222"/>
            <a:chExt cx="300" cy="642"/>
          </a:xfrm>
        </p:grpSpPr>
        <p:sp>
          <p:nvSpPr>
            <p:cNvPr id="60088" name="AutoShape 8370"/>
            <p:cNvSpPr>
              <a:spLocks noChangeArrowheads="1"/>
            </p:cNvSpPr>
            <p:nvPr/>
          </p:nvSpPr>
          <p:spPr bwMode="auto">
            <a:xfrm>
              <a:off x="476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89" name="AutoShape 8371"/>
            <p:cNvSpPr>
              <a:spLocks noChangeArrowheads="1"/>
            </p:cNvSpPr>
            <p:nvPr/>
          </p:nvSpPr>
          <p:spPr bwMode="auto">
            <a:xfrm>
              <a:off x="577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90" name="Oval 8372"/>
            <p:cNvSpPr>
              <a:spLocks noChangeArrowheads="1"/>
            </p:cNvSpPr>
            <p:nvPr/>
          </p:nvSpPr>
          <p:spPr bwMode="auto">
            <a:xfrm>
              <a:off x="410" y="222"/>
              <a:ext cx="300" cy="198"/>
            </a:xfrm>
            <a:prstGeom prst="ellipse">
              <a:avLst/>
            </a:prstGeom>
            <a:gradFill rotWithShape="1">
              <a:gsLst>
                <a:gs pos="0">
                  <a:srgbClr val="405500"/>
                </a:gs>
                <a:gs pos="50000">
                  <a:srgbClr val="8AB800"/>
                </a:gs>
                <a:gs pos="100000">
                  <a:srgbClr val="4055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GF</a:t>
              </a:r>
            </a:p>
          </p:txBody>
        </p:sp>
      </p:grpSp>
      <p:sp>
        <p:nvSpPr>
          <p:cNvPr id="59427" name="Freeform 8373"/>
          <p:cNvSpPr>
            <a:spLocks/>
          </p:cNvSpPr>
          <p:nvPr/>
        </p:nvSpPr>
        <p:spPr bwMode="auto">
          <a:xfrm>
            <a:off x="2862263" y="858838"/>
            <a:ext cx="719137" cy="620712"/>
          </a:xfrm>
          <a:custGeom>
            <a:avLst/>
            <a:gdLst>
              <a:gd name="T0" fmla="*/ 0 w 410"/>
              <a:gd name="T1" fmla="*/ 171 h 391"/>
              <a:gd name="T2" fmla="*/ 410 w 410"/>
              <a:gd name="T3" fmla="*/ 123 h 391"/>
              <a:gd name="T4" fmla="*/ 0 60000 65536"/>
              <a:gd name="T5" fmla="*/ 0 60000 65536"/>
              <a:gd name="T6" fmla="*/ 0 w 410"/>
              <a:gd name="T7" fmla="*/ 0 h 391"/>
              <a:gd name="T8" fmla="*/ 410 w 410"/>
              <a:gd name="T9" fmla="*/ 391 h 39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10" h="391">
                <a:moveTo>
                  <a:pt x="0" y="171"/>
                </a:moveTo>
                <a:cubicBezTo>
                  <a:pt x="303" y="391"/>
                  <a:pt x="200" y="0"/>
                  <a:pt x="410" y="123"/>
                </a:cubicBezTo>
              </a:path>
            </a:pathLst>
          </a:cu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28" name="Freeform 8374"/>
          <p:cNvSpPr>
            <a:spLocks/>
          </p:cNvSpPr>
          <p:nvPr/>
        </p:nvSpPr>
        <p:spPr bwMode="auto">
          <a:xfrm>
            <a:off x="3187700" y="1690688"/>
            <a:ext cx="903288" cy="488950"/>
          </a:xfrm>
          <a:custGeom>
            <a:avLst/>
            <a:gdLst>
              <a:gd name="T0" fmla="*/ 809 w 809"/>
              <a:gd name="T1" fmla="*/ 0 h 308"/>
              <a:gd name="T2" fmla="*/ 127 w 809"/>
              <a:gd name="T3" fmla="*/ 74 h 308"/>
              <a:gd name="T4" fmla="*/ 47 w 809"/>
              <a:gd name="T5" fmla="*/ 308 h 308"/>
              <a:gd name="T6" fmla="*/ 0 60000 65536"/>
              <a:gd name="T7" fmla="*/ 0 60000 65536"/>
              <a:gd name="T8" fmla="*/ 0 60000 65536"/>
              <a:gd name="T9" fmla="*/ 0 w 809"/>
              <a:gd name="T10" fmla="*/ 0 h 308"/>
              <a:gd name="T11" fmla="*/ 809 w 809"/>
              <a:gd name="T12" fmla="*/ 308 h 30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9" h="308">
                <a:moveTo>
                  <a:pt x="809" y="0"/>
                </a:moveTo>
                <a:cubicBezTo>
                  <a:pt x="708" y="38"/>
                  <a:pt x="254" y="23"/>
                  <a:pt x="127" y="74"/>
                </a:cubicBezTo>
                <a:cubicBezTo>
                  <a:pt x="0" y="125"/>
                  <a:pt x="64" y="259"/>
                  <a:pt x="47" y="308"/>
                </a:cubicBezTo>
              </a:path>
            </a:pathLst>
          </a:cu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29" name="Oval 8375"/>
          <p:cNvSpPr>
            <a:spLocks noChangeAspect="1" noChangeArrowheads="1"/>
          </p:cNvSpPr>
          <p:nvPr/>
        </p:nvSpPr>
        <p:spPr bwMode="auto">
          <a:xfrm flipH="1">
            <a:off x="2909888" y="2325688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MEK1/2</a:t>
            </a:r>
          </a:p>
        </p:txBody>
      </p:sp>
      <p:sp>
        <p:nvSpPr>
          <p:cNvPr id="59430" name="Oval 8376"/>
          <p:cNvSpPr>
            <a:spLocks noChangeAspect="1" noChangeArrowheads="1"/>
          </p:cNvSpPr>
          <p:nvPr/>
        </p:nvSpPr>
        <p:spPr bwMode="auto">
          <a:xfrm flipH="1">
            <a:off x="4302125" y="3422650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431" name="Freeform 8377"/>
          <p:cNvSpPr>
            <a:spLocks/>
          </p:cNvSpPr>
          <p:nvPr/>
        </p:nvSpPr>
        <p:spPr bwMode="auto">
          <a:xfrm>
            <a:off x="3662363" y="2566988"/>
            <a:ext cx="1060450" cy="744537"/>
          </a:xfrm>
          <a:custGeom>
            <a:avLst/>
            <a:gdLst>
              <a:gd name="T0" fmla="*/ 0 w 668"/>
              <a:gd name="T1" fmla="*/ 0 h 469"/>
              <a:gd name="T2" fmla="*/ 563 w 668"/>
              <a:gd name="T3" fmla="*/ 74 h 469"/>
              <a:gd name="T4" fmla="*/ 628 w 668"/>
              <a:gd name="T5" fmla="*/ 469 h 469"/>
              <a:gd name="T6" fmla="*/ 0 60000 65536"/>
              <a:gd name="T7" fmla="*/ 0 60000 65536"/>
              <a:gd name="T8" fmla="*/ 0 60000 65536"/>
              <a:gd name="T9" fmla="*/ 0 w 668"/>
              <a:gd name="T10" fmla="*/ 0 h 469"/>
              <a:gd name="T11" fmla="*/ 668 w 668"/>
              <a:gd name="T12" fmla="*/ 469 h 4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8" h="469">
                <a:moveTo>
                  <a:pt x="0" y="0"/>
                </a:moveTo>
                <a:cubicBezTo>
                  <a:pt x="83" y="38"/>
                  <a:pt x="458" y="23"/>
                  <a:pt x="563" y="74"/>
                </a:cubicBezTo>
                <a:cubicBezTo>
                  <a:pt x="668" y="152"/>
                  <a:pt x="614" y="420"/>
                  <a:pt x="628" y="469"/>
                </a:cubicBezTo>
              </a:path>
            </a:pathLst>
          </a:cu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32" name="Oval 8378"/>
          <p:cNvSpPr>
            <a:spLocks noChangeAspect="1" noChangeArrowheads="1"/>
          </p:cNvSpPr>
          <p:nvPr/>
        </p:nvSpPr>
        <p:spPr bwMode="auto">
          <a:xfrm flipH="1">
            <a:off x="2979738" y="2228850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217</a:t>
            </a:r>
          </a:p>
        </p:txBody>
      </p:sp>
      <p:sp>
        <p:nvSpPr>
          <p:cNvPr id="59433" name="Oval 8379"/>
          <p:cNvSpPr>
            <a:spLocks noChangeAspect="1" noChangeArrowheads="1"/>
          </p:cNvSpPr>
          <p:nvPr/>
        </p:nvSpPr>
        <p:spPr bwMode="auto">
          <a:xfrm flipH="1">
            <a:off x="3281363" y="2236788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221</a:t>
            </a:r>
          </a:p>
        </p:txBody>
      </p:sp>
      <p:sp>
        <p:nvSpPr>
          <p:cNvPr id="59434" name="Oval 8380"/>
          <p:cNvSpPr>
            <a:spLocks noChangeAspect="1" noChangeArrowheads="1"/>
          </p:cNvSpPr>
          <p:nvPr/>
        </p:nvSpPr>
        <p:spPr bwMode="auto">
          <a:xfrm flipH="1">
            <a:off x="4327525" y="3333750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435" name="Oval 8381"/>
          <p:cNvSpPr>
            <a:spLocks noChangeAspect="1" noChangeArrowheads="1"/>
          </p:cNvSpPr>
          <p:nvPr/>
        </p:nvSpPr>
        <p:spPr bwMode="auto">
          <a:xfrm flipH="1">
            <a:off x="4665663" y="3333750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436" name="Oval 8382"/>
          <p:cNvSpPr>
            <a:spLocks noChangeAspect="1" noChangeArrowheads="1"/>
          </p:cNvSpPr>
          <p:nvPr/>
        </p:nvSpPr>
        <p:spPr bwMode="auto">
          <a:xfrm>
            <a:off x="4202113" y="1895475"/>
            <a:ext cx="238125" cy="1349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66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642</a:t>
            </a:r>
          </a:p>
        </p:txBody>
      </p:sp>
      <p:sp>
        <p:nvSpPr>
          <p:cNvPr id="59437" name="Oval 8383"/>
          <p:cNvSpPr>
            <a:spLocks noChangeAspect="1" noChangeArrowheads="1"/>
          </p:cNvSpPr>
          <p:nvPr/>
        </p:nvSpPr>
        <p:spPr bwMode="auto">
          <a:xfrm>
            <a:off x="3657600" y="1511300"/>
            <a:ext cx="238125" cy="1349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43</a:t>
            </a:r>
          </a:p>
        </p:txBody>
      </p:sp>
      <p:sp>
        <p:nvSpPr>
          <p:cNvPr id="59438" name="Oval 8384"/>
          <p:cNvSpPr>
            <a:spLocks noChangeAspect="1" noChangeArrowheads="1"/>
          </p:cNvSpPr>
          <p:nvPr/>
        </p:nvSpPr>
        <p:spPr bwMode="auto">
          <a:xfrm>
            <a:off x="3490913" y="1455738"/>
            <a:ext cx="238125" cy="1349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29</a:t>
            </a:r>
          </a:p>
        </p:txBody>
      </p:sp>
      <p:sp>
        <p:nvSpPr>
          <p:cNvPr id="59439" name="Freeform 8385"/>
          <p:cNvSpPr>
            <a:spLocks/>
          </p:cNvSpPr>
          <p:nvPr/>
        </p:nvSpPr>
        <p:spPr bwMode="auto">
          <a:xfrm>
            <a:off x="4349750" y="2057400"/>
            <a:ext cx="1071563" cy="1477963"/>
          </a:xfrm>
          <a:custGeom>
            <a:avLst/>
            <a:gdLst>
              <a:gd name="T0" fmla="*/ 403 w 675"/>
              <a:gd name="T1" fmla="*/ 931 h 931"/>
              <a:gd name="T2" fmla="*/ 608 w 675"/>
              <a:gd name="T3" fmla="*/ 400 h 931"/>
              <a:gd name="T4" fmla="*/ 0 w 675"/>
              <a:gd name="T5" fmla="*/ 0 h 931"/>
              <a:gd name="T6" fmla="*/ 0 60000 65536"/>
              <a:gd name="T7" fmla="*/ 0 60000 65536"/>
              <a:gd name="T8" fmla="*/ 0 60000 65536"/>
              <a:gd name="T9" fmla="*/ 0 w 675"/>
              <a:gd name="T10" fmla="*/ 0 h 931"/>
              <a:gd name="T11" fmla="*/ 675 w 675"/>
              <a:gd name="T12" fmla="*/ 931 h 9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75" h="931">
                <a:moveTo>
                  <a:pt x="403" y="931"/>
                </a:moveTo>
                <a:cubicBezTo>
                  <a:pt x="570" y="829"/>
                  <a:pt x="675" y="555"/>
                  <a:pt x="608" y="400"/>
                </a:cubicBezTo>
                <a:cubicBezTo>
                  <a:pt x="541" y="245"/>
                  <a:pt x="67" y="134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40" name="Freeform 8386"/>
          <p:cNvSpPr>
            <a:spLocks/>
          </p:cNvSpPr>
          <p:nvPr/>
        </p:nvSpPr>
        <p:spPr bwMode="auto">
          <a:xfrm>
            <a:off x="3446463" y="1630363"/>
            <a:ext cx="1922462" cy="1870075"/>
          </a:xfrm>
          <a:custGeom>
            <a:avLst/>
            <a:gdLst>
              <a:gd name="T0" fmla="*/ 956 w 1211"/>
              <a:gd name="T1" fmla="*/ 1178 h 1178"/>
              <a:gd name="T2" fmla="*/ 1078 w 1211"/>
              <a:gd name="T3" fmla="*/ 662 h 1178"/>
              <a:gd name="T4" fmla="*/ 159 w 1211"/>
              <a:gd name="T5" fmla="*/ 352 h 1178"/>
              <a:gd name="T6" fmla="*/ 121 w 1211"/>
              <a:gd name="T7" fmla="*/ 0 h 1178"/>
              <a:gd name="T8" fmla="*/ 0 60000 65536"/>
              <a:gd name="T9" fmla="*/ 0 60000 65536"/>
              <a:gd name="T10" fmla="*/ 0 60000 65536"/>
              <a:gd name="T11" fmla="*/ 0 60000 65536"/>
              <a:gd name="T12" fmla="*/ 0 w 1211"/>
              <a:gd name="T13" fmla="*/ 0 h 1178"/>
              <a:gd name="T14" fmla="*/ 1211 w 1211"/>
              <a:gd name="T15" fmla="*/ 1178 h 11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1" h="1178">
                <a:moveTo>
                  <a:pt x="956" y="1178"/>
                </a:moveTo>
                <a:cubicBezTo>
                  <a:pt x="1094" y="1069"/>
                  <a:pt x="1211" y="800"/>
                  <a:pt x="1078" y="662"/>
                </a:cubicBezTo>
                <a:cubicBezTo>
                  <a:pt x="945" y="524"/>
                  <a:pt x="318" y="462"/>
                  <a:pt x="159" y="352"/>
                </a:cubicBezTo>
                <a:cubicBezTo>
                  <a:pt x="0" y="242"/>
                  <a:pt x="129" y="73"/>
                  <a:pt x="121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41" name="Group 8387"/>
          <p:cNvGrpSpPr>
            <a:grpSpLocks/>
          </p:cNvGrpSpPr>
          <p:nvPr/>
        </p:nvGrpSpPr>
        <p:grpSpPr bwMode="auto">
          <a:xfrm>
            <a:off x="1368425" y="3452813"/>
            <a:ext cx="1004888" cy="538162"/>
            <a:chOff x="3442" y="3390"/>
            <a:chExt cx="633" cy="339"/>
          </a:xfrm>
        </p:grpSpPr>
        <p:sp>
          <p:nvSpPr>
            <p:cNvPr id="60084" name="Freeform 8388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85" name="Text Box 8389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60086" name="Text Box 8390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60087" name="Text Box 8391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10440" name="Oval 8392"/>
          <p:cNvSpPr>
            <a:spLocks noChangeAspect="1" noChangeArrowheads="1"/>
          </p:cNvSpPr>
          <p:nvPr/>
        </p:nvSpPr>
        <p:spPr bwMode="auto">
          <a:xfrm>
            <a:off x="2093913" y="3344863"/>
            <a:ext cx="531812" cy="261937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PP2C</a:t>
            </a:r>
          </a:p>
        </p:txBody>
      </p:sp>
      <p:sp>
        <p:nvSpPr>
          <p:cNvPr id="59443" name="Oval 8393"/>
          <p:cNvSpPr>
            <a:spLocks noChangeAspect="1" noChangeArrowheads="1"/>
          </p:cNvSpPr>
          <p:nvPr/>
        </p:nvSpPr>
        <p:spPr bwMode="auto">
          <a:xfrm>
            <a:off x="2051050" y="39147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444" name="Oval 8394"/>
          <p:cNvSpPr>
            <a:spLocks noChangeAspect="1" noChangeArrowheads="1"/>
          </p:cNvSpPr>
          <p:nvPr/>
        </p:nvSpPr>
        <p:spPr bwMode="auto">
          <a:xfrm>
            <a:off x="2097088" y="326548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315</a:t>
            </a:r>
          </a:p>
        </p:txBody>
      </p:sp>
      <p:sp>
        <p:nvSpPr>
          <p:cNvPr id="59445" name="Oval 8395"/>
          <p:cNvSpPr>
            <a:spLocks noChangeAspect="1" noChangeArrowheads="1"/>
          </p:cNvSpPr>
          <p:nvPr/>
        </p:nvSpPr>
        <p:spPr bwMode="auto">
          <a:xfrm>
            <a:off x="2373313" y="32940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333</a:t>
            </a:r>
          </a:p>
        </p:txBody>
      </p:sp>
      <p:sp>
        <p:nvSpPr>
          <p:cNvPr id="59446" name="Oval 8396"/>
          <p:cNvSpPr>
            <a:spLocks noChangeAspect="1" noChangeArrowheads="1"/>
          </p:cNvSpPr>
          <p:nvPr/>
        </p:nvSpPr>
        <p:spPr bwMode="auto">
          <a:xfrm>
            <a:off x="1384300" y="343852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447" name="Freeform 8397"/>
          <p:cNvSpPr>
            <a:spLocks/>
          </p:cNvSpPr>
          <p:nvPr/>
        </p:nvSpPr>
        <p:spPr bwMode="auto">
          <a:xfrm>
            <a:off x="1687513" y="3078163"/>
            <a:ext cx="2579687" cy="466725"/>
          </a:xfrm>
          <a:custGeom>
            <a:avLst/>
            <a:gdLst>
              <a:gd name="T0" fmla="*/ 1625 w 1625"/>
              <a:gd name="T1" fmla="*/ 422 h 422"/>
              <a:gd name="T2" fmla="*/ 640 w 1625"/>
              <a:gd name="T3" fmla="*/ 16 h 422"/>
              <a:gd name="T4" fmla="*/ 0 w 1625"/>
              <a:gd name="T5" fmla="*/ 323 h 422"/>
              <a:gd name="T6" fmla="*/ 0 60000 65536"/>
              <a:gd name="T7" fmla="*/ 0 60000 65536"/>
              <a:gd name="T8" fmla="*/ 0 60000 65536"/>
              <a:gd name="T9" fmla="*/ 0 w 1625"/>
              <a:gd name="T10" fmla="*/ 0 h 422"/>
              <a:gd name="T11" fmla="*/ 1625 w 1625"/>
              <a:gd name="T12" fmla="*/ 422 h 4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25" h="422">
                <a:moveTo>
                  <a:pt x="1625" y="422"/>
                </a:moveTo>
                <a:cubicBezTo>
                  <a:pt x="1268" y="227"/>
                  <a:pt x="911" y="32"/>
                  <a:pt x="640" y="16"/>
                </a:cubicBezTo>
                <a:cubicBezTo>
                  <a:pt x="369" y="0"/>
                  <a:pt x="184" y="161"/>
                  <a:pt x="0" y="323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48" name="Freeform 8398"/>
          <p:cNvSpPr>
            <a:spLocks/>
          </p:cNvSpPr>
          <p:nvPr/>
        </p:nvSpPr>
        <p:spPr bwMode="auto">
          <a:xfrm>
            <a:off x="2332038" y="3152775"/>
            <a:ext cx="1930400" cy="414338"/>
          </a:xfrm>
          <a:custGeom>
            <a:avLst/>
            <a:gdLst>
              <a:gd name="T0" fmla="*/ 1216 w 1216"/>
              <a:gd name="T1" fmla="*/ 322 h 322"/>
              <a:gd name="T2" fmla="*/ 394 w 1216"/>
              <a:gd name="T3" fmla="*/ 34 h 322"/>
              <a:gd name="T4" fmla="*/ 0 w 1216"/>
              <a:gd name="T5" fmla="*/ 120 h 322"/>
              <a:gd name="T6" fmla="*/ 0 60000 65536"/>
              <a:gd name="T7" fmla="*/ 0 60000 65536"/>
              <a:gd name="T8" fmla="*/ 0 60000 65536"/>
              <a:gd name="T9" fmla="*/ 0 w 1216"/>
              <a:gd name="T10" fmla="*/ 0 h 322"/>
              <a:gd name="T11" fmla="*/ 1216 w 1216"/>
              <a:gd name="T12" fmla="*/ 322 h 3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16" h="322">
                <a:moveTo>
                  <a:pt x="1216" y="322"/>
                </a:moveTo>
                <a:cubicBezTo>
                  <a:pt x="1079" y="274"/>
                  <a:pt x="597" y="68"/>
                  <a:pt x="394" y="34"/>
                </a:cubicBezTo>
                <a:cubicBezTo>
                  <a:pt x="191" y="0"/>
                  <a:pt x="82" y="102"/>
                  <a:pt x="0" y="12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49" name="Oval 8399"/>
          <p:cNvSpPr>
            <a:spLocks noChangeAspect="1" noChangeArrowheads="1"/>
          </p:cNvSpPr>
          <p:nvPr/>
        </p:nvSpPr>
        <p:spPr bwMode="auto">
          <a:xfrm flipH="1">
            <a:off x="4333875" y="4922838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450" name="Oval 8400"/>
          <p:cNvSpPr>
            <a:spLocks noChangeAspect="1" noChangeArrowheads="1"/>
          </p:cNvSpPr>
          <p:nvPr/>
        </p:nvSpPr>
        <p:spPr bwMode="auto">
          <a:xfrm flipH="1">
            <a:off x="4359275" y="4833938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451" name="Oval 8401"/>
          <p:cNvSpPr>
            <a:spLocks noChangeAspect="1" noChangeArrowheads="1"/>
          </p:cNvSpPr>
          <p:nvPr/>
        </p:nvSpPr>
        <p:spPr bwMode="auto">
          <a:xfrm flipH="1">
            <a:off x="4759325" y="4829175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99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grpSp>
        <p:nvGrpSpPr>
          <p:cNvPr id="59452" name="Group 8402"/>
          <p:cNvGrpSpPr>
            <a:grpSpLocks/>
          </p:cNvGrpSpPr>
          <p:nvPr/>
        </p:nvGrpSpPr>
        <p:grpSpPr bwMode="auto">
          <a:xfrm>
            <a:off x="1389063" y="4856163"/>
            <a:ext cx="1004887" cy="538162"/>
            <a:chOff x="3442" y="3390"/>
            <a:chExt cx="633" cy="339"/>
          </a:xfrm>
        </p:grpSpPr>
        <p:sp>
          <p:nvSpPr>
            <p:cNvPr id="60080" name="Freeform 8403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81" name="Text Box 8404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60082" name="Text Box 8405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60083" name="Text Box 8406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10455" name="Oval 8407"/>
          <p:cNvSpPr>
            <a:spLocks noChangeAspect="1" noChangeArrowheads="1"/>
          </p:cNvSpPr>
          <p:nvPr/>
        </p:nvSpPr>
        <p:spPr bwMode="auto">
          <a:xfrm>
            <a:off x="2114550" y="4748213"/>
            <a:ext cx="531813" cy="261937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PP2C</a:t>
            </a:r>
          </a:p>
        </p:txBody>
      </p:sp>
      <p:sp>
        <p:nvSpPr>
          <p:cNvPr id="59454" name="Oval 8408"/>
          <p:cNvSpPr>
            <a:spLocks noChangeAspect="1" noChangeArrowheads="1"/>
          </p:cNvSpPr>
          <p:nvPr/>
        </p:nvSpPr>
        <p:spPr bwMode="auto">
          <a:xfrm>
            <a:off x="2071688" y="531812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455" name="Oval 8409"/>
          <p:cNvSpPr>
            <a:spLocks noChangeAspect="1" noChangeArrowheads="1"/>
          </p:cNvSpPr>
          <p:nvPr/>
        </p:nvSpPr>
        <p:spPr bwMode="auto">
          <a:xfrm>
            <a:off x="2117725" y="466883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315</a:t>
            </a:r>
          </a:p>
        </p:txBody>
      </p:sp>
      <p:sp>
        <p:nvSpPr>
          <p:cNvPr id="59456" name="Oval 8410"/>
          <p:cNvSpPr>
            <a:spLocks noChangeAspect="1" noChangeArrowheads="1"/>
          </p:cNvSpPr>
          <p:nvPr/>
        </p:nvSpPr>
        <p:spPr bwMode="auto">
          <a:xfrm>
            <a:off x="2393950" y="46974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333</a:t>
            </a:r>
          </a:p>
        </p:txBody>
      </p:sp>
      <p:sp>
        <p:nvSpPr>
          <p:cNvPr id="59457" name="Oval 8411"/>
          <p:cNvSpPr>
            <a:spLocks noChangeAspect="1" noChangeArrowheads="1"/>
          </p:cNvSpPr>
          <p:nvPr/>
        </p:nvSpPr>
        <p:spPr bwMode="auto">
          <a:xfrm>
            <a:off x="1404938" y="48418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458" name="Line 8412"/>
          <p:cNvSpPr>
            <a:spLocks noChangeShapeType="1"/>
          </p:cNvSpPr>
          <p:nvPr/>
        </p:nvSpPr>
        <p:spPr bwMode="auto">
          <a:xfrm>
            <a:off x="1895475" y="4083050"/>
            <a:ext cx="0" cy="727075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59" name="Line 8413"/>
          <p:cNvSpPr>
            <a:spLocks noChangeShapeType="1"/>
          </p:cNvSpPr>
          <p:nvPr/>
        </p:nvSpPr>
        <p:spPr bwMode="auto">
          <a:xfrm>
            <a:off x="4684713" y="4094163"/>
            <a:ext cx="0" cy="711200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60" name="Group 8414"/>
          <p:cNvGrpSpPr>
            <a:grpSpLocks/>
          </p:cNvGrpSpPr>
          <p:nvPr/>
        </p:nvGrpSpPr>
        <p:grpSpPr bwMode="auto">
          <a:xfrm>
            <a:off x="6338888" y="349250"/>
            <a:ext cx="476250" cy="1019175"/>
            <a:chOff x="410" y="222"/>
            <a:chExt cx="300" cy="642"/>
          </a:xfrm>
        </p:grpSpPr>
        <p:sp>
          <p:nvSpPr>
            <p:cNvPr id="60077" name="AutoShape 8415"/>
            <p:cNvSpPr>
              <a:spLocks noChangeArrowheads="1"/>
            </p:cNvSpPr>
            <p:nvPr/>
          </p:nvSpPr>
          <p:spPr bwMode="auto">
            <a:xfrm>
              <a:off x="476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78" name="AutoShape 8416"/>
            <p:cNvSpPr>
              <a:spLocks noChangeArrowheads="1"/>
            </p:cNvSpPr>
            <p:nvPr/>
          </p:nvSpPr>
          <p:spPr bwMode="auto">
            <a:xfrm>
              <a:off x="577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79" name="Oval 8417"/>
            <p:cNvSpPr>
              <a:spLocks noChangeArrowheads="1"/>
            </p:cNvSpPr>
            <p:nvPr/>
          </p:nvSpPr>
          <p:spPr bwMode="auto">
            <a:xfrm>
              <a:off x="410" y="222"/>
              <a:ext cx="300" cy="198"/>
            </a:xfrm>
            <a:prstGeom prst="ellipse">
              <a:avLst/>
            </a:prstGeom>
            <a:gradFill rotWithShape="1">
              <a:gsLst>
                <a:gs pos="0">
                  <a:srgbClr val="405500"/>
                </a:gs>
                <a:gs pos="50000">
                  <a:srgbClr val="8AB800"/>
                </a:gs>
                <a:gs pos="100000">
                  <a:srgbClr val="4055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GF</a:t>
              </a:r>
            </a:p>
          </p:txBody>
        </p:sp>
      </p:grpSp>
      <p:sp>
        <p:nvSpPr>
          <p:cNvPr id="59461" name="Oval 8418"/>
          <p:cNvSpPr>
            <a:spLocks noChangeAspect="1" noChangeArrowheads="1"/>
          </p:cNvSpPr>
          <p:nvPr/>
        </p:nvSpPr>
        <p:spPr bwMode="auto">
          <a:xfrm flipH="1">
            <a:off x="5700713" y="876300"/>
            <a:ext cx="344487" cy="239713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Akt1/2</a:t>
            </a:r>
          </a:p>
        </p:txBody>
      </p:sp>
      <p:sp>
        <p:nvSpPr>
          <p:cNvPr id="59462" name="Oval 8419"/>
          <p:cNvSpPr>
            <a:spLocks noChangeAspect="1" noChangeArrowheads="1"/>
          </p:cNvSpPr>
          <p:nvPr/>
        </p:nvSpPr>
        <p:spPr bwMode="auto">
          <a:xfrm flipH="1">
            <a:off x="6467475" y="911225"/>
            <a:ext cx="336550" cy="217488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ea typeface="ＭＳ Ｐゴシック" charset="0"/>
                <a:cs typeface="Arial" charset="0"/>
              </a:rPr>
              <a:t>IRS2</a:t>
            </a:r>
          </a:p>
        </p:txBody>
      </p:sp>
      <p:sp>
        <p:nvSpPr>
          <p:cNvPr id="59463" name="Oval 8420"/>
          <p:cNvSpPr>
            <a:spLocks noChangeAspect="1" noChangeArrowheads="1"/>
          </p:cNvSpPr>
          <p:nvPr/>
        </p:nvSpPr>
        <p:spPr bwMode="auto">
          <a:xfrm flipH="1">
            <a:off x="6272213" y="962025"/>
            <a:ext cx="377825" cy="239713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Arial" charset="0"/>
              </a:rPr>
              <a:t>PI3K</a:t>
            </a:r>
          </a:p>
        </p:txBody>
      </p:sp>
      <p:sp>
        <p:nvSpPr>
          <p:cNvPr id="59464" name="Oval 8421"/>
          <p:cNvSpPr>
            <a:spLocks noChangeAspect="1" noChangeArrowheads="1"/>
          </p:cNvSpPr>
          <p:nvPr/>
        </p:nvSpPr>
        <p:spPr bwMode="auto">
          <a:xfrm flipH="1">
            <a:off x="6040438" y="917575"/>
            <a:ext cx="307975" cy="188913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PDK</a:t>
            </a:r>
          </a:p>
        </p:txBody>
      </p:sp>
      <p:sp>
        <p:nvSpPr>
          <p:cNvPr id="59465" name="Freeform 8422"/>
          <p:cNvSpPr>
            <a:spLocks/>
          </p:cNvSpPr>
          <p:nvPr/>
        </p:nvSpPr>
        <p:spPr bwMode="auto">
          <a:xfrm>
            <a:off x="5578475" y="1143000"/>
            <a:ext cx="295275" cy="60325"/>
          </a:xfrm>
          <a:custGeom>
            <a:avLst/>
            <a:gdLst>
              <a:gd name="T0" fmla="*/ 186 w 186"/>
              <a:gd name="T1" fmla="*/ 0 h 38"/>
              <a:gd name="T2" fmla="*/ 61 w 186"/>
              <a:gd name="T3" fmla="*/ 38 h 38"/>
              <a:gd name="T4" fmla="*/ 0 w 186"/>
              <a:gd name="T5" fmla="*/ 3 h 38"/>
              <a:gd name="T6" fmla="*/ 0 60000 65536"/>
              <a:gd name="T7" fmla="*/ 0 60000 65536"/>
              <a:gd name="T8" fmla="*/ 0 60000 65536"/>
              <a:gd name="T9" fmla="*/ 0 w 186"/>
              <a:gd name="T10" fmla="*/ 0 h 38"/>
              <a:gd name="T11" fmla="*/ 186 w 186"/>
              <a:gd name="T12" fmla="*/ 38 h 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38">
                <a:moveTo>
                  <a:pt x="186" y="0"/>
                </a:moveTo>
                <a:cubicBezTo>
                  <a:pt x="139" y="19"/>
                  <a:pt x="92" y="38"/>
                  <a:pt x="61" y="38"/>
                </a:cubicBezTo>
                <a:cubicBezTo>
                  <a:pt x="30" y="38"/>
                  <a:pt x="15" y="20"/>
                  <a:pt x="0" y="3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66" name="Group 8423"/>
          <p:cNvGrpSpPr>
            <a:grpSpLocks/>
          </p:cNvGrpSpPr>
          <p:nvPr/>
        </p:nvGrpSpPr>
        <p:grpSpPr bwMode="auto">
          <a:xfrm>
            <a:off x="7335838" y="4741863"/>
            <a:ext cx="974725" cy="939800"/>
            <a:chOff x="5083" y="928"/>
            <a:chExt cx="614" cy="592"/>
          </a:xfrm>
        </p:grpSpPr>
        <p:grpSp>
          <p:nvGrpSpPr>
            <p:cNvPr id="60023" name="Group 8424"/>
            <p:cNvGrpSpPr>
              <a:grpSpLocks/>
            </p:cNvGrpSpPr>
            <p:nvPr/>
          </p:nvGrpSpPr>
          <p:grpSpPr bwMode="auto">
            <a:xfrm>
              <a:off x="5083" y="928"/>
              <a:ext cx="614" cy="592"/>
              <a:chOff x="1042" y="1920"/>
              <a:chExt cx="614" cy="592"/>
            </a:xfrm>
          </p:grpSpPr>
          <p:sp>
            <p:nvSpPr>
              <p:cNvPr id="60025" name="Oval 8425"/>
              <p:cNvSpPr>
                <a:spLocks noChangeArrowheads="1"/>
              </p:cNvSpPr>
              <p:nvPr/>
            </p:nvSpPr>
            <p:spPr bwMode="auto">
              <a:xfrm>
                <a:off x="1042" y="1920"/>
                <a:ext cx="614" cy="59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60026" name="Group 8426"/>
              <p:cNvGrpSpPr>
                <a:grpSpLocks/>
              </p:cNvGrpSpPr>
              <p:nvPr/>
            </p:nvGrpSpPr>
            <p:grpSpPr bwMode="auto">
              <a:xfrm>
                <a:off x="1063" y="1960"/>
                <a:ext cx="570" cy="534"/>
                <a:chOff x="173" y="1339"/>
                <a:chExt cx="570" cy="534"/>
              </a:xfrm>
            </p:grpSpPr>
            <p:sp>
              <p:nvSpPr>
                <p:cNvPr id="60027" name="AutoShape 8427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54" y="156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28" name="AutoShape 8428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24" y="1506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29" name="Oval 8429"/>
                <p:cNvSpPr>
                  <a:spLocks noChangeAspect="1" noChangeArrowheads="1"/>
                </p:cNvSpPr>
                <p:nvPr/>
              </p:nvSpPr>
              <p:spPr bwMode="auto">
                <a:xfrm rot="3618376" flipH="1">
                  <a:off x="234" y="152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30" name="Oval 8430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348" y="155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31" name="Oval 8431"/>
                <p:cNvSpPr>
                  <a:spLocks noChangeAspect="1" noChangeArrowheads="1"/>
                </p:cNvSpPr>
                <p:nvPr/>
              </p:nvSpPr>
              <p:spPr bwMode="auto">
                <a:xfrm rot="-2464731">
                  <a:off x="173" y="1510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32" name="AutoShape 8432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18" y="1484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33" name="AutoShape 8433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65" y="1367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34" name="Oval 8434"/>
                <p:cNvSpPr>
                  <a:spLocks noChangeAspect="1" noChangeArrowheads="1"/>
                </p:cNvSpPr>
                <p:nvPr/>
              </p:nvSpPr>
              <p:spPr bwMode="auto">
                <a:xfrm rot="6641554" flipH="1">
                  <a:off x="344" y="1393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35" name="Oval 8435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88" y="1509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rot="10800000"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36" name="Oval 8436"/>
                <p:cNvSpPr>
                  <a:spLocks noChangeAspect="1" noChangeArrowheads="1"/>
                </p:cNvSpPr>
                <p:nvPr/>
              </p:nvSpPr>
              <p:spPr bwMode="auto">
                <a:xfrm rot="558446">
                  <a:off x="314" y="1339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37" name="AutoShape 8437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38" y="1496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38" name="AutoShape 8438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531" y="1379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39" name="Oval 8439"/>
                <p:cNvSpPr>
                  <a:spLocks noChangeAspect="1" noChangeArrowheads="1"/>
                </p:cNvSpPr>
                <p:nvPr/>
              </p:nvSpPr>
              <p:spPr bwMode="auto">
                <a:xfrm rot="-6641554">
                  <a:off x="515" y="1405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40" name="Oval 8440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56" y="1520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41" name="Oval 8441"/>
                <p:cNvSpPr>
                  <a:spLocks noChangeAspect="1" noChangeArrowheads="1"/>
                </p:cNvSpPr>
                <p:nvPr/>
              </p:nvSpPr>
              <p:spPr bwMode="auto">
                <a:xfrm rot="21041554" flipH="1">
                  <a:off x="547" y="1352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42" name="AutoShape 8442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8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43" name="AutoShape 8443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44" y="169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44" name="Oval 8444"/>
                <p:cNvSpPr>
                  <a:spLocks noChangeAspect="1" noChangeArrowheads="1"/>
                </p:cNvSpPr>
                <p:nvPr/>
              </p:nvSpPr>
              <p:spPr bwMode="auto">
                <a:xfrm rot="641554" flipH="1">
                  <a:off x="263" y="167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45" name="Oval 8445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366" y="1604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46" name="Oval 8446"/>
                <p:cNvSpPr>
                  <a:spLocks noChangeAspect="1" noChangeArrowheads="1"/>
                </p:cNvSpPr>
                <p:nvPr/>
              </p:nvSpPr>
              <p:spPr bwMode="auto">
                <a:xfrm rot="-5441554">
                  <a:off x="216" y="171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47" name="AutoShape 8447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5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48" name="AutoShape 8448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644" y="170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49" name="Oval 8449"/>
                <p:cNvSpPr>
                  <a:spLocks noChangeAspect="1" noChangeArrowheads="1"/>
                </p:cNvSpPr>
                <p:nvPr/>
              </p:nvSpPr>
              <p:spPr bwMode="auto">
                <a:xfrm rot="-384327">
                  <a:off x="589" y="168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50" name="Oval 8450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60" y="1602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51" name="Oval 8451"/>
                <p:cNvSpPr>
                  <a:spLocks noChangeAspect="1" noChangeArrowheads="1"/>
                </p:cNvSpPr>
                <p:nvPr/>
              </p:nvSpPr>
              <p:spPr bwMode="auto">
                <a:xfrm rot="5698781" flipH="1">
                  <a:off x="633" y="173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52" name="AutoShape 8452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371" y="169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53" name="AutoShape 8453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02" y="181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54" name="Oval 8454"/>
                <p:cNvSpPr>
                  <a:spLocks noChangeAspect="1" noChangeArrowheads="1"/>
                </p:cNvSpPr>
                <p:nvPr/>
              </p:nvSpPr>
              <p:spPr bwMode="auto">
                <a:xfrm rot="19241554" flipH="1">
                  <a:off x="405" y="1769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55" name="Oval 8455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15" y="162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0056" name="Oval 8456"/>
                <p:cNvSpPr>
                  <a:spLocks noChangeAspect="1" noChangeArrowheads="1"/>
                </p:cNvSpPr>
                <p:nvPr/>
              </p:nvSpPr>
              <p:spPr bwMode="auto">
                <a:xfrm rot="-8441554">
                  <a:off x="406" y="18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57" name="AutoShape 8457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484" y="1580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58" name="AutoShape 8458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671" y="152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59" name="Oval 8459"/>
                <p:cNvSpPr>
                  <a:spLocks noChangeAspect="1" noChangeArrowheads="1"/>
                </p:cNvSpPr>
                <p:nvPr/>
              </p:nvSpPr>
              <p:spPr bwMode="auto">
                <a:xfrm rot="-3378864">
                  <a:off x="625" y="153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60" name="Oval 8460"/>
                <p:cNvSpPr>
                  <a:spLocks noChangeAspect="1" noChangeArrowheads="1"/>
                </p:cNvSpPr>
                <p:nvPr/>
              </p:nvSpPr>
              <p:spPr bwMode="auto">
                <a:xfrm rot="2704244" flipH="1">
                  <a:off x="687" y="15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60061" name="Freeform 8461"/>
                <p:cNvSpPr>
                  <a:spLocks noChangeAspect="1"/>
                </p:cNvSpPr>
                <p:nvPr/>
              </p:nvSpPr>
              <p:spPr bwMode="auto">
                <a:xfrm>
                  <a:off x="367" y="1452"/>
                  <a:ext cx="108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2" name="Text Box 846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" y="1434"/>
                  <a:ext cx="159" cy="1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60063" name="Freeform 8463"/>
                <p:cNvSpPr>
                  <a:spLocks noChangeAspect="1"/>
                </p:cNvSpPr>
                <p:nvPr/>
              </p:nvSpPr>
              <p:spPr bwMode="auto">
                <a:xfrm>
                  <a:off x="464" y="1473"/>
                  <a:ext cx="109" cy="105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4" name="Freeform 8464"/>
                <p:cNvSpPr>
                  <a:spLocks noChangeAspect="1"/>
                </p:cNvSpPr>
                <p:nvPr/>
              </p:nvSpPr>
              <p:spPr bwMode="auto">
                <a:xfrm>
                  <a:off x="510" y="1541"/>
                  <a:ext cx="109" cy="105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5" name="Freeform 8465"/>
                <p:cNvSpPr>
                  <a:spLocks noChangeAspect="1"/>
                </p:cNvSpPr>
                <p:nvPr/>
              </p:nvSpPr>
              <p:spPr bwMode="auto">
                <a:xfrm>
                  <a:off x="484" y="1605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6" name="Freeform 8466"/>
                <p:cNvSpPr>
                  <a:spLocks noChangeAspect="1"/>
                </p:cNvSpPr>
                <p:nvPr/>
              </p:nvSpPr>
              <p:spPr bwMode="auto">
                <a:xfrm>
                  <a:off x="404" y="1641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7" name="Freeform 8467"/>
                <p:cNvSpPr>
                  <a:spLocks noChangeAspect="1"/>
                </p:cNvSpPr>
                <p:nvPr/>
              </p:nvSpPr>
              <p:spPr bwMode="auto">
                <a:xfrm>
                  <a:off x="346" y="1611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8" name="Freeform 8468"/>
                <p:cNvSpPr>
                  <a:spLocks noChangeAspect="1"/>
                </p:cNvSpPr>
                <p:nvPr/>
              </p:nvSpPr>
              <p:spPr bwMode="auto">
                <a:xfrm>
                  <a:off x="313" y="1531"/>
                  <a:ext cx="108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60069" name="Text Box 846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65" y="1591"/>
                  <a:ext cx="159" cy="1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60070" name="Oval 8470"/>
                <p:cNvSpPr>
                  <a:spLocks noChangeAspect="1" noChangeArrowheads="1"/>
                </p:cNvSpPr>
                <p:nvPr/>
              </p:nvSpPr>
              <p:spPr bwMode="auto">
                <a:xfrm>
                  <a:off x="278" y="1376"/>
                  <a:ext cx="79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1" name="Oval 8471"/>
                <p:cNvSpPr>
                  <a:spLocks noChangeAspect="1" noChangeArrowheads="1"/>
                </p:cNvSpPr>
                <p:nvPr/>
              </p:nvSpPr>
              <p:spPr bwMode="auto">
                <a:xfrm>
                  <a:off x="574" y="1390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2" name="Oval 8472"/>
                <p:cNvSpPr>
                  <a:spLocks noChangeAspect="1" noChangeArrowheads="1"/>
                </p:cNvSpPr>
                <p:nvPr/>
              </p:nvSpPr>
              <p:spPr bwMode="auto">
                <a:xfrm>
                  <a:off x="661" y="1565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3" name="Oval 8473"/>
                <p:cNvSpPr>
                  <a:spLocks noChangeAspect="1" noChangeArrowheads="1"/>
                </p:cNvSpPr>
                <p:nvPr/>
              </p:nvSpPr>
              <p:spPr bwMode="auto">
                <a:xfrm>
                  <a:off x="580" y="1727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4" name="Oval 8474"/>
                <p:cNvSpPr>
                  <a:spLocks noChangeAspect="1" noChangeArrowheads="1"/>
                </p:cNvSpPr>
                <p:nvPr/>
              </p:nvSpPr>
              <p:spPr bwMode="auto">
                <a:xfrm>
                  <a:off x="448" y="1790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5" name="Oval 8475"/>
                <p:cNvSpPr>
                  <a:spLocks noChangeAspect="1" noChangeArrowheads="1"/>
                </p:cNvSpPr>
                <p:nvPr/>
              </p:nvSpPr>
              <p:spPr bwMode="auto">
                <a:xfrm>
                  <a:off x="257" y="1717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60076" name="Oval 8476"/>
                <p:cNvSpPr>
                  <a:spLocks noChangeAspect="1" noChangeArrowheads="1"/>
                </p:cNvSpPr>
                <p:nvPr/>
              </p:nvSpPr>
              <p:spPr bwMode="auto">
                <a:xfrm>
                  <a:off x="190" y="1546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</p:grpSp>
        </p:grpSp>
        <p:sp>
          <p:nvSpPr>
            <p:cNvPr id="60024" name="Text Box 8477"/>
            <p:cNvSpPr txBox="1">
              <a:spLocks noChangeArrowheads="1"/>
            </p:cNvSpPr>
            <p:nvPr/>
          </p:nvSpPr>
          <p:spPr bwMode="auto">
            <a:xfrm>
              <a:off x="5210" y="1268"/>
              <a:ext cx="374" cy="12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600" smtClean="0">
                  <a:solidFill>
                    <a:srgbClr val="FF0000"/>
                  </a:solidFill>
                  <a:cs typeface="Arial" charset="0"/>
                </a:rPr>
                <a:t>Apoptosis</a:t>
              </a:r>
            </a:p>
          </p:txBody>
        </p:sp>
      </p:grpSp>
      <p:grpSp>
        <p:nvGrpSpPr>
          <p:cNvPr id="59467" name="Group 8478"/>
          <p:cNvGrpSpPr>
            <a:grpSpLocks/>
          </p:cNvGrpSpPr>
          <p:nvPr/>
        </p:nvGrpSpPr>
        <p:grpSpPr bwMode="auto">
          <a:xfrm>
            <a:off x="1404938" y="1141413"/>
            <a:ext cx="936625" cy="850900"/>
            <a:chOff x="4738" y="1349"/>
            <a:chExt cx="590" cy="536"/>
          </a:xfrm>
        </p:grpSpPr>
        <p:sp>
          <p:nvSpPr>
            <p:cNvPr id="60013" name="Oval 8479"/>
            <p:cNvSpPr>
              <a:spLocks noChangeAspect="1" noChangeArrowheads="1"/>
            </p:cNvSpPr>
            <p:nvPr/>
          </p:nvSpPr>
          <p:spPr bwMode="auto">
            <a:xfrm>
              <a:off x="4791" y="1369"/>
              <a:ext cx="516" cy="493"/>
            </a:xfrm>
            <a:prstGeom prst="ellipse">
              <a:avLst/>
            </a:prstGeom>
            <a:gradFill rotWithShape="1">
              <a:gsLst>
                <a:gs pos="0">
                  <a:srgbClr val="DEFFCD"/>
                </a:gs>
                <a:gs pos="100000">
                  <a:srgbClr val="C0DCB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14" name="AutoShape 8480"/>
            <p:cNvSpPr>
              <a:spLocks noChangeAspect="1" noChangeArrowheads="1"/>
            </p:cNvSpPr>
            <p:nvPr/>
          </p:nvSpPr>
          <p:spPr bwMode="auto">
            <a:xfrm rot="-358625" flipH="1" flipV="1">
              <a:off x="4824" y="1349"/>
              <a:ext cx="493" cy="522"/>
            </a:xfrm>
            <a:custGeom>
              <a:avLst/>
              <a:gdLst>
                <a:gd name="T0" fmla="*/ 1 w 21600"/>
                <a:gd name="T1" fmla="*/ 279 h 21600"/>
                <a:gd name="T2" fmla="*/ 245 w 21600"/>
                <a:gd name="T3" fmla="*/ 504 h 21600"/>
                <a:gd name="T4" fmla="*/ 35 w 21600"/>
                <a:gd name="T5" fmla="*/ 277 h 21600"/>
                <a:gd name="T6" fmla="*/ 201 w 21600"/>
                <a:gd name="T7" fmla="*/ -62 h 21600"/>
                <a:gd name="T8" fmla="*/ 290 w 21600"/>
                <a:gd name="T9" fmla="*/ 8 h 21600"/>
                <a:gd name="T10" fmla="*/ 224 w 21600"/>
                <a:gd name="T11" fmla="*/ 10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5 w 21600"/>
                <a:gd name="T19" fmla="*/ 3145 h 21600"/>
                <a:gd name="T20" fmla="*/ 18445 w 21600"/>
                <a:gd name="T21" fmla="*/ 18455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9416" y="1602"/>
                  </a:moveTo>
                  <a:cubicBezTo>
                    <a:pt x="4864" y="2287"/>
                    <a:pt x="1498" y="6197"/>
                    <a:pt x="1498" y="10799"/>
                  </a:cubicBezTo>
                  <a:cubicBezTo>
                    <a:pt x="1498" y="15908"/>
                    <a:pt x="5619" y="20061"/>
                    <a:pt x="10727" y="20100"/>
                  </a:cubicBezTo>
                  <a:lnTo>
                    <a:pt x="10716" y="21599"/>
                  </a:lnTo>
                  <a:cubicBezTo>
                    <a:pt x="4784" y="21553"/>
                    <a:pt x="0" y="16731"/>
                    <a:pt x="0" y="10800"/>
                  </a:cubicBezTo>
                  <a:cubicBezTo>
                    <a:pt x="0" y="5455"/>
                    <a:pt x="3908" y="915"/>
                    <a:pt x="9193" y="120"/>
                  </a:cubicBezTo>
                  <a:lnTo>
                    <a:pt x="8791" y="-2550"/>
                  </a:lnTo>
                  <a:lnTo>
                    <a:pt x="12716" y="347"/>
                  </a:lnTo>
                  <a:lnTo>
                    <a:pt x="9817" y="4272"/>
                  </a:lnTo>
                  <a:lnTo>
                    <a:pt x="9416" y="1602"/>
                  </a:lnTo>
                  <a:close/>
                </a:path>
              </a:pathLst>
            </a:custGeom>
            <a:gradFill rotWithShape="1">
              <a:gsLst>
                <a:gs pos="0">
                  <a:srgbClr val="66FF33"/>
                </a:gs>
                <a:gs pos="100000">
                  <a:srgbClr val="B2B2B2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15" name="Text Box 8481"/>
            <p:cNvSpPr txBox="1">
              <a:spLocks noChangeAspect="1" noChangeArrowheads="1"/>
            </p:cNvSpPr>
            <p:nvPr/>
          </p:nvSpPr>
          <p:spPr bwMode="auto">
            <a:xfrm>
              <a:off x="5106" y="1479"/>
              <a:ext cx="2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G1</a:t>
              </a:r>
            </a:p>
          </p:txBody>
        </p:sp>
        <p:sp>
          <p:nvSpPr>
            <p:cNvPr id="60016" name="AutoShape 8482"/>
            <p:cNvSpPr>
              <a:spLocks noChangeAspect="1" noChangeArrowheads="1"/>
            </p:cNvSpPr>
            <p:nvPr/>
          </p:nvSpPr>
          <p:spPr bwMode="auto">
            <a:xfrm rot="-3194978">
              <a:off x="4782" y="1378"/>
              <a:ext cx="501" cy="514"/>
            </a:xfrm>
            <a:custGeom>
              <a:avLst/>
              <a:gdLst>
                <a:gd name="T0" fmla="*/ 0 w 21600"/>
                <a:gd name="T1" fmla="*/ 252 h 21600"/>
                <a:gd name="T2" fmla="*/ 76 w 21600"/>
                <a:gd name="T3" fmla="*/ 412 h 21600"/>
                <a:gd name="T4" fmla="*/ 39 w 21600"/>
                <a:gd name="T5" fmla="*/ 253 h 21600"/>
                <a:gd name="T6" fmla="*/ 21 w 21600"/>
                <a:gd name="T7" fmla="*/ 38 h 21600"/>
                <a:gd name="T8" fmla="*/ 138 w 21600"/>
                <a:gd name="T9" fmla="*/ 34 h 21600"/>
                <a:gd name="T10" fmla="*/ 142 w 21600"/>
                <a:gd name="T11" fmla="*/ 15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7 w 21600"/>
                <a:gd name="T19" fmla="*/ 3152 h 21600"/>
                <a:gd name="T20" fmla="*/ 18453 w 21600"/>
                <a:gd name="T21" fmla="*/ 1844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4138" y="4593"/>
                  </a:moveTo>
                  <a:cubicBezTo>
                    <a:pt x="2568" y="6278"/>
                    <a:pt x="1694" y="8496"/>
                    <a:pt x="1694" y="10799"/>
                  </a:cubicBezTo>
                  <a:cubicBezTo>
                    <a:pt x="1694" y="12986"/>
                    <a:pt x="2481" y="15099"/>
                    <a:pt x="3911" y="16753"/>
                  </a:cubicBezTo>
                  <a:lnTo>
                    <a:pt x="2628" y="17861"/>
                  </a:lnTo>
                  <a:cubicBezTo>
                    <a:pt x="933" y="15899"/>
                    <a:pt x="0" y="13393"/>
                    <a:pt x="0" y="10800"/>
                  </a:cubicBezTo>
                  <a:cubicBezTo>
                    <a:pt x="0" y="8067"/>
                    <a:pt x="1035" y="5436"/>
                    <a:pt x="2898" y="3437"/>
                  </a:cubicBezTo>
                  <a:lnTo>
                    <a:pt x="922" y="1597"/>
                  </a:lnTo>
                  <a:lnTo>
                    <a:pt x="5935" y="1419"/>
                  </a:lnTo>
                  <a:lnTo>
                    <a:pt x="6113" y="6433"/>
                  </a:lnTo>
                  <a:lnTo>
                    <a:pt x="4138" y="4593"/>
                  </a:lnTo>
                  <a:close/>
                </a:path>
              </a:pathLst>
            </a:custGeom>
            <a:gradFill rotWithShape="1">
              <a:gsLst>
                <a:gs pos="0">
                  <a:srgbClr val="CC3300"/>
                </a:gs>
                <a:gs pos="100000">
                  <a:srgbClr val="99FF66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17" name="Text Box 8483"/>
            <p:cNvSpPr txBox="1">
              <a:spLocks noChangeAspect="1" noChangeArrowheads="1"/>
            </p:cNvSpPr>
            <p:nvPr/>
          </p:nvSpPr>
          <p:spPr bwMode="auto">
            <a:xfrm>
              <a:off x="4872" y="1711"/>
              <a:ext cx="1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S</a:t>
              </a:r>
            </a:p>
          </p:txBody>
        </p:sp>
        <p:sp>
          <p:nvSpPr>
            <p:cNvPr id="60018" name="AutoShape 8484"/>
            <p:cNvSpPr>
              <a:spLocks noChangeAspect="1" noChangeArrowheads="1"/>
            </p:cNvSpPr>
            <p:nvPr/>
          </p:nvSpPr>
          <p:spPr bwMode="auto">
            <a:xfrm rot="1552238">
              <a:off x="4771" y="1365"/>
              <a:ext cx="495" cy="508"/>
            </a:xfrm>
            <a:custGeom>
              <a:avLst/>
              <a:gdLst>
                <a:gd name="T0" fmla="*/ 0 w 21600"/>
                <a:gd name="T1" fmla="*/ 247 h 21600"/>
                <a:gd name="T2" fmla="*/ 29 w 21600"/>
                <a:gd name="T3" fmla="*/ 326 h 21600"/>
                <a:gd name="T4" fmla="*/ 36 w 21600"/>
                <a:gd name="T5" fmla="*/ 248 h 21600"/>
                <a:gd name="T6" fmla="*/ -41 w 21600"/>
                <a:gd name="T7" fmla="*/ 139 h 21600"/>
                <a:gd name="T8" fmla="*/ 62 w 21600"/>
                <a:gd name="T9" fmla="*/ 93 h 21600"/>
                <a:gd name="T10" fmla="*/ 108 w 21600"/>
                <a:gd name="T11" fmla="*/ 19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2 w 21600"/>
                <a:gd name="T19" fmla="*/ 3146 h 21600"/>
                <a:gd name="T20" fmla="*/ 18458 w 21600"/>
                <a:gd name="T21" fmla="*/ 18454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188" y="7466"/>
                  </a:moveTo>
                  <a:cubicBezTo>
                    <a:pt x="1777" y="8529"/>
                    <a:pt x="1565" y="9659"/>
                    <a:pt x="1565" y="10799"/>
                  </a:cubicBezTo>
                  <a:cubicBezTo>
                    <a:pt x="1565" y="11763"/>
                    <a:pt x="1716" y="12721"/>
                    <a:pt x="2013" y="13638"/>
                  </a:cubicBezTo>
                  <a:lnTo>
                    <a:pt x="522" y="14120"/>
                  </a:lnTo>
                  <a:cubicBezTo>
                    <a:pt x="176" y="13047"/>
                    <a:pt x="0" y="11927"/>
                    <a:pt x="0" y="10800"/>
                  </a:cubicBezTo>
                  <a:cubicBezTo>
                    <a:pt x="0" y="9466"/>
                    <a:pt x="246" y="8144"/>
                    <a:pt x="728" y="6900"/>
                  </a:cubicBezTo>
                  <a:lnTo>
                    <a:pt x="-1790" y="5926"/>
                  </a:lnTo>
                  <a:lnTo>
                    <a:pt x="2716" y="3935"/>
                  </a:lnTo>
                  <a:lnTo>
                    <a:pt x="4706" y="8441"/>
                  </a:lnTo>
                  <a:lnTo>
                    <a:pt x="2188" y="7466"/>
                  </a:lnTo>
                  <a:close/>
                </a:path>
              </a:pathLst>
            </a:custGeom>
            <a:gradFill rotWithShape="1">
              <a:gsLst>
                <a:gs pos="0">
                  <a:srgbClr val="808000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19" name="Text Box 8485"/>
            <p:cNvSpPr txBox="1">
              <a:spLocks noChangeAspect="1" noChangeArrowheads="1"/>
            </p:cNvSpPr>
            <p:nvPr/>
          </p:nvSpPr>
          <p:spPr bwMode="auto">
            <a:xfrm>
              <a:off x="4775" y="1479"/>
              <a:ext cx="2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G2</a:t>
              </a:r>
            </a:p>
          </p:txBody>
        </p:sp>
        <p:sp>
          <p:nvSpPr>
            <p:cNvPr id="60020" name="AutoShape 8486"/>
            <p:cNvSpPr>
              <a:spLocks noChangeAspect="1" noChangeArrowheads="1"/>
            </p:cNvSpPr>
            <p:nvPr/>
          </p:nvSpPr>
          <p:spPr bwMode="auto">
            <a:xfrm rot="3265027">
              <a:off x="4744" y="1358"/>
              <a:ext cx="496" cy="508"/>
            </a:xfrm>
            <a:custGeom>
              <a:avLst/>
              <a:gdLst>
                <a:gd name="T0" fmla="*/ 20 w 21600"/>
                <a:gd name="T1" fmla="*/ 154 h 21600"/>
                <a:gd name="T2" fmla="*/ 30 w 21600"/>
                <a:gd name="T3" fmla="*/ 179 h 21600"/>
                <a:gd name="T4" fmla="*/ 54 w 21600"/>
                <a:gd name="T5" fmla="*/ 169 h 21600"/>
                <a:gd name="T6" fmla="*/ -26 w 21600"/>
                <a:gd name="T7" fmla="*/ 106 h 21600"/>
                <a:gd name="T8" fmla="*/ 82 w 21600"/>
                <a:gd name="T9" fmla="*/ 72 h 21600"/>
                <a:gd name="T10" fmla="*/ 116 w 21600"/>
                <a:gd name="T11" fmla="*/ 18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9 w 21600"/>
                <a:gd name="T19" fmla="*/ 3146 h 21600"/>
                <a:gd name="T20" fmla="*/ 18421 w 21600"/>
                <a:gd name="T21" fmla="*/ 18454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651" y="6512"/>
                  </a:moveTo>
                  <a:cubicBezTo>
                    <a:pt x="2421" y="6949"/>
                    <a:pt x="2226" y="7404"/>
                    <a:pt x="2069" y="7873"/>
                  </a:cubicBezTo>
                  <a:lnTo>
                    <a:pt x="559" y="7367"/>
                  </a:lnTo>
                  <a:cubicBezTo>
                    <a:pt x="744" y="6817"/>
                    <a:pt x="972" y="6283"/>
                    <a:pt x="1242" y="5770"/>
                  </a:cubicBezTo>
                  <a:lnTo>
                    <a:pt x="-1147" y="4513"/>
                  </a:lnTo>
                  <a:lnTo>
                    <a:pt x="3574" y="3047"/>
                  </a:lnTo>
                  <a:lnTo>
                    <a:pt x="5040" y="7769"/>
                  </a:lnTo>
                  <a:lnTo>
                    <a:pt x="2651" y="6512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21" name="Text Box 8487"/>
            <p:cNvSpPr txBox="1">
              <a:spLocks noChangeAspect="1" noChangeArrowheads="1"/>
            </p:cNvSpPr>
            <p:nvPr/>
          </p:nvSpPr>
          <p:spPr bwMode="auto">
            <a:xfrm>
              <a:off x="4942" y="1396"/>
              <a:ext cx="18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M</a:t>
              </a:r>
            </a:p>
          </p:txBody>
        </p:sp>
        <p:sp>
          <p:nvSpPr>
            <p:cNvPr id="60022" name="Text Box 8488"/>
            <p:cNvSpPr txBox="1">
              <a:spLocks noChangeAspect="1" noChangeArrowheads="1"/>
            </p:cNvSpPr>
            <p:nvPr/>
          </p:nvSpPr>
          <p:spPr bwMode="auto">
            <a:xfrm>
              <a:off x="4791" y="1588"/>
              <a:ext cx="510" cy="15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9900"/>
              </a:solidFill>
              <a:miter lim="800000"/>
              <a:headEnd/>
              <a:tailEnd/>
            </a:ln>
          </p:spPr>
          <p:txBody>
            <a:bodyPr wrap="none" lIns="91425" tIns="45713" rIns="91425" bIns="45713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009900"/>
                  </a:solidFill>
                  <a:cs typeface="Arial" charset="0"/>
                </a:rPr>
                <a:t>Proliferation</a:t>
              </a:r>
            </a:p>
          </p:txBody>
        </p:sp>
      </p:grpSp>
      <p:grpSp>
        <p:nvGrpSpPr>
          <p:cNvPr id="59468" name="Group 8489"/>
          <p:cNvGrpSpPr>
            <a:grpSpLocks/>
          </p:cNvGrpSpPr>
          <p:nvPr/>
        </p:nvGrpSpPr>
        <p:grpSpPr bwMode="auto">
          <a:xfrm>
            <a:off x="3243263" y="4851400"/>
            <a:ext cx="500062" cy="296863"/>
            <a:chOff x="137" y="2117"/>
            <a:chExt cx="273" cy="167"/>
          </a:xfrm>
        </p:grpSpPr>
        <p:sp>
          <p:nvSpPr>
            <p:cNvPr id="60011" name="Freeform 8490"/>
            <p:cNvSpPr>
              <a:spLocks noChangeAspect="1"/>
            </p:cNvSpPr>
            <p:nvPr/>
          </p:nvSpPr>
          <p:spPr bwMode="auto">
            <a:xfrm>
              <a:off x="149" y="2117"/>
              <a:ext cx="248" cy="163"/>
            </a:xfrm>
            <a:custGeom>
              <a:avLst/>
              <a:gdLst>
                <a:gd name="T0" fmla="*/ 1721 w 3429"/>
                <a:gd name="T1" fmla="*/ 1126 h 2259"/>
                <a:gd name="T2" fmla="*/ 1465 w 3429"/>
                <a:gd name="T3" fmla="*/ 3 h 2259"/>
                <a:gd name="T4" fmla="*/ 9 w 3429"/>
                <a:gd name="T5" fmla="*/ 1139 h 2259"/>
                <a:gd name="T6" fmla="*/ 1727 w 3429"/>
                <a:gd name="T7" fmla="*/ 2256 h 2259"/>
                <a:gd name="T8" fmla="*/ 3426 w 3429"/>
                <a:gd name="T9" fmla="*/ 1130 h 2259"/>
                <a:gd name="T10" fmla="*/ 1977 w 3429"/>
                <a:gd name="T11" fmla="*/ 0 h 2259"/>
                <a:gd name="T12" fmla="*/ 1721 w 3429"/>
                <a:gd name="T13" fmla="*/ 1126 h 2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29"/>
                <a:gd name="T22" fmla="*/ 0 h 2259"/>
                <a:gd name="T23" fmla="*/ 3429 w 3429"/>
                <a:gd name="T24" fmla="*/ 2259 h 22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29" h="2259">
                  <a:moveTo>
                    <a:pt x="1721" y="1126"/>
                  </a:moveTo>
                  <a:cubicBezTo>
                    <a:pt x="1695" y="1034"/>
                    <a:pt x="1532" y="221"/>
                    <a:pt x="1465" y="3"/>
                  </a:cubicBezTo>
                  <a:cubicBezTo>
                    <a:pt x="591" y="3"/>
                    <a:pt x="18" y="563"/>
                    <a:pt x="9" y="1139"/>
                  </a:cubicBezTo>
                  <a:cubicBezTo>
                    <a:pt x="0" y="1715"/>
                    <a:pt x="601" y="2253"/>
                    <a:pt x="1727" y="2256"/>
                  </a:cubicBezTo>
                  <a:cubicBezTo>
                    <a:pt x="2853" y="2259"/>
                    <a:pt x="3423" y="1690"/>
                    <a:pt x="3426" y="1130"/>
                  </a:cubicBezTo>
                  <a:cubicBezTo>
                    <a:pt x="3429" y="570"/>
                    <a:pt x="2860" y="0"/>
                    <a:pt x="1977" y="0"/>
                  </a:cubicBezTo>
                  <a:cubicBezTo>
                    <a:pt x="1909" y="250"/>
                    <a:pt x="1756" y="1027"/>
                    <a:pt x="1721" y="112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0E470D"/>
                </a:gs>
              </a:gsLst>
              <a:lin ang="5400000" scaled="1"/>
            </a:gradFill>
            <a:ln w="9525">
              <a:solidFill>
                <a:srgbClr val="FF99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12" name="Text Box 8491"/>
            <p:cNvSpPr txBox="1">
              <a:spLocks noChangeArrowheads="1"/>
            </p:cNvSpPr>
            <p:nvPr/>
          </p:nvSpPr>
          <p:spPr bwMode="auto">
            <a:xfrm>
              <a:off x="137" y="2163"/>
              <a:ext cx="27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FFFF00"/>
                  </a:solidFill>
                  <a:cs typeface="Arial" charset="0"/>
                </a:rPr>
                <a:t>MKP-1</a:t>
              </a:r>
            </a:p>
          </p:txBody>
        </p:sp>
      </p:grpSp>
      <p:sp>
        <p:nvSpPr>
          <p:cNvPr id="59469" name="Freeform 8492"/>
          <p:cNvSpPr>
            <a:spLocks/>
          </p:cNvSpPr>
          <p:nvPr/>
        </p:nvSpPr>
        <p:spPr bwMode="auto">
          <a:xfrm>
            <a:off x="2333625" y="3851275"/>
            <a:ext cx="700088" cy="274638"/>
          </a:xfrm>
          <a:custGeom>
            <a:avLst/>
            <a:gdLst>
              <a:gd name="T0" fmla="*/ 0 w 441"/>
              <a:gd name="T1" fmla="*/ 0 h 173"/>
              <a:gd name="T2" fmla="*/ 240 w 441"/>
              <a:gd name="T3" fmla="*/ 144 h 173"/>
              <a:gd name="T4" fmla="*/ 441 w 441"/>
              <a:gd name="T5" fmla="*/ 172 h 173"/>
              <a:gd name="T6" fmla="*/ 0 60000 65536"/>
              <a:gd name="T7" fmla="*/ 0 60000 65536"/>
              <a:gd name="T8" fmla="*/ 0 60000 65536"/>
              <a:gd name="T9" fmla="*/ 0 w 441"/>
              <a:gd name="T10" fmla="*/ 0 h 173"/>
              <a:gd name="T11" fmla="*/ 441 w 441"/>
              <a:gd name="T12" fmla="*/ 173 h 1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" h="173">
                <a:moveTo>
                  <a:pt x="0" y="0"/>
                </a:moveTo>
                <a:cubicBezTo>
                  <a:pt x="83" y="57"/>
                  <a:pt x="167" y="115"/>
                  <a:pt x="240" y="144"/>
                </a:cubicBezTo>
                <a:cubicBezTo>
                  <a:pt x="313" y="173"/>
                  <a:pt x="377" y="172"/>
                  <a:pt x="441" y="17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70" name="Oval 8493"/>
          <p:cNvSpPr>
            <a:spLocks noChangeArrowheads="1"/>
          </p:cNvSpPr>
          <p:nvPr/>
        </p:nvSpPr>
        <p:spPr bwMode="auto">
          <a:xfrm flipH="1">
            <a:off x="3254375" y="4021138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471" name="AutoShape 8494"/>
          <p:cNvSpPr>
            <a:spLocks noChangeArrowheads="1"/>
          </p:cNvSpPr>
          <p:nvPr/>
        </p:nvSpPr>
        <p:spPr bwMode="auto">
          <a:xfrm>
            <a:off x="3076575" y="4046538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472" name="Freeform 8495"/>
          <p:cNvSpPr>
            <a:spLocks/>
          </p:cNvSpPr>
          <p:nvPr/>
        </p:nvSpPr>
        <p:spPr bwMode="auto">
          <a:xfrm>
            <a:off x="3668713" y="3789363"/>
            <a:ext cx="711200" cy="338137"/>
          </a:xfrm>
          <a:custGeom>
            <a:avLst/>
            <a:gdLst>
              <a:gd name="T0" fmla="*/ 0 w 448"/>
              <a:gd name="T1" fmla="*/ 202 h 213"/>
              <a:gd name="T2" fmla="*/ 227 w 448"/>
              <a:gd name="T3" fmla="*/ 179 h 213"/>
              <a:gd name="T4" fmla="*/ 448 w 448"/>
              <a:gd name="T5" fmla="*/ 0 h 213"/>
              <a:gd name="T6" fmla="*/ 0 60000 65536"/>
              <a:gd name="T7" fmla="*/ 0 60000 65536"/>
              <a:gd name="T8" fmla="*/ 0 60000 65536"/>
              <a:gd name="T9" fmla="*/ 0 w 448"/>
              <a:gd name="T10" fmla="*/ 0 h 213"/>
              <a:gd name="T11" fmla="*/ 448 w 448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8" h="213">
                <a:moveTo>
                  <a:pt x="0" y="202"/>
                </a:moveTo>
                <a:cubicBezTo>
                  <a:pt x="76" y="207"/>
                  <a:pt x="152" y="213"/>
                  <a:pt x="227" y="179"/>
                </a:cubicBezTo>
                <a:cubicBezTo>
                  <a:pt x="302" y="145"/>
                  <a:pt x="375" y="72"/>
                  <a:pt x="448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73" name="Oval 8496"/>
          <p:cNvSpPr>
            <a:spLocks noChangeAspect="1" noChangeArrowheads="1"/>
          </p:cNvSpPr>
          <p:nvPr/>
        </p:nvSpPr>
        <p:spPr bwMode="auto">
          <a:xfrm flipH="1">
            <a:off x="6008688" y="2992438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474" name="Oval 8497"/>
          <p:cNvSpPr>
            <a:spLocks noChangeAspect="1" noChangeArrowheads="1"/>
          </p:cNvSpPr>
          <p:nvPr/>
        </p:nvSpPr>
        <p:spPr bwMode="auto">
          <a:xfrm flipH="1">
            <a:off x="6034088" y="2903538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475" name="Oval 8498"/>
          <p:cNvSpPr>
            <a:spLocks noChangeAspect="1" noChangeArrowheads="1"/>
          </p:cNvSpPr>
          <p:nvPr/>
        </p:nvSpPr>
        <p:spPr bwMode="auto">
          <a:xfrm flipH="1">
            <a:off x="6434138" y="2898775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476" name="Oval 8499"/>
          <p:cNvSpPr>
            <a:spLocks noChangeArrowheads="1"/>
          </p:cNvSpPr>
          <p:nvPr/>
        </p:nvSpPr>
        <p:spPr bwMode="auto">
          <a:xfrm flipH="1">
            <a:off x="6181725" y="3348038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477" name="AutoShape 8500"/>
          <p:cNvSpPr>
            <a:spLocks noChangeArrowheads="1"/>
          </p:cNvSpPr>
          <p:nvPr/>
        </p:nvSpPr>
        <p:spPr bwMode="auto">
          <a:xfrm>
            <a:off x="6003925" y="3373438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478" name="Freeform 8501"/>
          <p:cNvSpPr>
            <a:spLocks/>
          </p:cNvSpPr>
          <p:nvPr/>
        </p:nvSpPr>
        <p:spPr bwMode="auto">
          <a:xfrm>
            <a:off x="6746875" y="3940175"/>
            <a:ext cx="1011238" cy="788988"/>
          </a:xfrm>
          <a:custGeom>
            <a:avLst/>
            <a:gdLst>
              <a:gd name="T0" fmla="*/ 0 w 669"/>
              <a:gd name="T1" fmla="*/ 37 h 741"/>
              <a:gd name="T2" fmla="*/ 452 w 669"/>
              <a:gd name="T3" fmla="*/ 117 h 741"/>
              <a:gd name="T4" fmla="*/ 669 w 669"/>
              <a:gd name="T5" fmla="*/ 741 h 741"/>
              <a:gd name="T6" fmla="*/ 0 60000 65536"/>
              <a:gd name="T7" fmla="*/ 0 60000 65536"/>
              <a:gd name="T8" fmla="*/ 0 60000 65536"/>
              <a:gd name="T9" fmla="*/ 0 w 669"/>
              <a:gd name="T10" fmla="*/ 0 h 741"/>
              <a:gd name="T11" fmla="*/ 669 w 669"/>
              <a:gd name="T12" fmla="*/ 741 h 74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9" h="741">
                <a:moveTo>
                  <a:pt x="0" y="37"/>
                </a:moveTo>
                <a:cubicBezTo>
                  <a:pt x="170" y="18"/>
                  <a:pt x="340" y="0"/>
                  <a:pt x="452" y="117"/>
                </a:cubicBezTo>
                <a:cubicBezTo>
                  <a:pt x="564" y="234"/>
                  <a:pt x="616" y="487"/>
                  <a:pt x="669" y="741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79" name="Oval 8502"/>
          <p:cNvSpPr>
            <a:spLocks noChangeAspect="1" noChangeArrowheads="1"/>
          </p:cNvSpPr>
          <p:nvPr/>
        </p:nvSpPr>
        <p:spPr bwMode="auto">
          <a:xfrm>
            <a:off x="6369050" y="3498850"/>
            <a:ext cx="252413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735</a:t>
            </a:r>
          </a:p>
        </p:txBody>
      </p:sp>
      <p:sp>
        <p:nvSpPr>
          <p:cNvPr id="59480" name="Line 8503"/>
          <p:cNvSpPr>
            <a:spLocks noChangeShapeType="1"/>
          </p:cNvSpPr>
          <p:nvPr/>
        </p:nvSpPr>
        <p:spPr bwMode="auto">
          <a:xfrm flipV="1">
            <a:off x="5207000" y="3252788"/>
            <a:ext cx="715963" cy="290512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81" name="Oval 8504"/>
          <p:cNvSpPr>
            <a:spLocks noChangeAspect="1" noChangeArrowheads="1"/>
          </p:cNvSpPr>
          <p:nvPr/>
        </p:nvSpPr>
        <p:spPr bwMode="auto">
          <a:xfrm flipH="1">
            <a:off x="5989638" y="3836988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482" name="Oval 8505"/>
          <p:cNvSpPr>
            <a:spLocks noChangeAspect="1" noChangeArrowheads="1"/>
          </p:cNvSpPr>
          <p:nvPr/>
        </p:nvSpPr>
        <p:spPr bwMode="auto">
          <a:xfrm flipH="1">
            <a:off x="6015038" y="3748088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483" name="Oval 8506"/>
          <p:cNvSpPr>
            <a:spLocks noChangeAspect="1" noChangeArrowheads="1"/>
          </p:cNvSpPr>
          <p:nvPr/>
        </p:nvSpPr>
        <p:spPr bwMode="auto">
          <a:xfrm flipH="1">
            <a:off x="6415088" y="3743325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484" name="AutoShape 8507"/>
          <p:cNvSpPr>
            <a:spLocks noChangeAspect="1" noChangeArrowheads="1"/>
          </p:cNvSpPr>
          <p:nvPr/>
        </p:nvSpPr>
        <p:spPr bwMode="auto">
          <a:xfrm>
            <a:off x="8294688" y="1287463"/>
            <a:ext cx="247650" cy="157162"/>
          </a:xfrm>
          <a:prstGeom prst="roundRect">
            <a:avLst>
              <a:gd name="adj" fmla="val 16667"/>
            </a:avLst>
          </a:prstGeom>
          <a:solidFill>
            <a:srgbClr val="FDD6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85" name="Oval 8508"/>
          <p:cNvSpPr>
            <a:spLocks noChangeArrowheads="1"/>
          </p:cNvSpPr>
          <p:nvPr/>
        </p:nvSpPr>
        <p:spPr bwMode="auto">
          <a:xfrm>
            <a:off x="6291263" y="4114800"/>
            <a:ext cx="461962" cy="244475"/>
          </a:xfrm>
          <a:prstGeom prst="ellipse">
            <a:avLst/>
          </a:prstGeom>
          <a:gradFill rotWithShape="1">
            <a:gsLst>
              <a:gs pos="0">
                <a:srgbClr val="FA9C5C"/>
              </a:gs>
              <a:gs pos="100000">
                <a:srgbClr val="A6673D"/>
              </a:gs>
            </a:gsLst>
            <a:lin ang="5400000" scaled="1"/>
          </a:gradFill>
          <a:ln w="9525">
            <a:solidFill>
              <a:srgbClr val="987346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PEA-15</a:t>
            </a:r>
          </a:p>
        </p:txBody>
      </p:sp>
      <p:sp>
        <p:nvSpPr>
          <p:cNvPr id="59486" name="Oval 8509"/>
          <p:cNvSpPr>
            <a:spLocks noChangeAspect="1" noChangeArrowheads="1"/>
          </p:cNvSpPr>
          <p:nvPr/>
        </p:nvSpPr>
        <p:spPr bwMode="auto">
          <a:xfrm flipH="1">
            <a:off x="6610350" y="4268788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116</a:t>
            </a:r>
          </a:p>
        </p:txBody>
      </p:sp>
      <p:sp>
        <p:nvSpPr>
          <p:cNvPr id="59487" name="Freeform 8510"/>
          <p:cNvSpPr>
            <a:spLocks/>
          </p:cNvSpPr>
          <p:nvPr/>
        </p:nvSpPr>
        <p:spPr bwMode="auto">
          <a:xfrm>
            <a:off x="6792913" y="3179763"/>
            <a:ext cx="1036637" cy="1535112"/>
          </a:xfrm>
          <a:custGeom>
            <a:avLst/>
            <a:gdLst>
              <a:gd name="T0" fmla="*/ 0 w 653"/>
              <a:gd name="T1" fmla="*/ 0 h 967"/>
              <a:gd name="T2" fmla="*/ 538 w 653"/>
              <a:gd name="T3" fmla="*/ 176 h 967"/>
              <a:gd name="T4" fmla="*/ 653 w 653"/>
              <a:gd name="T5" fmla="*/ 967 h 967"/>
              <a:gd name="T6" fmla="*/ 0 60000 65536"/>
              <a:gd name="T7" fmla="*/ 0 60000 65536"/>
              <a:gd name="T8" fmla="*/ 0 60000 65536"/>
              <a:gd name="T9" fmla="*/ 0 w 653"/>
              <a:gd name="T10" fmla="*/ 0 h 967"/>
              <a:gd name="T11" fmla="*/ 653 w 653"/>
              <a:gd name="T12" fmla="*/ 967 h 9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53" h="967">
                <a:moveTo>
                  <a:pt x="0" y="0"/>
                </a:moveTo>
                <a:cubicBezTo>
                  <a:pt x="214" y="7"/>
                  <a:pt x="429" y="15"/>
                  <a:pt x="538" y="176"/>
                </a:cubicBezTo>
                <a:cubicBezTo>
                  <a:pt x="647" y="337"/>
                  <a:pt x="650" y="652"/>
                  <a:pt x="653" y="967"/>
                </a:cubicBezTo>
              </a:path>
            </a:pathLst>
          </a:custGeom>
          <a:noFill/>
          <a:ln w="952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88" name="Group 8511"/>
          <p:cNvGrpSpPr>
            <a:grpSpLocks/>
          </p:cNvGrpSpPr>
          <p:nvPr/>
        </p:nvGrpSpPr>
        <p:grpSpPr bwMode="auto">
          <a:xfrm>
            <a:off x="8213725" y="1824038"/>
            <a:ext cx="561975" cy="525462"/>
            <a:chOff x="1811" y="1646"/>
            <a:chExt cx="354" cy="331"/>
          </a:xfrm>
        </p:grpSpPr>
        <p:sp>
          <p:nvSpPr>
            <p:cNvPr id="60005" name="Oval 8512"/>
            <p:cNvSpPr>
              <a:spLocks noChangeArrowheads="1"/>
            </p:cNvSpPr>
            <p:nvPr/>
          </p:nvSpPr>
          <p:spPr bwMode="auto">
            <a:xfrm>
              <a:off x="1842" y="1777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60006" name="Oval 8513"/>
            <p:cNvSpPr>
              <a:spLocks noChangeArrowheads="1"/>
            </p:cNvSpPr>
            <p:nvPr/>
          </p:nvSpPr>
          <p:spPr bwMode="auto">
            <a:xfrm>
              <a:off x="2034" y="1734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60007" name="Oval 8514"/>
            <p:cNvSpPr>
              <a:spLocks noChangeArrowheads="1"/>
            </p:cNvSpPr>
            <p:nvPr/>
          </p:nvSpPr>
          <p:spPr bwMode="auto">
            <a:xfrm>
              <a:off x="1926" y="1853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60008" name="Oval 8515"/>
            <p:cNvSpPr>
              <a:spLocks noChangeArrowheads="1"/>
            </p:cNvSpPr>
            <p:nvPr/>
          </p:nvSpPr>
          <p:spPr bwMode="auto">
            <a:xfrm>
              <a:off x="2033" y="1842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60009" name="Oval 8516"/>
            <p:cNvSpPr>
              <a:spLocks noChangeArrowheads="1"/>
            </p:cNvSpPr>
            <p:nvPr/>
          </p:nvSpPr>
          <p:spPr bwMode="auto">
            <a:xfrm>
              <a:off x="1931" y="1683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60010" name="Oval 8517"/>
            <p:cNvSpPr>
              <a:spLocks noChangeArrowheads="1"/>
            </p:cNvSpPr>
            <p:nvPr/>
          </p:nvSpPr>
          <p:spPr bwMode="auto">
            <a:xfrm>
              <a:off x="1811" y="1646"/>
              <a:ext cx="354" cy="331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9489" name="AutoShape 8518"/>
          <p:cNvSpPr>
            <a:spLocks noChangeArrowheads="1"/>
          </p:cNvSpPr>
          <p:nvPr/>
        </p:nvSpPr>
        <p:spPr bwMode="auto">
          <a:xfrm>
            <a:off x="7418388" y="2466975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490" name="Oval 8519"/>
          <p:cNvSpPr>
            <a:spLocks noChangeArrowheads="1"/>
          </p:cNvSpPr>
          <p:nvPr/>
        </p:nvSpPr>
        <p:spPr bwMode="auto">
          <a:xfrm>
            <a:off x="7462838" y="2363788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Ca</a:t>
            </a:r>
          </a:p>
        </p:txBody>
      </p:sp>
      <p:sp>
        <p:nvSpPr>
          <p:cNvPr id="59491" name="Oval 8520"/>
          <p:cNvSpPr>
            <a:spLocks noChangeArrowheads="1"/>
          </p:cNvSpPr>
          <p:nvPr/>
        </p:nvSpPr>
        <p:spPr bwMode="auto">
          <a:xfrm>
            <a:off x="7475538" y="2609850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Ca</a:t>
            </a:r>
          </a:p>
        </p:txBody>
      </p:sp>
      <p:sp>
        <p:nvSpPr>
          <p:cNvPr id="59492" name="Oval 8521"/>
          <p:cNvSpPr>
            <a:spLocks noChangeArrowheads="1"/>
          </p:cNvSpPr>
          <p:nvPr/>
        </p:nvSpPr>
        <p:spPr bwMode="auto">
          <a:xfrm flipH="1">
            <a:off x="7612063" y="869950"/>
            <a:ext cx="547687" cy="320675"/>
          </a:xfrm>
          <a:prstGeom prst="ellipse">
            <a:avLst/>
          </a:prstGeom>
          <a:gradFill rotWithShape="1">
            <a:gsLst>
              <a:gs pos="0">
                <a:srgbClr val="715500"/>
              </a:gs>
              <a:gs pos="50000">
                <a:srgbClr val="F5B800"/>
              </a:gs>
              <a:gs pos="100000">
                <a:srgbClr val="715500"/>
              </a:gs>
            </a:gsLst>
            <a:lin ang="5400000" scaled="1"/>
          </a:gradFill>
          <a:ln w="9525">
            <a:solidFill>
              <a:srgbClr val="777777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PLC</a:t>
            </a:r>
            <a:r>
              <a:rPr lang="en-US" sz="1200" smtClean="0">
                <a:solidFill>
                  <a:srgbClr val="777777"/>
                </a:solidFill>
                <a:ea typeface="ＭＳ Ｐゴシック" charset="0"/>
                <a:cs typeface="Arial" charset="0"/>
                <a:sym typeface="Symbol" charset="0"/>
              </a:rPr>
              <a:t></a:t>
            </a:r>
          </a:p>
        </p:txBody>
      </p:sp>
      <p:sp>
        <p:nvSpPr>
          <p:cNvPr id="59493" name="Freeform 8522"/>
          <p:cNvSpPr>
            <a:spLocks/>
          </p:cNvSpPr>
          <p:nvPr/>
        </p:nvSpPr>
        <p:spPr bwMode="auto">
          <a:xfrm>
            <a:off x="7981950" y="1239838"/>
            <a:ext cx="314325" cy="630237"/>
          </a:xfrm>
          <a:custGeom>
            <a:avLst/>
            <a:gdLst>
              <a:gd name="T0" fmla="*/ 0 w 198"/>
              <a:gd name="T1" fmla="*/ 0 h 397"/>
              <a:gd name="T2" fmla="*/ 54 w 198"/>
              <a:gd name="T3" fmla="*/ 198 h 397"/>
              <a:gd name="T4" fmla="*/ 198 w 198"/>
              <a:gd name="T5" fmla="*/ 397 h 397"/>
              <a:gd name="T6" fmla="*/ 0 60000 65536"/>
              <a:gd name="T7" fmla="*/ 0 60000 65536"/>
              <a:gd name="T8" fmla="*/ 0 60000 65536"/>
              <a:gd name="T9" fmla="*/ 0 w 198"/>
              <a:gd name="T10" fmla="*/ 0 h 397"/>
              <a:gd name="T11" fmla="*/ 198 w 198"/>
              <a:gd name="T12" fmla="*/ 397 h 3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8" h="397">
                <a:moveTo>
                  <a:pt x="0" y="0"/>
                </a:moveTo>
                <a:cubicBezTo>
                  <a:pt x="10" y="66"/>
                  <a:pt x="21" y="132"/>
                  <a:pt x="54" y="198"/>
                </a:cubicBezTo>
                <a:cubicBezTo>
                  <a:pt x="87" y="264"/>
                  <a:pt x="142" y="330"/>
                  <a:pt x="198" y="397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94" name="Freeform 8523"/>
          <p:cNvSpPr>
            <a:spLocks/>
          </p:cNvSpPr>
          <p:nvPr/>
        </p:nvSpPr>
        <p:spPr bwMode="auto">
          <a:xfrm>
            <a:off x="7672388" y="2159000"/>
            <a:ext cx="517525" cy="314325"/>
          </a:xfrm>
          <a:custGeom>
            <a:avLst/>
            <a:gdLst>
              <a:gd name="T0" fmla="*/ 326 w 326"/>
              <a:gd name="T1" fmla="*/ 0 h 198"/>
              <a:gd name="T2" fmla="*/ 118 w 326"/>
              <a:gd name="T3" fmla="*/ 58 h 198"/>
              <a:gd name="T4" fmla="*/ 0 w 326"/>
              <a:gd name="T5" fmla="*/ 198 h 198"/>
              <a:gd name="T6" fmla="*/ 0 60000 65536"/>
              <a:gd name="T7" fmla="*/ 0 60000 65536"/>
              <a:gd name="T8" fmla="*/ 0 60000 65536"/>
              <a:gd name="T9" fmla="*/ 0 w 326"/>
              <a:gd name="T10" fmla="*/ 0 h 198"/>
              <a:gd name="T11" fmla="*/ 326 w 326"/>
              <a:gd name="T12" fmla="*/ 198 h 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6" h="198">
                <a:moveTo>
                  <a:pt x="326" y="0"/>
                </a:moveTo>
                <a:cubicBezTo>
                  <a:pt x="249" y="12"/>
                  <a:pt x="172" y="25"/>
                  <a:pt x="118" y="58"/>
                </a:cubicBezTo>
                <a:cubicBezTo>
                  <a:pt x="64" y="91"/>
                  <a:pt x="32" y="144"/>
                  <a:pt x="0" y="19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95" name="Freeform 8524"/>
          <p:cNvSpPr>
            <a:spLocks/>
          </p:cNvSpPr>
          <p:nvPr/>
        </p:nvSpPr>
        <p:spPr bwMode="auto">
          <a:xfrm>
            <a:off x="6351588" y="2532063"/>
            <a:ext cx="1050925" cy="423862"/>
          </a:xfrm>
          <a:custGeom>
            <a:avLst/>
            <a:gdLst>
              <a:gd name="T0" fmla="*/ 662 w 662"/>
              <a:gd name="T1" fmla="*/ 27 h 267"/>
              <a:gd name="T2" fmla="*/ 230 w 662"/>
              <a:gd name="T3" fmla="*/ 40 h 267"/>
              <a:gd name="T4" fmla="*/ 0 w 662"/>
              <a:gd name="T5" fmla="*/ 267 h 267"/>
              <a:gd name="T6" fmla="*/ 0 60000 65536"/>
              <a:gd name="T7" fmla="*/ 0 60000 65536"/>
              <a:gd name="T8" fmla="*/ 0 60000 65536"/>
              <a:gd name="T9" fmla="*/ 0 w 662"/>
              <a:gd name="T10" fmla="*/ 0 h 267"/>
              <a:gd name="T11" fmla="*/ 662 w 662"/>
              <a:gd name="T12" fmla="*/ 267 h 2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2" h="267">
                <a:moveTo>
                  <a:pt x="662" y="27"/>
                </a:moveTo>
                <a:cubicBezTo>
                  <a:pt x="501" y="13"/>
                  <a:pt x="340" y="0"/>
                  <a:pt x="230" y="40"/>
                </a:cubicBezTo>
                <a:cubicBezTo>
                  <a:pt x="120" y="80"/>
                  <a:pt x="60" y="173"/>
                  <a:pt x="0" y="267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496" name="Freeform 8525"/>
          <p:cNvSpPr>
            <a:spLocks/>
          </p:cNvSpPr>
          <p:nvPr/>
        </p:nvSpPr>
        <p:spPr bwMode="auto">
          <a:xfrm>
            <a:off x="2389188" y="5184775"/>
            <a:ext cx="523875" cy="393700"/>
          </a:xfrm>
          <a:custGeom>
            <a:avLst/>
            <a:gdLst>
              <a:gd name="T0" fmla="*/ 0 w 330"/>
              <a:gd name="T1" fmla="*/ 8 h 248"/>
              <a:gd name="T2" fmla="*/ 275 w 330"/>
              <a:gd name="T3" fmla="*/ 40 h 248"/>
              <a:gd name="T4" fmla="*/ 329 w 330"/>
              <a:gd name="T5" fmla="*/ 248 h 248"/>
              <a:gd name="T6" fmla="*/ 0 60000 65536"/>
              <a:gd name="T7" fmla="*/ 0 60000 65536"/>
              <a:gd name="T8" fmla="*/ 0 60000 65536"/>
              <a:gd name="T9" fmla="*/ 0 w 330"/>
              <a:gd name="T10" fmla="*/ 0 h 248"/>
              <a:gd name="T11" fmla="*/ 330 w 330"/>
              <a:gd name="T12" fmla="*/ 248 h 2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0" h="248">
                <a:moveTo>
                  <a:pt x="0" y="8"/>
                </a:moveTo>
                <a:cubicBezTo>
                  <a:pt x="45" y="13"/>
                  <a:pt x="220" y="0"/>
                  <a:pt x="275" y="40"/>
                </a:cubicBezTo>
                <a:cubicBezTo>
                  <a:pt x="330" y="80"/>
                  <a:pt x="318" y="205"/>
                  <a:pt x="329" y="24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497" name="Group 8526"/>
          <p:cNvGrpSpPr>
            <a:grpSpLocks/>
          </p:cNvGrpSpPr>
          <p:nvPr/>
        </p:nvGrpSpPr>
        <p:grpSpPr bwMode="auto">
          <a:xfrm>
            <a:off x="157163" y="2344738"/>
            <a:ext cx="1004887" cy="538162"/>
            <a:chOff x="3442" y="3390"/>
            <a:chExt cx="633" cy="339"/>
          </a:xfrm>
        </p:grpSpPr>
        <p:sp>
          <p:nvSpPr>
            <p:cNvPr id="60001" name="Freeform 8527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02" name="Text Box 8528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60003" name="Text Box 8529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60004" name="Text Box 8530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59498" name="Oval 8531"/>
          <p:cNvSpPr>
            <a:spLocks noChangeAspect="1" noChangeArrowheads="1"/>
          </p:cNvSpPr>
          <p:nvPr/>
        </p:nvSpPr>
        <p:spPr bwMode="auto">
          <a:xfrm>
            <a:off x="839788" y="280670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499" name="Oval 8532"/>
          <p:cNvSpPr>
            <a:spLocks noChangeAspect="1" noChangeArrowheads="1"/>
          </p:cNvSpPr>
          <p:nvPr/>
        </p:nvSpPr>
        <p:spPr bwMode="auto">
          <a:xfrm>
            <a:off x="173038" y="233045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500" name="Oval 8533"/>
          <p:cNvSpPr>
            <a:spLocks noChangeArrowheads="1"/>
          </p:cNvSpPr>
          <p:nvPr/>
        </p:nvSpPr>
        <p:spPr bwMode="auto">
          <a:xfrm flipH="1">
            <a:off x="847725" y="2219325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501" name="AutoShape 8534"/>
          <p:cNvSpPr>
            <a:spLocks noChangeArrowheads="1"/>
          </p:cNvSpPr>
          <p:nvPr/>
        </p:nvSpPr>
        <p:spPr bwMode="auto">
          <a:xfrm>
            <a:off x="669925" y="2244725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502" name="Oval 8535"/>
          <p:cNvSpPr>
            <a:spLocks noChangeAspect="1" noChangeArrowheads="1"/>
          </p:cNvSpPr>
          <p:nvPr/>
        </p:nvSpPr>
        <p:spPr bwMode="auto">
          <a:xfrm>
            <a:off x="1060450" y="2152650"/>
            <a:ext cx="252413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289</a:t>
            </a:r>
          </a:p>
        </p:txBody>
      </p:sp>
      <p:sp>
        <p:nvSpPr>
          <p:cNvPr id="59503" name="Line 8536"/>
          <p:cNvSpPr>
            <a:spLocks noChangeShapeType="1"/>
          </p:cNvSpPr>
          <p:nvPr/>
        </p:nvSpPr>
        <p:spPr bwMode="auto">
          <a:xfrm flipH="1" flipV="1">
            <a:off x="1144588" y="2835275"/>
            <a:ext cx="376237" cy="501650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04" name="Oval 8537"/>
          <p:cNvSpPr>
            <a:spLocks noChangeAspect="1" noChangeArrowheads="1"/>
          </p:cNvSpPr>
          <p:nvPr/>
        </p:nvSpPr>
        <p:spPr bwMode="auto">
          <a:xfrm flipH="1">
            <a:off x="3101975" y="5711825"/>
            <a:ext cx="222250" cy="2873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F9933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Elk</a:t>
            </a:r>
          </a:p>
        </p:txBody>
      </p:sp>
      <p:sp>
        <p:nvSpPr>
          <p:cNvPr id="59505" name="Oval 8538"/>
          <p:cNvSpPr>
            <a:spLocks noChangeAspect="1" noChangeArrowheads="1"/>
          </p:cNvSpPr>
          <p:nvPr/>
        </p:nvSpPr>
        <p:spPr bwMode="auto">
          <a:xfrm>
            <a:off x="2695575" y="5697538"/>
            <a:ext cx="192088" cy="290512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CREB</a:t>
            </a:r>
          </a:p>
        </p:txBody>
      </p:sp>
      <p:sp>
        <p:nvSpPr>
          <p:cNvPr id="59506" name="Oval 8539"/>
          <p:cNvSpPr>
            <a:spLocks noChangeAspect="1" noChangeArrowheads="1"/>
          </p:cNvSpPr>
          <p:nvPr/>
        </p:nvSpPr>
        <p:spPr bwMode="auto">
          <a:xfrm>
            <a:off x="2851150" y="5692775"/>
            <a:ext cx="201613" cy="300038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CREB</a:t>
            </a:r>
          </a:p>
        </p:txBody>
      </p:sp>
      <p:sp>
        <p:nvSpPr>
          <p:cNvPr id="59507" name="Oval 8540"/>
          <p:cNvSpPr>
            <a:spLocks noChangeAspect="1" noChangeArrowheads="1"/>
          </p:cNvSpPr>
          <p:nvPr/>
        </p:nvSpPr>
        <p:spPr bwMode="auto">
          <a:xfrm>
            <a:off x="2673350" y="5619750"/>
            <a:ext cx="271463" cy="1365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133</a:t>
            </a:r>
          </a:p>
        </p:txBody>
      </p:sp>
      <p:sp>
        <p:nvSpPr>
          <p:cNvPr id="59508" name="Oval 8541"/>
          <p:cNvSpPr>
            <a:spLocks noChangeAspect="1" noChangeArrowheads="1"/>
          </p:cNvSpPr>
          <p:nvPr/>
        </p:nvSpPr>
        <p:spPr bwMode="auto">
          <a:xfrm>
            <a:off x="2825750" y="5619750"/>
            <a:ext cx="271463" cy="1365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133</a:t>
            </a:r>
          </a:p>
        </p:txBody>
      </p:sp>
      <p:sp>
        <p:nvSpPr>
          <p:cNvPr id="59509" name="Freeform 8542"/>
          <p:cNvSpPr>
            <a:spLocks/>
          </p:cNvSpPr>
          <p:nvPr/>
        </p:nvSpPr>
        <p:spPr bwMode="auto">
          <a:xfrm flipH="1">
            <a:off x="2311400" y="5729288"/>
            <a:ext cx="323850" cy="171450"/>
          </a:xfrm>
          <a:custGeom>
            <a:avLst/>
            <a:gdLst>
              <a:gd name="T0" fmla="*/ 0 w 204"/>
              <a:gd name="T1" fmla="*/ 108 h 108"/>
              <a:gd name="T2" fmla="*/ 0 w 204"/>
              <a:gd name="T3" fmla="*/ 0 h 108"/>
              <a:gd name="T4" fmla="*/ 204 w 204"/>
              <a:gd name="T5" fmla="*/ 0 h 108"/>
              <a:gd name="T6" fmla="*/ 0 60000 65536"/>
              <a:gd name="T7" fmla="*/ 0 60000 65536"/>
              <a:gd name="T8" fmla="*/ 0 60000 65536"/>
              <a:gd name="T9" fmla="*/ 0 w 204"/>
              <a:gd name="T10" fmla="*/ 0 h 108"/>
              <a:gd name="T11" fmla="*/ 204 w 204"/>
              <a:gd name="T12" fmla="*/ 108 h 10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4" h="108">
                <a:moveTo>
                  <a:pt x="0" y="108"/>
                </a:moveTo>
                <a:lnTo>
                  <a:pt x="0" y="0"/>
                </a:lnTo>
                <a:lnTo>
                  <a:pt x="204" y="0"/>
                </a:lnTo>
              </a:path>
            </a:pathLst>
          </a:cu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510" name="Group 8543"/>
          <p:cNvGrpSpPr>
            <a:grpSpLocks/>
          </p:cNvGrpSpPr>
          <p:nvPr/>
        </p:nvGrpSpPr>
        <p:grpSpPr bwMode="auto">
          <a:xfrm flipH="1">
            <a:off x="1414463" y="5735638"/>
            <a:ext cx="1100137" cy="212725"/>
            <a:chOff x="2286" y="113"/>
            <a:chExt cx="693" cy="134"/>
          </a:xfrm>
        </p:grpSpPr>
        <p:sp>
          <p:nvSpPr>
            <p:cNvPr id="59999" name="Freeform 8544"/>
            <p:cNvSpPr>
              <a:spLocks noChangeAspect="1"/>
            </p:cNvSpPr>
            <p:nvPr/>
          </p:nvSpPr>
          <p:spPr bwMode="auto">
            <a:xfrm flipV="1">
              <a:off x="2286" y="175"/>
              <a:ext cx="396" cy="24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000" name="Text Box 8545"/>
            <p:cNvSpPr txBox="1">
              <a:spLocks noChangeAspect="1" noChangeArrowheads="1"/>
            </p:cNvSpPr>
            <p:nvPr/>
          </p:nvSpPr>
          <p:spPr bwMode="auto">
            <a:xfrm>
              <a:off x="2635" y="113"/>
              <a:ext cx="3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AAAAA</a:t>
              </a:r>
            </a:p>
          </p:txBody>
        </p:sp>
      </p:grpSp>
      <p:sp>
        <p:nvSpPr>
          <p:cNvPr id="59511" name="Text Box 8546"/>
          <p:cNvSpPr txBox="1">
            <a:spLocks noChangeArrowheads="1"/>
          </p:cNvSpPr>
          <p:nvPr/>
        </p:nvSpPr>
        <p:spPr bwMode="auto">
          <a:xfrm flipH="1">
            <a:off x="1787525" y="5486400"/>
            <a:ext cx="523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" smtClean="0">
                <a:cs typeface="Arial" charset="0"/>
              </a:rPr>
              <a:t>Fos-1</a:t>
            </a:r>
          </a:p>
          <a:p>
            <a:pPr eaLnBrk="1" hangingPunct="1"/>
            <a:r>
              <a:rPr lang="en-US" sz="800" smtClean="0">
                <a:cs typeface="Arial" charset="0"/>
              </a:rPr>
              <a:t>EGR-1 </a:t>
            </a:r>
          </a:p>
        </p:txBody>
      </p:sp>
      <p:sp>
        <p:nvSpPr>
          <p:cNvPr id="59512" name="Oval 8547"/>
          <p:cNvSpPr>
            <a:spLocks noChangeAspect="1" noChangeArrowheads="1"/>
          </p:cNvSpPr>
          <p:nvPr/>
        </p:nvSpPr>
        <p:spPr bwMode="auto">
          <a:xfrm flipH="1">
            <a:off x="3173413" y="56435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383</a:t>
            </a:r>
          </a:p>
        </p:txBody>
      </p:sp>
      <p:sp>
        <p:nvSpPr>
          <p:cNvPr id="59513" name="Oval 8548"/>
          <p:cNvSpPr>
            <a:spLocks noChangeArrowheads="1"/>
          </p:cNvSpPr>
          <p:nvPr/>
        </p:nvSpPr>
        <p:spPr bwMode="auto">
          <a:xfrm flipH="1">
            <a:off x="3282950" y="5781675"/>
            <a:ext cx="422275" cy="249238"/>
          </a:xfrm>
          <a:prstGeom prst="ellipse">
            <a:avLst/>
          </a:prstGeom>
          <a:solidFill>
            <a:srgbClr val="FEE1CE"/>
          </a:solidFill>
          <a:ln w="9525">
            <a:solidFill>
              <a:srgbClr val="C6A884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87346"/>
                </a:solidFill>
                <a:ea typeface="ＭＳ Ｐゴシック" charset="0"/>
                <a:cs typeface="Arial" charset="0"/>
              </a:rPr>
              <a:t>Sap-1a</a:t>
            </a:r>
          </a:p>
        </p:txBody>
      </p:sp>
      <p:sp>
        <p:nvSpPr>
          <p:cNvPr id="59514" name="Oval 8549"/>
          <p:cNvSpPr>
            <a:spLocks noChangeArrowheads="1"/>
          </p:cNvSpPr>
          <p:nvPr/>
        </p:nvSpPr>
        <p:spPr bwMode="auto">
          <a:xfrm flipH="1">
            <a:off x="3054350" y="5937250"/>
            <a:ext cx="422275" cy="249238"/>
          </a:xfrm>
          <a:prstGeom prst="ellipse">
            <a:avLst/>
          </a:prstGeom>
          <a:solidFill>
            <a:srgbClr val="FEE1CE"/>
          </a:soli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87346"/>
                </a:solidFill>
                <a:ea typeface="ＭＳ Ｐゴシック" charset="0"/>
                <a:cs typeface="Arial" charset="0"/>
              </a:rPr>
              <a:t>TIF-IA</a:t>
            </a:r>
          </a:p>
        </p:txBody>
      </p:sp>
      <p:grpSp>
        <p:nvGrpSpPr>
          <p:cNvPr id="59515" name="Group 8550"/>
          <p:cNvGrpSpPr>
            <a:grpSpLocks/>
          </p:cNvGrpSpPr>
          <p:nvPr/>
        </p:nvGrpSpPr>
        <p:grpSpPr bwMode="auto">
          <a:xfrm>
            <a:off x="4681538" y="5505450"/>
            <a:ext cx="357187" cy="547688"/>
            <a:chOff x="4949" y="867"/>
            <a:chExt cx="225" cy="345"/>
          </a:xfrm>
        </p:grpSpPr>
        <p:sp>
          <p:nvSpPr>
            <p:cNvPr id="59994" name="Freeform 8551"/>
            <p:cNvSpPr>
              <a:spLocks noChangeAspect="1"/>
            </p:cNvSpPr>
            <p:nvPr/>
          </p:nvSpPr>
          <p:spPr bwMode="auto">
            <a:xfrm>
              <a:off x="4949" y="867"/>
              <a:ext cx="225" cy="345"/>
            </a:xfrm>
            <a:custGeom>
              <a:avLst/>
              <a:gdLst>
                <a:gd name="T0" fmla="*/ 192 w 1519"/>
                <a:gd name="T1" fmla="*/ 2316 h 2329"/>
                <a:gd name="T2" fmla="*/ 1331 w 1519"/>
                <a:gd name="T3" fmla="*/ 2329 h 2329"/>
                <a:gd name="T4" fmla="*/ 1318 w 1519"/>
                <a:gd name="T5" fmla="*/ 1756 h 2329"/>
                <a:gd name="T6" fmla="*/ 854 w 1519"/>
                <a:gd name="T7" fmla="*/ 1558 h 2329"/>
                <a:gd name="T8" fmla="*/ 1325 w 1519"/>
                <a:gd name="T9" fmla="*/ 892 h 2329"/>
                <a:gd name="T10" fmla="*/ 1197 w 1519"/>
                <a:gd name="T11" fmla="*/ 342 h 2329"/>
                <a:gd name="T12" fmla="*/ 886 w 1519"/>
                <a:gd name="T13" fmla="*/ 358 h 2329"/>
                <a:gd name="T14" fmla="*/ 720 w 1519"/>
                <a:gd name="T15" fmla="*/ 54 h 2329"/>
                <a:gd name="T16" fmla="*/ 173 w 1519"/>
                <a:gd name="T17" fmla="*/ 908 h 2329"/>
                <a:gd name="T18" fmla="*/ 672 w 1519"/>
                <a:gd name="T19" fmla="*/ 1564 h 2329"/>
                <a:gd name="T20" fmla="*/ 182 w 1519"/>
                <a:gd name="T21" fmla="*/ 1753 h 2329"/>
                <a:gd name="T22" fmla="*/ 192 w 1519"/>
                <a:gd name="T23" fmla="*/ 2316 h 2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19"/>
                <a:gd name="T37" fmla="*/ 0 h 2329"/>
                <a:gd name="T38" fmla="*/ 1519 w 1519"/>
                <a:gd name="T39" fmla="*/ 2329 h 23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19" h="2329">
                  <a:moveTo>
                    <a:pt x="192" y="2316"/>
                  </a:moveTo>
                  <a:lnTo>
                    <a:pt x="1331" y="2329"/>
                  </a:lnTo>
                  <a:cubicBezTo>
                    <a:pt x="1519" y="2236"/>
                    <a:pt x="1398" y="1885"/>
                    <a:pt x="1318" y="1756"/>
                  </a:cubicBezTo>
                  <a:cubicBezTo>
                    <a:pt x="1238" y="1627"/>
                    <a:pt x="853" y="1702"/>
                    <a:pt x="854" y="1558"/>
                  </a:cubicBezTo>
                  <a:cubicBezTo>
                    <a:pt x="855" y="1414"/>
                    <a:pt x="1344" y="1567"/>
                    <a:pt x="1325" y="892"/>
                  </a:cubicBezTo>
                  <a:cubicBezTo>
                    <a:pt x="1306" y="217"/>
                    <a:pt x="1245" y="320"/>
                    <a:pt x="1197" y="342"/>
                  </a:cubicBezTo>
                  <a:cubicBezTo>
                    <a:pt x="1149" y="364"/>
                    <a:pt x="1072" y="435"/>
                    <a:pt x="886" y="358"/>
                  </a:cubicBezTo>
                  <a:cubicBezTo>
                    <a:pt x="700" y="281"/>
                    <a:pt x="790" y="108"/>
                    <a:pt x="720" y="54"/>
                  </a:cubicBezTo>
                  <a:cubicBezTo>
                    <a:pt x="650" y="0"/>
                    <a:pt x="151" y="204"/>
                    <a:pt x="173" y="908"/>
                  </a:cubicBezTo>
                  <a:cubicBezTo>
                    <a:pt x="195" y="1612"/>
                    <a:pt x="671" y="1423"/>
                    <a:pt x="672" y="1564"/>
                  </a:cubicBezTo>
                  <a:cubicBezTo>
                    <a:pt x="673" y="1705"/>
                    <a:pt x="262" y="1628"/>
                    <a:pt x="182" y="1753"/>
                  </a:cubicBezTo>
                  <a:cubicBezTo>
                    <a:pt x="102" y="1878"/>
                    <a:pt x="0" y="2220"/>
                    <a:pt x="192" y="2316"/>
                  </a:cubicBezTo>
                  <a:close/>
                </a:path>
              </a:pathLst>
            </a:custGeom>
            <a:gradFill rotWithShape="1">
              <a:gsLst>
                <a:gs pos="0">
                  <a:srgbClr val="D1C39F"/>
                </a:gs>
                <a:gs pos="100000">
                  <a:srgbClr val="D1C39F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95997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995" name="Oval 8552"/>
            <p:cNvSpPr>
              <a:spLocks noChangeArrowheads="1"/>
            </p:cNvSpPr>
            <p:nvPr/>
          </p:nvSpPr>
          <p:spPr bwMode="auto">
            <a:xfrm>
              <a:off x="4974" y="918"/>
              <a:ext cx="170" cy="17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601" name="Oval 8553"/>
            <p:cNvSpPr>
              <a:spLocks noChangeArrowheads="1"/>
            </p:cNvSpPr>
            <p:nvPr/>
          </p:nvSpPr>
          <p:spPr bwMode="auto">
            <a:xfrm>
              <a:off x="4967" y="1110"/>
              <a:ext cx="189" cy="10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64999">
                  <a:srgbClr val="F0EBD5">
                    <a:alpha val="46700"/>
                  </a:srgbClr>
                </a:gs>
                <a:gs pos="100000">
                  <a:srgbClr val="D1C39F">
                    <a:alpha val="17999"/>
                  </a:srgbClr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  <a:effectLst/>
          </p:spPr>
          <p:txBody>
            <a:bodyPr wrap="none" lIns="91425" tIns="45713" rIns="91425" bIns="45713" anchor="ctr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777777"/>
                  </a:solidFill>
                  <a:cs typeface="Arial" charset="0"/>
                  <a:sym typeface="Symbol" charset="0"/>
                </a:rPr>
                <a:t>ER</a:t>
              </a:r>
            </a:p>
          </p:txBody>
        </p:sp>
      </p:grpSp>
      <p:grpSp>
        <p:nvGrpSpPr>
          <p:cNvPr id="59516" name="Group 8554"/>
          <p:cNvGrpSpPr>
            <a:grpSpLocks/>
          </p:cNvGrpSpPr>
          <p:nvPr/>
        </p:nvGrpSpPr>
        <p:grpSpPr bwMode="auto">
          <a:xfrm>
            <a:off x="4976813" y="5494338"/>
            <a:ext cx="357187" cy="547687"/>
            <a:chOff x="4949" y="867"/>
            <a:chExt cx="225" cy="345"/>
          </a:xfrm>
        </p:grpSpPr>
        <p:sp>
          <p:nvSpPr>
            <p:cNvPr id="59989" name="Freeform 8555"/>
            <p:cNvSpPr>
              <a:spLocks noChangeAspect="1"/>
            </p:cNvSpPr>
            <p:nvPr/>
          </p:nvSpPr>
          <p:spPr bwMode="auto">
            <a:xfrm>
              <a:off x="4949" y="867"/>
              <a:ext cx="225" cy="345"/>
            </a:xfrm>
            <a:custGeom>
              <a:avLst/>
              <a:gdLst>
                <a:gd name="T0" fmla="*/ 192 w 1519"/>
                <a:gd name="T1" fmla="*/ 2316 h 2329"/>
                <a:gd name="T2" fmla="*/ 1331 w 1519"/>
                <a:gd name="T3" fmla="*/ 2329 h 2329"/>
                <a:gd name="T4" fmla="*/ 1318 w 1519"/>
                <a:gd name="T5" fmla="*/ 1756 h 2329"/>
                <a:gd name="T6" fmla="*/ 854 w 1519"/>
                <a:gd name="T7" fmla="*/ 1558 h 2329"/>
                <a:gd name="T8" fmla="*/ 1325 w 1519"/>
                <a:gd name="T9" fmla="*/ 892 h 2329"/>
                <a:gd name="T10" fmla="*/ 1197 w 1519"/>
                <a:gd name="T11" fmla="*/ 342 h 2329"/>
                <a:gd name="T12" fmla="*/ 886 w 1519"/>
                <a:gd name="T13" fmla="*/ 358 h 2329"/>
                <a:gd name="T14" fmla="*/ 720 w 1519"/>
                <a:gd name="T15" fmla="*/ 54 h 2329"/>
                <a:gd name="T16" fmla="*/ 173 w 1519"/>
                <a:gd name="T17" fmla="*/ 908 h 2329"/>
                <a:gd name="T18" fmla="*/ 672 w 1519"/>
                <a:gd name="T19" fmla="*/ 1564 h 2329"/>
                <a:gd name="T20" fmla="*/ 182 w 1519"/>
                <a:gd name="T21" fmla="*/ 1753 h 2329"/>
                <a:gd name="T22" fmla="*/ 192 w 1519"/>
                <a:gd name="T23" fmla="*/ 2316 h 2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19"/>
                <a:gd name="T37" fmla="*/ 0 h 2329"/>
                <a:gd name="T38" fmla="*/ 1519 w 1519"/>
                <a:gd name="T39" fmla="*/ 2329 h 23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19" h="2329">
                  <a:moveTo>
                    <a:pt x="192" y="2316"/>
                  </a:moveTo>
                  <a:lnTo>
                    <a:pt x="1331" y="2329"/>
                  </a:lnTo>
                  <a:cubicBezTo>
                    <a:pt x="1519" y="2236"/>
                    <a:pt x="1398" y="1885"/>
                    <a:pt x="1318" y="1756"/>
                  </a:cubicBezTo>
                  <a:cubicBezTo>
                    <a:pt x="1238" y="1627"/>
                    <a:pt x="853" y="1702"/>
                    <a:pt x="854" y="1558"/>
                  </a:cubicBezTo>
                  <a:cubicBezTo>
                    <a:pt x="855" y="1414"/>
                    <a:pt x="1344" y="1567"/>
                    <a:pt x="1325" y="892"/>
                  </a:cubicBezTo>
                  <a:cubicBezTo>
                    <a:pt x="1306" y="217"/>
                    <a:pt x="1245" y="320"/>
                    <a:pt x="1197" y="342"/>
                  </a:cubicBezTo>
                  <a:cubicBezTo>
                    <a:pt x="1149" y="364"/>
                    <a:pt x="1072" y="435"/>
                    <a:pt x="886" y="358"/>
                  </a:cubicBezTo>
                  <a:cubicBezTo>
                    <a:pt x="700" y="281"/>
                    <a:pt x="790" y="108"/>
                    <a:pt x="720" y="54"/>
                  </a:cubicBezTo>
                  <a:cubicBezTo>
                    <a:pt x="650" y="0"/>
                    <a:pt x="151" y="204"/>
                    <a:pt x="173" y="908"/>
                  </a:cubicBezTo>
                  <a:cubicBezTo>
                    <a:pt x="195" y="1612"/>
                    <a:pt x="671" y="1423"/>
                    <a:pt x="672" y="1564"/>
                  </a:cubicBezTo>
                  <a:cubicBezTo>
                    <a:pt x="673" y="1705"/>
                    <a:pt x="262" y="1628"/>
                    <a:pt x="182" y="1753"/>
                  </a:cubicBezTo>
                  <a:cubicBezTo>
                    <a:pt x="102" y="1878"/>
                    <a:pt x="0" y="2220"/>
                    <a:pt x="192" y="2316"/>
                  </a:cubicBezTo>
                  <a:close/>
                </a:path>
              </a:pathLst>
            </a:custGeom>
            <a:gradFill rotWithShape="1">
              <a:gsLst>
                <a:gs pos="0">
                  <a:srgbClr val="D1C39F"/>
                </a:gs>
                <a:gs pos="100000">
                  <a:srgbClr val="D1C39F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95997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990" name="Oval 8556"/>
            <p:cNvSpPr>
              <a:spLocks noChangeArrowheads="1"/>
            </p:cNvSpPr>
            <p:nvPr/>
          </p:nvSpPr>
          <p:spPr bwMode="auto">
            <a:xfrm>
              <a:off x="4974" y="918"/>
              <a:ext cx="170" cy="17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605" name="Oval 8557"/>
            <p:cNvSpPr>
              <a:spLocks noChangeArrowheads="1"/>
            </p:cNvSpPr>
            <p:nvPr/>
          </p:nvSpPr>
          <p:spPr bwMode="auto">
            <a:xfrm>
              <a:off x="4967" y="1110"/>
              <a:ext cx="189" cy="10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64999">
                  <a:srgbClr val="F0EBD5">
                    <a:alpha val="46700"/>
                  </a:srgbClr>
                </a:gs>
                <a:gs pos="100000">
                  <a:srgbClr val="D1C39F">
                    <a:alpha val="17999"/>
                  </a:srgbClr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  <a:effectLst/>
          </p:spPr>
          <p:txBody>
            <a:bodyPr wrap="none" lIns="91425" tIns="45713" rIns="91425" bIns="45713" anchor="ctr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777777"/>
                  </a:solidFill>
                  <a:cs typeface="Arial" charset="0"/>
                  <a:sym typeface="Symbol" charset="0"/>
                </a:rPr>
                <a:t>ER</a:t>
              </a:r>
            </a:p>
          </p:txBody>
        </p:sp>
      </p:grpSp>
      <p:sp>
        <p:nvSpPr>
          <p:cNvPr id="59517" name="Freeform 8558"/>
          <p:cNvSpPr>
            <a:spLocks/>
          </p:cNvSpPr>
          <p:nvPr/>
        </p:nvSpPr>
        <p:spPr bwMode="auto">
          <a:xfrm>
            <a:off x="5040313" y="5154613"/>
            <a:ext cx="304800" cy="320675"/>
          </a:xfrm>
          <a:custGeom>
            <a:avLst/>
            <a:gdLst>
              <a:gd name="T0" fmla="*/ 0 w 192"/>
              <a:gd name="T1" fmla="*/ 0 h 202"/>
              <a:gd name="T2" fmla="*/ 173 w 192"/>
              <a:gd name="T3" fmla="*/ 71 h 202"/>
              <a:gd name="T4" fmla="*/ 112 w 192"/>
              <a:gd name="T5" fmla="*/ 202 h 202"/>
              <a:gd name="T6" fmla="*/ 0 60000 65536"/>
              <a:gd name="T7" fmla="*/ 0 60000 65536"/>
              <a:gd name="T8" fmla="*/ 0 60000 65536"/>
              <a:gd name="T9" fmla="*/ 0 w 192"/>
              <a:gd name="T10" fmla="*/ 0 h 202"/>
              <a:gd name="T11" fmla="*/ 192 w 19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202">
                <a:moveTo>
                  <a:pt x="0" y="0"/>
                </a:moveTo>
                <a:cubicBezTo>
                  <a:pt x="77" y="18"/>
                  <a:pt x="154" y="37"/>
                  <a:pt x="173" y="71"/>
                </a:cubicBezTo>
                <a:cubicBezTo>
                  <a:pt x="192" y="105"/>
                  <a:pt x="152" y="153"/>
                  <a:pt x="112" y="20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18" name="Freeform 8559"/>
          <p:cNvSpPr>
            <a:spLocks/>
          </p:cNvSpPr>
          <p:nvPr/>
        </p:nvSpPr>
        <p:spPr bwMode="auto">
          <a:xfrm>
            <a:off x="3389313" y="5207000"/>
            <a:ext cx="919162" cy="415925"/>
          </a:xfrm>
          <a:custGeom>
            <a:avLst/>
            <a:gdLst>
              <a:gd name="T0" fmla="*/ 579 w 579"/>
              <a:gd name="T1" fmla="*/ 0 h 262"/>
              <a:gd name="T2" fmla="*/ 151 w 579"/>
              <a:gd name="T3" fmla="*/ 118 h 262"/>
              <a:gd name="T4" fmla="*/ 0 w 579"/>
              <a:gd name="T5" fmla="*/ 262 h 262"/>
              <a:gd name="T6" fmla="*/ 0 60000 65536"/>
              <a:gd name="T7" fmla="*/ 0 60000 65536"/>
              <a:gd name="T8" fmla="*/ 0 60000 65536"/>
              <a:gd name="T9" fmla="*/ 0 w 579"/>
              <a:gd name="T10" fmla="*/ 0 h 262"/>
              <a:gd name="T11" fmla="*/ 579 w 579"/>
              <a:gd name="T12" fmla="*/ 262 h 2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9" h="262">
                <a:moveTo>
                  <a:pt x="579" y="0"/>
                </a:moveTo>
                <a:cubicBezTo>
                  <a:pt x="508" y="20"/>
                  <a:pt x="247" y="74"/>
                  <a:pt x="151" y="118"/>
                </a:cubicBezTo>
                <a:cubicBezTo>
                  <a:pt x="55" y="162"/>
                  <a:pt x="31" y="232"/>
                  <a:pt x="0" y="26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19" name="Freeform 8560"/>
          <p:cNvSpPr>
            <a:spLocks/>
          </p:cNvSpPr>
          <p:nvPr/>
        </p:nvSpPr>
        <p:spPr bwMode="auto">
          <a:xfrm>
            <a:off x="3008313" y="5156200"/>
            <a:ext cx="1285875" cy="422275"/>
          </a:xfrm>
          <a:custGeom>
            <a:avLst/>
            <a:gdLst>
              <a:gd name="T0" fmla="*/ 810 w 810"/>
              <a:gd name="T1" fmla="*/ 0 h 266"/>
              <a:gd name="T2" fmla="*/ 186 w 810"/>
              <a:gd name="T3" fmla="*/ 109 h 266"/>
              <a:gd name="T4" fmla="*/ 0 w 810"/>
              <a:gd name="T5" fmla="*/ 266 h 266"/>
              <a:gd name="T6" fmla="*/ 0 60000 65536"/>
              <a:gd name="T7" fmla="*/ 0 60000 65536"/>
              <a:gd name="T8" fmla="*/ 0 60000 65536"/>
              <a:gd name="T9" fmla="*/ 0 w 810"/>
              <a:gd name="T10" fmla="*/ 0 h 266"/>
              <a:gd name="T11" fmla="*/ 810 w 810"/>
              <a:gd name="T12" fmla="*/ 266 h 2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0" h="266">
                <a:moveTo>
                  <a:pt x="810" y="0"/>
                </a:moveTo>
                <a:cubicBezTo>
                  <a:pt x="706" y="18"/>
                  <a:pt x="321" y="65"/>
                  <a:pt x="186" y="109"/>
                </a:cubicBezTo>
                <a:cubicBezTo>
                  <a:pt x="51" y="153"/>
                  <a:pt x="39" y="233"/>
                  <a:pt x="0" y="266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20" name="Oval 8561"/>
          <p:cNvSpPr>
            <a:spLocks noChangeAspect="1" noChangeArrowheads="1"/>
          </p:cNvSpPr>
          <p:nvPr/>
        </p:nvSpPr>
        <p:spPr bwMode="auto">
          <a:xfrm flipH="1">
            <a:off x="4654550" y="55276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118</a:t>
            </a:r>
          </a:p>
        </p:txBody>
      </p:sp>
      <p:sp>
        <p:nvSpPr>
          <p:cNvPr id="59521" name="Oval 8562"/>
          <p:cNvSpPr>
            <a:spLocks noChangeAspect="1" noChangeArrowheads="1"/>
          </p:cNvSpPr>
          <p:nvPr/>
        </p:nvSpPr>
        <p:spPr bwMode="auto">
          <a:xfrm flipH="1">
            <a:off x="5038725" y="55229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118</a:t>
            </a:r>
          </a:p>
        </p:txBody>
      </p:sp>
      <p:sp>
        <p:nvSpPr>
          <p:cNvPr id="59522" name="Freeform 8563"/>
          <p:cNvSpPr>
            <a:spLocks/>
          </p:cNvSpPr>
          <p:nvPr/>
        </p:nvSpPr>
        <p:spPr bwMode="auto">
          <a:xfrm>
            <a:off x="3740150" y="4805363"/>
            <a:ext cx="588963" cy="122237"/>
          </a:xfrm>
          <a:custGeom>
            <a:avLst/>
            <a:gdLst>
              <a:gd name="T0" fmla="*/ 0 w 371"/>
              <a:gd name="T1" fmla="*/ 77 h 77"/>
              <a:gd name="T2" fmla="*/ 230 w 371"/>
              <a:gd name="T3" fmla="*/ 3 h 77"/>
              <a:gd name="T4" fmla="*/ 371 w 371"/>
              <a:gd name="T5" fmla="*/ 58 h 77"/>
              <a:gd name="T6" fmla="*/ 0 60000 65536"/>
              <a:gd name="T7" fmla="*/ 0 60000 65536"/>
              <a:gd name="T8" fmla="*/ 0 60000 65536"/>
              <a:gd name="T9" fmla="*/ 0 w 371"/>
              <a:gd name="T10" fmla="*/ 0 h 77"/>
              <a:gd name="T11" fmla="*/ 371 w 371"/>
              <a:gd name="T12" fmla="*/ 77 h 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1" h="77">
                <a:moveTo>
                  <a:pt x="0" y="77"/>
                </a:moveTo>
                <a:cubicBezTo>
                  <a:pt x="84" y="41"/>
                  <a:pt x="168" y="6"/>
                  <a:pt x="230" y="3"/>
                </a:cubicBezTo>
                <a:cubicBezTo>
                  <a:pt x="292" y="0"/>
                  <a:pt x="331" y="29"/>
                  <a:pt x="371" y="58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23" name="Oval 8564"/>
          <p:cNvSpPr>
            <a:spLocks noChangeAspect="1" noChangeArrowheads="1"/>
          </p:cNvSpPr>
          <p:nvPr/>
        </p:nvSpPr>
        <p:spPr bwMode="auto">
          <a:xfrm flipH="1">
            <a:off x="4999038" y="57070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104</a:t>
            </a:r>
          </a:p>
        </p:txBody>
      </p:sp>
      <p:sp>
        <p:nvSpPr>
          <p:cNvPr id="59524" name="Oval 8565"/>
          <p:cNvSpPr>
            <a:spLocks noChangeAspect="1" noChangeArrowheads="1"/>
          </p:cNvSpPr>
          <p:nvPr/>
        </p:nvSpPr>
        <p:spPr bwMode="auto">
          <a:xfrm flipH="1">
            <a:off x="4970463" y="56118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106</a:t>
            </a:r>
          </a:p>
        </p:txBody>
      </p:sp>
      <p:sp>
        <p:nvSpPr>
          <p:cNvPr id="59525" name="Oval 8566"/>
          <p:cNvSpPr>
            <a:spLocks noChangeAspect="1" noChangeArrowheads="1"/>
          </p:cNvSpPr>
          <p:nvPr/>
        </p:nvSpPr>
        <p:spPr bwMode="auto">
          <a:xfrm flipH="1">
            <a:off x="4564063" y="572293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104</a:t>
            </a:r>
          </a:p>
        </p:txBody>
      </p:sp>
      <p:sp>
        <p:nvSpPr>
          <p:cNvPr id="59526" name="Oval 8567"/>
          <p:cNvSpPr>
            <a:spLocks noChangeAspect="1" noChangeArrowheads="1"/>
          </p:cNvSpPr>
          <p:nvPr/>
        </p:nvSpPr>
        <p:spPr bwMode="auto">
          <a:xfrm flipH="1">
            <a:off x="4535488" y="562768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106</a:t>
            </a:r>
          </a:p>
        </p:txBody>
      </p:sp>
      <p:sp>
        <p:nvSpPr>
          <p:cNvPr id="59527" name="Oval 8568"/>
          <p:cNvSpPr>
            <a:spLocks noChangeAspect="1" noChangeArrowheads="1"/>
          </p:cNvSpPr>
          <p:nvPr/>
        </p:nvSpPr>
        <p:spPr bwMode="auto">
          <a:xfrm>
            <a:off x="271463" y="3952875"/>
            <a:ext cx="388937" cy="203200"/>
          </a:xfrm>
          <a:prstGeom prst="ellipse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rgbClr val="65555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Arial" charset="0"/>
                <a:sym typeface="Symbol" charset="0"/>
              </a:rPr>
              <a:t>GSK-3</a:t>
            </a:r>
          </a:p>
        </p:txBody>
      </p:sp>
      <p:sp>
        <p:nvSpPr>
          <p:cNvPr id="59528" name="Oval 8569"/>
          <p:cNvSpPr>
            <a:spLocks noChangeAspect="1" noChangeArrowheads="1"/>
          </p:cNvSpPr>
          <p:nvPr/>
        </p:nvSpPr>
        <p:spPr bwMode="auto">
          <a:xfrm flipH="1">
            <a:off x="514350" y="3881438"/>
            <a:ext cx="150813" cy="11271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9</a:t>
            </a:r>
          </a:p>
        </p:txBody>
      </p:sp>
      <p:sp>
        <p:nvSpPr>
          <p:cNvPr id="59529" name="Freeform 8570"/>
          <p:cNvSpPr>
            <a:spLocks/>
          </p:cNvSpPr>
          <p:nvPr/>
        </p:nvSpPr>
        <p:spPr bwMode="auto">
          <a:xfrm>
            <a:off x="650875" y="3692525"/>
            <a:ext cx="692150" cy="184150"/>
          </a:xfrm>
          <a:custGeom>
            <a:avLst/>
            <a:gdLst>
              <a:gd name="T0" fmla="*/ 436 w 436"/>
              <a:gd name="T1" fmla="*/ 20 h 116"/>
              <a:gd name="T2" fmla="*/ 138 w 436"/>
              <a:gd name="T3" fmla="*/ 16 h 116"/>
              <a:gd name="T4" fmla="*/ 0 w 436"/>
              <a:gd name="T5" fmla="*/ 116 h 116"/>
              <a:gd name="T6" fmla="*/ 0 60000 65536"/>
              <a:gd name="T7" fmla="*/ 0 60000 65536"/>
              <a:gd name="T8" fmla="*/ 0 60000 65536"/>
              <a:gd name="T9" fmla="*/ 0 w 436"/>
              <a:gd name="T10" fmla="*/ 0 h 116"/>
              <a:gd name="T11" fmla="*/ 436 w 436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6" h="116">
                <a:moveTo>
                  <a:pt x="436" y="20"/>
                </a:moveTo>
                <a:cubicBezTo>
                  <a:pt x="323" y="10"/>
                  <a:pt x="211" y="0"/>
                  <a:pt x="138" y="16"/>
                </a:cubicBezTo>
                <a:cubicBezTo>
                  <a:pt x="65" y="32"/>
                  <a:pt x="32" y="74"/>
                  <a:pt x="0" y="11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30" name="Oval 8571"/>
          <p:cNvSpPr>
            <a:spLocks noChangeArrowheads="1"/>
          </p:cNvSpPr>
          <p:nvPr/>
        </p:nvSpPr>
        <p:spPr bwMode="auto">
          <a:xfrm>
            <a:off x="6142038" y="4778375"/>
            <a:ext cx="401637" cy="244475"/>
          </a:xfrm>
          <a:prstGeom prst="ellipse">
            <a:avLst/>
          </a:prstGeom>
          <a:solidFill>
            <a:srgbClr val="38563E"/>
          </a:solidFill>
          <a:ln w="6350">
            <a:solidFill>
              <a:srgbClr val="FBCBC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BCBC3"/>
                </a:solidFill>
                <a:ea typeface="ＭＳ Ｐゴシック" charset="0"/>
                <a:cs typeface="Arial" charset="0"/>
              </a:rPr>
              <a:t>Mcl-1</a:t>
            </a:r>
            <a:endParaRPr lang="en-US" sz="1000" baseline="-25000" smtClean="0">
              <a:solidFill>
                <a:srgbClr val="FBCBC3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59531" name="Oval 8572"/>
          <p:cNvSpPr>
            <a:spLocks noChangeAspect="1" noChangeArrowheads="1"/>
          </p:cNvSpPr>
          <p:nvPr/>
        </p:nvSpPr>
        <p:spPr bwMode="auto">
          <a:xfrm>
            <a:off x="6161088" y="4697413"/>
            <a:ext cx="223837" cy="12541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163</a:t>
            </a:r>
          </a:p>
        </p:txBody>
      </p:sp>
      <p:sp>
        <p:nvSpPr>
          <p:cNvPr id="59532" name="AutoShape 8573"/>
          <p:cNvSpPr>
            <a:spLocks noChangeAspect="1" noChangeArrowheads="1"/>
          </p:cNvSpPr>
          <p:nvPr/>
        </p:nvSpPr>
        <p:spPr bwMode="auto">
          <a:xfrm>
            <a:off x="6188075" y="5256213"/>
            <a:ext cx="401638" cy="254000"/>
          </a:xfrm>
          <a:prstGeom prst="roundRect">
            <a:avLst>
              <a:gd name="adj" fmla="val 50000"/>
            </a:avLst>
          </a:prstGeom>
          <a:solidFill>
            <a:srgbClr val="CE6B42"/>
          </a:solidFill>
          <a:ln w="9525">
            <a:solidFill>
              <a:srgbClr val="F9E4C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9E4C5"/>
                </a:solidFill>
                <a:ea typeface="ＭＳ Ｐゴシック" charset="0"/>
                <a:cs typeface="Arial" charset="0"/>
              </a:rPr>
              <a:t>Bad</a:t>
            </a:r>
          </a:p>
        </p:txBody>
      </p:sp>
      <p:sp>
        <p:nvSpPr>
          <p:cNvPr id="59533" name="Oval 8574"/>
          <p:cNvSpPr>
            <a:spLocks noChangeAspect="1" noChangeArrowheads="1"/>
          </p:cNvSpPr>
          <p:nvPr/>
        </p:nvSpPr>
        <p:spPr bwMode="auto">
          <a:xfrm>
            <a:off x="6232525" y="5146675"/>
            <a:ext cx="214313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112</a:t>
            </a:r>
          </a:p>
        </p:txBody>
      </p:sp>
      <p:sp>
        <p:nvSpPr>
          <p:cNvPr id="59534" name="Oval 8575"/>
          <p:cNvSpPr>
            <a:spLocks noChangeAspect="1" noChangeArrowheads="1"/>
          </p:cNvSpPr>
          <p:nvPr/>
        </p:nvSpPr>
        <p:spPr bwMode="auto">
          <a:xfrm>
            <a:off x="6081713" y="5264150"/>
            <a:ext cx="214312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6F0B0B"/>
                </a:solidFill>
                <a:ea typeface="ＭＳ Ｐゴシック" charset="0"/>
                <a:cs typeface="Arial" charset="0"/>
              </a:rPr>
              <a:t>S75</a:t>
            </a:r>
          </a:p>
        </p:txBody>
      </p:sp>
      <p:sp>
        <p:nvSpPr>
          <p:cNvPr id="59535" name="Oval 8576"/>
          <p:cNvSpPr>
            <a:spLocks noChangeAspect="1" noChangeArrowheads="1"/>
          </p:cNvSpPr>
          <p:nvPr/>
        </p:nvSpPr>
        <p:spPr bwMode="auto">
          <a:xfrm>
            <a:off x="6081713" y="5264150"/>
            <a:ext cx="214312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75</a:t>
            </a:r>
          </a:p>
        </p:txBody>
      </p:sp>
      <p:sp>
        <p:nvSpPr>
          <p:cNvPr id="59536" name="AutoShape 8577"/>
          <p:cNvSpPr>
            <a:spLocks noChangeAspect="1" noChangeArrowheads="1"/>
          </p:cNvSpPr>
          <p:nvPr/>
        </p:nvSpPr>
        <p:spPr bwMode="auto">
          <a:xfrm>
            <a:off x="6191250" y="5632450"/>
            <a:ext cx="401638" cy="254000"/>
          </a:xfrm>
          <a:prstGeom prst="roundRect">
            <a:avLst>
              <a:gd name="adj" fmla="val 50000"/>
            </a:avLst>
          </a:prstGeom>
          <a:solidFill>
            <a:srgbClr val="C05B32"/>
          </a:solidFill>
          <a:ln w="9525">
            <a:solidFill>
              <a:srgbClr val="DCFF79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DCFF79"/>
                </a:solidFill>
                <a:ea typeface="ＭＳ Ｐゴシック" charset="0"/>
                <a:cs typeface="Arial" charset="0"/>
              </a:rPr>
              <a:t>Bim</a:t>
            </a:r>
          </a:p>
        </p:txBody>
      </p:sp>
      <p:sp>
        <p:nvSpPr>
          <p:cNvPr id="59537" name="Oval 8578"/>
          <p:cNvSpPr>
            <a:spLocks noChangeAspect="1" noChangeArrowheads="1"/>
          </p:cNvSpPr>
          <p:nvPr/>
        </p:nvSpPr>
        <p:spPr bwMode="auto">
          <a:xfrm>
            <a:off x="6092825" y="5597525"/>
            <a:ext cx="214313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69</a:t>
            </a:r>
          </a:p>
        </p:txBody>
      </p:sp>
      <p:sp>
        <p:nvSpPr>
          <p:cNvPr id="59538" name="Freeform 8579"/>
          <p:cNvSpPr>
            <a:spLocks/>
          </p:cNvSpPr>
          <p:nvPr/>
        </p:nvSpPr>
        <p:spPr bwMode="auto">
          <a:xfrm>
            <a:off x="5051425" y="4979988"/>
            <a:ext cx="1136650" cy="222250"/>
          </a:xfrm>
          <a:custGeom>
            <a:avLst/>
            <a:gdLst>
              <a:gd name="T0" fmla="*/ 0 w 716"/>
              <a:gd name="T1" fmla="*/ 70 h 140"/>
              <a:gd name="T2" fmla="*/ 384 w 716"/>
              <a:gd name="T3" fmla="*/ 12 h 140"/>
              <a:gd name="T4" fmla="*/ 716 w 716"/>
              <a:gd name="T5" fmla="*/ 140 h 140"/>
              <a:gd name="T6" fmla="*/ 0 60000 65536"/>
              <a:gd name="T7" fmla="*/ 0 60000 65536"/>
              <a:gd name="T8" fmla="*/ 0 60000 65536"/>
              <a:gd name="T9" fmla="*/ 0 w 716"/>
              <a:gd name="T10" fmla="*/ 0 h 140"/>
              <a:gd name="T11" fmla="*/ 716 w 716"/>
              <a:gd name="T12" fmla="*/ 140 h 14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6" h="140">
                <a:moveTo>
                  <a:pt x="0" y="70"/>
                </a:moveTo>
                <a:cubicBezTo>
                  <a:pt x="132" y="35"/>
                  <a:pt x="265" y="0"/>
                  <a:pt x="384" y="12"/>
                </a:cubicBezTo>
                <a:cubicBezTo>
                  <a:pt x="503" y="24"/>
                  <a:pt x="609" y="82"/>
                  <a:pt x="716" y="14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39" name="Freeform 8580"/>
          <p:cNvSpPr>
            <a:spLocks/>
          </p:cNvSpPr>
          <p:nvPr/>
        </p:nvSpPr>
        <p:spPr bwMode="auto">
          <a:xfrm>
            <a:off x="5029200" y="4745038"/>
            <a:ext cx="1103313" cy="319087"/>
          </a:xfrm>
          <a:custGeom>
            <a:avLst/>
            <a:gdLst>
              <a:gd name="T0" fmla="*/ 0 w 695"/>
              <a:gd name="T1" fmla="*/ 201 h 201"/>
              <a:gd name="T2" fmla="*/ 368 w 695"/>
              <a:gd name="T3" fmla="*/ 28 h 201"/>
              <a:gd name="T4" fmla="*/ 695 w 695"/>
              <a:gd name="T5" fmla="*/ 34 h 201"/>
              <a:gd name="T6" fmla="*/ 0 60000 65536"/>
              <a:gd name="T7" fmla="*/ 0 60000 65536"/>
              <a:gd name="T8" fmla="*/ 0 60000 65536"/>
              <a:gd name="T9" fmla="*/ 0 w 695"/>
              <a:gd name="T10" fmla="*/ 0 h 201"/>
              <a:gd name="T11" fmla="*/ 695 w 695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95" h="201">
                <a:moveTo>
                  <a:pt x="0" y="201"/>
                </a:moveTo>
                <a:cubicBezTo>
                  <a:pt x="126" y="128"/>
                  <a:pt x="252" y="56"/>
                  <a:pt x="368" y="28"/>
                </a:cubicBezTo>
                <a:cubicBezTo>
                  <a:pt x="484" y="0"/>
                  <a:pt x="589" y="17"/>
                  <a:pt x="695" y="34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40" name="Freeform 8581"/>
          <p:cNvSpPr>
            <a:spLocks/>
          </p:cNvSpPr>
          <p:nvPr/>
        </p:nvSpPr>
        <p:spPr bwMode="auto">
          <a:xfrm>
            <a:off x="5045075" y="5106988"/>
            <a:ext cx="1117600" cy="465137"/>
          </a:xfrm>
          <a:custGeom>
            <a:avLst/>
            <a:gdLst>
              <a:gd name="T0" fmla="*/ 0 w 704"/>
              <a:gd name="T1" fmla="*/ 9 h 293"/>
              <a:gd name="T2" fmla="*/ 436 w 704"/>
              <a:gd name="T3" fmla="*/ 47 h 293"/>
              <a:gd name="T4" fmla="*/ 704 w 704"/>
              <a:gd name="T5" fmla="*/ 293 h 293"/>
              <a:gd name="T6" fmla="*/ 0 60000 65536"/>
              <a:gd name="T7" fmla="*/ 0 60000 65536"/>
              <a:gd name="T8" fmla="*/ 0 60000 65536"/>
              <a:gd name="T9" fmla="*/ 0 w 704"/>
              <a:gd name="T10" fmla="*/ 0 h 293"/>
              <a:gd name="T11" fmla="*/ 704 w 704"/>
              <a:gd name="T12" fmla="*/ 293 h 2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" h="293">
                <a:moveTo>
                  <a:pt x="0" y="9"/>
                </a:moveTo>
                <a:cubicBezTo>
                  <a:pt x="73" y="16"/>
                  <a:pt x="319" y="0"/>
                  <a:pt x="436" y="47"/>
                </a:cubicBezTo>
                <a:cubicBezTo>
                  <a:pt x="553" y="94"/>
                  <a:pt x="648" y="242"/>
                  <a:pt x="704" y="293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541" name="Group 8582"/>
          <p:cNvGrpSpPr>
            <a:grpSpLocks noChangeAspect="1"/>
          </p:cNvGrpSpPr>
          <p:nvPr/>
        </p:nvGrpSpPr>
        <p:grpSpPr bwMode="auto">
          <a:xfrm flipH="1">
            <a:off x="7727950" y="5946775"/>
            <a:ext cx="511175" cy="541338"/>
            <a:chOff x="2365" y="3234"/>
            <a:chExt cx="851" cy="901"/>
          </a:xfrm>
        </p:grpSpPr>
        <p:grpSp>
          <p:nvGrpSpPr>
            <p:cNvPr id="59937" name="Group 8583"/>
            <p:cNvGrpSpPr>
              <a:grpSpLocks noChangeAspect="1"/>
            </p:cNvGrpSpPr>
            <p:nvPr/>
          </p:nvGrpSpPr>
          <p:grpSpPr bwMode="auto">
            <a:xfrm>
              <a:off x="2365" y="3814"/>
              <a:ext cx="851" cy="321"/>
              <a:chOff x="1849" y="2650"/>
              <a:chExt cx="851" cy="321"/>
            </a:xfrm>
          </p:grpSpPr>
          <p:sp>
            <p:nvSpPr>
              <p:cNvPr id="59982" name="Oval 8584"/>
              <p:cNvSpPr>
                <a:spLocks noChangeAspect="1" noChangeArrowheads="1"/>
              </p:cNvSpPr>
              <p:nvPr/>
            </p:nvSpPr>
            <p:spPr bwMode="auto">
              <a:xfrm>
                <a:off x="2095" y="265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3" name="Oval 8585"/>
              <p:cNvSpPr>
                <a:spLocks noChangeAspect="1" noChangeArrowheads="1"/>
              </p:cNvSpPr>
              <p:nvPr/>
            </p:nvSpPr>
            <p:spPr bwMode="auto">
              <a:xfrm>
                <a:off x="2293" y="269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4" name="Oval 8586"/>
              <p:cNvSpPr>
                <a:spLocks noChangeAspect="1" noChangeArrowheads="1"/>
              </p:cNvSpPr>
              <p:nvPr/>
            </p:nvSpPr>
            <p:spPr bwMode="auto">
              <a:xfrm>
                <a:off x="1897" y="2686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5" name="Oval 8587"/>
              <p:cNvSpPr>
                <a:spLocks noChangeAspect="1" noChangeArrowheads="1"/>
              </p:cNvSpPr>
              <p:nvPr/>
            </p:nvSpPr>
            <p:spPr bwMode="auto">
              <a:xfrm>
                <a:off x="232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6" name="Oval 8588"/>
              <p:cNvSpPr>
                <a:spLocks noChangeAspect="1" noChangeArrowheads="1"/>
              </p:cNvSpPr>
              <p:nvPr/>
            </p:nvSpPr>
            <p:spPr bwMode="auto">
              <a:xfrm>
                <a:off x="184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7" name="Oval 8589"/>
              <p:cNvSpPr>
                <a:spLocks noChangeAspect="1" noChangeArrowheads="1"/>
              </p:cNvSpPr>
              <p:nvPr/>
            </p:nvSpPr>
            <p:spPr bwMode="auto">
              <a:xfrm>
                <a:off x="2245" y="281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8" name="Oval 8590"/>
              <p:cNvSpPr>
                <a:spLocks noChangeAspect="1" noChangeArrowheads="1"/>
              </p:cNvSpPr>
              <p:nvPr/>
            </p:nvSpPr>
            <p:spPr bwMode="auto">
              <a:xfrm>
                <a:off x="1975" y="281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38" name="Group 8591"/>
            <p:cNvGrpSpPr>
              <a:grpSpLocks noChangeAspect="1"/>
            </p:cNvGrpSpPr>
            <p:nvPr/>
          </p:nvGrpSpPr>
          <p:grpSpPr bwMode="auto">
            <a:xfrm>
              <a:off x="2365" y="3706"/>
              <a:ext cx="851" cy="321"/>
              <a:chOff x="1597" y="1942"/>
              <a:chExt cx="851" cy="321"/>
            </a:xfrm>
          </p:grpSpPr>
          <p:sp>
            <p:nvSpPr>
              <p:cNvPr id="59975" name="Oval 8592"/>
              <p:cNvSpPr>
                <a:spLocks noChangeAspect="1" noChangeArrowheads="1"/>
              </p:cNvSpPr>
              <p:nvPr/>
            </p:nvSpPr>
            <p:spPr bwMode="auto">
              <a:xfrm>
                <a:off x="1843" y="194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6" name="Oval 8593"/>
              <p:cNvSpPr>
                <a:spLocks noChangeAspect="1" noChangeArrowheads="1"/>
              </p:cNvSpPr>
              <p:nvPr/>
            </p:nvSpPr>
            <p:spPr bwMode="auto">
              <a:xfrm>
                <a:off x="2041" y="198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7" name="Oval 8594"/>
              <p:cNvSpPr>
                <a:spLocks noChangeAspect="1" noChangeArrowheads="1"/>
              </p:cNvSpPr>
              <p:nvPr/>
            </p:nvSpPr>
            <p:spPr bwMode="auto">
              <a:xfrm>
                <a:off x="1645" y="197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8" name="Oval 8595"/>
              <p:cNvSpPr>
                <a:spLocks noChangeAspect="1" noChangeArrowheads="1"/>
              </p:cNvSpPr>
              <p:nvPr/>
            </p:nvSpPr>
            <p:spPr bwMode="auto">
              <a:xfrm>
                <a:off x="207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9" name="Oval 8596"/>
              <p:cNvSpPr>
                <a:spLocks noChangeAspect="1" noChangeArrowheads="1"/>
              </p:cNvSpPr>
              <p:nvPr/>
            </p:nvSpPr>
            <p:spPr bwMode="auto">
              <a:xfrm>
                <a:off x="159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0" name="Oval 8597"/>
              <p:cNvSpPr>
                <a:spLocks noChangeAspect="1" noChangeArrowheads="1"/>
              </p:cNvSpPr>
              <p:nvPr/>
            </p:nvSpPr>
            <p:spPr bwMode="auto">
              <a:xfrm>
                <a:off x="1993" y="210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81" name="Oval 8598"/>
              <p:cNvSpPr>
                <a:spLocks noChangeAspect="1" noChangeArrowheads="1"/>
              </p:cNvSpPr>
              <p:nvPr/>
            </p:nvSpPr>
            <p:spPr bwMode="auto">
              <a:xfrm>
                <a:off x="1723" y="211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39" name="Group 8599"/>
            <p:cNvGrpSpPr>
              <a:grpSpLocks noChangeAspect="1"/>
            </p:cNvGrpSpPr>
            <p:nvPr/>
          </p:nvGrpSpPr>
          <p:grpSpPr bwMode="auto">
            <a:xfrm>
              <a:off x="2365" y="3592"/>
              <a:ext cx="851" cy="321"/>
              <a:chOff x="1597" y="1942"/>
              <a:chExt cx="851" cy="321"/>
            </a:xfrm>
          </p:grpSpPr>
          <p:sp>
            <p:nvSpPr>
              <p:cNvPr id="59968" name="Oval 8600"/>
              <p:cNvSpPr>
                <a:spLocks noChangeAspect="1" noChangeArrowheads="1"/>
              </p:cNvSpPr>
              <p:nvPr/>
            </p:nvSpPr>
            <p:spPr bwMode="auto">
              <a:xfrm>
                <a:off x="1843" y="194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9" name="Oval 8601"/>
              <p:cNvSpPr>
                <a:spLocks noChangeAspect="1" noChangeArrowheads="1"/>
              </p:cNvSpPr>
              <p:nvPr/>
            </p:nvSpPr>
            <p:spPr bwMode="auto">
              <a:xfrm>
                <a:off x="2041" y="198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0" name="Oval 8602"/>
              <p:cNvSpPr>
                <a:spLocks noChangeAspect="1" noChangeArrowheads="1"/>
              </p:cNvSpPr>
              <p:nvPr/>
            </p:nvSpPr>
            <p:spPr bwMode="auto">
              <a:xfrm>
                <a:off x="1645" y="197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1" name="Oval 8603"/>
              <p:cNvSpPr>
                <a:spLocks noChangeAspect="1" noChangeArrowheads="1"/>
              </p:cNvSpPr>
              <p:nvPr/>
            </p:nvSpPr>
            <p:spPr bwMode="auto">
              <a:xfrm>
                <a:off x="207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2" name="Oval 8604"/>
              <p:cNvSpPr>
                <a:spLocks noChangeAspect="1" noChangeArrowheads="1"/>
              </p:cNvSpPr>
              <p:nvPr/>
            </p:nvSpPr>
            <p:spPr bwMode="auto">
              <a:xfrm>
                <a:off x="159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3" name="Oval 8605"/>
              <p:cNvSpPr>
                <a:spLocks noChangeAspect="1" noChangeArrowheads="1"/>
              </p:cNvSpPr>
              <p:nvPr/>
            </p:nvSpPr>
            <p:spPr bwMode="auto">
              <a:xfrm>
                <a:off x="1993" y="210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74" name="Oval 8606"/>
              <p:cNvSpPr>
                <a:spLocks noChangeAspect="1" noChangeArrowheads="1"/>
              </p:cNvSpPr>
              <p:nvPr/>
            </p:nvSpPr>
            <p:spPr bwMode="auto">
              <a:xfrm>
                <a:off x="1723" y="211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40" name="Group 8607"/>
            <p:cNvGrpSpPr>
              <a:grpSpLocks noChangeAspect="1"/>
            </p:cNvGrpSpPr>
            <p:nvPr/>
          </p:nvGrpSpPr>
          <p:grpSpPr bwMode="auto">
            <a:xfrm>
              <a:off x="2365" y="3460"/>
              <a:ext cx="851" cy="321"/>
              <a:chOff x="1849" y="2650"/>
              <a:chExt cx="851" cy="321"/>
            </a:xfrm>
          </p:grpSpPr>
          <p:sp>
            <p:nvSpPr>
              <p:cNvPr id="59961" name="Oval 8608"/>
              <p:cNvSpPr>
                <a:spLocks noChangeAspect="1" noChangeArrowheads="1"/>
              </p:cNvSpPr>
              <p:nvPr/>
            </p:nvSpPr>
            <p:spPr bwMode="auto">
              <a:xfrm>
                <a:off x="2095" y="265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2" name="Oval 8609"/>
              <p:cNvSpPr>
                <a:spLocks noChangeAspect="1" noChangeArrowheads="1"/>
              </p:cNvSpPr>
              <p:nvPr/>
            </p:nvSpPr>
            <p:spPr bwMode="auto">
              <a:xfrm>
                <a:off x="2293" y="269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3" name="Oval 8610"/>
              <p:cNvSpPr>
                <a:spLocks noChangeAspect="1" noChangeArrowheads="1"/>
              </p:cNvSpPr>
              <p:nvPr/>
            </p:nvSpPr>
            <p:spPr bwMode="auto">
              <a:xfrm>
                <a:off x="1897" y="2686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4" name="Oval 8611"/>
              <p:cNvSpPr>
                <a:spLocks noChangeAspect="1" noChangeArrowheads="1"/>
              </p:cNvSpPr>
              <p:nvPr/>
            </p:nvSpPr>
            <p:spPr bwMode="auto">
              <a:xfrm>
                <a:off x="232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5" name="Oval 8612"/>
              <p:cNvSpPr>
                <a:spLocks noChangeAspect="1" noChangeArrowheads="1"/>
              </p:cNvSpPr>
              <p:nvPr/>
            </p:nvSpPr>
            <p:spPr bwMode="auto">
              <a:xfrm>
                <a:off x="184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6" name="Oval 8613"/>
              <p:cNvSpPr>
                <a:spLocks noChangeAspect="1" noChangeArrowheads="1"/>
              </p:cNvSpPr>
              <p:nvPr/>
            </p:nvSpPr>
            <p:spPr bwMode="auto">
              <a:xfrm>
                <a:off x="2245" y="281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7" name="Oval 8614"/>
              <p:cNvSpPr>
                <a:spLocks noChangeAspect="1" noChangeArrowheads="1"/>
              </p:cNvSpPr>
              <p:nvPr/>
            </p:nvSpPr>
            <p:spPr bwMode="auto">
              <a:xfrm>
                <a:off x="1975" y="281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41" name="Group 8615"/>
            <p:cNvGrpSpPr>
              <a:grpSpLocks noChangeAspect="1"/>
            </p:cNvGrpSpPr>
            <p:nvPr/>
          </p:nvGrpSpPr>
          <p:grpSpPr bwMode="auto">
            <a:xfrm>
              <a:off x="2410" y="3408"/>
              <a:ext cx="516" cy="300"/>
              <a:chOff x="574" y="2622"/>
              <a:chExt cx="516" cy="300"/>
            </a:xfrm>
          </p:grpSpPr>
          <p:sp>
            <p:nvSpPr>
              <p:cNvPr id="59957" name="PubPieSlice"/>
              <p:cNvSpPr>
                <a:spLocks noChangeAspect="1" noEditPoints="1" noChangeArrowheads="1"/>
              </p:cNvSpPr>
              <p:nvPr/>
            </p:nvSpPr>
            <p:spPr bwMode="auto">
              <a:xfrm rot="-10542673" flipH="1" flipV="1">
                <a:off x="574" y="2703"/>
                <a:ext cx="516" cy="206"/>
              </a:xfrm>
              <a:custGeom>
                <a:avLst/>
                <a:gdLst>
                  <a:gd name="T0" fmla="*/ 239 w 21600"/>
                  <a:gd name="T1" fmla="*/ 0 h 21600"/>
                  <a:gd name="T2" fmla="*/ 258 w 21600"/>
                  <a:gd name="T3" fmla="*/ 103 h 21600"/>
                  <a:gd name="T4" fmla="*/ 418 w 21600"/>
                  <a:gd name="T5" fmla="*/ 184 h 21600"/>
                  <a:gd name="T6" fmla="*/ 0 60000 65536"/>
                  <a:gd name="T7" fmla="*/ 0 60000 65536"/>
                  <a:gd name="T8" fmla="*/ 0 60000 65536"/>
                  <a:gd name="T9" fmla="*/ 3181 w 21600"/>
                  <a:gd name="T10" fmla="*/ 3146 h 21600"/>
                  <a:gd name="T11" fmla="*/ 18419 w 21600"/>
                  <a:gd name="T12" fmla="*/ 18454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>
                    <a:moveTo>
                      <a:pt x="9998" y="29"/>
                    </a:moveTo>
                    <a:cubicBezTo>
                      <a:pt x="4360" y="449"/>
                      <a:pt x="-1" y="5146"/>
                      <a:pt x="-1" y="10799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3224" y="21600"/>
                      <a:pt x="15577" y="20784"/>
                      <a:pt x="17482" y="19284"/>
                    </a:cubicBezTo>
                    <a:lnTo>
                      <a:pt x="10800" y="10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8" name="Oval 8617"/>
              <p:cNvSpPr>
                <a:spLocks noChangeAspect="1" noChangeArrowheads="1"/>
              </p:cNvSpPr>
              <p:nvPr/>
            </p:nvSpPr>
            <p:spPr bwMode="auto">
              <a:xfrm>
                <a:off x="618" y="2622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9" name="Oval 8618"/>
              <p:cNvSpPr>
                <a:spLocks noChangeAspect="1" noChangeArrowheads="1"/>
              </p:cNvSpPr>
              <p:nvPr/>
            </p:nvSpPr>
            <p:spPr bwMode="auto">
              <a:xfrm>
                <a:off x="588" y="2766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60" name="Oval 8619"/>
              <p:cNvSpPr>
                <a:spLocks noChangeAspect="1" noChangeArrowheads="1"/>
              </p:cNvSpPr>
              <p:nvPr/>
            </p:nvSpPr>
            <p:spPr bwMode="auto">
              <a:xfrm>
                <a:off x="750" y="280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42" name="Group 8620"/>
            <p:cNvGrpSpPr>
              <a:grpSpLocks noChangeAspect="1"/>
            </p:cNvGrpSpPr>
            <p:nvPr/>
          </p:nvGrpSpPr>
          <p:grpSpPr bwMode="auto">
            <a:xfrm>
              <a:off x="2664" y="3390"/>
              <a:ext cx="522" cy="306"/>
              <a:chOff x="870" y="2598"/>
              <a:chExt cx="522" cy="306"/>
            </a:xfrm>
          </p:grpSpPr>
          <p:sp>
            <p:nvSpPr>
              <p:cNvPr id="59953" name="PubPieSlice"/>
              <p:cNvSpPr>
                <a:spLocks noChangeAspect="1" noEditPoints="1" noChangeArrowheads="1"/>
              </p:cNvSpPr>
              <p:nvPr/>
            </p:nvSpPr>
            <p:spPr bwMode="auto">
              <a:xfrm rot="10800000">
                <a:off x="870" y="2640"/>
                <a:ext cx="516" cy="246"/>
              </a:xfrm>
              <a:custGeom>
                <a:avLst/>
                <a:gdLst>
                  <a:gd name="T0" fmla="*/ 239 w 21600"/>
                  <a:gd name="T1" fmla="*/ 0 h 21600"/>
                  <a:gd name="T2" fmla="*/ 258 w 21600"/>
                  <a:gd name="T3" fmla="*/ 123 h 21600"/>
                  <a:gd name="T4" fmla="*/ 418 w 21600"/>
                  <a:gd name="T5" fmla="*/ 220 h 21600"/>
                  <a:gd name="T6" fmla="*/ 0 60000 65536"/>
                  <a:gd name="T7" fmla="*/ 0 60000 65536"/>
                  <a:gd name="T8" fmla="*/ 0 60000 65536"/>
                  <a:gd name="T9" fmla="*/ 3181 w 21600"/>
                  <a:gd name="T10" fmla="*/ 3161 h 21600"/>
                  <a:gd name="T11" fmla="*/ 18419 w 21600"/>
                  <a:gd name="T12" fmla="*/ 18439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>
                    <a:moveTo>
                      <a:pt x="9998" y="29"/>
                    </a:moveTo>
                    <a:cubicBezTo>
                      <a:pt x="4360" y="449"/>
                      <a:pt x="-1" y="5146"/>
                      <a:pt x="-1" y="10799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3224" y="21600"/>
                      <a:pt x="15577" y="20784"/>
                      <a:pt x="17482" y="19284"/>
                    </a:cubicBezTo>
                    <a:lnTo>
                      <a:pt x="10800" y="10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4" name="Oval 8622"/>
              <p:cNvSpPr>
                <a:spLocks noChangeAspect="1" noChangeArrowheads="1"/>
              </p:cNvSpPr>
              <p:nvPr/>
            </p:nvSpPr>
            <p:spPr bwMode="auto">
              <a:xfrm>
                <a:off x="1194" y="2790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5" name="Oval 8623"/>
              <p:cNvSpPr>
                <a:spLocks noChangeAspect="1" noChangeArrowheads="1"/>
              </p:cNvSpPr>
              <p:nvPr/>
            </p:nvSpPr>
            <p:spPr bwMode="auto">
              <a:xfrm>
                <a:off x="1272" y="265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6" name="Oval 8624"/>
              <p:cNvSpPr>
                <a:spLocks noChangeAspect="1" noChangeArrowheads="1"/>
              </p:cNvSpPr>
              <p:nvPr/>
            </p:nvSpPr>
            <p:spPr bwMode="auto">
              <a:xfrm>
                <a:off x="1068" y="259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943" name="Group 8625"/>
            <p:cNvGrpSpPr>
              <a:grpSpLocks noChangeAspect="1"/>
            </p:cNvGrpSpPr>
            <p:nvPr/>
          </p:nvGrpSpPr>
          <p:grpSpPr bwMode="auto">
            <a:xfrm rot="-2632580">
              <a:off x="2388" y="3234"/>
              <a:ext cx="606" cy="318"/>
              <a:chOff x="1812" y="2502"/>
              <a:chExt cx="606" cy="318"/>
            </a:xfrm>
          </p:grpSpPr>
          <p:sp>
            <p:nvSpPr>
              <p:cNvPr id="59944" name="Oval 8626"/>
              <p:cNvSpPr>
                <a:spLocks noChangeAspect="1" noChangeArrowheads="1"/>
              </p:cNvSpPr>
              <p:nvPr/>
            </p:nvSpPr>
            <p:spPr bwMode="auto">
              <a:xfrm>
                <a:off x="1824" y="2574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45" name="Oval 8627"/>
              <p:cNvSpPr>
                <a:spLocks noChangeAspect="1" noChangeArrowheads="1"/>
              </p:cNvSpPr>
              <p:nvPr/>
            </p:nvSpPr>
            <p:spPr bwMode="auto">
              <a:xfrm>
                <a:off x="1962" y="2520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46" name="Oval 8628"/>
              <p:cNvSpPr>
                <a:spLocks noChangeAspect="1" noChangeArrowheads="1"/>
              </p:cNvSpPr>
              <p:nvPr/>
            </p:nvSpPr>
            <p:spPr bwMode="auto">
              <a:xfrm>
                <a:off x="2118" y="2502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47" name="Oval 8629"/>
              <p:cNvSpPr>
                <a:spLocks noChangeAspect="1" noChangeArrowheads="1"/>
              </p:cNvSpPr>
              <p:nvPr/>
            </p:nvSpPr>
            <p:spPr bwMode="auto">
              <a:xfrm>
                <a:off x="2274" y="2544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48" name="Oval 8630"/>
              <p:cNvSpPr>
                <a:spLocks noChangeAspect="1" noChangeArrowheads="1"/>
              </p:cNvSpPr>
              <p:nvPr/>
            </p:nvSpPr>
            <p:spPr bwMode="auto">
              <a:xfrm>
                <a:off x="1944" y="270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49" name="Oval 8631"/>
              <p:cNvSpPr>
                <a:spLocks noChangeAspect="1" noChangeArrowheads="1"/>
              </p:cNvSpPr>
              <p:nvPr/>
            </p:nvSpPr>
            <p:spPr bwMode="auto">
              <a:xfrm>
                <a:off x="1830" y="267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0" name="Oval 8632"/>
              <p:cNvSpPr>
                <a:spLocks noChangeAspect="1" noChangeArrowheads="1"/>
              </p:cNvSpPr>
              <p:nvPr/>
            </p:nvSpPr>
            <p:spPr bwMode="auto">
              <a:xfrm>
                <a:off x="2106" y="270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1" name="Oval 8633"/>
              <p:cNvSpPr>
                <a:spLocks noChangeAspect="1" noChangeArrowheads="1"/>
              </p:cNvSpPr>
              <p:nvPr/>
            </p:nvSpPr>
            <p:spPr bwMode="auto">
              <a:xfrm>
                <a:off x="2244" y="2658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952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1812" y="2541"/>
                <a:ext cx="594" cy="228"/>
              </a:xfrm>
              <a:custGeom>
                <a:avLst/>
                <a:gdLst>
                  <a:gd name="T0" fmla="*/ 2 w 21600"/>
                  <a:gd name="T1" fmla="*/ 114 h 21600"/>
                  <a:gd name="T2" fmla="*/ 297 w 21600"/>
                  <a:gd name="T3" fmla="*/ 228 h 21600"/>
                  <a:gd name="T4" fmla="*/ 594 w 21600"/>
                  <a:gd name="T5" fmla="*/ 114 h 21600"/>
                  <a:gd name="T6" fmla="*/ 297 w 21600"/>
                  <a:gd name="T7" fmla="*/ 13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982 w 21600"/>
                  <a:gd name="T13" fmla="*/ 3221 h 21600"/>
                  <a:gd name="T14" fmla="*/ 17091 w 21600"/>
                  <a:gd name="T15" fmla="*/ 17337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-1" y="8613"/>
                      <a:pt x="-1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4" y="13940"/>
                      <a:pt x="474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299"/>
                      <a:pt x="6247" y="20299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6"/>
                      <a:pt x="11036" y="21596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6"/>
                      <a:pt x="15802" y="18946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-1"/>
                      <a:pt x="16758" y="-1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-1"/>
                      <a:pt x="13174" y="-1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49"/>
                      <a:pt x="9358" y="649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1"/>
                      <a:pt x="5288" y="1971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09"/>
                      <a:pt x="2172" y="13109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gradFill rotWithShape="1">
                <a:gsLst>
                  <a:gs pos="0">
                    <a:srgbClr val="76583A"/>
                  </a:gs>
                  <a:gs pos="100000">
                    <a:srgbClr val="FFBE7D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59542" name="Freeform 8635"/>
          <p:cNvSpPr>
            <a:spLocks/>
          </p:cNvSpPr>
          <p:nvPr/>
        </p:nvSpPr>
        <p:spPr bwMode="auto">
          <a:xfrm>
            <a:off x="6580188" y="4845050"/>
            <a:ext cx="771525" cy="168275"/>
          </a:xfrm>
          <a:custGeom>
            <a:avLst/>
            <a:gdLst>
              <a:gd name="T0" fmla="*/ 0 w 486"/>
              <a:gd name="T1" fmla="*/ 20 h 106"/>
              <a:gd name="T2" fmla="*/ 262 w 486"/>
              <a:gd name="T3" fmla="*/ 14 h 106"/>
              <a:gd name="T4" fmla="*/ 486 w 486"/>
              <a:gd name="T5" fmla="*/ 106 h 106"/>
              <a:gd name="T6" fmla="*/ 0 60000 65536"/>
              <a:gd name="T7" fmla="*/ 0 60000 65536"/>
              <a:gd name="T8" fmla="*/ 0 60000 65536"/>
              <a:gd name="T9" fmla="*/ 0 w 486"/>
              <a:gd name="T10" fmla="*/ 0 h 106"/>
              <a:gd name="T11" fmla="*/ 486 w 486"/>
              <a:gd name="T12" fmla="*/ 106 h 1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6" h="106">
                <a:moveTo>
                  <a:pt x="0" y="20"/>
                </a:moveTo>
                <a:cubicBezTo>
                  <a:pt x="90" y="10"/>
                  <a:pt x="181" y="0"/>
                  <a:pt x="262" y="14"/>
                </a:cubicBezTo>
                <a:cubicBezTo>
                  <a:pt x="343" y="28"/>
                  <a:pt x="414" y="67"/>
                  <a:pt x="486" y="10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43" name="Freeform 8636"/>
          <p:cNvSpPr>
            <a:spLocks/>
          </p:cNvSpPr>
          <p:nvPr/>
        </p:nvSpPr>
        <p:spPr bwMode="auto">
          <a:xfrm>
            <a:off x="6630988" y="5348288"/>
            <a:ext cx="1198562" cy="661987"/>
          </a:xfrm>
          <a:custGeom>
            <a:avLst/>
            <a:gdLst>
              <a:gd name="T0" fmla="*/ 0 w 755"/>
              <a:gd name="T1" fmla="*/ 13 h 375"/>
              <a:gd name="T2" fmla="*/ 755 w 755"/>
              <a:gd name="T3" fmla="*/ 375 h 375"/>
              <a:gd name="T4" fmla="*/ 0 60000 65536"/>
              <a:gd name="T5" fmla="*/ 0 60000 65536"/>
              <a:gd name="T6" fmla="*/ 0 w 755"/>
              <a:gd name="T7" fmla="*/ 0 h 375"/>
              <a:gd name="T8" fmla="*/ 755 w 755"/>
              <a:gd name="T9" fmla="*/ 375 h 3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55" h="375">
                <a:moveTo>
                  <a:pt x="0" y="13"/>
                </a:moveTo>
                <a:cubicBezTo>
                  <a:pt x="201" y="0"/>
                  <a:pt x="595" y="195"/>
                  <a:pt x="755" y="375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44" name="Freeform 8637"/>
          <p:cNvSpPr>
            <a:spLocks/>
          </p:cNvSpPr>
          <p:nvPr/>
        </p:nvSpPr>
        <p:spPr bwMode="auto">
          <a:xfrm>
            <a:off x="6640513" y="5775325"/>
            <a:ext cx="1077912" cy="295275"/>
          </a:xfrm>
          <a:custGeom>
            <a:avLst/>
            <a:gdLst>
              <a:gd name="T0" fmla="*/ 0 w 679"/>
              <a:gd name="T1" fmla="*/ 0 h 186"/>
              <a:gd name="T2" fmla="*/ 679 w 679"/>
              <a:gd name="T3" fmla="*/ 186 h 186"/>
              <a:gd name="T4" fmla="*/ 0 60000 65536"/>
              <a:gd name="T5" fmla="*/ 0 60000 65536"/>
              <a:gd name="T6" fmla="*/ 0 w 679"/>
              <a:gd name="T7" fmla="*/ 0 h 186"/>
              <a:gd name="T8" fmla="*/ 679 w 679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79" h="186">
                <a:moveTo>
                  <a:pt x="0" y="0"/>
                </a:moveTo>
                <a:cubicBezTo>
                  <a:pt x="163" y="4"/>
                  <a:pt x="608" y="125"/>
                  <a:pt x="679" y="186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45" name="AutoShape 8638"/>
          <p:cNvSpPr>
            <a:spLocks noChangeAspect="1" noChangeArrowheads="1"/>
          </p:cNvSpPr>
          <p:nvPr/>
        </p:nvSpPr>
        <p:spPr bwMode="auto">
          <a:xfrm>
            <a:off x="2089150" y="1763713"/>
            <a:ext cx="495300" cy="1793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B2B2B2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rgbClr val="FFDEA3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Cyclin D</a:t>
            </a:r>
            <a:r>
              <a:rPr lang="en-US" sz="800" baseline="-25000" smtClean="0">
                <a:ea typeface="ＭＳ Ｐゴシック" charset="0"/>
                <a:cs typeface="Arial" charset="0"/>
              </a:rPr>
              <a:t>1</a:t>
            </a:r>
            <a:endParaRPr lang="en-US" sz="800" smtClean="0">
              <a:ea typeface="ＭＳ Ｐゴシック" charset="0"/>
              <a:cs typeface="Arial" charset="0"/>
            </a:endParaRPr>
          </a:p>
        </p:txBody>
      </p:sp>
      <p:sp>
        <p:nvSpPr>
          <p:cNvPr id="59546" name="Oval 8639"/>
          <p:cNvSpPr>
            <a:spLocks noChangeAspect="1" noChangeArrowheads="1"/>
          </p:cNvSpPr>
          <p:nvPr/>
        </p:nvSpPr>
        <p:spPr bwMode="auto">
          <a:xfrm>
            <a:off x="2124075" y="1909763"/>
            <a:ext cx="404813" cy="231775"/>
          </a:xfrm>
          <a:prstGeom prst="ellipse">
            <a:avLst/>
          </a:prstGeom>
          <a:gradFill rotWithShape="1">
            <a:gsLst>
              <a:gs pos="0">
                <a:srgbClr val="737070"/>
              </a:gs>
              <a:gs pos="50000">
                <a:srgbClr val="F9F3F3"/>
              </a:gs>
              <a:gs pos="100000">
                <a:srgbClr val="73707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6600"/>
                </a:solidFill>
                <a:ea typeface="ＭＳ Ｐゴシック" charset="0"/>
                <a:cs typeface="Arial" charset="0"/>
              </a:rPr>
              <a:t>CDK4/6</a:t>
            </a:r>
          </a:p>
        </p:txBody>
      </p:sp>
      <p:sp>
        <p:nvSpPr>
          <p:cNvPr id="59547" name="Oval 8640"/>
          <p:cNvSpPr>
            <a:spLocks noChangeAspect="1" noChangeArrowheads="1"/>
          </p:cNvSpPr>
          <p:nvPr/>
        </p:nvSpPr>
        <p:spPr bwMode="auto">
          <a:xfrm flipH="1">
            <a:off x="2144713" y="2074863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172</a:t>
            </a:r>
          </a:p>
        </p:txBody>
      </p:sp>
      <p:sp>
        <p:nvSpPr>
          <p:cNvPr id="59548" name="Freeform 8641"/>
          <p:cNvSpPr>
            <a:spLocks/>
          </p:cNvSpPr>
          <p:nvPr/>
        </p:nvSpPr>
        <p:spPr bwMode="auto">
          <a:xfrm>
            <a:off x="2257425" y="2270125"/>
            <a:ext cx="2062163" cy="1209675"/>
          </a:xfrm>
          <a:custGeom>
            <a:avLst/>
            <a:gdLst>
              <a:gd name="T0" fmla="*/ 1299 w 1299"/>
              <a:gd name="T1" fmla="*/ 762 h 762"/>
              <a:gd name="T2" fmla="*/ 220 w 1299"/>
              <a:gd name="T3" fmla="*/ 330 h 762"/>
              <a:gd name="T4" fmla="*/ 0 w 1299"/>
              <a:gd name="T5" fmla="*/ 0 h 762"/>
              <a:gd name="T6" fmla="*/ 0 60000 65536"/>
              <a:gd name="T7" fmla="*/ 0 60000 65536"/>
              <a:gd name="T8" fmla="*/ 0 60000 65536"/>
              <a:gd name="T9" fmla="*/ 0 w 1299"/>
              <a:gd name="T10" fmla="*/ 0 h 762"/>
              <a:gd name="T11" fmla="*/ 1299 w 1299"/>
              <a:gd name="T12" fmla="*/ 762 h 7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99" h="762">
                <a:moveTo>
                  <a:pt x="1299" y="762"/>
                </a:moveTo>
                <a:cubicBezTo>
                  <a:pt x="867" y="609"/>
                  <a:pt x="436" y="457"/>
                  <a:pt x="220" y="330"/>
                </a:cubicBezTo>
                <a:cubicBezTo>
                  <a:pt x="4" y="203"/>
                  <a:pt x="2" y="101"/>
                  <a:pt x="0" y="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49" name="Oval 8642"/>
          <p:cNvSpPr>
            <a:spLocks noChangeArrowheads="1"/>
          </p:cNvSpPr>
          <p:nvPr/>
        </p:nvSpPr>
        <p:spPr bwMode="auto">
          <a:xfrm flipH="1">
            <a:off x="3902075" y="5768975"/>
            <a:ext cx="482600" cy="284163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FOXO3a</a:t>
            </a:r>
          </a:p>
        </p:txBody>
      </p:sp>
      <p:sp>
        <p:nvSpPr>
          <p:cNvPr id="59550" name="Oval 8643"/>
          <p:cNvSpPr>
            <a:spLocks noChangeAspect="1" noChangeArrowheads="1"/>
          </p:cNvSpPr>
          <p:nvPr/>
        </p:nvSpPr>
        <p:spPr bwMode="auto">
          <a:xfrm>
            <a:off x="3917950" y="5724525"/>
            <a:ext cx="198438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294</a:t>
            </a:r>
          </a:p>
        </p:txBody>
      </p:sp>
      <p:sp>
        <p:nvSpPr>
          <p:cNvPr id="59551" name="Oval 8644"/>
          <p:cNvSpPr>
            <a:spLocks noChangeAspect="1" noChangeArrowheads="1"/>
          </p:cNvSpPr>
          <p:nvPr/>
        </p:nvSpPr>
        <p:spPr bwMode="auto">
          <a:xfrm>
            <a:off x="4205288" y="5715000"/>
            <a:ext cx="198437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344</a:t>
            </a:r>
          </a:p>
        </p:txBody>
      </p:sp>
      <p:sp>
        <p:nvSpPr>
          <p:cNvPr id="59552" name="Oval 8645"/>
          <p:cNvSpPr>
            <a:spLocks noChangeArrowheads="1"/>
          </p:cNvSpPr>
          <p:nvPr/>
        </p:nvSpPr>
        <p:spPr bwMode="auto">
          <a:xfrm flipH="1">
            <a:off x="6203950" y="6113463"/>
            <a:ext cx="355600" cy="223837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ea typeface="ＭＳ Ｐゴシック" charset="0"/>
                <a:cs typeface="Arial" charset="0"/>
              </a:rPr>
              <a:t>FOXO3a</a:t>
            </a:r>
          </a:p>
        </p:txBody>
      </p:sp>
      <p:sp>
        <p:nvSpPr>
          <p:cNvPr id="59553" name="Oval 8646"/>
          <p:cNvSpPr>
            <a:spLocks noChangeAspect="1" noChangeArrowheads="1"/>
          </p:cNvSpPr>
          <p:nvPr/>
        </p:nvSpPr>
        <p:spPr bwMode="auto">
          <a:xfrm>
            <a:off x="6138863" y="6054725"/>
            <a:ext cx="198437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294</a:t>
            </a:r>
          </a:p>
        </p:txBody>
      </p:sp>
      <p:sp>
        <p:nvSpPr>
          <p:cNvPr id="59554" name="Oval 8647"/>
          <p:cNvSpPr>
            <a:spLocks noChangeAspect="1" noChangeArrowheads="1"/>
          </p:cNvSpPr>
          <p:nvPr/>
        </p:nvSpPr>
        <p:spPr bwMode="auto">
          <a:xfrm>
            <a:off x="6426200" y="6045200"/>
            <a:ext cx="198438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344</a:t>
            </a:r>
          </a:p>
        </p:txBody>
      </p:sp>
      <p:sp>
        <p:nvSpPr>
          <p:cNvPr id="59555" name="Oval 8648"/>
          <p:cNvSpPr>
            <a:spLocks noChangeArrowheads="1"/>
          </p:cNvSpPr>
          <p:nvPr/>
        </p:nvSpPr>
        <p:spPr bwMode="auto">
          <a:xfrm flipH="1">
            <a:off x="6065838" y="6242050"/>
            <a:ext cx="300037" cy="160338"/>
          </a:xfrm>
          <a:prstGeom prst="ellipse">
            <a:avLst/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HDM2</a:t>
            </a:r>
          </a:p>
        </p:txBody>
      </p:sp>
      <p:sp>
        <p:nvSpPr>
          <p:cNvPr id="59556" name="Freeform 8649"/>
          <p:cNvSpPr>
            <a:spLocks/>
          </p:cNvSpPr>
          <p:nvPr/>
        </p:nvSpPr>
        <p:spPr bwMode="auto">
          <a:xfrm>
            <a:off x="4171950" y="5349875"/>
            <a:ext cx="406400" cy="374650"/>
          </a:xfrm>
          <a:custGeom>
            <a:avLst/>
            <a:gdLst>
              <a:gd name="T0" fmla="*/ 256 w 256"/>
              <a:gd name="T1" fmla="*/ 0 h 236"/>
              <a:gd name="T2" fmla="*/ 67 w 256"/>
              <a:gd name="T3" fmla="*/ 118 h 236"/>
              <a:gd name="T4" fmla="*/ 0 w 256"/>
              <a:gd name="T5" fmla="*/ 236 h 236"/>
              <a:gd name="T6" fmla="*/ 0 60000 65536"/>
              <a:gd name="T7" fmla="*/ 0 60000 65536"/>
              <a:gd name="T8" fmla="*/ 0 60000 65536"/>
              <a:gd name="T9" fmla="*/ 0 w 256"/>
              <a:gd name="T10" fmla="*/ 0 h 236"/>
              <a:gd name="T11" fmla="*/ 256 w 256"/>
              <a:gd name="T12" fmla="*/ 236 h 2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6" h="236">
                <a:moveTo>
                  <a:pt x="256" y="0"/>
                </a:moveTo>
                <a:cubicBezTo>
                  <a:pt x="224" y="20"/>
                  <a:pt x="110" y="79"/>
                  <a:pt x="67" y="118"/>
                </a:cubicBezTo>
                <a:cubicBezTo>
                  <a:pt x="24" y="157"/>
                  <a:pt x="14" y="212"/>
                  <a:pt x="0" y="23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57" name="Freeform 8650"/>
          <p:cNvSpPr>
            <a:spLocks/>
          </p:cNvSpPr>
          <p:nvPr/>
        </p:nvSpPr>
        <p:spPr bwMode="auto">
          <a:xfrm>
            <a:off x="4475163" y="6091238"/>
            <a:ext cx="1668462" cy="185737"/>
          </a:xfrm>
          <a:custGeom>
            <a:avLst/>
            <a:gdLst>
              <a:gd name="T0" fmla="*/ 27 w 1051"/>
              <a:gd name="T1" fmla="*/ 0 h 117"/>
              <a:gd name="T2" fmla="*/ 171 w 1051"/>
              <a:gd name="T3" fmla="*/ 105 h 117"/>
              <a:gd name="T4" fmla="*/ 1051 w 1051"/>
              <a:gd name="T5" fmla="*/ 70 h 117"/>
              <a:gd name="T6" fmla="*/ 0 60000 65536"/>
              <a:gd name="T7" fmla="*/ 0 60000 65536"/>
              <a:gd name="T8" fmla="*/ 0 60000 65536"/>
              <a:gd name="T9" fmla="*/ 0 w 1051"/>
              <a:gd name="T10" fmla="*/ 0 h 117"/>
              <a:gd name="T11" fmla="*/ 1051 w 1051"/>
              <a:gd name="T12" fmla="*/ 117 h 1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1" h="117">
                <a:moveTo>
                  <a:pt x="27" y="0"/>
                </a:moveTo>
                <a:cubicBezTo>
                  <a:pt x="51" y="17"/>
                  <a:pt x="0" y="93"/>
                  <a:pt x="171" y="105"/>
                </a:cubicBezTo>
                <a:cubicBezTo>
                  <a:pt x="342" y="117"/>
                  <a:pt x="868" y="77"/>
                  <a:pt x="1051" y="7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58" name="Freeform 8651"/>
          <p:cNvSpPr>
            <a:spLocks/>
          </p:cNvSpPr>
          <p:nvPr/>
        </p:nvSpPr>
        <p:spPr bwMode="auto">
          <a:xfrm>
            <a:off x="6584950" y="6061075"/>
            <a:ext cx="1138238" cy="177800"/>
          </a:xfrm>
          <a:custGeom>
            <a:avLst/>
            <a:gdLst>
              <a:gd name="T0" fmla="*/ 0 w 717"/>
              <a:gd name="T1" fmla="*/ 112 h 112"/>
              <a:gd name="T2" fmla="*/ 406 w 717"/>
              <a:gd name="T3" fmla="*/ 9 h 112"/>
              <a:gd name="T4" fmla="*/ 717 w 717"/>
              <a:gd name="T5" fmla="*/ 60 h 112"/>
              <a:gd name="T6" fmla="*/ 0 60000 65536"/>
              <a:gd name="T7" fmla="*/ 0 60000 65536"/>
              <a:gd name="T8" fmla="*/ 0 60000 65536"/>
              <a:gd name="T9" fmla="*/ 0 w 717"/>
              <a:gd name="T10" fmla="*/ 0 h 112"/>
              <a:gd name="T11" fmla="*/ 717 w 717"/>
              <a:gd name="T12" fmla="*/ 112 h 1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7" h="112">
                <a:moveTo>
                  <a:pt x="0" y="112"/>
                </a:moveTo>
                <a:cubicBezTo>
                  <a:pt x="143" y="65"/>
                  <a:pt x="287" y="18"/>
                  <a:pt x="406" y="9"/>
                </a:cubicBezTo>
                <a:cubicBezTo>
                  <a:pt x="525" y="0"/>
                  <a:pt x="621" y="30"/>
                  <a:pt x="717" y="60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59" name="AutoShape 8652"/>
          <p:cNvSpPr>
            <a:spLocks noChangeAspect="1" noChangeArrowheads="1"/>
          </p:cNvSpPr>
          <p:nvPr/>
        </p:nvSpPr>
        <p:spPr bwMode="auto">
          <a:xfrm>
            <a:off x="1211263" y="1181100"/>
            <a:ext cx="495300" cy="179388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77777"/>
              </a:gs>
              <a:gs pos="100000">
                <a:srgbClr val="759E00"/>
              </a:gs>
            </a:gsLst>
            <a:lin ang="5400000" scaled="1"/>
          </a:gradFill>
          <a:ln w="9525">
            <a:solidFill>
              <a:srgbClr val="FFDEA3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A9C5C"/>
                </a:solidFill>
                <a:ea typeface="ＭＳ Ｐゴシック" charset="0"/>
                <a:cs typeface="Arial" charset="0"/>
              </a:rPr>
              <a:t>Cdc25</a:t>
            </a:r>
          </a:p>
        </p:txBody>
      </p:sp>
      <p:sp>
        <p:nvSpPr>
          <p:cNvPr id="59560" name="Oval 8653"/>
          <p:cNvSpPr>
            <a:spLocks noChangeAspect="1" noChangeArrowheads="1"/>
          </p:cNvSpPr>
          <p:nvPr/>
        </p:nvSpPr>
        <p:spPr bwMode="auto">
          <a:xfrm>
            <a:off x="1027113" y="119062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48</a:t>
            </a:r>
          </a:p>
        </p:txBody>
      </p:sp>
      <p:sp>
        <p:nvSpPr>
          <p:cNvPr id="59561" name="Oval 8654"/>
          <p:cNvSpPr>
            <a:spLocks noChangeAspect="1" noChangeArrowheads="1"/>
          </p:cNvSpPr>
          <p:nvPr/>
        </p:nvSpPr>
        <p:spPr bwMode="auto">
          <a:xfrm>
            <a:off x="1144588" y="12985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138</a:t>
            </a:r>
          </a:p>
        </p:txBody>
      </p:sp>
      <p:sp>
        <p:nvSpPr>
          <p:cNvPr id="59562" name="Oval 8655"/>
          <p:cNvSpPr>
            <a:spLocks noChangeAspect="1" noChangeArrowheads="1"/>
          </p:cNvSpPr>
          <p:nvPr/>
        </p:nvSpPr>
        <p:spPr bwMode="auto">
          <a:xfrm>
            <a:off x="1349375" y="13366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205</a:t>
            </a:r>
          </a:p>
        </p:txBody>
      </p:sp>
      <p:sp>
        <p:nvSpPr>
          <p:cNvPr id="59563" name="Freeform 8656"/>
          <p:cNvSpPr>
            <a:spLocks/>
          </p:cNvSpPr>
          <p:nvPr/>
        </p:nvSpPr>
        <p:spPr bwMode="auto">
          <a:xfrm>
            <a:off x="1222375" y="1468438"/>
            <a:ext cx="3076575" cy="2046287"/>
          </a:xfrm>
          <a:custGeom>
            <a:avLst/>
            <a:gdLst>
              <a:gd name="T0" fmla="*/ 1938 w 1938"/>
              <a:gd name="T1" fmla="*/ 1289 h 1289"/>
              <a:gd name="T2" fmla="*/ 319 w 1938"/>
              <a:gd name="T3" fmla="*/ 621 h 1289"/>
              <a:gd name="T4" fmla="*/ 24 w 1938"/>
              <a:gd name="T5" fmla="*/ 0 h 1289"/>
              <a:gd name="T6" fmla="*/ 0 60000 65536"/>
              <a:gd name="T7" fmla="*/ 0 60000 65536"/>
              <a:gd name="T8" fmla="*/ 0 60000 65536"/>
              <a:gd name="T9" fmla="*/ 0 w 1938"/>
              <a:gd name="T10" fmla="*/ 0 h 1289"/>
              <a:gd name="T11" fmla="*/ 1938 w 1938"/>
              <a:gd name="T12" fmla="*/ 1289 h 12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38" h="1289">
                <a:moveTo>
                  <a:pt x="1938" y="1289"/>
                </a:moveTo>
                <a:cubicBezTo>
                  <a:pt x="1631" y="1181"/>
                  <a:pt x="638" y="836"/>
                  <a:pt x="319" y="621"/>
                </a:cubicBezTo>
                <a:cubicBezTo>
                  <a:pt x="0" y="406"/>
                  <a:pt x="47" y="128"/>
                  <a:pt x="24" y="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64" name="Oval 8657"/>
          <p:cNvSpPr>
            <a:spLocks noChangeAspect="1" noChangeArrowheads="1"/>
          </p:cNvSpPr>
          <p:nvPr/>
        </p:nvSpPr>
        <p:spPr bwMode="auto">
          <a:xfrm>
            <a:off x="3513138" y="2379663"/>
            <a:ext cx="238125" cy="1349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66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292</a:t>
            </a:r>
          </a:p>
        </p:txBody>
      </p:sp>
      <p:sp>
        <p:nvSpPr>
          <p:cNvPr id="59565" name="Freeform 8658"/>
          <p:cNvSpPr>
            <a:spLocks/>
          </p:cNvSpPr>
          <p:nvPr/>
        </p:nvSpPr>
        <p:spPr bwMode="auto">
          <a:xfrm>
            <a:off x="3775075" y="2447925"/>
            <a:ext cx="1482725" cy="1022350"/>
          </a:xfrm>
          <a:custGeom>
            <a:avLst/>
            <a:gdLst>
              <a:gd name="T0" fmla="*/ 724 w 934"/>
              <a:gd name="T1" fmla="*/ 644 h 644"/>
              <a:gd name="T2" fmla="*/ 813 w 934"/>
              <a:gd name="T3" fmla="*/ 192 h 644"/>
              <a:gd name="T4" fmla="*/ 0 w 934"/>
              <a:gd name="T5" fmla="*/ 0 h 644"/>
              <a:gd name="T6" fmla="*/ 0 60000 65536"/>
              <a:gd name="T7" fmla="*/ 0 60000 65536"/>
              <a:gd name="T8" fmla="*/ 0 60000 65536"/>
              <a:gd name="T9" fmla="*/ 0 w 934"/>
              <a:gd name="T10" fmla="*/ 0 h 644"/>
              <a:gd name="T11" fmla="*/ 934 w 934"/>
              <a:gd name="T12" fmla="*/ 644 h 6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34" h="644">
                <a:moveTo>
                  <a:pt x="724" y="644"/>
                </a:moveTo>
                <a:cubicBezTo>
                  <a:pt x="813" y="548"/>
                  <a:pt x="934" y="299"/>
                  <a:pt x="813" y="192"/>
                </a:cubicBezTo>
                <a:cubicBezTo>
                  <a:pt x="692" y="85"/>
                  <a:pt x="169" y="40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66" name="Oval 8659"/>
          <p:cNvSpPr>
            <a:spLocks noChangeAspect="1" noChangeArrowheads="1"/>
          </p:cNvSpPr>
          <p:nvPr/>
        </p:nvSpPr>
        <p:spPr bwMode="auto">
          <a:xfrm rot="5484641" flipV="1">
            <a:off x="4080669" y="1045369"/>
            <a:ext cx="906463" cy="1139825"/>
          </a:xfrm>
          <a:prstGeom prst="ellipse">
            <a:avLst/>
          </a:prstGeom>
          <a:gradFill rotWithShape="1">
            <a:gsLst>
              <a:gs pos="0">
                <a:srgbClr val="FFBE3B"/>
              </a:gs>
              <a:gs pos="100000">
                <a:srgbClr val="76581B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lIns="0" rIns="0" bIns="0" anchor="ctr"/>
          <a:lstStyle/>
          <a:p>
            <a:r>
              <a:rPr lang="en-US" sz="800" smtClean="0">
                <a:solidFill>
                  <a:srgbClr val="3F2822"/>
                </a:solidFill>
                <a:ea typeface="ＭＳ Ｐゴシック" charset="0"/>
                <a:cs typeface="Arial" charset="0"/>
              </a:rPr>
              <a:t>Raf1               </a:t>
            </a:r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    </a:t>
            </a:r>
          </a:p>
          <a:p>
            <a:endParaRPr lang="en-US" sz="800" smtClean="0">
              <a:solidFill>
                <a:srgbClr val="FFFF00"/>
              </a:solidFill>
              <a:ea typeface="ＭＳ Ｐゴシック" charset="0"/>
              <a:cs typeface="Arial" charset="0"/>
            </a:endParaRPr>
          </a:p>
        </p:txBody>
      </p:sp>
      <p:grpSp>
        <p:nvGrpSpPr>
          <p:cNvPr id="59567" name="Group 8660"/>
          <p:cNvGrpSpPr>
            <a:grpSpLocks noChangeAspect="1"/>
          </p:cNvGrpSpPr>
          <p:nvPr/>
        </p:nvGrpSpPr>
        <p:grpSpPr bwMode="auto">
          <a:xfrm>
            <a:off x="3513138" y="1193800"/>
            <a:ext cx="1443037" cy="849313"/>
            <a:chOff x="1241" y="914"/>
            <a:chExt cx="1215" cy="715"/>
          </a:xfrm>
        </p:grpSpPr>
        <p:grpSp>
          <p:nvGrpSpPr>
            <p:cNvPr id="59925" name="Group 8661"/>
            <p:cNvGrpSpPr>
              <a:grpSpLocks noChangeAspect="1"/>
            </p:cNvGrpSpPr>
            <p:nvPr/>
          </p:nvGrpSpPr>
          <p:grpSpPr bwMode="auto">
            <a:xfrm>
              <a:off x="1241" y="914"/>
              <a:ext cx="1215" cy="715"/>
              <a:chOff x="1241" y="914"/>
              <a:chExt cx="1215" cy="715"/>
            </a:xfrm>
          </p:grpSpPr>
          <p:grpSp>
            <p:nvGrpSpPr>
              <p:cNvPr id="59930" name="Group 8662"/>
              <p:cNvGrpSpPr>
                <a:grpSpLocks noChangeAspect="1"/>
              </p:cNvGrpSpPr>
              <p:nvPr/>
            </p:nvGrpSpPr>
            <p:grpSpPr bwMode="auto">
              <a:xfrm>
                <a:off x="1241" y="914"/>
                <a:ext cx="1215" cy="715"/>
                <a:chOff x="2148" y="769"/>
                <a:chExt cx="3751" cy="2206"/>
              </a:xfrm>
            </p:grpSpPr>
            <p:sp>
              <p:nvSpPr>
                <p:cNvPr id="59932" name="Freeform 8663"/>
                <p:cNvSpPr>
                  <a:spLocks noChangeAspect="1"/>
                </p:cNvSpPr>
                <p:nvPr/>
              </p:nvSpPr>
              <p:spPr bwMode="auto">
                <a:xfrm>
                  <a:off x="2148" y="769"/>
                  <a:ext cx="3751" cy="2206"/>
                </a:xfrm>
                <a:custGeom>
                  <a:avLst/>
                  <a:gdLst>
                    <a:gd name="T0" fmla="*/ 31 w 3751"/>
                    <a:gd name="T1" fmla="*/ 736 h 2206"/>
                    <a:gd name="T2" fmla="*/ 415 w 3751"/>
                    <a:gd name="T3" fmla="*/ 643 h 2206"/>
                    <a:gd name="T4" fmla="*/ 669 w 3751"/>
                    <a:gd name="T5" fmla="*/ 752 h 2206"/>
                    <a:gd name="T6" fmla="*/ 778 w 3751"/>
                    <a:gd name="T7" fmla="*/ 645 h 2206"/>
                    <a:gd name="T8" fmla="*/ 732 w 3751"/>
                    <a:gd name="T9" fmla="*/ 421 h 2206"/>
                    <a:gd name="T10" fmla="*/ 1115 w 3751"/>
                    <a:gd name="T11" fmla="*/ 109 h 2206"/>
                    <a:gd name="T12" fmla="*/ 1386 w 3751"/>
                    <a:gd name="T13" fmla="*/ 204 h 2206"/>
                    <a:gd name="T14" fmla="*/ 1608 w 3751"/>
                    <a:gd name="T15" fmla="*/ 121 h 2206"/>
                    <a:gd name="T16" fmla="*/ 1852 w 3751"/>
                    <a:gd name="T17" fmla="*/ 169 h 2206"/>
                    <a:gd name="T18" fmla="*/ 2118 w 3751"/>
                    <a:gd name="T19" fmla="*/ 87 h 2206"/>
                    <a:gd name="T20" fmla="*/ 2364 w 3751"/>
                    <a:gd name="T21" fmla="*/ 165 h 2206"/>
                    <a:gd name="T22" fmla="*/ 2702 w 3751"/>
                    <a:gd name="T23" fmla="*/ 20 h 2206"/>
                    <a:gd name="T24" fmla="*/ 3132 w 3751"/>
                    <a:gd name="T25" fmla="*/ 155 h 2206"/>
                    <a:gd name="T26" fmla="*/ 3341 w 3751"/>
                    <a:gd name="T27" fmla="*/ 430 h 2206"/>
                    <a:gd name="T28" fmla="*/ 3461 w 3751"/>
                    <a:gd name="T29" fmla="*/ 1473 h 2206"/>
                    <a:gd name="T30" fmla="*/ 2268 w 3751"/>
                    <a:gd name="T31" fmla="*/ 1936 h 2206"/>
                    <a:gd name="T32" fmla="*/ 1586 w 3751"/>
                    <a:gd name="T33" fmla="*/ 1926 h 2206"/>
                    <a:gd name="T34" fmla="*/ 2182 w 3751"/>
                    <a:gd name="T35" fmla="*/ 1794 h 2206"/>
                    <a:gd name="T36" fmla="*/ 2196 w 3751"/>
                    <a:gd name="T37" fmla="*/ 1316 h 2206"/>
                    <a:gd name="T38" fmla="*/ 2568 w 3751"/>
                    <a:gd name="T39" fmla="*/ 1172 h 2206"/>
                    <a:gd name="T40" fmla="*/ 3108 w 3751"/>
                    <a:gd name="T41" fmla="*/ 1198 h 2206"/>
                    <a:gd name="T42" fmla="*/ 2776 w 3751"/>
                    <a:gd name="T43" fmla="*/ 778 h 2206"/>
                    <a:gd name="T44" fmla="*/ 2947 w 3751"/>
                    <a:gd name="T45" fmla="*/ 467 h 2206"/>
                    <a:gd name="T46" fmla="*/ 2827 w 3751"/>
                    <a:gd name="T47" fmla="*/ 212 h 2206"/>
                    <a:gd name="T48" fmla="*/ 2495 w 3751"/>
                    <a:gd name="T49" fmla="*/ 430 h 2206"/>
                    <a:gd name="T50" fmla="*/ 2119 w 3751"/>
                    <a:gd name="T51" fmla="*/ 661 h 2206"/>
                    <a:gd name="T52" fmla="*/ 1732 w 3751"/>
                    <a:gd name="T53" fmla="*/ 417 h 2206"/>
                    <a:gd name="T54" fmla="*/ 1753 w 3751"/>
                    <a:gd name="T55" fmla="*/ 271 h 2206"/>
                    <a:gd name="T56" fmla="*/ 1609 w 3751"/>
                    <a:gd name="T57" fmla="*/ 213 h 2206"/>
                    <a:gd name="T58" fmla="*/ 1482 w 3751"/>
                    <a:gd name="T59" fmla="*/ 337 h 2206"/>
                    <a:gd name="T60" fmla="*/ 1539 w 3751"/>
                    <a:gd name="T61" fmla="*/ 583 h 2206"/>
                    <a:gd name="T62" fmla="*/ 1156 w 3751"/>
                    <a:gd name="T63" fmla="*/ 919 h 2206"/>
                    <a:gd name="T64" fmla="*/ 871 w 3751"/>
                    <a:gd name="T65" fmla="*/ 795 h 2206"/>
                    <a:gd name="T66" fmla="*/ 684 w 3751"/>
                    <a:gd name="T67" fmla="*/ 887 h 2206"/>
                    <a:gd name="T68" fmla="*/ 415 w 3751"/>
                    <a:gd name="T69" fmla="*/ 783 h 2206"/>
                    <a:gd name="T70" fmla="*/ 31 w 3751"/>
                    <a:gd name="T71" fmla="*/ 736 h 220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751"/>
                    <a:gd name="T109" fmla="*/ 0 h 2206"/>
                    <a:gd name="T110" fmla="*/ 3751 w 3751"/>
                    <a:gd name="T111" fmla="*/ 2206 h 220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751" h="2206">
                      <a:moveTo>
                        <a:pt x="31" y="736"/>
                      </a:moveTo>
                      <a:cubicBezTo>
                        <a:pt x="62" y="674"/>
                        <a:pt x="290" y="622"/>
                        <a:pt x="415" y="643"/>
                      </a:cubicBezTo>
                      <a:cubicBezTo>
                        <a:pt x="540" y="664"/>
                        <a:pt x="591" y="752"/>
                        <a:pt x="669" y="752"/>
                      </a:cubicBezTo>
                      <a:cubicBezTo>
                        <a:pt x="747" y="752"/>
                        <a:pt x="791" y="676"/>
                        <a:pt x="778" y="645"/>
                      </a:cubicBezTo>
                      <a:cubicBezTo>
                        <a:pt x="765" y="614"/>
                        <a:pt x="731" y="570"/>
                        <a:pt x="732" y="421"/>
                      </a:cubicBezTo>
                      <a:cubicBezTo>
                        <a:pt x="733" y="272"/>
                        <a:pt x="910" y="109"/>
                        <a:pt x="1115" y="109"/>
                      </a:cubicBezTo>
                      <a:cubicBezTo>
                        <a:pt x="1320" y="109"/>
                        <a:pt x="1342" y="183"/>
                        <a:pt x="1386" y="204"/>
                      </a:cubicBezTo>
                      <a:cubicBezTo>
                        <a:pt x="1430" y="225"/>
                        <a:pt x="1484" y="122"/>
                        <a:pt x="1608" y="121"/>
                      </a:cubicBezTo>
                      <a:cubicBezTo>
                        <a:pt x="1732" y="120"/>
                        <a:pt x="1804" y="218"/>
                        <a:pt x="1852" y="169"/>
                      </a:cubicBezTo>
                      <a:cubicBezTo>
                        <a:pt x="1900" y="120"/>
                        <a:pt x="1995" y="86"/>
                        <a:pt x="2118" y="87"/>
                      </a:cubicBezTo>
                      <a:cubicBezTo>
                        <a:pt x="2241" y="88"/>
                        <a:pt x="2310" y="123"/>
                        <a:pt x="2364" y="165"/>
                      </a:cubicBezTo>
                      <a:cubicBezTo>
                        <a:pt x="2418" y="207"/>
                        <a:pt x="2525" y="40"/>
                        <a:pt x="2702" y="20"/>
                      </a:cubicBezTo>
                      <a:cubicBezTo>
                        <a:pt x="2879" y="0"/>
                        <a:pt x="3028" y="41"/>
                        <a:pt x="3132" y="155"/>
                      </a:cubicBezTo>
                      <a:cubicBezTo>
                        <a:pt x="3236" y="269"/>
                        <a:pt x="3154" y="415"/>
                        <a:pt x="3341" y="430"/>
                      </a:cubicBezTo>
                      <a:cubicBezTo>
                        <a:pt x="3528" y="445"/>
                        <a:pt x="3751" y="1016"/>
                        <a:pt x="3461" y="1473"/>
                      </a:cubicBezTo>
                      <a:cubicBezTo>
                        <a:pt x="3171" y="1930"/>
                        <a:pt x="2491" y="2206"/>
                        <a:pt x="2268" y="1936"/>
                      </a:cubicBezTo>
                      <a:cubicBezTo>
                        <a:pt x="2047" y="2013"/>
                        <a:pt x="1460" y="2044"/>
                        <a:pt x="1586" y="1926"/>
                      </a:cubicBezTo>
                      <a:cubicBezTo>
                        <a:pt x="1712" y="1808"/>
                        <a:pt x="2102" y="1908"/>
                        <a:pt x="2182" y="1794"/>
                      </a:cubicBezTo>
                      <a:cubicBezTo>
                        <a:pt x="2164" y="1748"/>
                        <a:pt x="2047" y="1473"/>
                        <a:pt x="2196" y="1316"/>
                      </a:cubicBezTo>
                      <a:cubicBezTo>
                        <a:pt x="2345" y="1159"/>
                        <a:pt x="2442" y="1148"/>
                        <a:pt x="2568" y="1172"/>
                      </a:cubicBezTo>
                      <a:cubicBezTo>
                        <a:pt x="2694" y="1196"/>
                        <a:pt x="2910" y="1562"/>
                        <a:pt x="3108" y="1198"/>
                      </a:cubicBezTo>
                      <a:cubicBezTo>
                        <a:pt x="3306" y="834"/>
                        <a:pt x="2804" y="893"/>
                        <a:pt x="2776" y="778"/>
                      </a:cubicBezTo>
                      <a:cubicBezTo>
                        <a:pt x="2748" y="663"/>
                        <a:pt x="2806" y="504"/>
                        <a:pt x="2947" y="467"/>
                      </a:cubicBezTo>
                      <a:cubicBezTo>
                        <a:pt x="3088" y="430"/>
                        <a:pt x="2983" y="228"/>
                        <a:pt x="2827" y="212"/>
                      </a:cubicBezTo>
                      <a:cubicBezTo>
                        <a:pt x="2671" y="196"/>
                        <a:pt x="2494" y="292"/>
                        <a:pt x="2495" y="430"/>
                      </a:cubicBezTo>
                      <a:cubicBezTo>
                        <a:pt x="2496" y="568"/>
                        <a:pt x="2369" y="660"/>
                        <a:pt x="2119" y="661"/>
                      </a:cubicBezTo>
                      <a:cubicBezTo>
                        <a:pt x="1869" y="662"/>
                        <a:pt x="1732" y="515"/>
                        <a:pt x="1732" y="417"/>
                      </a:cubicBezTo>
                      <a:cubicBezTo>
                        <a:pt x="1732" y="319"/>
                        <a:pt x="1774" y="299"/>
                        <a:pt x="1753" y="271"/>
                      </a:cubicBezTo>
                      <a:cubicBezTo>
                        <a:pt x="1732" y="243"/>
                        <a:pt x="1662" y="211"/>
                        <a:pt x="1609" y="213"/>
                      </a:cubicBezTo>
                      <a:cubicBezTo>
                        <a:pt x="1556" y="215"/>
                        <a:pt x="1458" y="287"/>
                        <a:pt x="1482" y="337"/>
                      </a:cubicBezTo>
                      <a:cubicBezTo>
                        <a:pt x="1506" y="387"/>
                        <a:pt x="1539" y="414"/>
                        <a:pt x="1539" y="583"/>
                      </a:cubicBezTo>
                      <a:cubicBezTo>
                        <a:pt x="1539" y="752"/>
                        <a:pt x="1381" y="917"/>
                        <a:pt x="1156" y="919"/>
                      </a:cubicBezTo>
                      <a:cubicBezTo>
                        <a:pt x="931" y="921"/>
                        <a:pt x="901" y="831"/>
                        <a:pt x="871" y="795"/>
                      </a:cubicBezTo>
                      <a:cubicBezTo>
                        <a:pt x="841" y="759"/>
                        <a:pt x="804" y="877"/>
                        <a:pt x="684" y="887"/>
                      </a:cubicBezTo>
                      <a:cubicBezTo>
                        <a:pt x="564" y="897"/>
                        <a:pt x="518" y="804"/>
                        <a:pt x="415" y="783"/>
                      </a:cubicBezTo>
                      <a:cubicBezTo>
                        <a:pt x="312" y="762"/>
                        <a:pt x="0" y="798"/>
                        <a:pt x="31" y="73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100000">
                      <a:srgbClr val="472F18"/>
                    </a:gs>
                  </a:gsLst>
                  <a:path path="rect">
                    <a:fillToRect l="100000" t="100000"/>
                  </a:path>
                </a:gradFill>
                <a:ln w="9525">
                  <a:solidFill>
                    <a:srgbClr val="2211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33" name="Oval 8664"/>
                <p:cNvSpPr>
                  <a:spLocks noChangeAspect="1" noChangeArrowheads="1"/>
                </p:cNvSpPr>
                <p:nvPr/>
              </p:nvSpPr>
              <p:spPr bwMode="auto">
                <a:xfrm rot="21375469" flipV="1">
                  <a:off x="2363" y="1411"/>
                  <a:ext cx="173" cy="6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34" name="Oval 8665"/>
                <p:cNvSpPr>
                  <a:spLocks noChangeAspect="1" noChangeArrowheads="1"/>
                </p:cNvSpPr>
                <p:nvPr/>
              </p:nvSpPr>
              <p:spPr bwMode="auto">
                <a:xfrm rot="9307345" flipV="1">
                  <a:off x="2967" y="918"/>
                  <a:ext cx="281" cy="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35" name="Oval 8666"/>
                <p:cNvSpPr>
                  <a:spLocks noChangeAspect="1" noChangeArrowheads="1"/>
                </p:cNvSpPr>
                <p:nvPr/>
              </p:nvSpPr>
              <p:spPr bwMode="auto">
                <a:xfrm rot="9826161" flipV="1">
                  <a:off x="4015" y="880"/>
                  <a:ext cx="245" cy="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36" name="Oval 8667"/>
                <p:cNvSpPr>
                  <a:spLocks noChangeAspect="1" noChangeArrowheads="1"/>
                </p:cNvSpPr>
                <p:nvPr/>
              </p:nvSpPr>
              <p:spPr bwMode="auto">
                <a:xfrm rot="9555346" flipV="1">
                  <a:off x="4688" y="811"/>
                  <a:ext cx="197" cy="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EAD5C0"/>
                    </a:gs>
                    <a:gs pos="100000">
                      <a:srgbClr val="6C6359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0" rIns="0" bIns="0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59931" name="Oval 8668"/>
              <p:cNvSpPr>
                <a:spLocks noChangeAspect="1" noChangeArrowheads="1"/>
              </p:cNvSpPr>
              <p:nvPr/>
            </p:nvSpPr>
            <p:spPr bwMode="auto">
              <a:xfrm rot="9307345" flipV="1">
                <a:off x="1965" y="1308"/>
                <a:ext cx="90" cy="24"/>
              </a:xfrm>
              <a:prstGeom prst="ellipse">
                <a:avLst/>
              </a:prstGeom>
              <a:gradFill rotWithShape="1">
                <a:gsLst>
                  <a:gs pos="0">
                    <a:srgbClr val="EAD5C0"/>
                  </a:gs>
                  <a:gs pos="100000">
                    <a:srgbClr val="6C6359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0" rIns="0" bIns="0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9926" name="Text Box 8669"/>
            <p:cNvSpPr txBox="1">
              <a:spLocks noChangeAspect="1" noChangeArrowheads="1"/>
            </p:cNvSpPr>
            <p:nvPr/>
          </p:nvSpPr>
          <p:spPr bwMode="auto">
            <a:xfrm flipH="1">
              <a:off x="2194" y="1057"/>
              <a:ext cx="155" cy="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s-ES" sz="1100" smtClean="0">
                <a:solidFill>
                  <a:srgbClr val="FFFFCC"/>
                </a:solidFill>
                <a:cs typeface="Arial" charset="0"/>
              </a:endParaRPr>
            </a:p>
          </p:txBody>
        </p:sp>
        <p:sp>
          <p:nvSpPr>
            <p:cNvPr id="59927" name="Text Box 8670"/>
            <p:cNvSpPr txBox="1">
              <a:spLocks noChangeAspect="1" noChangeArrowheads="1"/>
            </p:cNvSpPr>
            <p:nvPr/>
          </p:nvSpPr>
          <p:spPr bwMode="auto">
            <a:xfrm flipH="1">
              <a:off x="1753" y="969"/>
              <a:ext cx="3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CR2</a:t>
              </a:r>
            </a:p>
          </p:txBody>
        </p:sp>
        <p:sp>
          <p:nvSpPr>
            <p:cNvPr id="59928" name="Text Box 8671"/>
            <p:cNvSpPr txBox="1">
              <a:spLocks noChangeAspect="1" noChangeArrowheads="1"/>
            </p:cNvSpPr>
            <p:nvPr/>
          </p:nvSpPr>
          <p:spPr bwMode="auto">
            <a:xfrm flipH="1">
              <a:off x="1432" y="1005"/>
              <a:ext cx="34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CR1</a:t>
              </a:r>
            </a:p>
          </p:txBody>
        </p:sp>
        <p:sp>
          <p:nvSpPr>
            <p:cNvPr id="59929" name="Text Box 8672"/>
            <p:cNvSpPr txBox="1">
              <a:spLocks noChangeAspect="1" noChangeArrowheads="1"/>
            </p:cNvSpPr>
            <p:nvPr/>
          </p:nvSpPr>
          <p:spPr bwMode="auto">
            <a:xfrm flipH="1">
              <a:off x="1977" y="1363"/>
              <a:ext cx="4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cs typeface="Arial" charset="0"/>
                </a:rPr>
                <a:t>CR3  </a:t>
              </a:r>
            </a:p>
          </p:txBody>
        </p:sp>
      </p:grpSp>
      <p:sp>
        <p:nvSpPr>
          <p:cNvPr id="59568" name="Oval 8673"/>
          <p:cNvSpPr>
            <a:spLocks noChangeAspect="1" noChangeArrowheads="1"/>
          </p:cNvSpPr>
          <p:nvPr/>
        </p:nvSpPr>
        <p:spPr bwMode="auto">
          <a:xfrm>
            <a:off x="4437063" y="1920875"/>
            <a:ext cx="252412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621</a:t>
            </a:r>
          </a:p>
        </p:txBody>
      </p:sp>
      <p:sp>
        <p:nvSpPr>
          <p:cNvPr id="59569" name="Oval 8674"/>
          <p:cNvSpPr>
            <a:spLocks noChangeAspect="1" noChangeArrowheads="1"/>
          </p:cNvSpPr>
          <p:nvPr/>
        </p:nvSpPr>
        <p:spPr bwMode="auto">
          <a:xfrm flipH="1">
            <a:off x="4332288" y="1181100"/>
            <a:ext cx="252412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269</a:t>
            </a:r>
          </a:p>
        </p:txBody>
      </p:sp>
      <p:sp>
        <p:nvSpPr>
          <p:cNvPr id="59570" name="Oval 8675"/>
          <p:cNvSpPr>
            <a:spLocks noChangeAspect="1" noChangeArrowheads="1"/>
          </p:cNvSpPr>
          <p:nvPr/>
        </p:nvSpPr>
        <p:spPr bwMode="auto">
          <a:xfrm flipH="1">
            <a:off x="4492625" y="1108075"/>
            <a:ext cx="254000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338</a:t>
            </a:r>
          </a:p>
        </p:txBody>
      </p:sp>
      <p:sp>
        <p:nvSpPr>
          <p:cNvPr id="59571" name="Oval 8676"/>
          <p:cNvSpPr>
            <a:spLocks noChangeAspect="1" noChangeArrowheads="1"/>
          </p:cNvSpPr>
          <p:nvPr/>
        </p:nvSpPr>
        <p:spPr bwMode="auto">
          <a:xfrm flipH="1">
            <a:off x="4640263" y="1206500"/>
            <a:ext cx="254000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341</a:t>
            </a:r>
          </a:p>
        </p:txBody>
      </p:sp>
      <p:sp>
        <p:nvSpPr>
          <p:cNvPr id="59572" name="Oval 8677"/>
          <p:cNvSpPr>
            <a:spLocks noChangeAspect="1" noChangeArrowheads="1"/>
          </p:cNvSpPr>
          <p:nvPr/>
        </p:nvSpPr>
        <p:spPr bwMode="auto">
          <a:xfrm flipH="1">
            <a:off x="4738688" y="1325563"/>
            <a:ext cx="254000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471</a:t>
            </a:r>
          </a:p>
        </p:txBody>
      </p:sp>
      <p:sp>
        <p:nvSpPr>
          <p:cNvPr id="59573" name="Oval 8678"/>
          <p:cNvSpPr>
            <a:spLocks noChangeAspect="1" noChangeArrowheads="1"/>
          </p:cNvSpPr>
          <p:nvPr/>
        </p:nvSpPr>
        <p:spPr bwMode="auto">
          <a:xfrm flipH="1">
            <a:off x="4776788" y="1450975"/>
            <a:ext cx="254000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491</a:t>
            </a:r>
          </a:p>
        </p:txBody>
      </p:sp>
      <p:sp>
        <p:nvSpPr>
          <p:cNvPr id="59574" name="Oval 8679"/>
          <p:cNvSpPr>
            <a:spLocks noChangeAspect="1" noChangeArrowheads="1"/>
          </p:cNvSpPr>
          <p:nvPr/>
        </p:nvSpPr>
        <p:spPr bwMode="auto">
          <a:xfrm flipH="1">
            <a:off x="4775200" y="1574800"/>
            <a:ext cx="254000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494</a:t>
            </a:r>
          </a:p>
        </p:txBody>
      </p:sp>
      <p:sp>
        <p:nvSpPr>
          <p:cNvPr id="59575" name="Oval 8680"/>
          <p:cNvSpPr>
            <a:spLocks noChangeAspect="1" noChangeArrowheads="1"/>
          </p:cNvSpPr>
          <p:nvPr/>
        </p:nvSpPr>
        <p:spPr bwMode="auto">
          <a:xfrm flipH="1">
            <a:off x="4719638" y="1700213"/>
            <a:ext cx="254000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497</a:t>
            </a:r>
          </a:p>
        </p:txBody>
      </p:sp>
      <p:sp>
        <p:nvSpPr>
          <p:cNvPr id="59576" name="Oval 8681"/>
          <p:cNvSpPr>
            <a:spLocks noChangeAspect="1" noChangeArrowheads="1"/>
          </p:cNvSpPr>
          <p:nvPr/>
        </p:nvSpPr>
        <p:spPr bwMode="auto">
          <a:xfrm flipH="1">
            <a:off x="4651375" y="1824038"/>
            <a:ext cx="252413" cy="1428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499</a:t>
            </a:r>
          </a:p>
        </p:txBody>
      </p:sp>
      <p:sp>
        <p:nvSpPr>
          <p:cNvPr id="59577" name="Oval 8682"/>
          <p:cNvSpPr>
            <a:spLocks noChangeArrowheads="1"/>
          </p:cNvSpPr>
          <p:nvPr/>
        </p:nvSpPr>
        <p:spPr bwMode="auto">
          <a:xfrm>
            <a:off x="5205413" y="1774825"/>
            <a:ext cx="484187" cy="238125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PKC</a:t>
            </a:r>
            <a:r>
              <a:rPr lang="el-GR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α</a:t>
            </a:r>
          </a:p>
        </p:txBody>
      </p:sp>
      <p:sp>
        <p:nvSpPr>
          <p:cNvPr id="59578" name="Oval 8683"/>
          <p:cNvSpPr>
            <a:spLocks noChangeArrowheads="1"/>
          </p:cNvSpPr>
          <p:nvPr/>
        </p:nvSpPr>
        <p:spPr bwMode="auto">
          <a:xfrm>
            <a:off x="5748338" y="1689100"/>
            <a:ext cx="484187" cy="238125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?</a:t>
            </a:r>
          </a:p>
        </p:txBody>
      </p:sp>
      <p:sp>
        <p:nvSpPr>
          <p:cNvPr id="59579" name="Freeform 8684"/>
          <p:cNvSpPr>
            <a:spLocks/>
          </p:cNvSpPr>
          <p:nvPr/>
        </p:nvSpPr>
        <p:spPr bwMode="auto">
          <a:xfrm>
            <a:off x="4313238" y="1373188"/>
            <a:ext cx="228600" cy="231775"/>
          </a:xfrm>
          <a:custGeom>
            <a:avLst/>
            <a:gdLst>
              <a:gd name="T0" fmla="*/ 144 w 144"/>
              <a:gd name="T1" fmla="*/ 146 h 146"/>
              <a:gd name="T2" fmla="*/ 122 w 144"/>
              <a:gd name="T3" fmla="*/ 0 h 146"/>
              <a:gd name="T4" fmla="*/ 0 60000 65536"/>
              <a:gd name="T5" fmla="*/ 0 60000 65536"/>
              <a:gd name="T6" fmla="*/ 0 w 144"/>
              <a:gd name="T7" fmla="*/ 0 h 146"/>
              <a:gd name="T8" fmla="*/ 144 w 144"/>
              <a:gd name="T9" fmla="*/ 146 h 14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146">
                <a:moveTo>
                  <a:pt x="144" y="146"/>
                </a:moveTo>
                <a:cubicBezTo>
                  <a:pt x="0" y="112"/>
                  <a:pt x="141" y="76"/>
                  <a:pt x="122" y="0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0" name="Freeform 8685"/>
          <p:cNvSpPr>
            <a:spLocks/>
          </p:cNvSpPr>
          <p:nvPr/>
        </p:nvSpPr>
        <p:spPr bwMode="auto">
          <a:xfrm>
            <a:off x="5070475" y="1393825"/>
            <a:ext cx="771525" cy="268288"/>
          </a:xfrm>
          <a:custGeom>
            <a:avLst/>
            <a:gdLst>
              <a:gd name="T0" fmla="*/ 486 w 486"/>
              <a:gd name="T1" fmla="*/ 169 h 169"/>
              <a:gd name="T2" fmla="*/ 0 w 486"/>
              <a:gd name="T3" fmla="*/ 54 h 169"/>
              <a:gd name="T4" fmla="*/ 0 60000 65536"/>
              <a:gd name="T5" fmla="*/ 0 60000 65536"/>
              <a:gd name="T6" fmla="*/ 0 w 486"/>
              <a:gd name="T7" fmla="*/ 0 h 169"/>
              <a:gd name="T8" fmla="*/ 486 w 486"/>
              <a:gd name="T9" fmla="*/ 169 h 16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6" h="169">
                <a:moveTo>
                  <a:pt x="486" y="169"/>
                </a:moveTo>
                <a:cubicBezTo>
                  <a:pt x="371" y="67"/>
                  <a:pt x="248" y="0"/>
                  <a:pt x="0" y="54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1" name="AutoShape 8686"/>
          <p:cNvSpPr>
            <a:spLocks/>
          </p:cNvSpPr>
          <p:nvPr/>
        </p:nvSpPr>
        <p:spPr bwMode="auto">
          <a:xfrm rot="-614938" flipH="1" flipV="1">
            <a:off x="5005388" y="1314450"/>
            <a:ext cx="42862" cy="388938"/>
          </a:xfrm>
          <a:prstGeom prst="leftBracket">
            <a:avLst>
              <a:gd name="adj" fmla="val 100110"/>
            </a:avLst>
          </a:prstGeom>
          <a:noFill/>
          <a:ln w="127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2" name="AutoShape 8687"/>
          <p:cNvSpPr>
            <a:spLocks/>
          </p:cNvSpPr>
          <p:nvPr/>
        </p:nvSpPr>
        <p:spPr bwMode="auto">
          <a:xfrm rot="2096964" flipH="1" flipV="1">
            <a:off x="4914900" y="1720850"/>
            <a:ext cx="42863" cy="320675"/>
          </a:xfrm>
          <a:prstGeom prst="leftBracket">
            <a:avLst>
              <a:gd name="adj" fmla="val 82538"/>
            </a:avLst>
          </a:prstGeom>
          <a:noFill/>
          <a:ln w="127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3" name="Freeform 8688"/>
          <p:cNvSpPr>
            <a:spLocks/>
          </p:cNvSpPr>
          <p:nvPr/>
        </p:nvSpPr>
        <p:spPr bwMode="auto">
          <a:xfrm>
            <a:off x="4949825" y="1890713"/>
            <a:ext cx="500063" cy="649287"/>
          </a:xfrm>
          <a:custGeom>
            <a:avLst/>
            <a:gdLst>
              <a:gd name="T0" fmla="*/ 315 w 315"/>
              <a:gd name="T1" fmla="*/ 96 h 409"/>
              <a:gd name="T2" fmla="*/ 0 w 315"/>
              <a:gd name="T3" fmla="*/ 0 h 409"/>
              <a:gd name="T4" fmla="*/ 0 60000 65536"/>
              <a:gd name="T5" fmla="*/ 0 60000 65536"/>
              <a:gd name="T6" fmla="*/ 0 w 315"/>
              <a:gd name="T7" fmla="*/ 0 h 409"/>
              <a:gd name="T8" fmla="*/ 315 w 315"/>
              <a:gd name="T9" fmla="*/ 409 h 40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5" h="409">
                <a:moveTo>
                  <a:pt x="315" y="96"/>
                </a:moveTo>
                <a:cubicBezTo>
                  <a:pt x="315" y="409"/>
                  <a:pt x="296" y="170"/>
                  <a:pt x="0" y="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4" name="Freeform 8689"/>
          <p:cNvSpPr>
            <a:spLocks/>
          </p:cNvSpPr>
          <p:nvPr/>
        </p:nvSpPr>
        <p:spPr bwMode="auto">
          <a:xfrm>
            <a:off x="4375150" y="1281113"/>
            <a:ext cx="228600" cy="323850"/>
          </a:xfrm>
          <a:custGeom>
            <a:avLst/>
            <a:gdLst>
              <a:gd name="T0" fmla="*/ 104 w 144"/>
              <a:gd name="T1" fmla="*/ 204 h 204"/>
              <a:gd name="T2" fmla="*/ 144 w 144"/>
              <a:gd name="T3" fmla="*/ 0 h 204"/>
              <a:gd name="T4" fmla="*/ 0 60000 65536"/>
              <a:gd name="T5" fmla="*/ 0 60000 65536"/>
              <a:gd name="T6" fmla="*/ 0 w 144"/>
              <a:gd name="T7" fmla="*/ 0 h 204"/>
              <a:gd name="T8" fmla="*/ 144 w 144"/>
              <a:gd name="T9" fmla="*/ 204 h 20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204">
                <a:moveTo>
                  <a:pt x="104" y="204"/>
                </a:moveTo>
                <a:cubicBezTo>
                  <a:pt x="0" y="182"/>
                  <a:pt x="138" y="128"/>
                  <a:pt x="144" y="0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5" name="Freeform 8690"/>
          <p:cNvSpPr>
            <a:spLocks/>
          </p:cNvSpPr>
          <p:nvPr/>
        </p:nvSpPr>
        <p:spPr bwMode="auto">
          <a:xfrm>
            <a:off x="4540250" y="1411288"/>
            <a:ext cx="204788" cy="209550"/>
          </a:xfrm>
          <a:custGeom>
            <a:avLst/>
            <a:gdLst>
              <a:gd name="T0" fmla="*/ 1 w 129"/>
              <a:gd name="T1" fmla="*/ 126 h 132"/>
              <a:gd name="T2" fmla="*/ 129 w 129"/>
              <a:gd name="T3" fmla="*/ 81 h 132"/>
              <a:gd name="T4" fmla="*/ 0 60000 65536"/>
              <a:gd name="T5" fmla="*/ 0 60000 65536"/>
              <a:gd name="T6" fmla="*/ 0 w 129"/>
              <a:gd name="T7" fmla="*/ 0 h 132"/>
              <a:gd name="T8" fmla="*/ 129 w 129"/>
              <a:gd name="T9" fmla="*/ 132 h 1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9" h="132">
                <a:moveTo>
                  <a:pt x="1" y="126"/>
                </a:moveTo>
                <a:cubicBezTo>
                  <a:pt x="0" y="0"/>
                  <a:pt x="37" y="132"/>
                  <a:pt x="129" y="81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6" name="Freeform 8691"/>
          <p:cNvSpPr>
            <a:spLocks/>
          </p:cNvSpPr>
          <p:nvPr/>
        </p:nvSpPr>
        <p:spPr bwMode="auto">
          <a:xfrm>
            <a:off x="4537075" y="1604963"/>
            <a:ext cx="228600" cy="57150"/>
          </a:xfrm>
          <a:custGeom>
            <a:avLst/>
            <a:gdLst>
              <a:gd name="T0" fmla="*/ 0 w 144"/>
              <a:gd name="T1" fmla="*/ 0 h 36"/>
              <a:gd name="T2" fmla="*/ 144 w 144"/>
              <a:gd name="T3" fmla="*/ 36 h 36"/>
              <a:gd name="T4" fmla="*/ 0 60000 65536"/>
              <a:gd name="T5" fmla="*/ 0 60000 65536"/>
              <a:gd name="T6" fmla="*/ 0 w 144"/>
              <a:gd name="T7" fmla="*/ 0 h 36"/>
              <a:gd name="T8" fmla="*/ 144 w 144"/>
              <a:gd name="T9" fmla="*/ 36 h 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" h="36">
                <a:moveTo>
                  <a:pt x="0" y="0"/>
                </a:moveTo>
                <a:cubicBezTo>
                  <a:pt x="96" y="0"/>
                  <a:pt x="13" y="35"/>
                  <a:pt x="144" y="36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87" name="Freeform 8692"/>
          <p:cNvSpPr>
            <a:spLocks/>
          </p:cNvSpPr>
          <p:nvPr/>
        </p:nvSpPr>
        <p:spPr bwMode="auto">
          <a:xfrm>
            <a:off x="4395788" y="1604963"/>
            <a:ext cx="155575" cy="306387"/>
          </a:xfrm>
          <a:custGeom>
            <a:avLst/>
            <a:gdLst>
              <a:gd name="T0" fmla="*/ 92 w 98"/>
              <a:gd name="T1" fmla="*/ 0 h 193"/>
              <a:gd name="T2" fmla="*/ 57 w 98"/>
              <a:gd name="T3" fmla="*/ 193 h 193"/>
              <a:gd name="T4" fmla="*/ 0 60000 65536"/>
              <a:gd name="T5" fmla="*/ 0 60000 65536"/>
              <a:gd name="T6" fmla="*/ 0 w 98"/>
              <a:gd name="T7" fmla="*/ 0 h 193"/>
              <a:gd name="T8" fmla="*/ 98 w 98"/>
              <a:gd name="T9" fmla="*/ 193 h 19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8" h="193">
                <a:moveTo>
                  <a:pt x="92" y="0"/>
                </a:moveTo>
                <a:cubicBezTo>
                  <a:pt x="98" y="143"/>
                  <a:pt x="0" y="58"/>
                  <a:pt x="57" y="193"/>
                </a:cubicBezTo>
              </a:path>
            </a:pathLst>
          </a:custGeom>
          <a:noFill/>
          <a:ln w="9525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588" name="Group 8693"/>
          <p:cNvGrpSpPr>
            <a:grpSpLocks/>
          </p:cNvGrpSpPr>
          <p:nvPr/>
        </p:nvGrpSpPr>
        <p:grpSpPr bwMode="auto">
          <a:xfrm>
            <a:off x="3503613" y="754063"/>
            <a:ext cx="765175" cy="585787"/>
            <a:chOff x="1981" y="645"/>
            <a:chExt cx="482" cy="369"/>
          </a:xfrm>
        </p:grpSpPr>
        <p:sp>
          <p:nvSpPr>
            <p:cNvPr id="59919" name="Freeform 8694"/>
            <p:cNvSpPr>
              <a:spLocks/>
            </p:cNvSpPr>
            <p:nvPr/>
          </p:nvSpPr>
          <p:spPr bwMode="auto">
            <a:xfrm>
              <a:off x="2226" y="651"/>
              <a:ext cx="23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A19F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920" name="Freeform 8695"/>
            <p:cNvSpPr>
              <a:spLocks/>
            </p:cNvSpPr>
            <p:nvPr/>
          </p:nvSpPr>
          <p:spPr bwMode="auto">
            <a:xfrm>
              <a:off x="2273" y="645"/>
              <a:ext cx="23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A19F4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9921" name="Group 8696"/>
            <p:cNvGrpSpPr>
              <a:grpSpLocks/>
            </p:cNvGrpSpPr>
            <p:nvPr/>
          </p:nvGrpSpPr>
          <p:grpSpPr bwMode="auto">
            <a:xfrm>
              <a:off x="1981" y="744"/>
              <a:ext cx="482" cy="270"/>
              <a:chOff x="1592" y="952"/>
              <a:chExt cx="482" cy="270"/>
            </a:xfrm>
          </p:grpSpPr>
          <p:sp>
            <p:nvSpPr>
              <p:cNvPr id="59922" name="Freeform 8697"/>
              <p:cNvSpPr>
                <a:spLocks/>
              </p:cNvSpPr>
              <p:nvPr/>
            </p:nvSpPr>
            <p:spPr bwMode="auto">
              <a:xfrm>
                <a:off x="1655" y="952"/>
                <a:ext cx="419" cy="268"/>
              </a:xfrm>
              <a:custGeom>
                <a:avLst/>
                <a:gdLst>
                  <a:gd name="T0" fmla="*/ 0 w 419"/>
                  <a:gd name="T1" fmla="*/ 134 h 268"/>
                  <a:gd name="T2" fmla="*/ 212 w 419"/>
                  <a:gd name="T3" fmla="*/ 3 h 268"/>
                  <a:gd name="T4" fmla="*/ 419 w 419"/>
                  <a:gd name="T5" fmla="*/ 140 h 268"/>
                  <a:gd name="T6" fmla="*/ 230 w 419"/>
                  <a:gd name="T7" fmla="*/ 266 h 268"/>
                  <a:gd name="T8" fmla="*/ 131 w 419"/>
                  <a:gd name="T9" fmla="*/ 240 h 268"/>
                  <a:gd name="T10" fmla="*/ 117 w 419"/>
                  <a:gd name="T11" fmla="*/ 180 h 268"/>
                  <a:gd name="T12" fmla="*/ 44 w 419"/>
                  <a:gd name="T13" fmla="*/ 173 h 268"/>
                  <a:gd name="T14" fmla="*/ 0 w 419"/>
                  <a:gd name="T15" fmla="*/ 134 h 2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9"/>
                  <a:gd name="T25" fmla="*/ 0 h 268"/>
                  <a:gd name="T26" fmla="*/ 419 w 419"/>
                  <a:gd name="T27" fmla="*/ 268 h 2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9" h="268">
                    <a:moveTo>
                      <a:pt x="0" y="134"/>
                    </a:moveTo>
                    <a:cubicBezTo>
                      <a:pt x="0" y="84"/>
                      <a:pt x="67" y="6"/>
                      <a:pt x="212" y="3"/>
                    </a:cubicBezTo>
                    <a:cubicBezTo>
                      <a:pt x="357" y="0"/>
                      <a:pt x="419" y="83"/>
                      <a:pt x="419" y="140"/>
                    </a:cubicBezTo>
                    <a:cubicBezTo>
                      <a:pt x="419" y="197"/>
                      <a:pt x="327" y="268"/>
                      <a:pt x="230" y="266"/>
                    </a:cubicBezTo>
                    <a:cubicBezTo>
                      <a:pt x="133" y="264"/>
                      <a:pt x="116" y="260"/>
                      <a:pt x="131" y="240"/>
                    </a:cubicBezTo>
                    <a:cubicBezTo>
                      <a:pt x="146" y="220"/>
                      <a:pt x="144" y="189"/>
                      <a:pt x="117" y="180"/>
                    </a:cubicBezTo>
                    <a:cubicBezTo>
                      <a:pt x="90" y="171"/>
                      <a:pt x="63" y="173"/>
                      <a:pt x="44" y="173"/>
                    </a:cubicBezTo>
                    <a:cubicBezTo>
                      <a:pt x="25" y="173"/>
                      <a:pt x="0" y="184"/>
                      <a:pt x="0" y="13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83633D"/>
                  </a:gs>
                  <a:gs pos="5000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 w="3175">
                <a:solidFill>
                  <a:srgbClr val="A19F4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0746" name="Oval 8698"/>
              <p:cNvSpPr>
                <a:spLocks noChangeArrowheads="1"/>
              </p:cNvSpPr>
              <p:nvPr/>
            </p:nvSpPr>
            <p:spPr bwMode="auto">
              <a:xfrm>
                <a:off x="1592" y="1119"/>
                <a:ext cx="207" cy="103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gamma/>
                      <a:shade val="5098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50980"/>
                      <a:invGamma/>
                    </a:schemeClr>
                  </a:gs>
                </a:gsLst>
                <a:lin ang="5400000" scaled="1"/>
              </a:gradFill>
              <a:ln w="12700">
                <a:solidFill>
                  <a:srgbClr val="8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r>
                  <a:rPr lang="en-US" sz="900" smtClean="0">
                    <a:ea typeface="ＭＳ Ｐゴシック" charset="0"/>
                    <a:cs typeface="Arial" charset="0"/>
                  </a:rPr>
                  <a:t>GTP</a:t>
                </a:r>
              </a:p>
            </p:txBody>
          </p:sp>
          <p:sp>
            <p:nvSpPr>
              <p:cNvPr id="59924" name="Rectangle 8699"/>
              <p:cNvSpPr>
                <a:spLocks noChangeArrowheads="1"/>
              </p:cNvSpPr>
              <p:nvPr/>
            </p:nvSpPr>
            <p:spPr bwMode="auto">
              <a:xfrm>
                <a:off x="1703" y="1001"/>
                <a:ext cx="31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1200" smtClean="0">
                    <a:ea typeface="ＭＳ Ｐゴシック" charset="0"/>
                    <a:cs typeface="Arial" charset="0"/>
                  </a:rPr>
                  <a:t>RAS</a:t>
                </a:r>
              </a:p>
            </p:txBody>
          </p:sp>
        </p:grpSp>
      </p:grpSp>
      <p:sp>
        <p:nvSpPr>
          <p:cNvPr id="59589" name="Oval 8700"/>
          <p:cNvSpPr>
            <a:spLocks noChangeAspect="1" noChangeArrowheads="1"/>
          </p:cNvSpPr>
          <p:nvPr/>
        </p:nvSpPr>
        <p:spPr bwMode="auto">
          <a:xfrm>
            <a:off x="5106988" y="930275"/>
            <a:ext cx="503237" cy="247650"/>
          </a:xfrm>
          <a:prstGeom prst="ellipse">
            <a:avLst/>
          </a:prstGeom>
          <a:gradFill rotWithShape="1">
            <a:gsLst>
              <a:gs pos="0">
                <a:srgbClr val="616127"/>
              </a:gs>
              <a:gs pos="50000">
                <a:srgbClr val="FFFF66"/>
              </a:gs>
              <a:gs pos="100000">
                <a:srgbClr val="616127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598600"/>
                </a:solidFill>
                <a:ea typeface="ＭＳ Ｐゴシック" charset="0"/>
                <a:cs typeface="Arial" charset="0"/>
              </a:rPr>
              <a:t>PAK</a:t>
            </a:r>
          </a:p>
        </p:txBody>
      </p:sp>
      <p:sp>
        <p:nvSpPr>
          <p:cNvPr id="59590" name="Freeform 8701"/>
          <p:cNvSpPr>
            <a:spLocks/>
          </p:cNvSpPr>
          <p:nvPr/>
        </p:nvSpPr>
        <p:spPr bwMode="auto">
          <a:xfrm>
            <a:off x="4781550" y="1046163"/>
            <a:ext cx="300038" cy="117475"/>
          </a:xfrm>
          <a:custGeom>
            <a:avLst/>
            <a:gdLst>
              <a:gd name="T0" fmla="*/ 189 w 189"/>
              <a:gd name="T1" fmla="*/ 0 h 74"/>
              <a:gd name="T2" fmla="*/ 0 w 189"/>
              <a:gd name="T3" fmla="*/ 68 h 74"/>
              <a:gd name="T4" fmla="*/ 0 60000 65536"/>
              <a:gd name="T5" fmla="*/ 0 60000 65536"/>
              <a:gd name="T6" fmla="*/ 0 w 189"/>
              <a:gd name="T7" fmla="*/ 0 h 74"/>
              <a:gd name="T8" fmla="*/ 189 w 189"/>
              <a:gd name="T9" fmla="*/ 74 h 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89" h="74">
                <a:moveTo>
                  <a:pt x="189" y="0"/>
                </a:moveTo>
                <a:cubicBezTo>
                  <a:pt x="138" y="13"/>
                  <a:pt x="122" y="74"/>
                  <a:pt x="0" y="6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591" name="Group 8702"/>
          <p:cNvGrpSpPr>
            <a:grpSpLocks/>
          </p:cNvGrpSpPr>
          <p:nvPr/>
        </p:nvGrpSpPr>
        <p:grpSpPr bwMode="auto">
          <a:xfrm>
            <a:off x="6659563" y="817563"/>
            <a:ext cx="992187" cy="1106487"/>
            <a:chOff x="4315" y="503"/>
            <a:chExt cx="625" cy="697"/>
          </a:xfrm>
        </p:grpSpPr>
        <p:grpSp>
          <p:nvGrpSpPr>
            <p:cNvPr id="59903" name="Group 8703"/>
            <p:cNvGrpSpPr>
              <a:grpSpLocks noChangeAspect="1"/>
            </p:cNvGrpSpPr>
            <p:nvPr/>
          </p:nvGrpSpPr>
          <p:grpSpPr bwMode="auto">
            <a:xfrm>
              <a:off x="4332" y="503"/>
              <a:ext cx="608" cy="697"/>
              <a:chOff x="4357" y="2797"/>
              <a:chExt cx="477" cy="548"/>
            </a:xfrm>
          </p:grpSpPr>
          <p:sp>
            <p:nvSpPr>
              <p:cNvPr id="59905" name="Freeform 8704"/>
              <p:cNvSpPr>
                <a:spLocks noChangeAspect="1"/>
              </p:cNvSpPr>
              <p:nvPr/>
            </p:nvSpPr>
            <p:spPr bwMode="auto">
              <a:xfrm rot="10800000" flipV="1">
                <a:off x="4643" y="2797"/>
                <a:ext cx="21" cy="112"/>
              </a:xfrm>
              <a:custGeom>
                <a:avLst/>
                <a:gdLst>
                  <a:gd name="T0" fmla="*/ 23 w 46"/>
                  <a:gd name="T1" fmla="*/ 0 h 204"/>
                  <a:gd name="T2" fmla="*/ 0 w 46"/>
                  <a:gd name="T3" fmla="*/ 91 h 204"/>
                  <a:gd name="T4" fmla="*/ 46 w 46"/>
                  <a:gd name="T5" fmla="*/ 136 h 204"/>
                  <a:gd name="T6" fmla="*/ 23 w 46"/>
                  <a:gd name="T7" fmla="*/ 204 h 2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204"/>
                  <a:gd name="T14" fmla="*/ 46 w 46"/>
                  <a:gd name="T15" fmla="*/ 204 h 2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204">
                    <a:moveTo>
                      <a:pt x="23" y="0"/>
                    </a:moveTo>
                    <a:lnTo>
                      <a:pt x="0" y="91"/>
                    </a:lnTo>
                    <a:lnTo>
                      <a:pt x="46" y="136"/>
                    </a:lnTo>
                    <a:lnTo>
                      <a:pt x="23" y="204"/>
                    </a:lnTo>
                  </a:path>
                </a:pathLst>
              </a:custGeom>
              <a:noFill/>
              <a:ln w="38100">
                <a:solidFill>
                  <a:srgbClr val="00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9906" name="Group 8705"/>
              <p:cNvGrpSpPr>
                <a:grpSpLocks noChangeAspect="1"/>
              </p:cNvGrpSpPr>
              <p:nvPr/>
            </p:nvGrpSpPr>
            <p:grpSpPr bwMode="auto">
              <a:xfrm>
                <a:off x="4357" y="2873"/>
                <a:ext cx="477" cy="472"/>
                <a:chOff x="4357" y="2873"/>
                <a:chExt cx="477" cy="472"/>
              </a:xfrm>
            </p:grpSpPr>
            <p:sp>
              <p:nvSpPr>
                <p:cNvPr id="59907" name="Freeform 8706"/>
                <p:cNvSpPr>
                  <a:spLocks noChangeAspect="1"/>
                </p:cNvSpPr>
                <p:nvPr/>
              </p:nvSpPr>
              <p:spPr bwMode="auto">
                <a:xfrm flipH="1">
                  <a:off x="4373" y="2885"/>
                  <a:ext cx="461" cy="460"/>
                </a:xfrm>
                <a:custGeom>
                  <a:avLst/>
                  <a:gdLst>
                    <a:gd name="T0" fmla="*/ 920 w 2239"/>
                    <a:gd name="T1" fmla="*/ 1 h 2236"/>
                    <a:gd name="T2" fmla="*/ 1235 w 2239"/>
                    <a:gd name="T3" fmla="*/ 360 h 2236"/>
                    <a:gd name="T4" fmla="*/ 938 w 2239"/>
                    <a:gd name="T5" fmla="*/ 703 h 2236"/>
                    <a:gd name="T6" fmla="*/ 727 w 2239"/>
                    <a:gd name="T7" fmla="*/ 633 h 2236"/>
                    <a:gd name="T8" fmla="*/ 650 w 2239"/>
                    <a:gd name="T9" fmla="*/ 700 h 2236"/>
                    <a:gd name="T10" fmla="*/ 782 w 2239"/>
                    <a:gd name="T11" fmla="*/ 808 h 2236"/>
                    <a:gd name="T12" fmla="*/ 1004 w 2239"/>
                    <a:gd name="T13" fmla="*/ 868 h 2236"/>
                    <a:gd name="T14" fmla="*/ 1096 w 2239"/>
                    <a:gd name="T15" fmla="*/ 714 h 2236"/>
                    <a:gd name="T16" fmla="*/ 1258 w 2239"/>
                    <a:gd name="T17" fmla="*/ 618 h 2236"/>
                    <a:gd name="T18" fmla="*/ 1354 w 2239"/>
                    <a:gd name="T19" fmla="*/ 390 h 2236"/>
                    <a:gd name="T20" fmla="*/ 1564 w 2239"/>
                    <a:gd name="T21" fmla="*/ 412 h 2236"/>
                    <a:gd name="T22" fmla="*/ 1823 w 2239"/>
                    <a:gd name="T23" fmla="*/ 292 h 2236"/>
                    <a:gd name="T24" fmla="*/ 2239 w 2239"/>
                    <a:gd name="T25" fmla="*/ 979 h 2236"/>
                    <a:gd name="T26" fmla="*/ 2025 w 2239"/>
                    <a:gd name="T27" fmla="*/ 1171 h 2236"/>
                    <a:gd name="T28" fmla="*/ 2208 w 2239"/>
                    <a:gd name="T29" fmla="*/ 1397 h 2236"/>
                    <a:gd name="T30" fmla="*/ 1846 w 2239"/>
                    <a:gd name="T31" fmla="*/ 1694 h 2236"/>
                    <a:gd name="T32" fmla="*/ 1592 w 2239"/>
                    <a:gd name="T33" fmla="*/ 1604 h 2236"/>
                    <a:gd name="T34" fmla="*/ 1440 w 2239"/>
                    <a:gd name="T35" fmla="*/ 1720 h 2236"/>
                    <a:gd name="T36" fmla="*/ 1294 w 2239"/>
                    <a:gd name="T37" fmla="*/ 2152 h 2236"/>
                    <a:gd name="T38" fmla="*/ 576 w 2239"/>
                    <a:gd name="T39" fmla="*/ 2072 h 2236"/>
                    <a:gd name="T40" fmla="*/ 92 w 2239"/>
                    <a:gd name="T41" fmla="*/ 2108 h 2236"/>
                    <a:gd name="T42" fmla="*/ 576 w 2239"/>
                    <a:gd name="T43" fmla="*/ 1934 h 2236"/>
                    <a:gd name="T44" fmla="*/ 1196 w 2239"/>
                    <a:gd name="T45" fmla="*/ 2018 h 2236"/>
                    <a:gd name="T46" fmla="*/ 1300 w 2239"/>
                    <a:gd name="T47" fmla="*/ 1666 h 2236"/>
                    <a:gd name="T48" fmla="*/ 1456 w 2239"/>
                    <a:gd name="T49" fmla="*/ 1430 h 2236"/>
                    <a:gd name="T50" fmla="*/ 1360 w 2239"/>
                    <a:gd name="T51" fmla="*/ 1012 h 2236"/>
                    <a:gd name="T52" fmla="*/ 1474 w 2239"/>
                    <a:gd name="T53" fmla="*/ 538 h 2236"/>
                    <a:gd name="T54" fmla="*/ 1390 w 2239"/>
                    <a:gd name="T55" fmla="*/ 520 h 2236"/>
                    <a:gd name="T56" fmla="*/ 1338 w 2239"/>
                    <a:gd name="T57" fmla="*/ 698 h 2236"/>
                    <a:gd name="T58" fmla="*/ 1172 w 2239"/>
                    <a:gd name="T59" fmla="*/ 790 h 2236"/>
                    <a:gd name="T60" fmla="*/ 1172 w 2239"/>
                    <a:gd name="T61" fmla="*/ 1012 h 2236"/>
                    <a:gd name="T62" fmla="*/ 1234 w 2239"/>
                    <a:gd name="T63" fmla="*/ 1544 h 2236"/>
                    <a:gd name="T64" fmla="*/ 596 w 2239"/>
                    <a:gd name="T65" fmla="*/ 1516 h 2236"/>
                    <a:gd name="T66" fmla="*/ 524 w 2239"/>
                    <a:gd name="T67" fmla="*/ 912 h 2236"/>
                    <a:gd name="T68" fmla="*/ 540 w 2239"/>
                    <a:gd name="T69" fmla="*/ 686 h 2236"/>
                    <a:gd name="T70" fmla="*/ 649 w 2239"/>
                    <a:gd name="T71" fmla="*/ 531 h 2236"/>
                    <a:gd name="T72" fmla="*/ 595 w 2239"/>
                    <a:gd name="T73" fmla="*/ 331 h 2236"/>
                    <a:gd name="T74" fmla="*/ 920 w 2239"/>
                    <a:gd name="T75" fmla="*/ 1 h 22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239"/>
                    <a:gd name="T115" fmla="*/ 0 h 2236"/>
                    <a:gd name="T116" fmla="*/ 2239 w 2239"/>
                    <a:gd name="T117" fmla="*/ 2236 h 22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239" h="2236">
                      <a:moveTo>
                        <a:pt x="920" y="1"/>
                      </a:moveTo>
                      <a:cubicBezTo>
                        <a:pt x="1128" y="2"/>
                        <a:pt x="1236" y="188"/>
                        <a:pt x="1235" y="360"/>
                      </a:cubicBezTo>
                      <a:cubicBezTo>
                        <a:pt x="1234" y="532"/>
                        <a:pt x="1080" y="705"/>
                        <a:pt x="938" y="703"/>
                      </a:cubicBezTo>
                      <a:cubicBezTo>
                        <a:pt x="796" y="701"/>
                        <a:pt x="761" y="661"/>
                        <a:pt x="727" y="633"/>
                      </a:cubicBezTo>
                      <a:cubicBezTo>
                        <a:pt x="693" y="605"/>
                        <a:pt x="656" y="658"/>
                        <a:pt x="650" y="700"/>
                      </a:cubicBezTo>
                      <a:cubicBezTo>
                        <a:pt x="644" y="742"/>
                        <a:pt x="664" y="814"/>
                        <a:pt x="782" y="808"/>
                      </a:cubicBezTo>
                      <a:cubicBezTo>
                        <a:pt x="900" y="802"/>
                        <a:pt x="966" y="834"/>
                        <a:pt x="1004" y="868"/>
                      </a:cubicBezTo>
                      <a:cubicBezTo>
                        <a:pt x="1042" y="902"/>
                        <a:pt x="1038" y="770"/>
                        <a:pt x="1096" y="714"/>
                      </a:cubicBezTo>
                      <a:cubicBezTo>
                        <a:pt x="1154" y="658"/>
                        <a:pt x="1226" y="668"/>
                        <a:pt x="1258" y="618"/>
                      </a:cubicBezTo>
                      <a:cubicBezTo>
                        <a:pt x="1290" y="568"/>
                        <a:pt x="1284" y="412"/>
                        <a:pt x="1354" y="390"/>
                      </a:cubicBezTo>
                      <a:cubicBezTo>
                        <a:pt x="1424" y="368"/>
                        <a:pt x="1517" y="475"/>
                        <a:pt x="1564" y="412"/>
                      </a:cubicBezTo>
                      <a:cubicBezTo>
                        <a:pt x="1611" y="349"/>
                        <a:pt x="1671" y="290"/>
                        <a:pt x="1823" y="292"/>
                      </a:cubicBezTo>
                      <a:cubicBezTo>
                        <a:pt x="1975" y="294"/>
                        <a:pt x="2236" y="518"/>
                        <a:pt x="2239" y="979"/>
                      </a:cubicBezTo>
                      <a:cubicBezTo>
                        <a:pt x="2064" y="1024"/>
                        <a:pt x="2030" y="1101"/>
                        <a:pt x="2025" y="1171"/>
                      </a:cubicBezTo>
                      <a:cubicBezTo>
                        <a:pt x="2020" y="1241"/>
                        <a:pt x="2035" y="1348"/>
                        <a:pt x="2208" y="1397"/>
                      </a:cubicBezTo>
                      <a:cubicBezTo>
                        <a:pt x="2171" y="1494"/>
                        <a:pt x="2000" y="1694"/>
                        <a:pt x="1846" y="1694"/>
                      </a:cubicBezTo>
                      <a:cubicBezTo>
                        <a:pt x="1692" y="1694"/>
                        <a:pt x="1644" y="1658"/>
                        <a:pt x="1592" y="1604"/>
                      </a:cubicBezTo>
                      <a:cubicBezTo>
                        <a:pt x="1540" y="1550"/>
                        <a:pt x="1462" y="1650"/>
                        <a:pt x="1440" y="1720"/>
                      </a:cubicBezTo>
                      <a:cubicBezTo>
                        <a:pt x="1418" y="1790"/>
                        <a:pt x="1453" y="2068"/>
                        <a:pt x="1294" y="2152"/>
                      </a:cubicBezTo>
                      <a:cubicBezTo>
                        <a:pt x="1135" y="2236"/>
                        <a:pt x="776" y="2079"/>
                        <a:pt x="576" y="2072"/>
                      </a:cubicBezTo>
                      <a:cubicBezTo>
                        <a:pt x="376" y="2065"/>
                        <a:pt x="184" y="2170"/>
                        <a:pt x="92" y="2108"/>
                      </a:cubicBezTo>
                      <a:cubicBezTo>
                        <a:pt x="0" y="2046"/>
                        <a:pt x="391" y="1947"/>
                        <a:pt x="576" y="1934"/>
                      </a:cubicBezTo>
                      <a:cubicBezTo>
                        <a:pt x="760" y="1919"/>
                        <a:pt x="1075" y="2063"/>
                        <a:pt x="1196" y="2018"/>
                      </a:cubicBezTo>
                      <a:cubicBezTo>
                        <a:pt x="1315" y="1956"/>
                        <a:pt x="1257" y="1764"/>
                        <a:pt x="1300" y="1666"/>
                      </a:cubicBezTo>
                      <a:cubicBezTo>
                        <a:pt x="1343" y="1568"/>
                        <a:pt x="1446" y="1539"/>
                        <a:pt x="1456" y="1430"/>
                      </a:cubicBezTo>
                      <a:cubicBezTo>
                        <a:pt x="1408" y="1335"/>
                        <a:pt x="1360" y="1258"/>
                        <a:pt x="1360" y="1012"/>
                      </a:cubicBezTo>
                      <a:cubicBezTo>
                        <a:pt x="1360" y="766"/>
                        <a:pt x="1495" y="577"/>
                        <a:pt x="1474" y="538"/>
                      </a:cubicBezTo>
                      <a:cubicBezTo>
                        <a:pt x="1453" y="499"/>
                        <a:pt x="1422" y="488"/>
                        <a:pt x="1390" y="520"/>
                      </a:cubicBezTo>
                      <a:cubicBezTo>
                        <a:pt x="1358" y="552"/>
                        <a:pt x="1382" y="662"/>
                        <a:pt x="1338" y="698"/>
                      </a:cubicBezTo>
                      <a:cubicBezTo>
                        <a:pt x="1294" y="734"/>
                        <a:pt x="1204" y="760"/>
                        <a:pt x="1172" y="790"/>
                      </a:cubicBezTo>
                      <a:cubicBezTo>
                        <a:pt x="1140" y="820"/>
                        <a:pt x="1078" y="914"/>
                        <a:pt x="1172" y="1012"/>
                      </a:cubicBezTo>
                      <a:cubicBezTo>
                        <a:pt x="1266" y="1110"/>
                        <a:pt x="1362" y="1378"/>
                        <a:pt x="1234" y="1544"/>
                      </a:cubicBezTo>
                      <a:cubicBezTo>
                        <a:pt x="1106" y="1710"/>
                        <a:pt x="816" y="1730"/>
                        <a:pt x="596" y="1516"/>
                      </a:cubicBezTo>
                      <a:cubicBezTo>
                        <a:pt x="376" y="1302"/>
                        <a:pt x="402" y="1038"/>
                        <a:pt x="524" y="912"/>
                      </a:cubicBezTo>
                      <a:cubicBezTo>
                        <a:pt x="646" y="786"/>
                        <a:pt x="532" y="766"/>
                        <a:pt x="540" y="686"/>
                      </a:cubicBezTo>
                      <a:cubicBezTo>
                        <a:pt x="548" y="606"/>
                        <a:pt x="659" y="579"/>
                        <a:pt x="649" y="531"/>
                      </a:cubicBezTo>
                      <a:cubicBezTo>
                        <a:pt x="639" y="483"/>
                        <a:pt x="597" y="466"/>
                        <a:pt x="595" y="331"/>
                      </a:cubicBezTo>
                      <a:cubicBezTo>
                        <a:pt x="593" y="196"/>
                        <a:pt x="712" y="0"/>
                        <a:pt x="920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00EBE6"/>
                    </a:gs>
                    <a:gs pos="100000">
                      <a:srgbClr val="333399"/>
                    </a:gs>
                  </a:gsLst>
                  <a:lin ang="5400000" scaled="1"/>
                </a:gradFill>
                <a:ln w="9525">
                  <a:solidFill>
                    <a:srgbClr val="3333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08" name="Oval 870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560" y="2873"/>
                  <a:ext cx="169" cy="10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09" name="Oval 8708"/>
                <p:cNvSpPr>
                  <a:spLocks noChangeAspect="1" noChangeArrowheads="1"/>
                </p:cNvSpPr>
                <p:nvPr/>
              </p:nvSpPr>
              <p:spPr bwMode="auto">
                <a:xfrm rot="21334040" flipH="1">
                  <a:off x="4573" y="3157"/>
                  <a:ext cx="138" cy="8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0" name="AutoShape 8709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4601" y="2920"/>
                  <a:ext cx="89" cy="135"/>
                </a:xfrm>
                <a:prstGeom prst="moon">
                  <a:avLst>
                    <a:gd name="adj" fmla="val 80560"/>
                  </a:avLst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00EBE6">
                        <a:alpha val="0"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 cap="rnd">
                      <a:solidFill>
                        <a:srgbClr val="000000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1" name="Oval 871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571" y="3025"/>
                  <a:ext cx="192" cy="1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2" name="Oval 8711"/>
                <p:cNvSpPr>
                  <a:spLocks noChangeAspect="1" noChangeArrowheads="1"/>
                </p:cNvSpPr>
                <p:nvPr/>
              </p:nvSpPr>
              <p:spPr bwMode="auto">
                <a:xfrm rot="1623664" flipH="1">
                  <a:off x="4392" y="3117"/>
                  <a:ext cx="132" cy="11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3" name="Oval 8712"/>
                <p:cNvSpPr>
                  <a:spLocks noChangeAspect="1" noChangeArrowheads="1"/>
                </p:cNvSpPr>
                <p:nvPr/>
              </p:nvSpPr>
              <p:spPr bwMode="auto">
                <a:xfrm rot="20454894" flipH="1">
                  <a:off x="4372" y="2923"/>
                  <a:ext cx="175" cy="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4" name="Oval 8713"/>
                <p:cNvSpPr>
                  <a:spLocks noChangeAspect="1" noChangeArrowheads="1"/>
                </p:cNvSpPr>
                <p:nvPr/>
              </p:nvSpPr>
              <p:spPr bwMode="auto">
                <a:xfrm rot="1639883" flipH="1">
                  <a:off x="4548" y="3024"/>
                  <a:ext cx="54" cy="1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333399"/>
                    </a:gs>
                    <a:gs pos="100000">
                      <a:srgbClr val="181847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5" name="Oval 8714"/>
                <p:cNvSpPr>
                  <a:spLocks noChangeAspect="1" noChangeArrowheads="1"/>
                </p:cNvSpPr>
                <p:nvPr/>
              </p:nvSpPr>
              <p:spPr bwMode="auto">
                <a:xfrm rot="1273117" flipH="1">
                  <a:off x="4536" y="2964"/>
                  <a:ext cx="35" cy="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ECFF"/>
                    </a:gs>
                    <a:gs pos="100000">
                      <a:srgbClr val="5E6D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6" name="Oval 8715"/>
                <p:cNvSpPr>
                  <a:spLocks noChangeAspect="1" noChangeArrowheads="1"/>
                </p:cNvSpPr>
                <p:nvPr/>
              </p:nvSpPr>
              <p:spPr bwMode="auto">
                <a:xfrm rot="214766" flipH="1">
                  <a:off x="4689" y="3283"/>
                  <a:ext cx="62" cy="2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9BBCFF"/>
                    </a:gs>
                    <a:gs pos="100000">
                      <a:srgbClr val="48577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7" name="Oval 8716"/>
                <p:cNvSpPr>
                  <a:spLocks noChangeAspect="1" noChangeArrowheads="1"/>
                </p:cNvSpPr>
                <p:nvPr/>
              </p:nvSpPr>
              <p:spPr bwMode="auto">
                <a:xfrm rot="2356961" flipH="1">
                  <a:off x="4540" y="3304"/>
                  <a:ext cx="55" cy="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E1E5C"/>
                    </a:gs>
                    <a:gs pos="100000">
                      <a:srgbClr val="0E0E2B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918" name="Rectangle 8717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86"/>
                  <a:ext cx="210" cy="1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/>
                <a:p>
                  <a:r>
                    <a:rPr lang="en-US" sz="900" smtClean="0">
                      <a:solidFill>
                        <a:srgbClr val="FFFF00"/>
                      </a:solidFill>
                      <a:ea typeface="ＭＳ Ｐゴシック" charset="0"/>
                      <a:cs typeface="Arial" charset="0"/>
                    </a:rPr>
                    <a:t>SRC</a:t>
                  </a:r>
                </a:p>
              </p:txBody>
            </p:sp>
          </p:grpSp>
        </p:grpSp>
        <p:sp>
          <p:nvSpPr>
            <p:cNvPr id="59904" name="Oval 8718"/>
            <p:cNvSpPr>
              <a:spLocks noChangeAspect="1" noChangeArrowheads="1"/>
            </p:cNvSpPr>
            <p:nvPr/>
          </p:nvSpPr>
          <p:spPr bwMode="auto">
            <a:xfrm flipH="1">
              <a:off x="4315" y="985"/>
              <a:ext cx="184" cy="10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800" smtClean="0">
                  <a:ea typeface="ＭＳ Ｐゴシック" charset="0"/>
                  <a:cs typeface="Arial" charset="0"/>
                </a:rPr>
                <a:t>419</a:t>
              </a:r>
            </a:p>
          </p:txBody>
        </p:sp>
      </p:grpSp>
      <p:sp>
        <p:nvSpPr>
          <p:cNvPr id="59592" name="Freeform 8719"/>
          <p:cNvSpPr>
            <a:spLocks/>
          </p:cNvSpPr>
          <p:nvPr/>
        </p:nvSpPr>
        <p:spPr bwMode="auto">
          <a:xfrm>
            <a:off x="4929188" y="1189038"/>
            <a:ext cx="1797050" cy="457200"/>
          </a:xfrm>
          <a:custGeom>
            <a:avLst/>
            <a:gdLst>
              <a:gd name="T0" fmla="*/ 1132 w 1132"/>
              <a:gd name="T1" fmla="*/ 218 h 288"/>
              <a:gd name="T2" fmla="*/ 0 w 1132"/>
              <a:gd name="T3" fmla="*/ 45 h 288"/>
              <a:gd name="T4" fmla="*/ 0 60000 65536"/>
              <a:gd name="T5" fmla="*/ 0 60000 65536"/>
              <a:gd name="T6" fmla="*/ 0 w 1132"/>
              <a:gd name="T7" fmla="*/ 0 h 288"/>
              <a:gd name="T8" fmla="*/ 1132 w 1132"/>
              <a:gd name="T9" fmla="*/ 288 h 28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32" h="288">
                <a:moveTo>
                  <a:pt x="1132" y="218"/>
                </a:moveTo>
                <a:cubicBezTo>
                  <a:pt x="857" y="288"/>
                  <a:pt x="294" y="0"/>
                  <a:pt x="0" y="45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593" name="Group 8720"/>
          <p:cNvGrpSpPr>
            <a:grpSpLocks/>
          </p:cNvGrpSpPr>
          <p:nvPr/>
        </p:nvGrpSpPr>
        <p:grpSpPr bwMode="auto">
          <a:xfrm>
            <a:off x="6970713" y="188913"/>
            <a:ext cx="1898650" cy="458787"/>
            <a:chOff x="4521" y="0"/>
            <a:chExt cx="1196" cy="289"/>
          </a:xfrm>
        </p:grpSpPr>
        <p:grpSp>
          <p:nvGrpSpPr>
            <p:cNvPr id="59897" name="Group 8721"/>
            <p:cNvGrpSpPr>
              <a:grpSpLocks/>
            </p:cNvGrpSpPr>
            <p:nvPr/>
          </p:nvGrpSpPr>
          <p:grpSpPr bwMode="auto">
            <a:xfrm>
              <a:off x="4521" y="0"/>
              <a:ext cx="1189" cy="135"/>
              <a:chOff x="0" y="695"/>
              <a:chExt cx="1189" cy="135"/>
            </a:xfrm>
          </p:grpSpPr>
          <p:sp>
            <p:nvSpPr>
              <p:cNvPr id="59901" name="Text Box 8722"/>
              <p:cNvSpPr txBox="1">
                <a:spLocks noChangeArrowheads="1"/>
              </p:cNvSpPr>
              <p:nvPr/>
            </p:nvSpPr>
            <p:spPr bwMode="auto">
              <a:xfrm>
                <a:off x="0" y="695"/>
                <a:ext cx="946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ysDot"/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cs typeface="Arial" charset="0"/>
                  </a:rPr>
                  <a:t>Activating phosphorylation</a:t>
                </a:r>
              </a:p>
            </p:txBody>
          </p:sp>
          <p:sp>
            <p:nvSpPr>
              <p:cNvPr id="59902" name="Oval 8723"/>
              <p:cNvSpPr>
                <a:spLocks noChangeAspect="1" noChangeArrowheads="1"/>
              </p:cNvSpPr>
              <p:nvPr/>
            </p:nvSpPr>
            <p:spPr bwMode="auto">
              <a:xfrm flipH="1">
                <a:off x="983" y="707"/>
                <a:ext cx="206" cy="110"/>
              </a:xfrm>
              <a:prstGeom prst="ellipse">
                <a:avLst/>
              </a:prstGeom>
              <a:gradFill rotWithShape="1">
                <a:gsLst>
                  <a:gs pos="0">
                    <a:srgbClr val="66FF66"/>
                  </a:gs>
                  <a:gs pos="100000">
                    <a:srgbClr val="2F762F"/>
                  </a:gs>
                </a:gsLst>
                <a:path path="shape">
                  <a:fillToRect l="50000" t="50000" r="50000" b="50000"/>
                </a:path>
              </a:gradFill>
              <a:ln w="31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900" smtClean="0">
                    <a:solidFill>
                      <a:srgbClr val="FFFF00"/>
                    </a:solidFill>
                    <a:ea typeface="ＭＳ Ｐゴシック" charset="0"/>
                    <a:cs typeface="Arial" charset="0"/>
                  </a:rPr>
                  <a:t>Y</a:t>
                </a:r>
                <a:r>
                  <a:rPr lang="en-US" sz="900" smtClean="0">
                    <a:ea typeface="ＭＳ Ｐゴシック" charset="0"/>
                    <a:cs typeface="Arial" charset="0"/>
                  </a:rPr>
                  <a:t>341</a:t>
                </a:r>
              </a:p>
            </p:txBody>
          </p:sp>
        </p:grpSp>
        <p:grpSp>
          <p:nvGrpSpPr>
            <p:cNvPr id="59898" name="Group 8724"/>
            <p:cNvGrpSpPr>
              <a:grpSpLocks/>
            </p:cNvGrpSpPr>
            <p:nvPr/>
          </p:nvGrpSpPr>
          <p:grpSpPr bwMode="auto">
            <a:xfrm>
              <a:off x="4521" y="154"/>
              <a:ext cx="1196" cy="135"/>
              <a:chOff x="0" y="831"/>
              <a:chExt cx="1196" cy="135"/>
            </a:xfrm>
          </p:grpSpPr>
          <p:sp>
            <p:nvSpPr>
              <p:cNvPr id="59899" name="Text Box 8725"/>
              <p:cNvSpPr txBox="1">
                <a:spLocks noChangeArrowheads="1"/>
              </p:cNvSpPr>
              <p:nvPr/>
            </p:nvSpPr>
            <p:spPr bwMode="auto">
              <a:xfrm>
                <a:off x="0" y="831"/>
                <a:ext cx="92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prstDash val="sysDot"/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cs typeface="Arial" charset="0"/>
                  </a:rPr>
                  <a:t>Inhibiting phosphorylation</a:t>
                </a:r>
              </a:p>
            </p:txBody>
          </p:sp>
          <p:sp>
            <p:nvSpPr>
              <p:cNvPr id="59900" name="Oval 8726"/>
              <p:cNvSpPr>
                <a:spLocks noChangeAspect="1" noChangeArrowheads="1"/>
              </p:cNvSpPr>
              <p:nvPr/>
            </p:nvSpPr>
            <p:spPr bwMode="auto">
              <a:xfrm>
                <a:off x="983" y="843"/>
                <a:ext cx="213" cy="114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shape">
                  <a:fillToRect l="50000" t="50000" r="50000" b="50000"/>
                </a:path>
              </a:gradFill>
              <a:ln w="6350">
                <a:solidFill>
                  <a:srgbClr val="74001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r>
                  <a:rPr lang="en-US" sz="900" smtClean="0">
                    <a:solidFill>
                      <a:srgbClr val="FFFFCC"/>
                    </a:solidFill>
                    <a:ea typeface="ＭＳ Ｐゴシック" charset="0"/>
                    <a:cs typeface="Arial" charset="0"/>
                  </a:rPr>
                  <a:t>S</a:t>
                </a:r>
                <a:r>
                  <a:rPr lang="en-US" sz="900" smtClean="0">
                    <a:solidFill>
                      <a:srgbClr val="4D0808"/>
                    </a:solidFill>
                    <a:ea typeface="ＭＳ Ｐゴシック" charset="0"/>
                    <a:cs typeface="Arial" charset="0"/>
                  </a:rPr>
                  <a:t>259</a:t>
                </a:r>
              </a:p>
            </p:txBody>
          </p:sp>
        </p:grpSp>
      </p:grpSp>
      <p:grpSp>
        <p:nvGrpSpPr>
          <p:cNvPr id="59594" name="Group 8727"/>
          <p:cNvGrpSpPr>
            <a:grpSpLocks/>
          </p:cNvGrpSpPr>
          <p:nvPr/>
        </p:nvGrpSpPr>
        <p:grpSpPr bwMode="auto">
          <a:xfrm>
            <a:off x="2462213" y="407988"/>
            <a:ext cx="476250" cy="1019175"/>
            <a:chOff x="410" y="222"/>
            <a:chExt cx="300" cy="642"/>
          </a:xfrm>
        </p:grpSpPr>
        <p:sp>
          <p:nvSpPr>
            <p:cNvPr id="59894" name="AutoShape 8728"/>
            <p:cNvSpPr>
              <a:spLocks noChangeArrowheads="1"/>
            </p:cNvSpPr>
            <p:nvPr/>
          </p:nvSpPr>
          <p:spPr bwMode="auto">
            <a:xfrm>
              <a:off x="476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95" name="AutoShape 8729"/>
            <p:cNvSpPr>
              <a:spLocks noChangeArrowheads="1"/>
            </p:cNvSpPr>
            <p:nvPr/>
          </p:nvSpPr>
          <p:spPr bwMode="auto">
            <a:xfrm>
              <a:off x="577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96" name="Oval 8730"/>
            <p:cNvSpPr>
              <a:spLocks noChangeArrowheads="1"/>
            </p:cNvSpPr>
            <p:nvPr/>
          </p:nvSpPr>
          <p:spPr bwMode="auto">
            <a:xfrm>
              <a:off x="410" y="222"/>
              <a:ext cx="300" cy="198"/>
            </a:xfrm>
            <a:prstGeom prst="ellipse">
              <a:avLst/>
            </a:prstGeom>
            <a:gradFill rotWithShape="1">
              <a:gsLst>
                <a:gs pos="0">
                  <a:srgbClr val="405500"/>
                </a:gs>
                <a:gs pos="50000">
                  <a:srgbClr val="8AB800"/>
                </a:gs>
                <a:gs pos="100000">
                  <a:srgbClr val="4055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GF</a:t>
              </a:r>
            </a:p>
          </p:txBody>
        </p:sp>
      </p:grpSp>
      <p:sp>
        <p:nvSpPr>
          <p:cNvPr id="59595" name="Freeform 8731"/>
          <p:cNvSpPr>
            <a:spLocks/>
          </p:cNvSpPr>
          <p:nvPr/>
        </p:nvSpPr>
        <p:spPr bwMode="auto">
          <a:xfrm>
            <a:off x="2862263" y="854075"/>
            <a:ext cx="719137" cy="620713"/>
          </a:xfrm>
          <a:custGeom>
            <a:avLst/>
            <a:gdLst>
              <a:gd name="T0" fmla="*/ 0 w 410"/>
              <a:gd name="T1" fmla="*/ 171 h 391"/>
              <a:gd name="T2" fmla="*/ 410 w 410"/>
              <a:gd name="T3" fmla="*/ 123 h 391"/>
              <a:gd name="T4" fmla="*/ 0 60000 65536"/>
              <a:gd name="T5" fmla="*/ 0 60000 65536"/>
              <a:gd name="T6" fmla="*/ 0 w 410"/>
              <a:gd name="T7" fmla="*/ 0 h 391"/>
              <a:gd name="T8" fmla="*/ 410 w 410"/>
              <a:gd name="T9" fmla="*/ 391 h 39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10" h="391">
                <a:moveTo>
                  <a:pt x="0" y="171"/>
                </a:moveTo>
                <a:cubicBezTo>
                  <a:pt x="303" y="391"/>
                  <a:pt x="200" y="0"/>
                  <a:pt x="410" y="123"/>
                </a:cubicBezTo>
              </a:path>
            </a:pathLst>
          </a:cu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96" name="Freeform 8732"/>
          <p:cNvSpPr>
            <a:spLocks/>
          </p:cNvSpPr>
          <p:nvPr/>
        </p:nvSpPr>
        <p:spPr bwMode="auto">
          <a:xfrm>
            <a:off x="3187700" y="1685925"/>
            <a:ext cx="903288" cy="488950"/>
          </a:xfrm>
          <a:custGeom>
            <a:avLst/>
            <a:gdLst>
              <a:gd name="T0" fmla="*/ 809 w 809"/>
              <a:gd name="T1" fmla="*/ 0 h 308"/>
              <a:gd name="T2" fmla="*/ 127 w 809"/>
              <a:gd name="T3" fmla="*/ 74 h 308"/>
              <a:gd name="T4" fmla="*/ 47 w 809"/>
              <a:gd name="T5" fmla="*/ 308 h 308"/>
              <a:gd name="T6" fmla="*/ 0 60000 65536"/>
              <a:gd name="T7" fmla="*/ 0 60000 65536"/>
              <a:gd name="T8" fmla="*/ 0 60000 65536"/>
              <a:gd name="T9" fmla="*/ 0 w 809"/>
              <a:gd name="T10" fmla="*/ 0 h 308"/>
              <a:gd name="T11" fmla="*/ 809 w 809"/>
              <a:gd name="T12" fmla="*/ 308 h 30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9" h="308">
                <a:moveTo>
                  <a:pt x="809" y="0"/>
                </a:moveTo>
                <a:cubicBezTo>
                  <a:pt x="708" y="38"/>
                  <a:pt x="254" y="23"/>
                  <a:pt x="127" y="74"/>
                </a:cubicBezTo>
                <a:cubicBezTo>
                  <a:pt x="0" y="125"/>
                  <a:pt x="64" y="259"/>
                  <a:pt x="47" y="308"/>
                </a:cubicBezTo>
              </a:path>
            </a:pathLst>
          </a:cu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597" name="Oval 8733"/>
          <p:cNvSpPr>
            <a:spLocks noChangeAspect="1" noChangeArrowheads="1"/>
          </p:cNvSpPr>
          <p:nvPr/>
        </p:nvSpPr>
        <p:spPr bwMode="auto">
          <a:xfrm flipH="1">
            <a:off x="2909888" y="2320925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MEK1/2</a:t>
            </a:r>
          </a:p>
        </p:txBody>
      </p:sp>
      <p:sp>
        <p:nvSpPr>
          <p:cNvPr id="59598" name="Oval 8734"/>
          <p:cNvSpPr>
            <a:spLocks noChangeAspect="1" noChangeArrowheads="1"/>
          </p:cNvSpPr>
          <p:nvPr/>
        </p:nvSpPr>
        <p:spPr bwMode="auto">
          <a:xfrm flipH="1">
            <a:off x="4302125" y="3417888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599" name="Freeform 8735"/>
          <p:cNvSpPr>
            <a:spLocks/>
          </p:cNvSpPr>
          <p:nvPr/>
        </p:nvSpPr>
        <p:spPr bwMode="auto">
          <a:xfrm>
            <a:off x="3662363" y="2562225"/>
            <a:ext cx="1060450" cy="744538"/>
          </a:xfrm>
          <a:custGeom>
            <a:avLst/>
            <a:gdLst>
              <a:gd name="T0" fmla="*/ 0 w 668"/>
              <a:gd name="T1" fmla="*/ 0 h 469"/>
              <a:gd name="T2" fmla="*/ 563 w 668"/>
              <a:gd name="T3" fmla="*/ 74 h 469"/>
              <a:gd name="T4" fmla="*/ 628 w 668"/>
              <a:gd name="T5" fmla="*/ 469 h 469"/>
              <a:gd name="T6" fmla="*/ 0 60000 65536"/>
              <a:gd name="T7" fmla="*/ 0 60000 65536"/>
              <a:gd name="T8" fmla="*/ 0 60000 65536"/>
              <a:gd name="T9" fmla="*/ 0 w 668"/>
              <a:gd name="T10" fmla="*/ 0 h 469"/>
              <a:gd name="T11" fmla="*/ 668 w 668"/>
              <a:gd name="T12" fmla="*/ 469 h 4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8" h="469">
                <a:moveTo>
                  <a:pt x="0" y="0"/>
                </a:moveTo>
                <a:cubicBezTo>
                  <a:pt x="83" y="38"/>
                  <a:pt x="458" y="23"/>
                  <a:pt x="563" y="74"/>
                </a:cubicBezTo>
                <a:cubicBezTo>
                  <a:pt x="668" y="152"/>
                  <a:pt x="614" y="420"/>
                  <a:pt x="628" y="469"/>
                </a:cubicBezTo>
              </a:path>
            </a:pathLst>
          </a:cu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00" name="Oval 8736"/>
          <p:cNvSpPr>
            <a:spLocks noChangeAspect="1" noChangeArrowheads="1"/>
          </p:cNvSpPr>
          <p:nvPr/>
        </p:nvSpPr>
        <p:spPr bwMode="auto">
          <a:xfrm flipH="1">
            <a:off x="2979738" y="2224088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217</a:t>
            </a:r>
          </a:p>
        </p:txBody>
      </p:sp>
      <p:sp>
        <p:nvSpPr>
          <p:cNvPr id="59601" name="Oval 8737"/>
          <p:cNvSpPr>
            <a:spLocks noChangeAspect="1" noChangeArrowheads="1"/>
          </p:cNvSpPr>
          <p:nvPr/>
        </p:nvSpPr>
        <p:spPr bwMode="auto">
          <a:xfrm flipH="1">
            <a:off x="3281363" y="2232025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221</a:t>
            </a:r>
          </a:p>
        </p:txBody>
      </p:sp>
      <p:sp>
        <p:nvSpPr>
          <p:cNvPr id="59602" name="Oval 8738"/>
          <p:cNvSpPr>
            <a:spLocks noChangeAspect="1" noChangeArrowheads="1"/>
          </p:cNvSpPr>
          <p:nvPr/>
        </p:nvSpPr>
        <p:spPr bwMode="auto">
          <a:xfrm flipH="1">
            <a:off x="4327525" y="3328988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603" name="Oval 8739"/>
          <p:cNvSpPr>
            <a:spLocks noChangeAspect="1" noChangeArrowheads="1"/>
          </p:cNvSpPr>
          <p:nvPr/>
        </p:nvSpPr>
        <p:spPr bwMode="auto">
          <a:xfrm flipH="1">
            <a:off x="4665663" y="3328988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604" name="Oval 8740"/>
          <p:cNvSpPr>
            <a:spLocks noChangeAspect="1" noChangeArrowheads="1"/>
          </p:cNvSpPr>
          <p:nvPr/>
        </p:nvSpPr>
        <p:spPr bwMode="auto">
          <a:xfrm>
            <a:off x="4202113" y="1890713"/>
            <a:ext cx="238125" cy="1349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66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642</a:t>
            </a:r>
          </a:p>
        </p:txBody>
      </p:sp>
      <p:sp>
        <p:nvSpPr>
          <p:cNvPr id="59605" name="Oval 8741"/>
          <p:cNvSpPr>
            <a:spLocks noChangeAspect="1" noChangeArrowheads="1"/>
          </p:cNvSpPr>
          <p:nvPr/>
        </p:nvSpPr>
        <p:spPr bwMode="auto">
          <a:xfrm>
            <a:off x="3657600" y="1506538"/>
            <a:ext cx="238125" cy="1349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43</a:t>
            </a:r>
          </a:p>
        </p:txBody>
      </p:sp>
      <p:sp>
        <p:nvSpPr>
          <p:cNvPr id="59606" name="Oval 8742"/>
          <p:cNvSpPr>
            <a:spLocks noChangeAspect="1" noChangeArrowheads="1"/>
          </p:cNvSpPr>
          <p:nvPr/>
        </p:nvSpPr>
        <p:spPr bwMode="auto">
          <a:xfrm>
            <a:off x="3490913" y="1450975"/>
            <a:ext cx="238125" cy="1349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29</a:t>
            </a:r>
          </a:p>
        </p:txBody>
      </p:sp>
      <p:sp>
        <p:nvSpPr>
          <p:cNvPr id="59607" name="Freeform 8743"/>
          <p:cNvSpPr>
            <a:spLocks/>
          </p:cNvSpPr>
          <p:nvPr/>
        </p:nvSpPr>
        <p:spPr bwMode="auto">
          <a:xfrm>
            <a:off x="4349750" y="2052638"/>
            <a:ext cx="1071563" cy="1477962"/>
          </a:xfrm>
          <a:custGeom>
            <a:avLst/>
            <a:gdLst>
              <a:gd name="T0" fmla="*/ 403 w 675"/>
              <a:gd name="T1" fmla="*/ 931 h 931"/>
              <a:gd name="T2" fmla="*/ 608 w 675"/>
              <a:gd name="T3" fmla="*/ 400 h 931"/>
              <a:gd name="T4" fmla="*/ 0 w 675"/>
              <a:gd name="T5" fmla="*/ 0 h 931"/>
              <a:gd name="T6" fmla="*/ 0 60000 65536"/>
              <a:gd name="T7" fmla="*/ 0 60000 65536"/>
              <a:gd name="T8" fmla="*/ 0 60000 65536"/>
              <a:gd name="T9" fmla="*/ 0 w 675"/>
              <a:gd name="T10" fmla="*/ 0 h 931"/>
              <a:gd name="T11" fmla="*/ 675 w 675"/>
              <a:gd name="T12" fmla="*/ 931 h 9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75" h="931">
                <a:moveTo>
                  <a:pt x="403" y="931"/>
                </a:moveTo>
                <a:cubicBezTo>
                  <a:pt x="570" y="829"/>
                  <a:pt x="675" y="555"/>
                  <a:pt x="608" y="400"/>
                </a:cubicBezTo>
                <a:cubicBezTo>
                  <a:pt x="541" y="245"/>
                  <a:pt x="67" y="134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08" name="Freeform 8744"/>
          <p:cNvSpPr>
            <a:spLocks/>
          </p:cNvSpPr>
          <p:nvPr/>
        </p:nvSpPr>
        <p:spPr bwMode="auto">
          <a:xfrm>
            <a:off x="3446463" y="1625600"/>
            <a:ext cx="1922462" cy="1870075"/>
          </a:xfrm>
          <a:custGeom>
            <a:avLst/>
            <a:gdLst>
              <a:gd name="T0" fmla="*/ 956 w 1211"/>
              <a:gd name="T1" fmla="*/ 1178 h 1178"/>
              <a:gd name="T2" fmla="*/ 1078 w 1211"/>
              <a:gd name="T3" fmla="*/ 662 h 1178"/>
              <a:gd name="T4" fmla="*/ 159 w 1211"/>
              <a:gd name="T5" fmla="*/ 352 h 1178"/>
              <a:gd name="T6" fmla="*/ 121 w 1211"/>
              <a:gd name="T7" fmla="*/ 0 h 1178"/>
              <a:gd name="T8" fmla="*/ 0 60000 65536"/>
              <a:gd name="T9" fmla="*/ 0 60000 65536"/>
              <a:gd name="T10" fmla="*/ 0 60000 65536"/>
              <a:gd name="T11" fmla="*/ 0 60000 65536"/>
              <a:gd name="T12" fmla="*/ 0 w 1211"/>
              <a:gd name="T13" fmla="*/ 0 h 1178"/>
              <a:gd name="T14" fmla="*/ 1211 w 1211"/>
              <a:gd name="T15" fmla="*/ 1178 h 11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1" h="1178">
                <a:moveTo>
                  <a:pt x="956" y="1178"/>
                </a:moveTo>
                <a:cubicBezTo>
                  <a:pt x="1094" y="1069"/>
                  <a:pt x="1211" y="800"/>
                  <a:pt x="1078" y="662"/>
                </a:cubicBezTo>
                <a:cubicBezTo>
                  <a:pt x="945" y="524"/>
                  <a:pt x="318" y="462"/>
                  <a:pt x="159" y="352"/>
                </a:cubicBezTo>
                <a:cubicBezTo>
                  <a:pt x="0" y="242"/>
                  <a:pt x="129" y="73"/>
                  <a:pt x="121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09" name="Group 8745"/>
          <p:cNvGrpSpPr>
            <a:grpSpLocks/>
          </p:cNvGrpSpPr>
          <p:nvPr/>
        </p:nvGrpSpPr>
        <p:grpSpPr bwMode="auto">
          <a:xfrm>
            <a:off x="1368425" y="3448050"/>
            <a:ext cx="1004888" cy="538163"/>
            <a:chOff x="3442" y="3390"/>
            <a:chExt cx="633" cy="339"/>
          </a:xfrm>
        </p:grpSpPr>
        <p:sp>
          <p:nvSpPr>
            <p:cNvPr id="59890" name="Freeform 8746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91" name="Text Box 8747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59892" name="Text Box 8748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59893" name="Text Box 8749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10798" name="Oval 8750"/>
          <p:cNvSpPr>
            <a:spLocks noChangeAspect="1" noChangeArrowheads="1"/>
          </p:cNvSpPr>
          <p:nvPr/>
        </p:nvSpPr>
        <p:spPr bwMode="auto">
          <a:xfrm>
            <a:off x="2093913" y="3340100"/>
            <a:ext cx="531812" cy="26193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PP2C</a:t>
            </a:r>
          </a:p>
        </p:txBody>
      </p:sp>
      <p:sp>
        <p:nvSpPr>
          <p:cNvPr id="59611" name="Oval 8751"/>
          <p:cNvSpPr>
            <a:spLocks noChangeAspect="1" noChangeArrowheads="1"/>
          </p:cNvSpPr>
          <p:nvPr/>
        </p:nvSpPr>
        <p:spPr bwMode="auto">
          <a:xfrm>
            <a:off x="2051050" y="39100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612" name="Oval 8752"/>
          <p:cNvSpPr>
            <a:spLocks noChangeAspect="1" noChangeArrowheads="1"/>
          </p:cNvSpPr>
          <p:nvPr/>
        </p:nvSpPr>
        <p:spPr bwMode="auto">
          <a:xfrm>
            <a:off x="2097088" y="326072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315</a:t>
            </a:r>
          </a:p>
        </p:txBody>
      </p:sp>
      <p:sp>
        <p:nvSpPr>
          <p:cNvPr id="59613" name="Oval 8753"/>
          <p:cNvSpPr>
            <a:spLocks noChangeAspect="1" noChangeArrowheads="1"/>
          </p:cNvSpPr>
          <p:nvPr/>
        </p:nvSpPr>
        <p:spPr bwMode="auto">
          <a:xfrm>
            <a:off x="2373313" y="328930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333</a:t>
            </a:r>
          </a:p>
        </p:txBody>
      </p:sp>
      <p:sp>
        <p:nvSpPr>
          <p:cNvPr id="59614" name="Oval 8754"/>
          <p:cNvSpPr>
            <a:spLocks noChangeAspect="1" noChangeArrowheads="1"/>
          </p:cNvSpPr>
          <p:nvPr/>
        </p:nvSpPr>
        <p:spPr bwMode="auto">
          <a:xfrm>
            <a:off x="1384300" y="34337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615" name="Freeform 8755"/>
          <p:cNvSpPr>
            <a:spLocks/>
          </p:cNvSpPr>
          <p:nvPr/>
        </p:nvSpPr>
        <p:spPr bwMode="auto">
          <a:xfrm>
            <a:off x="1687513" y="3073400"/>
            <a:ext cx="2579687" cy="466725"/>
          </a:xfrm>
          <a:custGeom>
            <a:avLst/>
            <a:gdLst>
              <a:gd name="T0" fmla="*/ 1625 w 1625"/>
              <a:gd name="T1" fmla="*/ 422 h 422"/>
              <a:gd name="T2" fmla="*/ 640 w 1625"/>
              <a:gd name="T3" fmla="*/ 16 h 422"/>
              <a:gd name="T4" fmla="*/ 0 w 1625"/>
              <a:gd name="T5" fmla="*/ 323 h 422"/>
              <a:gd name="T6" fmla="*/ 0 60000 65536"/>
              <a:gd name="T7" fmla="*/ 0 60000 65536"/>
              <a:gd name="T8" fmla="*/ 0 60000 65536"/>
              <a:gd name="T9" fmla="*/ 0 w 1625"/>
              <a:gd name="T10" fmla="*/ 0 h 422"/>
              <a:gd name="T11" fmla="*/ 1625 w 1625"/>
              <a:gd name="T12" fmla="*/ 422 h 4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25" h="422">
                <a:moveTo>
                  <a:pt x="1625" y="422"/>
                </a:moveTo>
                <a:cubicBezTo>
                  <a:pt x="1268" y="227"/>
                  <a:pt x="911" y="32"/>
                  <a:pt x="640" y="16"/>
                </a:cubicBezTo>
                <a:cubicBezTo>
                  <a:pt x="369" y="0"/>
                  <a:pt x="184" y="161"/>
                  <a:pt x="0" y="323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16" name="Freeform 8756"/>
          <p:cNvSpPr>
            <a:spLocks/>
          </p:cNvSpPr>
          <p:nvPr/>
        </p:nvSpPr>
        <p:spPr bwMode="auto">
          <a:xfrm>
            <a:off x="2332038" y="3148013"/>
            <a:ext cx="1930400" cy="414337"/>
          </a:xfrm>
          <a:custGeom>
            <a:avLst/>
            <a:gdLst>
              <a:gd name="T0" fmla="*/ 1216 w 1216"/>
              <a:gd name="T1" fmla="*/ 322 h 322"/>
              <a:gd name="T2" fmla="*/ 394 w 1216"/>
              <a:gd name="T3" fmla="*/ 34 h 322"/>
              <a:gd name="T4" fmla="*/ 0 w 1216"/>
              <a:gd name="T5" fmla="*/ 120 h 322"/>
              <a:gd name="T6" fmla="*/ 0 60000 65536"/>
              <a:gd name="T7" fmla="*/ 0 60000 65536"/>
              <a:gd name="T8" fmla="*/ 0 60000 65536"/>
              <a:gd name="T9" fmla="*/ 0 w 1216"/>
              <a:gd name="T10" fmla="*/ 0 h 322"/>
              <a:gd name="T11" fmla="*/ 1216 w 1216"/>
              <a:gd name="T12" fmla="*/ 322 h 3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16" h="322">
                <a:moveTo>
                  <a:pt x="1216" y="322"/>
                </a:moveTo>
                <a:cubicBezTo>
                  <a:pt x="1079" y="274"/>
                  <a:pt x="597" y="68"/>
                  <a:pt x="394" y="34"/>
                </a:cubicBezTo>
                <a:cubicBezTo>
                  <a:pt x="191" y="0"/>
                  <a:pt x="82" y="102"/>
                  <a:pt x="0" y="12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17" name="Oval 8757"/>
          <p:cNvSpPr>
            <a:spLocks noChangeAspect="1" noChangeArrowheads="1"/>
          </p:cNvSpPr>
          <p:nvPr/>
        </p:nvSpPr>
        <p:spPr bwMode="auto">
          <a:xfrm flipH="1">
            <a:off x="4333875" y="4918075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618" name="Oval 8758"/>
          <p:cNvSpPr>
            <a:spLocks noChangeAspect="1" noChangeArrowheads="1"/>
          </p:cNvSpPr>
          <p:nvPr/>
        </p:nvSpPr>
        <p:spPr bwMode="auto">
          <a:xfrm flipH="1">
            <a:off x="4359275" y="4829175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619" name="Oval 8759"/>
          <p:cNvSpPr>
            <a:spLocks noChangeAspect="1" noChangeArrowheads="1"/>
          </p:cNvSpPr>
          <p:nvPr/>
        </p:nvSpPr>
        <p:spPr bwMode="auto">
          <a:xfrm flipH="1">
            <a:off x="4759325" y="4824413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99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grpSp>
        <p:nvGrpSpPr>
          <p:cNvPr id="59620" name="Group 8760"/>
          <p:cNvGrpSpPr>
            <a:grpSpLocks/>
          </p:cNvGrpSpPr>
          <p:nvPr/>
        </p:nvGrpSpPr>
        <p:grpSpPr bwMode="auto">
          <a:xfrm>
            <a:off x="1389063" y="4851400"/>
            <a:ext cx="1004887" cy="538163"/>
            <a:chOff x="3442" y="3390"/>
            <a:chExt cx="633" cy="339"/>
          </a:xfrm>
        </p:grpSpPr>
        <p:sp>
          <p:nvSpPr>
            <p:cNvPr id="59886" name="Freeform 8761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87" name="Text Box 8762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59888" name="Text Box 8763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59889" name="Text Box 8764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10813" name="Oval 8765"/>
          <p:cNvSpPr>
            <a:spLocks noChangeAspect="1" noChangeArrowheads="1"/>
          </p:cNvSpPr>
          <p:nvPr/>
        </p:nvSpPr>
        <p:spPr bwMode="auto">
          <a:xfrm>
            <a:off x="2114550" y="4743450"/>
            <a:ext cx="531813" cy="26193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PP2C</a:t>
            </a:r>
          </a:p>
        </p:txBody>
      </p:sp>
      <p:sp>
        <p:nvSpPr>
          <p:cNvPr id="59622" name="Oval 8766"/>
          <p:cNvSpPr>
            <a:spLocks noChangeAspect="1" noChangeArrowheads="1"/>
          </p:cNvSpPr>
          <p:nvPr/>
        </p:nvSpPr>
        <p:spPr bwMode="auto">
          <a:xfrm>
            <a:off x="2071688" y="53133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623" name="Oval 8767"/>
          <p:cNvSpPr>
            <a:spLocks noChangeAspect="1" noChangeArrowheads="1"/>
          </p:cNvSpPr>
          <p:nvPr/>
        </p:nvSpPr>
        <p:spPr bwMode="auto">
          <a:xfrm>
            <a:off x="2117725" y="46640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315</a:t>
            </a:r>
          </a:p>
        </p:txBody>
      </p:sp>
      <p:sp>
        <p:nvSpPr>
          <p:cNvPr id="59624" name="Oval 8768"/>
          <p:cNvSpPr>
            <a:spLocks noChangeAspect="1" noChangeArrowheads="1"/>
          </p:cNvSpPr>
          <p:nvPr/>
        </p:nvSpPr>
        <p:spPr bwMode="auto">
          <a:xfrm>
            <a:off x="2393950" y="469265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333</a:t>
            </a:r>
          </a:p>
        </p:txBody>
      </p:sp>
      <p:sp>
        <p:nvSpPr>
          <p:cNvPr id="59625" name="Oval 8769"/>
          <p:cNvSpPr>
            <a:spLocks noChangeAspect="1" noChangeArrowheads="1"/>
          </p:cNvSpPr>
          <p:nvPr/>
        </p:nvSpPr>
        <p:spPr bwMode="auto">
          <a:xfrm>
            <a:off x="1404938" y="48371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626" name="Line 8770"/>
          <p:cNvSpPr>
            <a:spLocks noChangeShapeType="1"/>
          </p:cNvSpPr>
          <p:nvPr/>
        </p:nvSpPr>
        <p:spPr bwMode="auto">
          <a:xfrm>
            <a:off x="1895475" y="4078288"/>
            <a:ext cx="0" cy="727075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27" name="Line 8771"/>
          <p:cNvSpPr>
            <a:spLocks noChangeShapeType="1"/>
          </p:cNvSpPr>
          <p:nvPr/>
        </p:nvSpPr>
        <p:spPr bwMode="auto">
          <a:xfrm>
            <a:off x="4684713" y="4089400"/>
            <a:ext cx="0" cy="711200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28" name="Group 8772"/>
          <p:cNvGrpSpPr>
            <a:grpSpLocks/>
          </p:cNvGrpSpPr>
          <p:nvPr/>
        </p:nvGrpSpPr>
        <p:grpSpPr bwMode="auto">
          <a:xfrm>
            <a:off x="6338888" y="344488"/>
            <a:ext cx="476250" cy="1019175"/>
            <a:chOff x="410" y="222"/>
            <a:chExt cx="300" cy="642"/>
          </a:xfrm>
        </p:grpSpPr>
        <p:sp>
          <p:nvSpPr>
            <p:cNvPr id="59883" name="AutoShape 8773"/>
            <p:cNvSpPr>
              <a:spLocks noChangeArrowheads="1"/>
            </p:cNvSpPr>
            <p:nvPr/>
          </p:nvSpPr>
          <p:spPr bwMode="auto">
            <a:xfrm>
              <a:off x="476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84" name="AutoShape 8774"/>
            <p:cNvSpPr>
              <a:spLocks noChangeArrowheads="1"/>
            </p:cNvSpPr>
            <p:nvPr/>
          </p:nvSpPr>
          <p:spPr bwMode="auto">
            <a:xfrm>
              <a:off x="577" y="396"/>
              <a:ext cx="56" cy="4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85" name="Oval 8775"/>
            <p:cNvSpPr>
              <a:spLocks noChangeArrowheads="1"/>
            </p:cNvSpPr>
            <p:nvPr/>
          </p:nvSpPr>
          <p:spPr bwMode="auto">
            <a:xfrm>
              <a:off x="410" y="222"/>
              <a:ext cx="300" cy="198"/>
            </a:xfrm>
            <a:prstGeom prst="ellipse">
              <a:avLst/>
            </a:prstGeom>
            <a:gradFill rotWithShape="1">
              <a:gsLst>
                <a:gs pos="0">
                  <a:srgbClr val="405500"/>
                </a:gs>
                <a:gs pos="50000">
                  <a:srgbClr val="8AB800"/>
                </a:gs>
                <a:gs pos="100000">
                  <a:srgbClr val="4055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10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GF</a:t>
              </a:r>
            </a:p>
          </p:txBody>
        </p:sp>
      </p:grpSp>
      <p:sp>
        <p:nvSpPr>
          <p:cNvPr id="59629" name="Oval 8776"/>
          <p:cNvSpPr>
            <a:spLocks noChangeAspect="1" noChangeArrowheads="1"/>
          </p:cNvSpPr>
          <p:nvPr/>
        </p:nvSpPr>
        <p:spPr bwMode="auto">
          <a:xfrm flipH="1">
            <a:off x="5700713" y="871538"/>
            <a:ext cx="344487" cy="239712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Akt1/2</a:t>
            </a:r>
          </a:p>
        </p:txBody>
      </p:sp>
      <p:sp>
        <p:nvSpPr>
          <p:cNvPr id="59630" name="Oval 8777"/>
          <p:cNvSpPr>
            <a:spLocks noChangeAspect="1" noChangeArrowheads="1"/>
          </p:cNvSpPr>
          <p:nvPr/>
        </p:nvSpPr>
        <p:spPr bwMode="auto">
          <a:xfrm flipH="1">
            <a:off x="6467475" y="906463"/>
            <a:ext cx="336550" cy="217487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ea typeface="ＭＳ Ｐゴシック" charset="0"/>
                <a:cs typeface="Arial" charset="0"/>
              </a:rPr>
              <a:t>IRS2</a:t>
            </a:r>
          </a:p>
        </p:txBody>
      </p:sp>
      <p:sp>
        <p:nvSpPr>
          <p:cNvPr id="59631" name="Oval 8778"/>
          <p:cNvSpPr>
            <a:spLocks noChangeAspect="1" noChangeArrowheads="1"/>
          </p:cNvSpPr>
          <p:nvPr/>
        </p:nvSpPr>
        <p:spPr bwMode="auto">
          <a:xfrm flipH="1">
            <a:off x="6272213" y="957263"/>
            <a:ext cx="377825" cy="239712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Arial" charset="0"/>
              </a:rPr>
              <a:t>PI3K</a:t>
            </a:r>
          </a:p>
        </p:txBody>
      </p:sp>
      <p:sp>
        <p:nvSpPr>
          <p:cNvPr id="59632" name="Oval 8779"/>
          <p:cNvSpPr>
            <a:spLocks noChangeAspect="1" noChangeArrowheads="1"/>
          </p:cNvSpPr>
          <p:nvPr/>
        </p:nvSpPr>
        <p:spPr bwMode="auto">
          <a:xfrm flipH="1">
            <a:off x="6040438" y="912813"/>
            <a:ext cx="307975" cy="188912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PDK</a:t>
            </a:r>
          </a:p>
        </p:txBody>
      </p:sp>
      <p:sp>
        <p:nvSpPr>
          <p:cNvPr id="59633" name="Freeform 8780"/>
          <p:cNvSpPr>
            <a:spLocks/>
          </p:cNvSpPr>
          <p:nvPr/>
        </p:nvSpPr>
        <p:spPr bwMode="auto">
          <a:xfrm>
            <a:off x="5578475" y="1138238"/>
            <a:ext cx="295275" cy="60325"/>
          </a:xfrm>
          <a:custGeom>
            <a:avLst/>
            <a:gdLst>
              <a:gd name="T0" fmla="*/ 186 w 186"/>
              <a:gd name="T1" fmla="*/ 0 h 38"/>
              <a:gd name="T2" fmla="*/ 61 w 186"/>
              <a:gd name="T3" fmla="*/ 38 h 38"/>
              <a:gd name="T4" fmla="*/ 0 w 186"/>
              <a:gd name="T5" fmla="*/ 3 h 38"/>
              <a:gd name="T6" fmla="*/ 0 60000 65536"/>
              <a:gd name="T7" fmla="*/ 0 60000 65536"/>
              <a:gd name="T8" fmla="*/ 0 60000 65536"/>
              <a:gd name="T9" fmla="*/ 0 w 186"/>
              <a:gd name="T10" fmla="*/ 0 h 38"/>
              <a:gd name="T11" fmla="*/ 186 w 186"/>
              <a:gd name="T12" fmla="*/ 38 h 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38">
                <a:moveTo>
                  <a:pt x="186" y="0"/>
                </a:moveTo>
                <a:cubicBezTo>
                  <a:pt x="139" y="19"/>
                  <a:pt x="92" y="38"/>
                  <a:pt x="61" y="38"/>
                </a:cubicBezTo>
                <a:cubicBezTo>
                  <a:pt x="30" y="38"/>
                  <a:pt x="15" y="20"/>
                  <a:pt x="0" y="3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34" name="Group 8781"/>
          <p:cNvGrpSpPr>
            <a:grpSpLocks/>
          </p:cNvGrpSpPr>
          <p:nvPr/>
        </p:nvGrpSpPr>
        <p:grpSpPr bwMode="auto">
          <a:xfrm>
            <a:off x="7335838" y="4737100"/>
            <a:ext cx="974725" cy="939800"/>
            <a:chOff x="5083" y="928"/>
            <a:chExt cx="614" cy="592"/>
          </a:xfrm>
        </p:grpSpPr>
        <p:grpSp>
          <p:nvGrpSpPr>
            <p:cNvPr id="59829" name="Group 8782"/>
            <p:cNvGrpSpPr>
              <a:grpSpLocks/>
            </p:cNvGrpSpPr>
            <p:nvPr/>
          </p:nvGrpSpPr>
          <p:grpSpPr bwMode="auto">
            <a:xfrm>
              <a:off x="5083" y="928"/>
              <a:ext cx="614" cy="592"/>
              <a:chOff x="1042" y="1920"/>
              <a:chExt cx="614" cy="592"/>
            </a:xfrm>
          </p:grpSpPr>
          <p:sp>
            <p:nvSpPr>
              <p:cNvPr id="59831" name="Oval 8783"/>
              <p:cNvSpPr>
                <a:spLocks noChangeArrowheads="1"/>
              </p:cNvSpPr>
              <p:nvPr/>
            </p:nvSpPr>
            <p:spPr bwMode="auto">
              <a:xfrm>
                <a:off x="1042" y="1920"/>
                <a:ext cx="614" cy="59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59832" name="Group 8784"/>
              <p:cNvGrpSpPr>
                <a:grpSpLocks/>
              </p:cNvGrpSpPr>
              <p:nvPr/>
            </p:nvGrpSpPr>
            <p:grpSpPr bwMode="auto">
              <a:xfrm>
                <a:off x="1063" y="1960"/>
                <a:ext cx="570" cy="534"/>
                <a:chOff x="173" y="1339"/>
                <a:chExt cx="570" cy="534"/>
              </a:xfrm>
            </p:grpSpPr>
            <p:sp>
              <p:nvSpPr>
                <p:cNvPr id="59833" name="AutoShape 8785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54" y="156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34" name="AutoShape 8786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24" y="1506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35" name="Oval 8787"/>
                <p:cNvSpPr>
                  <a:spLocks noChangeAspect="1" noChangeArrowheads="1"/>
                </p:cNvSpPr>
                <p:nvPr/>
              </p:nvSpPr>
              <p:spPr bwMode="auto">
                <a:xfrm rot="3618376" flipH="1">
                  <a:off x="234" y="152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36" name="Oval 8788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348" y="155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37" name="Oval 8789"/>
                <p:cNvSpPr>
                  <a:spLocks noChangeAspect="1" noChangeArrowheads="1"/>
                </p:cNvSpPr>
                <p:nvPr/>
              </p:nvSpPr>
              <p:spPr bwMode="auto">
                <a:xfrm rot="-2464731">
                  <a:off x="173" y="1510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38" name="AutoShape 8790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18" y="1484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39" name="AutoShape 8791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65" y="1367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40" name="Oval 8792"/>
                <p:cNvSpPr>
                  <a:spLocks noChangeAspect="1" noChangeArrowheads="1"/>
                </p:cNvSpPr>
                <p:nvPr/>
              </p:nvSpPr>
              <p:spPr bwMode="auto">
                <a:xfrm rot="6641554" flipH="1">
                  <a:off x="344" y="1393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41" name="Oval 8793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88" y="1509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rot="10800000"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42" name="Oval 8794"/>
                <p:cNvSpPr>
                  <a:spLocks noChangeAspect="1" noChangeArrowheads="1"/>
                </p:cNvSpPr>
                <p:nvPr/>
              </p:nvSpPr>
              <p:spPr bwMode="auto">
                <a:xfrm rot="558446">
                  <a:off x="314" y="1339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43" name="AutoShape 8795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38" y="1496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44" name="AutoShape 8796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531" y="1379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45" name="Oval 8797"/>
                <p:cNvSpPr>
                  <a:spLocks noChangeAspect="1" noChangeArrowheads="1"/>
                </p:cNvSpPr>
                <p:nvPr/>
              </p:nvSpPr>
              <p:spPr bwMode="auto">
                <a:xfrm rot="-6641554">
                  <a:off x="515" y="1405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46" name="Oval 8798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56" y="1520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47" name="Oval 8799"/>
                <p:cNvSpPr>
                  <a:spLocks noChangeAspect="1" noChangeArrowheads="1"/>
                </p:cNvSpPr>
                <p:nvPr/>
              </p:nvSpPr>
              <p:spPr bwMode="auto">
                <a:xfrm rot="21041554" flipH="1">
                  <a:off x="547" y="1352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48" name="AutoShape 8800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8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49" name="AutoShape 8801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44" y="169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50" name="Oval 8802"/>
                <p:cNvSpPr>
                  <a:spLocks noChangeAspect="1" noChangeArrowheads="1"/>
                </p:cNvSpPr>
                <p:nvPr/>
              </p:nvSpPr>
              <p:spPr bwMode="auto">
                <a:xfrm rot="641554" flipH="1">
                  <a:off x="263" y="167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51" name="Oval 8803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366" y="1604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52" name="Oval 8804"/>
                <p:cNvSpPr>
                  <a:spLocks noChangeAspect="1" noChangeArrowheads="1"/>
                </p:cNvSpPr>
                <p:nvPr/>
              </p:nvSpPr>
              <p:spPr bwMode="auto">
                <a:xfrm rot="-5441554">
                  <a:off x="216" y="171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53" name="AutoShape 8805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5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54" name="AutoShape 8806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644" y="170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55" name="Oval 8807"/>
                <p:cNvSpPr>
                  <a:spLocks noChangeAspect="1" noChangeArrowheads="1"/>
                </p:cNvSpPr>
                <p:nvPr/>
              </p:nvSpPr>
              <p:spPr bwMode="auto">
                <a:xfrm rot="-384327">
                  <a:off x="589" y="168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56" name="Oval 8808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60" y="1602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57" name="Oval 8809"/>
                <p:cNvSpPr>
                  <a:spLocks noChangeAspect="1" noChangeArrowheads="1"/>
                </p:cNvSpPr>
                <p:nvPr/>
              </p:nvSpPr>
              <p:spPr bwMode="auto">
                <a:xfrm rot="5698781" flipH="1">
                  <a:off x="633" y="173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58" name="AutoShape 8810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371" y="169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59" name="AutoShape 8811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02" y="181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60" name="Oval 8812"/>
                <p:cNvSpPr>
                  <a:spLocks noChangeAspect="1" noChangeArrowheads="1"/>
                </p:cNvSpPr>
                <p:nvPr/>
              </p:nvSpPr>
              <p:spPr bwMode="auto">
                <a:xfrm rot="19241554" flipH="1">
                  <a:off x="405" y="1769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61" name="Oval 8813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15" y="162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862" name="Oval 8814"/>
                <p:cNvSpPr>
                  <a:spLocks noChangeAspect="1" noChangeArrowheads="1"/>
                </p:cNvSpPr>
                <p:nvPr/>
              </p:nvSpPr>
              <p:spPr bwMode="auto">
                <a:xfrm rot="-8441554">
                  <a:off x="406" y="18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63" name="AutoShape 8815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484" y="1580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64" name="AutoShape 8816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671" y="152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65" name="Oval 8817"/>
                <p:cNvSpPr>
                  <a:spLocks noChangeAspect="1" noChangeArrowheads="1"/>
                </p:cNvSpPr>
                <p:nvPr/>
              </p:nvSpPr>
              <p:spPr bwMode="auto">
                <a:xfrm rot="-3378864">
                  <a:off x="625" y="153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66" name="Oval 8818"/>
                <p:cNvSpPr>
                  <a:spLocks noChangeAspect="1" noChangeArrowheads="1"/>
                </p:cNvSpPr>
                <p:nvPr/>
              </p:nvSpPr>
              <p:spPr bwMode="auto">
                <a:xfrm rot="2704244" flipH="1">
                  <a:off x="687" y="15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59867" name="Freeform 8819"/>
                <p:cNvSpPr>
                  <a:spLocks noChangeAspect="1"/>
                </p:cNvSpPr>
                <p:nvPr/>
              </p:nvSpPr>
              <p:spPr bwMode="auto">
                <a:xfrm>
                  <a:off x="367" y="1452"/>
                  <a:ext cx="108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68" name="Text Box 882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" y="1434"/>
                  <a:ext cx="159" cy="1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59869" name="Freeform 8821"/>
                <p:cNvSpPr>
                  <a:spLocks noChangeAspect="1"/>
                </p:cNvSpPr>
                <p:nvPr/>
              </p:nvSpPr>
              <p:spPr bwMode="auto">
                <a:xfrm>
                  <a:off x="464" y="1473"/>
                  <a:ext cx="109" cy="105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0" name="Freeform 8822"/>
                <p:cNvSpPr>
                  <a:spLocks noChangeAspect="1"/>
                </p:cNvSpPr>
                <p:nvPr/>
              </p:nvSpPr>
              <p:spPr bwMode="auto">
                <a:xfrm>
                  <a:off x="510" y="1541"/>
                  <a:ext cx="109" cy="105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1" name="Freeform 8823"/>
                <p:cNvSpPr>
                  <a:spLocks noChangeAspect="1"/>
                </p:cNvSpPr>
                <p:nvPr/>
              </p:nvSpPr>
              <p:spPr bwMode="auto">
                <a:xfrm>
                  <a:off x="484" y="1605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2" name="Freeform 8824"/>
                <p:cNvSpPr>
                  <a:spLocks noChangeAspect="1"/>
                </p:cNvSpPr>
                <p:nvPr/>
              </p:nvSpPr>
              <p:spPr bwMode="auto">
                <a:xfrm>
                  <a:off x="404" y="1641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3" name="Freeform 8825"/>
                <p:cNvSpPr>
                  <a:spLocks noChangeAspect="1"/>
                </p:cNvSpPr>
                <p:nvPr/>
              </p:nvSpPr>
              <p:spPr bwMode="auto">
                <a:xfrm>
                  <a:off x="346" y="1611"/>
                  <a:ext cx="109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4" name="Freeform 8826"/>
                <p:cNvSpPr>
                  <a:spLocks noChangeAspect="1"/>
                </p:cNvSpPr>
                <p:nvPr/>
              </p:nvSpPr>
              <p:spPr bwMode="auto">
                <a:xfrm>
                  <a:off x="313" y="1531"/>
                  <a:ext cx="108" cy="104"/>
                </a:xfrm>
                <a:custGeom>
                  <a:avLst/>
                  <a:gdLst>
                    <a:gd name="T0" fmla="*/ 98 w 181"/>
                    <a:gd name="T1" fmla="*/ 171 h 173"/>
                    <a:gd name="T2" fmla="*/ 181 w 181"/>
                    <a:gd name="T3" fmla="*/ 87 h 173"/>
                    <a:gd name="T4" fmla="*/ 90 w 181"/>
                    <a:gd name="T5" fmla="*/ 3 h 173"/>
                    <a:gd name="T6" fmla="*/ 3 w 181"/>
                    <a:gd name="T7" fmla="*/ 72 h 173"/>
                    <a:gd name="T8" fmla="*/ 15 w 181"/>
                    <a:gd name="T9" fmla="*/ 135 h 173"/>
                    <a:gd name="T10" fmla="*/ 82 w 181"/>
                    <a:gd name="T11" fmla="*/ 93 h 173"/>
                    <a:gd name="T12" fmla="*/ 28 w 181"/>
                    <a:gd name="T13" fmla="*/ 150 h 173"/>
                    <a:gd name="T14" fmla="*/ 98 w 181"/>
                    <a:gd name="T15" fmla="*/ 171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59875" name="Text Box 88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65" y="1591"/>
                  <a:ext cx="159" cy="1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59876" name="Oval 8828"/>
                <p:cNvSpPr>
                  <a:spLocks noChangeAspect="1" noChangeArrowheads="1"/>
                </p:cNvSpPr>
                <p:nvPr/>
              </p:nvSpPr>
              <p:spPr bwMode="auto">
                <a:xfrm>
                  <a:off x="278" y="1376"/>
                  <a:ext cx="79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77" name="Oval 8829"/>
                <p:cNvSpPr>
                  <a:spLocks noChangeAspect="1" noChangeArrowheads="1"/>
                </p:cNvSpPr>
                <p:nvPr/>
              </p:nvSpPr>
              <p:spPr bwMode="auto">
                <a:xfrm>
                  <a:off x="574" y="1390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78" name="Oval 8830"/>
                <p:cNvSpPr>
                  <a:spLocks noChangeAspect="1" noChangeArrowheads="1"/>
                </p:cNvSpPr>
                <p:nvPr/>
              </p:nvSpPr>
              <p:spPr bwMode="auto">
                <a:xfrm>
                  <a:off x="661" y="1565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79" name="Oval 8831"/>
                <p:cNvSpPr>
                  <a:spLocks noChangeAspect="1" noChangeArrowheads="1"/>
                </p:cNvSpPr>
                <p:nvPr/>
              </p:nvSpPr>
              <p:spPr bwMode="auto">
                <a:xfrm>
                  <a:off x="580" y="1727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80" name="Oval 8832"/>
                <p:cNvSpPr>
                  <a:spLocks noChangeAspect="1" noChangeArrowheads="1"/>
                </p:cNvSpPr>
                <p:nvPr/>
              </p:nvSpPr>
              <p:spPr bwMode="auto">
                <a:xfrm>
                  <a:off x="448" y="1790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81" name="Oval 8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57" y="1717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59882" name="Oval 8834"/>
                <p:cNvSpPr>
                  <a:spLocks noChangeAspect="1" noChangeArrowheads="1"/>
                </p:cNvSpPr>
                <p:nvPr/>
              </p:nvSpPr>
              <p:spPr bwMode="auto">
                <a:xfrm>
                  <a:off x="190" y="1546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</p:grpSp>
        </p:grpSp>
        <p:sp>
          <p:nvSpPr>
            <p:cNvPr id="59830" name="Text Box 8835"/>
            <p:cNvSpPr txBox="1">
              <a:spLocks noChangeArrowheads="1"/>
            </p:cNvSpPr>
            <p:nvPr/>
          </p:nvSpPr>
          <p:spPr bwMode="auto">
            <a:xfrm>
              <a:off x="5210" y="1268"/>
              <a:ext cx="374" cy="12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600" smtClean="0">
                  <a:solidFill>
                    <a:srgbClr val="FF0000"/>
                  </a:solidFill>
                  <a:cs typeface="Arial" charset="0"/>
                </a:rPr>
                <a:t>Apoptosis</a:t>
              </a:r>
            </a:p>
          </p:txBody>
        </p:sp>
      </p:grpSp>
      <p:grpSp>
        <p:nvGrpSpPr>
          <p:cNvPr id="59635" name="Group 8836"/>
          <p:cNvGrpSpPr>
            <a:grpSpLocks/>
          </p:cNvGrpSpPr>
          <p:nvPr/>
        </p:nvGrpSpPr>
        <p:grpSpPr bwMode="auto">
          <a:xfrm>
            <a:off x="1404938" y="1136650"/>
            <a:ext cx="936625" cy="850900"/>
            <a:chOff x="4738" y="1349"/>
            <a:chExt cx="590" cy="536"/>
          </a:xfrm>
        </p:grpSpPr>
        <p:sp>
          <p:nvSpPr>
            <p:cNvPr id="59819" name="Oval 8837"/>
            <p:cNvSpPr>
              <a:spLocks noChangeAspect="1" noChangeArrowheads="1"/>
            </p:cNvSpPr>
            <p:nvPr/>
          </p:nvSpPr>
          <p:spPr bwMode="auto">
            <a:xfrm>
              <a:off x="4791" y="1369"/>
              <a:ext cx="516" cy="493"/>
            </a:xfrm>
            <a:prstGeom prst="ellipse">
              <a:avLst/>
            </a:prstGeom>
            <a:gradFill rotWithShape="1">
              <a:gsLst>
                <a:gs pos="0">
                  <a:srgbClr val="DEFFCD"/>
                </a:gs>
                <a:gs pos="100000">
                  <a:srgbClr val="C0DCB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20" name="AutoShape 8838"/>
            <p:cNvSpPr>
              <a:spLocks noChangeAspect="1" noChangeArrowheads="1"/>
            </p:cNvSpPr>
            <p:nvPr/>
          </p:nvSpPr>
          <p:spPr bwMode="auto">
            <a:xfrm rot="-358625" flipH="1" flipV="1">
              <a:off x="4824" y="1349"/>
              <a:ext cx="493" cy="522"/>
            </a:xfrm>
            <a:custGeom>
              <a:avLst/>
              <a:gdLst>
                <a:gd name="T0" fmla="*/ 1 w 21600"/>
                <a:gd name="T1" fmla="*/ 279 h 21600"/>
                <a:gd name="T2" fmla="*/ 245 w 21600"/>
                <a:gd name="T3" fmla="*/ 504 h 21600"/>
                <a:gd name="T4" fmla="*/ 35 w 21600"/>
                <a:gd name="T5" fmla="*/ 277 h 21600"/>
                <a:gd name="T6" fmla="*/ 201 w 21600"/>
                <a:gd name="T7" fmla="*/ -62 h 21600"/>
                <a:gd name="T8" fmla="*/ 290 w 21600"/>
                <a:gd name="T9" fmla="*/ 8 h 21600"/>
                <a:gd name="T10" fmla="*/ 224 w 21600"/>
                <a:gd name="T11" fmla="*/ 10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5 w 21600"/>
                <a:gd name="T19" fmla="*/ 3145 h 21600"/>
                <a:gd name="T20" fmla="*/ 18445 w 21600"/>
                <a:gd name="T21" fmla="*/ 18455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9416" y="1602"/>
                  </a:moveTo>
                  <a:cubicBezTo>
                    <a:pt x="4864" y="2287"/>
                    <a:pt x="1498" y="6197"/>
                    <a:pt x="1498" y="10799"/>
                  </a:cubicBezTo>
                  <a:cubicBezTo>
                    <a:pt x="1498" y="15908"/>
                    <a:pt x="5619" y="20061"/>
                    <a:pt x="10727" y="20100"/>
                  </a:cubicBezTo>
                  <a:lnTo>
                    <a:pt x="10716" y="21599"/>
                  </a:lnTo>
                  <a:cubicBezTo>
                    <a:pt x="4784" y="21553"/>
                    <a:pt x="0" y="16731"/>
                    <a:pt x="0" y="10800"/>
                  </a:cubicBezTo>
                  <a:cubicBezTo>
                    <a:pt x="0" y="5455"/>
                    <a:pt x="3908" y="915"/>
                    <a:pt x="9193" y="120"/>
                  </a:cubicBezTo>
                  <a:lnTo>
                    <a:pt x="8791" y="-2550"/>
                  </a:lnTo>
                  <a:lnTo>
                    <a:pt x="12716" y="347"/>
                  </a:lnTo>
                  <a:lnTo>
                    <a:pt x="9817" y="4272"/>
                  </a:lnTo>
                  <a:lnTo>
                    <a:pt x="9416" y="1602"/>
                  </a:lnTo>
                  <a:close/>
                </a:path>
              </a:pathLst>
            </a:custGeom>
            <a:gradFill rotWithShape="1">
              <a:gsLst>
                <a:gs pos="0">
                  <a:srgbClr val="66FF33"/>
                </a:gs>
                <a:gs pos="100000">
                  <a:srgbClr val="B2B2B2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21" name="Text Box 8839"/>
            <p:cNvSpPr txBox="1">
              <a:spLocks noChangeAspect="1" noChangeArrowheads="1"/>
            </p:cNvSpPr>
            <p:nvPr/>
          </p:nvSpPr>
          <p:spPr bwMode="auto">
            <a:xfrm>
              <a:off x="5106" y="1479"/>
              <a:ext cx="2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G1</a:t>
              </a:r>
            </a:p>
          </p:txBody>
        </p:sp>
        <p:sp>
          <p:nvSpPr>
            <p:cNvPr id="59822" name="AutoShape 8840"/>
            <p:cNvSpPr>
              <a:spLocks noChangeAspect="1" noChangeArrowheads="1"/>
            </p:cNvSpPr>
            <p:nvPr/>
          </p:nvSpPr>
          <p:spPr bwMode="auto">
            <a:xfrm rot="-3194978">
              <a:off x="4782" y="1378"/>
              <a:ext cx="501" cy="514"/>
            </a:xfrm>
            <a:custGeom>
              <a:avLst/>
              <a:gdLst>
                <a:gd name="T0" fmla="*/ 0 w 21600"/>
                <a:gd name="T1" fmla="*/ 252 h 21600"/>
                <a:gd name="T2" fmla="*/ 76 w 21600"/>
                <a:gd name="T3" fmla="*/ 412 h 21600"/>
                <a:gd name="T4" fmla="*/ 39 w 21600"/>
                <a:gd name="T5" fmla="*/ 253 h 21600"/>
                <a:gd name="T6" fmla="*/ 21 w 21600"/>
                <a:gd name="T7" fmla="*/ 38 h 21600"/>
                <a:gd name="T8" fmla="*/ 138 w 21600"/>
                <a:gd name="T9" fmla="*/ 34 h 21600"/>
                <a:gd name="T10" fmla="*/ 142 w 21600"/>
                <a:gd name="T11" fmla="*/ 15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7 w 21600"/>
                <a:gd name="T19" fmla="*/ 3152 h 21600"/>
                <a:gd name="T20" fmla="*/ 18453 w 21600"/>
                <a:gd name="T21" fmla="*/ 1844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4138" y="4593"/>
                  </a:moveTo>
                  <a:cubicBezTo>
                    <a:pt x="2568" y="6278"/>
                    <a:pt x="1694" y="8496"/>
                    <a:pt x="1694" y="10799"/>
                  </a:cubicBezTo>
                  <a:cubicBezTo>
                    <a:pt x="1694" y="12986"/>
                    <a:pt x="2481" y="15099"/>
                    <a:pt x="3911" y="16753"/>
                  </a:cubicBezTo>
                  <a:lnTo>
                    <a:pt x="2628" y="17861"/>
                  </a:lnTo>
                  <a:cubicBezTo>
                    <a:pt x="933" y="15899"/>
                    <a:pt x="0" y="13393"/>
                    <a:pt x="0" y="10800"/>
                  </a:cubicBezTo>
                  <a:cubicBezTo>
                    <a:pt x="0" y="8067"/>
                    <a:pt x="1035" y="5436"/>
                    <a:pt x="2898" y="3437"/>
                  </a:cubicBezTo>
                  <a:lnTo>
                    <a:pt x="922" y="1597"/>
                  </a:lnTo>
                  <a:lnTo>
                    <a:pt x="5935" y="1419"/>
                  </a:lnTo>
                  <a:lnTo>
                    <a:pt x="6113" y="6433"/>
                  </a:lnTo>
                  <a:lnTo>
                    <a:pt x="4138" y="4593"/>
                  </a:lnTo>
                  <a:close/>
                </a:path>
              </a:pathLst>
            </a:custGeom>
            <a:gradFill rotWithShape="1">
              <a:gsLst>
                <a:gs pos="0">
                  <a:srgbClr val="CC3300"/>
                </a:gs>
                <a:gs pos="100000">
                  <a:srgbClr val="99FF66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23" name="Text Box 8841"/>
            <p:cNvSpPr txBox="1">
              <a:spLocks noChangeAspect="1" noChangeArrowheads="1"/>
            </p:cNvSpPr>
            <p:nvPr/>
          </p:nvSpPr>
          <p:spPr bwMode="auto">
            <a:xfrm>
              <a:off x="4872" y="1711"/>
              <a:ext cx="1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S</a:t>
              </a:r>
            </a:p>
          </p:txBody>
        </p:sp>
        <p:sp>
          <p:nvSpPr>
            <p:cNvPr id="59824" name="AutoShape 8842"/>
            <p:cNvSpPr>
              <a:spLocks noChangeAspect="1" noChangeArrowheads="1"/>
            </p:cNvSpPr>
            <p:nvPr/>
          </p:nvSpPr>
          <p:spPr bwMode="auto">
            <a:xfrm rot="1552238">
              <a:off x="4771" y="1365"/>
              <a:ext cx="495" cy="508"/>
            </a:xfrm>
            <a:custGeom>
              <a:avLst/>
              <a:gdLst>
                <a:gd name="T0" fmla="*/ 0 w 21600"/>
                <a:gd name="T1" fmla="*/ 247 h 21600"/>
                <a:gd name="T2" fmla="*/ 29 w 21600"/>
                <a:gd name="T3" fmla="*/ 326 h 21600"/>
                <a:gd name="T4" fmla="*/ 36 w 21600"/>
                <a:gd name="T5" fmla="*/ 248 h 21600"/>
                <a:gd name="T6" fmla="*/ -41 w 21600"/>
                <a:gd name="T7" fmla="*/ 139 h 21600"/>
                <a:gd name="T8" fmla="*/ 62 w 21600"/>
                <a:gd name="T9" fmla="*/ 93 h 21600"/>
                <a:gd name="T10" fmla="*/ 108 w 21600"/>
                <a:gd name="T11" fmla="*/ 199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2 w 21600"/>
                <a:gd name="T19" fmla="*/ 3146 h 21600"/>
                <a:gd name="T20" fmla="*/ 18458 w 21600"/>
                <a:gd name="T21" fmla="*/ 18454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188" y="7466"/>
                  </a:moveTo>
                  <a:cubicBezTo>
                    <a:pt x="1777" y="8529"/>
                    <a:pt x="1565" y="9659"/>
                    <a:pt x="1565" y="10799"/>
                  </a:cubicBezTo>
                  <a:cubicBezTo>
                    <a:pt x="1565" y="11763"/>
                    <a:pt x="1716" y="12721"/>
                    <a:pt x="2013" y="13638"/>
                  </a:cubicBezTo>
                  <a:lnTo>
                    <a:pt x="522" y="14120"/>
                  </a:lnTo>
                  <a:cubicBezTo>
                    <a:pt x="176" y="13047"/>
                    <a:pt x="0" y="11927"/>
                    <a:pt x="0" y="10800"/>
                  </a:cubicBezTo>
                  <a:cubicBezTo>
                    <a:pt x="0" y="9466"/>
                    <a:pt x="246" y="8144"/>
                    <a:pt x="728" y="6900"/>
                  </a:cubicBezTo>
                  <a:lnTo>
                    <a:pt x="-1790" y="5926"/>
                  </a:lnTo>
                  <a:lnTo>
                    <a:pt x="2716" y="3935"/>
                  </a:lnTo>
                  <a:lnTo>
                    <a:pt x="4706" y="8441"/>
                  </a:lnTo>
                  <a:lnTo>
                    <a:pt x="2188" y="7466"/>
                  </a:lnTo>
                  <a:close/>
                </a:path>
              </a:pathLst>
            </a:custGeom>
            <a:gradFill rotWithShape="1">
              <a:gsLst>
                <a:gs pos="0">
                  <a:srgbClr val="808000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25" name="Text Box 8843"/>
            <p:cNvSpPr txBox="1">
              <a:spLocks noChangeAspect="1" noChangeArrowheads="1"/>
            </p:cNvSpPr>
            <p:nvPr/>
          </p:nvSpPr>
          <p:spPr bwMode="auto">
            <a:xfrm>
              <a:off x="4775" y="1479"/>
              <a:ext cx="2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G2</a:t>
              </a:r>
            </a:p>
          </p:txBody>
        </p:sp>
        <p:sp>
          <p:nvSpPr>
            <p:cNvPr id="59826" name="AutoShape 8844"/>
            <p:cNvSpPr>
              <a:spLocks noChangeAspect="1" noChangeArrowheads="1"/>
            </p:cNvSpPr>
            <p:nvPr/>
          </p:nvSpPr>
          <p:spPr bwMode="auto">
            <a:xfrm rot="3265027">
              <a:off x="4744" y="1358"/>
              <a:ext cx="496" cy="508"/>
            </a:xfrm>
            <a:custGeom>
              <a:avLst/>
              <a:gdLst>
                <a:gd name="T0" fmla="*/ 20 w 21600"/>
                <a:gd name="T1" fmla="*/ 154 h 21600"/>
                <a:gd name="T2" fmla="*/ 30 w 21600"/>
                <a:gd name="T3" fmla="*/ 179 h 21600"/>
                <a:gd name="T4" fmla="*/ 54 w 21600"/>
                <a:gd name="T5" fmla="*/ 169 h 21600"/>
                <a:gd name="T6" fmla="*/ -26 w 21600"/>
                <a:gd name="T7" fmla="*/ 106 h 21600"/>
                <a:gd name="T8" fmla="*/ 82 w 21600"/>
                <a:gd name="T9" fmla="*/ 72 h 21600"/>
                <a:gd name="T10" fmla="*/ 116 w 21600"/>
                <a:gd name="T11" fmla="*/ 18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9 w 21600"/>
                <a:gd name="T19" fmla="*/ 3146 h 21600"/>
                <a:gd name="T20" fmla="*/ 18421 w 21600"/>
                <a:gd name="T21" fmla="*/ 18454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651" y="6512"/>
                  </a:moveTo>
                  <a:cubicBezTo>
                    <a:pt x="2421" y="6949"/>
                    <a:pt x="2226" y="7404"/>
                    <a:pt x="2069" y="7873"/>
                  </a:cubicBezTo>
                  <a:lnTo>
                    <a:pt x="559" y="7367"/>
                  </a:lnTo>
                  <a:cubicBezTo>
                    <a:pt x="744" y="6817"/>
                    <a:pt x="972" y="6283"/>
                    <a:pt x="1242" y="5770"/>
                  </a:cubicBezTo>
                  <a:lnTo>
                    <a:pt x="-1147" y="4513"/>
                  </a:lnTo>
                  <a:lnTo>
                    <a:pt x="3574" y="3047"/>
                  </a:lnTo>
                  <a:lnTo>
                    <a:pt x="5040" y="7769"/>
                  </a:lnTo>
                  <a:lnTo>
                    <a:pt x="2651" y="6512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27" name="Text Box 8845"/>
            <p:cNvSpPr txBox="1">
              <a:spLocks noChangeAspect="1" noChangeArrowheads="1"/>
            </p:cNvSpPr>
            <p:nvPr/>
          </p:nvSpPr>
          <p:spPr bwMode="auto">
            <a:xfrm>
              <a:off x="4942" y="1396"/>
              <a:ext cx="18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cs typeface="Arial" charset="0"/>
                </a:rPr>
                <a:t>M</a:t>
              </a:r>
            </a:p>
          </p:txBody>
        </p:sp>
        <p:sp>
          <p:nvSpPr>
            <p:cNvPr id="59828" name="Text Box 8846"/>
            <p:cNvSpPr txBox="1">
              <a:spLocks noChangeAspect="1" noChangeArrowheads="1"/>
            </p:cNvSpPr>
            <p:nvPr/>
          </p:nvSpPr>
          <p:spPr bwMode="auto">
            <a:xfrm>
              <a:off x="4791" y="1588"/>
              <a:ext cx="510" cy="15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9900"/>
              </a:solidFill>
              <a:miter lim="800000"/>
              <a:headEnd/>
              <a:tailEnd/>
            </a:ln>
          </p:spPr>
          <p:txBody>
            <a:bodyPr wrap="none" lIns="91425" tIns="45713" rIns="91425" bIns="45713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009900"/>
                  </a:solidFill>
                  <a:cs typeface="Arial" charset="0"/>
                </a:rPr>
                <a:t>Proliferation</a:t>
              </a:r>
            </a:p>
          </p:txBody>
        </p:sp>
      </p:grpSp>
      <p:grpSp>
        <p:nvGrpSpPr>
          <p:cNvPr id="59636" name="Group 8847"/>
          <p:cNvGrpSpPr>
            <a:grpSpLocks/>
          </p:cNvGrpSpPr>
          <p:nvPr/>
        </p:nvGrpSpPr>
        <p:grpSpPr bwMode="auto">
          <a:xfrm>
            <a:off x="3243263" y="4846638"/>
            <a:ext cx="500062" cy="296862"/>
            <a:chOff x="137" y="2117"/>
            <a:chExt cx="273" cy="167"/>
          </a:xfrm>
        </p:grpSpPr>
        <p:sp>
          <p:nvSpPr>
            <p:cNvPr id="59817" name="Freeform 8848"/>
            <p:cNvSpPr>
              <a:spLocks noChangeAspect="1"/>
            </p:cNvSpPr>
            <p:nvPr/>
          </p:nvSpPr>
          <p:spPr bwMode="auto">
            <a:xfrm>
              <a:off x="149" y="2117"/>
              <a:ext cx="248" cy="163"/>
            </a:xfrm>
            <a:custGeom>
              <a:avLst/>
              <a:gdLst>
                <a:gd name="T0" fmla="*/ 1721 w 3429"/>
                <a:gd name="T1" fmla="*/ 1126 h 2259"/>
                <a:gd name="T2" fmla="*/ 1465 w 3429"/>
                <a:gd name="T3" fmla="*/ 3 h 2259"/>
                <a:gd name="T4" fmla="*/ 9 w 3429"/>
                <a:gd name="T5" fmla="*/ 1139 h 2259"/>
                <a:gd name="T6" fmla="*/ 1727 w 3429"/>
                <a:gd name="T7" fmla="*/ 2256 h 2259"/>
                <a:gd name="T8" fmla="*/ 3426 w 3429"/>
                <a:gd name="T9" fmla="*/ 1130 h 2259"/>
                <a:gd name="T10" fmla="*/ 1977 w 3429"/>
                <a:gd name="T11" fmla="*/ 0 h 2259"/>
                <a:gd name="T12" fmla="*/ 1721 w 3429"/>
                <a:gd name="T13" fmla="*/ 1126 h 2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29"/>
                <a:gd name="T22" fmla="*/ 0 h 2259"/>
                <a:gd name="T23" fmla="*/ 3429 w 3429"/>
                <a:gd name="T24" fmla="*/ 2259 h 22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29" h="2259">
                  <a:moveTo>
                    <a:pt x="1721" y="1126"/>
                  </a:moveTo>
                  <a:cubicBezTo>
                    <a:pt x="1695" y="1034"/>
                    <a:pt x="1532" y="221"/>
                    <a:pt x="1465" y="3"/>
                  </a:cubicBezTo>
                  <a:cubicBezTo>
                    <a:pt x="591" y="3"/>
                    <a:pt x="18" y="563"/>
                    <a:pt x="9" y="1139"/>
                  </a:cubicBezTo>
                  <a:cubicBezTo>
                    <a:pt x="0" y="1715"/>
                    <a:pt x="601" y="2253"/>
                    <a:pt x="1727" y="2256"/>
                  </a:cubicBezTo>
                  <a:cubicBezTo>
                    <a:pt x="2853" y="2259"/>
                    <a:pt x="3423" y="1690"/>
                    <a:pt x="3426" y="1130"/>
                  </a:cubicBezTo>
                  <a:cubicBezTo>
                    <a:pt x="3429" y="570"/>
                    <a:pt x="2860" y="0"/>
                    <a:pt x="1977" y="0"/>
                  </a:cubicBezTo>
                  <a:cubicBezTo>
                    <a:pt x="1909" y="250"/>
                    <a:pt x="1756" y="1027"/>
                    <a:pt x="1721" y="112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0E470D"/>
                </a:gs>
              </a:gsLst>
              <a:lin ang="5400000" scaled="1"/>
            </a:gradFill>
            <a:ln w="9525">
              <a:solidFill>
                <a:srgbClr val="FF99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18" name="Text Box 8849"/>
            <p:cNvSpPr txBox="1">
              <a:spLocks noChangeArrowheads="1"/>
            </p:cNvSpPr>
            <p:nvPr/>
          </p:nvSpPr>
          <p:spPr bwMode="auto">
            <a:xfrm>
              <a:off x="137" y="2163"/>
              <a:ext cx="27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FFFF00"/>
                  </a:solidFill>
                  <a:cs typeface="Arial" charset="0"/>
                </a:rPr>
                <a:t>MKP-1</a:t>
              </a:r>
            </a:p>
          </p:txBody>
        </p:sp>
      </p:grpSp>
      <p:sp>
        <p:nvSpPr>
          <p:cNvPr id="59637" name="Freeform 8850"/>
          <p:cNvSpPr>
            <a:spLocks/>
          </p:cNvSpPr>
          <p:nvPr/>
        </p:nvSpPr>
        <p:spPr bwMode="auto">
          <a:xfrm>
            <a:off x="2333625" y="3846513"/>
            <a:ext cx="700088" cy="274637"/>
          </a:xfrm>
          <a:custGeom>
            <a:avLst/>
            <a:gdLst>
              <a:gd name="T0" fmla="*/ 0 w 441"/>
              <a:gd name="T1" fmla="*/ 0 h 173"/>
              <a:gd name="T2" fmla="*/ 240 w 441"/>
              <a:gd name="T3" fmla="*/ 144 h 173"/>
              <a:gd name="T4" fmla="*/ 441 w 441"/>
              <a:gd name="T5" fmla="*/ 172 h 173"/>
              <a:gd name="T6" fmla="*/ 0 60000 65536"/>
              <a:gd name="T7" fmla="*/ 0 60000 65536"/>
              <a:gd name="T8" fmla="*/ 0 60000 65536"/>
              <a:gd name="T9" fmla="*/ 0 w 441"/>
              <a:gd name="T10" fmla="*/ 0 h 173"/>
              <a:gd name="T11" fmla="*/ 441 w 441"/>
              <a:gd name="T12" fmla="*/ 173 h 1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" h="173">
                <a:moveTo>
                  <a:pt x="0" y="0"/>
                </a:moveTo>
                <a:cubicBezTo>
                  <a:pt x="83" y="57"/>
                  <a:pt x="167" y="115"/>
                  <a:pt x="240" y="144"/>
                </a:cubicBezTo>
                <a:cubicBezTo>
                  <a:pt x="313" y="173"/>
                  <a:pt x="377" y="172"/>
                  <a:pt x="441" y="17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38" name="Oval 8851"/>
          <p:cNvSpPr>
            <a:spLocks noChangeArrowheads="1"/>
          </p:cNvSpPr>
          <p:nvPr/>
        </p:nvSpPr>
        <p:spPr bwMode="auto">
          <a:xfrm flipH="1">
            <a:off x="3254375" y="4016375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639" name="AutoShape 8852"/>
          <p:cNvSpPr>
            <a:spLocks noChangeArrowheads="1"/>
          </p:cNvSpPr>
          <p:nvPr/>
        </p:nvSpPr>
        <p:spPr bwMode="auto">
          <a:xfrm>
            <a:off x="3076575" y="4041775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640" name="Freeform 8853"/>
          <p:cNvSpPr>
            <a:spLocks/>
          </p:cNvSpPr>
          <p:nvPr/>
        </p:nvSpPr>
        <p:spPr bwMode="auto">
          <a:xfrm>
            <a:off x="3668713" y="3784600"/>
            <a:ext cx="711200" cy="338138"/>
          </a:xfrm>
          <a:custGeom>
            <a:avLst/>
            <a:gdLst>
              <a:gd name="T0" fmla="*/ 0 w 448"/>
              <a:gd name="T1" fmla="*/ 202 h 213"/>
              <a:gd name="T2" fmla="*/ 227 w 448"/>
              <a:gd name="T3" fmla="*/ 179 h 213"/>
              <a:gd name="T4" fmla="*/ 448 w 448"/>
              <a:gd name="T5" fmla="*/ 0 h 213"/>
              <a:gd name="T6" fmla="*/ 0 60000 65536"/>
              <a:gd name="T7" fmla="*/ 0 60000 65536"/>
              <a:gd name="T8" fmla="*/ 0 60000 65536"/>
              <a:gd name="T9" fmla="*/ 0 w 448"/>
              <a:gd name="T10" fmla="*/ 0 h 213"/>
              <a:gd name="T11" fmla="*/ 448 w 448"/>
              <a:gd name="T12" fmla="*/ 213 h 2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8" h="213">
                <a:moveTo>
                  <a:pt x="0" y="202"/>
                </a:moveTo>
                <a:cubicBezTo>
                  <a:pt x="76" y="207"/>
                  <a:pt x="152" y="213"/>
                  <a:pt x="227" y="179"/>
                </a:cubicBezTo>
                <a:cubicBezTo>
                  <a:pt x="302" y="145"/>
                  <a:pt x="375" y="72"/>
                  <a:pt x="448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41" name="Oval 8854"/>
          <p:cNvSpPr>
            <a:spLocks noChangeAspect="1" noChangeArrowheads="1"/>
          </p:cNvSpPr>
          <p:nvPr/>
        </p:nvSpPr>
        <p:spPr bwMode="auto">
          <a:xfrm flipH="1">
            <a:off x="6008688" y="2987675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642" name="Oval 8855"/>
          <p:cNvSpPr>
            <a:spLocks noChangeAspect="1" noChangeArrowheads="1"/>
          </p:cNvSpPr>
          <p:nvPr/>
        </p:nvSpPr>
        <p:spPr bwMode="auto">
          <a:xfrm flipH="1">
            <a:off x="6034088" y="2898775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643" name="Oval 8856"/>
          <p:cNvSpPr>
            <a:spLocks noChangeAspect="1" noChangeArrowheads="1"/>
          </p:cNvSpPr>
          <p:nvPr/>
        </p:nvSpPr>
        <p:spPr bwMode="auto">
          <a:xfrm flipH="1">
            <a:off x="6434138" y="2894013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644" name="Oval 8857"/>
          <p:cNvSpPr>
            <a:spLocks noChangeArrowheads="1"/>
          </p:cNvSpPr>
          <p:nvPr/>
        </p:nvSpPr>
        <p:spPr bwMode="auto">
          <a:xfrm flipH="1">
            <a:off x="6181725" y="3343275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645" name="AutoShape 8858"/>
          <p:cNvSpPr>
            <a:spLocks noChangeArrowheads="1"/>
          </p:cNvSpPr>
          <p:nvPr/>
        </p:nvSpPr>
        <p:spPr bwMode="auto">
          <a:xfrm>
            <a:off x="6003925" y="3368675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646" name="Line 8859"/>
          <p:cNvSpPr>
            <a:spLocks noChangeShapeType="1"/>
          </p:cNvSpPr>
          <p:nvPr/>
        </p:nvSpPr>
        <p:spPr bwMode="auto">
          <a:xfrm>
            <a:off x="5213350" y="3759200"/>
            <a:ext cx="715963" cy="290513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47" name="Freeform 8860"/>
          <p:cNvSpPr>
            <a:spLocks/>
          </p:cNvSpPr>
          <p:nvPr/>
        </p:nvSpPr>
        <p:spPr bwMode="auto">
          <a:xfrm>
            <a:off x="6746875" y="3935413"/>
            <a:ext cx="1011238" cy="788987"/>
          </a:xfrm>
          <a:custGeom>
            <a:avLst/>
            <a:gdLst>
              <a:gd name="T0" fmla="*/ 0 w 669"/>
              <a:gd name="T1" fmla="*/ 37 h 741"/>
              <a:gd name="T2" fmla="*/ 452 w 669"/>
              <a:gd name="T3" fmla="*/ 117 h 741"/>
              <a:gd name="T4" fmla="*/ 669 w 669"/>
              <a:gd name="T5" fmla="*/ 741 h 741"/>
              <a:gd name="T6" fmla="*/ 0 60000 65536"/>
              <a:gd name="T7" fmla="*/ 0 60000 65536"/>
              <a:gd name="T8" fmla="*/ 0 60000 65536"/>
              <a:gd name="T9" fmla="*/ 0 w 669"/>
              <a:gd name="T10" fmla="*/ 0 h 741"/>
              <a:gd name="T11" fmla="*/ 669 w 669"/>
              <a:gd name="T12" fmla="*/ 741 h 74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9" h="741">
                <a:moveTo>
                  <a:pt x="0" y="37"/>
                </a:moveTo>
                <a:cubicBezTo>
                  <a:pt x="170" y="18"/>
                  <a:pt x="340" y="0"/>
                  <a:pt x="452" y="117"/>
                </a:cubicBezTo>
                <a:cubicBezTo>
                  <a:pt x="564" y="234"/>
                  <a:pt x="616" y="487"/>
                  <a:pt x="669" y="741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48" name="Oval 8861"/>
          <p:cNvSpPr>
            <a:spLocks noChangeAspect="1" noChangeArrowheads="1"/>
          </p:cNvSpPr>
          <p:nvPr/>
        </p:nvSpPr>
        <p:spPr bwMode="auto">
          <a:xfrm>
            <a:off x="6369050" y="3494088"/>
            <a:ext cx="252413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735</a:t>
            </a:r>
          </a:p>
        </p:txBody>
      </p:sp>
      <p:sp>
        <p:nvSpPr>
          <p:cNvPr id="59649" name="Oval 8862"/>
          <p:cNvSpPr>
            <a:spLocks noChangeAspect="1" noChangeArrowheads="1"/>
          </p:cNvSpPr>
          <p:nvPr/>
        </p:nvSpPr>
        <p:spPr bwMode="auto">
          <a:xfrm flipH="1">
            <a:off x="5989638" y="3832225"/>
            <a:ext cx="676275" cy="4095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Erk1/2</a:t>
            </a:r>
          </a:p>
        </p:txBody>
      </p:sp>
      <p:sp>
        <p:nvSpPr>
          <p:cNvPr id="59650" name="Oval 8863"/>
          <p:cNvSpPr>
            <a:spLocks noChangeAspect="1" noChangeArrowheads="1"/>
          </p:cNvSpPr>
          <p:nvPr/>
        </p:nvSpPr>
        <p:spPr bwMode="auto">
          <a:xfrm flipH="1">
            <a:off x="6015038" y="3743325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202</a:t>
            </a:r>
          </a:p>
        </p:txBody>
      </p:sp>
      <p:sp>
        <p:nvSpPr>
          <p:cNvPr id="59651" name="Oval 8864"/>
          <p:cNvSpPr>
            <a:spLocks noChangeAspect="1" noChangeArrowheads="1"/>
          </p:cNvSpPr>
          <p:nvPr/>
        </p:nvSpPr>
        <p:spPr bwMode="auto">
          <a:xfrm flipH="1">
            <a:off x="6415088" y="3738563"/>
            <a:ext cx="249237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600" smtClean="0">
                <a:ea typeface="ＭＳ Ｐゴシック" charset="0"/>
                <a:cs typeface="Arial" charset="0"/>
              </a:rPr>
              <a:t>204</a:t>
            </a:r>
          </a:p>
        </p:txBody>
      </p:sp>
      <p:sp>
        <p:nvSpPr>
          <p:cNvPr id="59652" name="AutoShape 8865"/>
          <p:cNvSpPr>
            <a:spLocks noChangeAspect="1" noChangeArrowheads="1"/>
          </p:cNvSpPr>
          <p:nvPr/>
        </p:nvSpPr>
        <p:spPr bwMode="auto">
          <a:xfrm>
            <a:off x="8294688" y="1282700"/>
            <a:ext cx="247650" cy="157163"/>
          </a:xfrm>
          <a:prstGeom prst="roundRect">
            <a:avLst>
              <a:gd name="adj" fmla="val 16667"/>
            </a:avLst>
          </a:prstGeom>
          <a:solidFill>
            <a:srgbClr val="FDD6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53" name="Oval 8866"/>
          <p:cNvSpPr>
            <a:spLocks noChangeArrowheads="1"/>
          </p:cNvSpPr>
          <p:nvPr/>
        </p:nvSpPr>
        <p:spPr bwMode="auto">
          <a:xfrm>
            <a:off x="6291263" y="4110038"/>
            <a:ext cx="461962" cy="244475"/>
          </a:xfrm>
          <a:prstGeom prst="ellipse">
            <a:avLst/>
          </a:prstGeom>
          <a:gradFill rotWithShape="1">
            <a:gsLst>
              <a:gs pos="0">
                <a:srgbClr val="FA9C5C"/>
              </a:gs>
              <a:gs pos="100000">
                <a:srgbClr val="A6673D"/>
              </a:gs>
            </a:gsLst>
            <a:lin ang="5400000" scaled="1"/>
          </a:gradFill>
          <a:ln w="9525">
            <a:solidFill>
              <a:srgbClr val="987346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PEA-15</a:t>
            </a:r>
          </a:p>
        </p:txBody>
      </p:sp>
      <p:sp>
        <p:nvSpPr>
          <p:cNvPr id="59654" name="Oval 8867"/>
          <p:cNvSpPr>
            <a:spLocks noChangeAspect="1" noChangeArrowheads="1"/>
          </p:cNvSpPr>
          <p:nvPr/>
        </p:nvSpPr>
        <p:spPr bwMode="auto">
          <a:xfrm flipH="1">
            <a:off x="6610350" y="4264025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116</a:t>
            </a:r>
          </a:p>
        </p:txBody>
      </p:sp>
      <p:sp>
        <p:nvSpPr>
          <p:cNvPr id="59655" name="Freeform 8868"/>
          <p:cNvSpPr>
            <a:spLocks/>
          </p:cNvSpPr>
          <p:nvPr/>
        </p:nvSpPr>
        <p:spPr bwMode="auto">
          <a:xfrm>
            <a:off x="6792913" y="3175000"/>
            <a:ext cx="1036637" cy="1535113"/>
          </a:xfrm>
          <a:custGeom>
            <a:avLst/>
            <a:gdLst>
              <a:gd name="T0" fmla="*/ 0 w 653"/>
              <a:gd name="T1" fmla="*/ 0 h 967"/>
              <a:gd name="T2" fmla="*/ 538 w 653"/>
              <a:gd name="T3" fmla="*/ 176 h 967"/>
              <a:gd name="T4" fmla="*/ 653 w 653"/>
              <a:gd name="T5" fmla="*/ 967 h 967"/>
              <a:gd name="T6" fmla="*/ 0 60000 65536"/>
              <a:gd name="T7" fmla="*/ 0 60000 65536"/>
              <a:gd name="T8" fmla="*/ 0 60000 65536"/>
              <a:gd name="T9" fmla="*/ 0 w 653"/>
              <a:gd name="T10" fmla="*/ 0 h 967"/>
              <a:gd name="T11" fmla="*/ 653 w 653"/>
              <a:gd name="T12" fmla="*/ 967 h 9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53" h="967">
                <a:moveTo>
                  <a:pt x="0" y="0"/>
                </a:moveTo>
                <a:cubicBezTo>
                  <a:pt x="214" y="7"/>
                  <a:pt x="429" y="15"/>
                  <a:pt x="538" y="176"/>
                </a:cubicBezTo>
                <a:cubicBezTo>
                  <a:pt x="647" y="337"/>
                  <a:pt x="650" y="652"/>
                  <a:pt x="653" y="967"/>
                </a:cubicBezTo>
              </a:path>
            </a:pathLst>
          </a:custGeom>
          <a:noFill/>
          <a:ln w="952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56" name="Group 8869"/>
          <p:cNvGrpSpPr>
            <a:grpSpLocks/>
          </p:cNvGrpSpPr>
          <p:nvPr/>
        </p:nvGrpSpPr>
        <p:grpSpPr bwMode="auto">
          <a:xfrm>
            <a:off x="8213725" y="1819275"/>
            <a:ext cx="561975" cy="525463"/>
            <a:chOff x="1811" y="1646"/>
            <a:chExt cx="354" cy="331"/>
          </a:xfrm>
        </p:grpSpPr>
        <p:sp>
          <p:nvSpPr>
            <p:cNvPr id="59811" name="Oval 8870"/>
            <p:cNvSpPr>
              <a:spLocks noChangeArrowheads="1"/>
            </p:cNvSpPr>
            <p:nvPr/>
          </p:nvSpPr>
          <p:spPr bwMode="auto">
            <a:xfrm>
              <a:off x="1842" y="1777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59812" name="Oval 8871"/>
            <p:cNvSpPr>
              <a:spLocks noChangeArrowheads="1"/>
            </p:cNvSpPr>
            <p:nvPr/>
          </p:nvSpPr>
          <p:spPr bwMode="auto">
            <a:xfrm>
              <a:off x="2034" y="1734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59813" name="Oval 8872"/>
            <p:cNvSpPr>
              <a:spLocks noChangeArrowheads="1"/>
            </p:cNvSpPr>
            <p:nvPr/>
          </p:nvSpPr>
          <p:spPr bwMode="auto">
            <a:xfrm>
              <a:off x="1926" y="1853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59814" name="Oval 8873"/>
            <p:cNvSpPr>
              <a:spLocks noChangeArrowheads="1"/>
            </p:cNvSpPr>
            <p:nvPr/>
          </p:nvSpPr>
          <p:spPr bwMode="auto">
            <a:xfrm>
              <a:off x="2033" y="1842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59815" name="Oval 8874"/>
            <p:cNvSpPr>
              <a:spLocks noChangeArrowheads="1"/>
            </p:cNvSpPr>
            <p:nvPr/>
          </p:nvSpPr>
          <p:spPr bwMode="auto">
            <a:xfrm>
              <a:off x="1931" y="1683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CC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Ca</a:t>
              </a:r>
            </a:p>
          </p:txBody>
        </p:sp>
        <p:sp>
          <p:nvSpPr>
            <p:cNvPr id="59816" name="Oval 8875"/>
            <p:cNvSpPr>
              <a:spLocks noChangeArrowheads="1"/>
            </p:cNvSpPr>
            <p:nvPr/>
          </p:nvSpPr>
          <p:spPr bwMode="auto">
            <a:xfrm>
              <a:off x="1811" y="1646"/>
              <a:ext cx="354" cy="331"/>
            </a:xfrm>
            <a:prstGeom prst="ellips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9657" name="AutoShape 8876"/>
          <p:cNvSpPr>
            <a:spLocks noChangeArrowheads="1"/>
          </p:cNvSpPr>
          <p:nvPr/>
        </p:nvSpPr>
        <p:spPr bwMode="auto">
          <a:xfrm>
            <a:off x="7418388" y="2462213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658" name="Oval 8877"/>
          <p:cNvSpPr>
            <a:spLocks noChangeArrowheads="1"/>
          </p:cNvSpPr>
          <p:nvPr/>
        </p:nvSpPr>
        <p:spPr bwMode="auto">
          <a:xfrm>
            <a:off x="7462838" y="2359025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Ca</a:t>
            </a:r>
          </a:p>
        </p:txBody>
      </p:sp>
      <p:sp>
        <p:nvSpPr>
          <p:cNvPr id="59659" name="Oval 8878"/>
          <p:cNvSpPr>
            <a:spLocks noChangeArrowheads="1"/>
          </p:cNvSpPr>
          <p:nvPr/>
        </p:nvSpPr>
        <p:spPr bwMode="auto">
          <a:xfrm>
            <a:off x="7475538" y="2605088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Ca</a:t>
            </a:r>
          </a:p>
        </p:txBody>
      </p:sp>
      <p:sp>
        <p:nvSpPr>
          <p:cNvPr id="59660" name="Oval 8879"/>
          <p:cNvSpPr>
            <a:spLocks noChangeArrowheads="1"/>
          </p:cNvSpPr>
          <p:nvPr/>
        </p:nvSpPr>
        <p:spPr bwMode="auto">
          <a:xfrm flipH="1">
            <a:off x="7612063" y="865188"/>
            <a:ext cx="547687" cy="320675"/>
          </a:xfrm>
          <a:prstGeom prst="ellipse">
            <a:avLst/>
          </a:prstGeom>
          <a:gradFill rotWithShape="1">
            <a:gsLst>
              <a:gs pos="0">
                <a:srgbClr val="715500"/>
              </a:gs>
              <a:gs pos="50000">
                <a:srgbClr val="F5B800"/>
              </a:gs>
              <a:gs pos="100000">
                <a:srgbClr val="715500"/>
              </a:gs>
            </a:gsLst>
            <a:lin ang="5400000" scaled="1"/>
          </a:gradFill>
          <a:ln w="9525">
            <a:solidFill>
              <a:srgbClr val="777777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1200" smtClean="0">
                <a:solidFill>
                  <a:srgbClr val="777777"/>
                </a:solidFill>
                <a:ea typeface="ＭＳ Ｐゴシック" charset="0"/>
                <a:cs typeface="Arial" charset="0"/>
              </a:rPr>
              <a:t>PLC</a:t>
            </a:r>
            <a:r>
              <a:rPr lang="en-US" sz="1200" smtClean="0">
                <a:solidFill>
                  <a:srgbClr val="777777"/>
                </a:solidFill>
                <a:ea typeface="ＭＳ Ｐゴシック" charset="0"/>
                <a:cs typeface="Arial" charset="0"/>
                <a:sym typeface="Symbol" charset="0"/>
              </a:rPr>
              <a:t></a:t>
            </a:r>
          </a:p>
        </p:txBody>
      </p:sp>
      <p:sp>
        <p:nvSpPr>
          <p:cNvPr id="59661" name="Freeform 8880"/>
          <p:cNvSpPr>
            <a:spLocks/>
          </p:cNvSpPr>
          <p:nvPr/>
        </p:nvSpPr>
        <p:spPr bwMode="auto">
          <a:xfrm>
            <a:off x="7981950" y="1235075"/>
            <a:ext cx="314325" cy="630238"/>
          </a:xfrm>
          <a:custGeom>
            <a:avLst/>
            <a:gdLst>
              <a:gd name="T0" fmla="*/ 0 w 198"/>
              <a:gd name="T1" fmla="*/ 0 h 397"/>
              <a:gd name="T2" fmla="*/ 54 w 198"/>
              <a:gd name="T3" fmla="*/ 198 h 397"/>
              <a:gd name="T4" fmla="*/ 198 w 198"/>
              <a:gd name="T5" fmla="*/ 397 h 397"/>
              <a:gd name="T6" fmla="*/ 0 60000 65536"/>
              <a:gd name="T7" fmla="*/ 0 60000 65536"/>
              <a:gd name="T8" fmla="*/ 0 60000 65536"/>
              <a:gd name="T9" fmla="*/ 0 w 198"/>
              <a:gd name="T10" fmla="*/ 0 h 397"/>
              <a:gd name="T11" fmla="*/ 198 w 198"/>
              <a:gd name="T12" fmla="*/ 397 h 3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8" h="397">
                <a:moveTo>
                  <a:pt x="0" y="0"/>
                </a:moveTo>
                <a:cubicBezTo>
                  <a:pt x="10" y="66"/>
                  <a:pt x="21" y="132"/>
                  <a:pt x="54" y="198"/>
                </a:cubicBezTo>
                <a:cubicBezTo>
                  <a:pt x="87" y="264"/>
                  <a:pt x="142" y="330"/>
                  <a:pt x="198" y="397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62" name="Freeform 8881"/>
          <p:cNvSpPr>
            <a:spLocks/>
          </p:cNvSpPr>
          <p:nvPr/>
        </p:nvSpPr>
        <p:spPr bwMode="auto">
          <a:xfrm>
            <a:off x="7672388" y="2154238"/>
            <a:ext cx="517525" cy="314325"/>
          </a:xfrm>
          <a:custGeom>
            <a:avLst/>
            <a:gdLst>
              <a:gd name="T0" fmla="*/ 326 w 326"/>
              <a:gd name="T1" fmla="*/ 0 h 198"/>
              <a:gd name="T2" fmla="*/ 118 w 326"/>
              <a:gd name="T3" fmla="*/ 58 h 198"/>
              <a:gd name="T4" fmla="*/ 0 w 326"/>
              <a:gd name="T5" fmla="*/ 198 h 198"/>
              <a:gd name="T6" fmla="*/ 0 60000 65536"/>
              <a:gd name="T7" fmla="*/ 0 60000 65536"/>
              <a:gd name="T8" fmla="*/ 0 60000 65536"/>
              <a:gd name="T9" fmla="*/ 0 w 326"/>
              <a:gd name="T10" fmla="*/ 0 h 198"/>
              <a:gd name="T11" fmla="*/ 326 w 326"/>
              <a:gd name="T12" fmla="*/ 198 h 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6" h="198">
                <a:moveTo>
                  <a:pt x="326" y="0"/>
                </a:moveTo>
                <a:cubicBezTo>
                  <a:pt x="249" y="12"/>
                  <a:pt x="172" y="25"/>
                  <a:pt x="118" y="58"/>
                </a:cubicBezTo>
                <a:cubicBezTo>
                  <a:pt x="64" y="91"/>
                  <a:pt x="32" y="144"/>
                  <a:pt x="0" y="19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63" name="Freeform 8882"/>
          <p:cNvSpPr>
            <a:spLocks/>
          </p:cNvSpPr>
          <p:nvPr/>
        </p:nvSpPr>
        <p:spPr bwMode="auto">
          <a:xfrm>
            <a:off x="6351588" y="2527300"/>
            <a:ext cx="1050925" cy="423863"/>
          </a:xfrm>
          <a:custGeom>
            <a:avLst/>
            <a:gdLst>
              <a:gd name="T0" fmla="*/ 662 w 662"/>
              <a:gd name="T1" fmla="*/ 27 h 267"/>
              <a:gd name="T2" fmla="*/ 230 w 662"/>
              <a:gd name="T3" fmla="*/ 40 h 267"/>
              <a:gd name="T4" fmla="*/ 0 w 662"/>
              <a:gd name="T5" fmla="*/ 267 h 267"/>
              <a:gd name="T6" fmla="*/ 0 60000 65536"/>
              <a:gd name="T7" fmla="*/ 0 60000 65536"/>
              <a:gd name="T8" fmla="*/ 0 60000 65536"/>
              <a:gd name="T9" fmla="*/ 0 w 662"/>
              <a:gd name="T10" fmla="*/ 0 h 267"/>
              <a:gd name="T11" fmla="*/ 662 w 662"/>
              <a:gd name="T12" fmla="*/ 267 h 2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2" h="267">
                <a:moveTo>
                  <a:pt x="662" y="27"/>
                </a:moveTo>
                <a:cubicBezTo>
                  <a:pt x="501" y="13"/>
                  <a:pt x="340" y="0"/>
                  <a:pt x="230" y="40"/>
                </a:cubicBezTo>
                <a:cubicBezTo>
                  <a:pt x="120" y="80"/>
                  <a:pt x="60" y="173"/>
                  <a:pt x="0" y="267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64" name="Freeform 8883"/>
          <p:cNvSpPr>
            <a:spLocks/>
          </p:cNvSpPr>
          <p:nvPr/>
        </p:nvSpPr>
        <p:spPr bwMode="auto">
          <a:xfrm>
            <a:off x="2389188" y="5180013"/>
            <a:ext cx="523875" cy="393700"/>
          </a:xfrm>
          <a:custGeom>
            <a:avLst/>
            <a:gdLst>
              <a:gd name="T0" fmla="*/ 0 w 330"/>
              <a:gd name="T1" fmla="*/ 8 h 248"/>
              <a:gd name="T2" fmla="*/ 275 w 330"/>
              <a:gd name="T3" fmla="*/ 40 h 248"/>
              <a:gd name="T4" fmla="*/ 329 w 330"/>
              <a:gd name="T5" fmla="*/ 248 h 248"/>
              <a:gd name="T6" fmla="*/ 0 60000 65536"/>
              <a:gd name="T7" fmla="*/ 0 60000 65536"/>
              <a:gd name="T8" fmla="*/ 0 60000 65536"/>
              <a:gd name="T9" fmla="*/ 0 w 330"/>
              <a:gd name="T10" fmla="*/ 0 h 248"/>
              <a:gd name="T11" fmla="*/ 330 w 330"/>
              <a:gd name="T12" fmla="*/ 248 h 2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0" h="248">
                <a:moveTo>
                  <a:pt x="0" y="8"/>
                </a:moveTo>
                <a:cubicBezTo>
                  <a:pt x="45" y="13"/>
                  <a:pt x="220" y="0"/>
                  <a:pt x="275" y="40"/>
                </a:cubicBezTo>
                <a:cubicBezTo>
                  <a:pt x="330" y="80"/>
                  <a:pt x="318" y="205"/>
                  <a:pt x="329" y="248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65" name="Group 8884"/>
          <p:cNvGrpSpPr>
            <a:grpSpLocks/>
          </p:cNvGrpSpPr>
          <p:nvPr/>
        </p:nvGrpSpPr>
        <p:grpSpPr bwMode="auto">
          <a:xfrm>
            <a:off x="157163" y="2339975"/>
            <a:ext cx="1004887" cy="538163"/>
            <a:chOff x="3442" y="3390"/>
            <a:chExt cx="633" cy="339"/>
          </a:xfrm>
        </p:grpSpPr>
        <p:sp>
          <p:nvSpPr>
            <p:cNvPr id="59807" name="Freeform 8885"/>
            <p:cNvSpPr>
              <a:spLocks noChangeAspect="1"/>
            </p:cNvSpPr>
            <p:nvPr/>
          </p:nvSpPr>
          <p:spPr bwMode="auto">
            <a:xfrm>
              <a:off x="3442" y="3390"/>
              <a:ext cx="633" cy="339"/>
            </a:xfrm>
            <a:custGeom>
              <a:avLst/>
              <a:gdLst>
                <a:gd name="T0" fmla="*/ 376 w 633"/>
                <a:gd name="T1" fmla="*/ 197 h 339"/>
                <a:gd name="T2" fmla="*/ 257 w 633"/>
                <a:gd name="T3" fmla="*/ 197 h 339"/>
                <a:gd name="T4" fmla="*/ 230 w 633"/>
                <a:gd name="T5" fmla="*/ 315 h 339"/>
                <a:gd name="T6" fmla="*/ 53 w 633"/>
                <a:gd name="T7" fmla="*/ 290 h 339"/>
                <a:gd name="T8" fmla="*/ 54 w 633"/>
                <a:gd name="T9" fmla="*/ 48 h 339"/>
                <a:gd name="T10" fmla="*/ 203 w 633"/>
                <a:gd name="T11" fmla="*/ 9 h 339"/>
                <a:gd name="T12" fmla="*/ 239 w 633"/>
                <a:gd name="T13" fmla="*/ 33 h 339"/>
                <a:gd name="T14" fmla="*/ 374 w 633"/>
                <a:gd name="T15" fmla="*/ 33 h 339"/>
                <a:gd name="T16" fmla="*/ 412 w 633"/>
                <a:gd name="T17" fmla="*/ 5 h 339"/>
                <a:gd name="T18" fmla="*/ 579 w 633"/>
                <a:gd name="T19" fmla="*/ 46 h 339"/>
                <a:gd name="T20" fmla="*/ 571 w 633"/>
                <a:gd name="T21" fmla="*/ 289 h 339"/>
                <a:gd name="T22" fmla="*/ 406 w 633"/>
                <a:gd name="T23" fmla="*/ 306 h 339"/>
                <a:gd name="T24" fmla="*/ 376 w 633"/>
                <a:gd name="T25" fmla="*/ 197 h 3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3"/>
                <a:gd name="T40" fmla="*/ 0 h 339"/>
                <a:gd name="T41" fmla="*/ 633 w 633"/>
                <a:gd name="T42" fmla="*/ 339 h 3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3" h="339">
                  <a:moveTo>
                    <a:pt x="376" y="197"/>
                  </a:moveTo>
                  <a:cubicBezTo>
                    <a:pt x="363" y="178"/>
                    <a:pt x="272" y="178"/>
                    <a:pt x="257" y="197"/>
                  </a:cubicBezTo>
                  <a:cubicBezTo>
                    <a:pt x="242" y="216"/>
                    <a:pt x="273" y="291"/>
                    <a:pt x="230" y="315"/>
                  </a:cubicBezTo>
                  <a:cubicBezTo>
                    <a:pt x="187" y="339"/>
                    <a:pt x="88" y="332"/>
                    <a:pt x="53" y="290"/>
                  </a:cubicBezTo>
                  <a:cubicBezTo>
                    <a:pt x="18" y="248"/>
                    <a:pt x="0" y="96"/>
                    <a:pt x="54" y="48"/>
                  </a:cubicBezTo>
                  <a:cubicBezTo>
                    <a:pt x="108" y="0"/>
                    <a:pt x="173" y="9"/>
                    <a:pt x="203" y="9"/>
                  </a:cubicBezTo>
                  <a:cubicBezTo>
                    <a:pt x="233" y="9"/>
                    <a:pt x="209" y="30"/>
                    <a:pt x="239" y="33"/>
                  </a:cubicBezTo>
                  <a:cubicBezTo>
                    <a:pt x="267" y="37"/>
                    <a:pt x="345" y="38"/>
                    <a:pt x="374" y="33"/>
                  </a:cubicBezTo>
                  <a:cubicBezTo>
                    <a:pt x="403" y="28"/>
                    <a:pt x="376" y="8"/>
                    <a:pt x="412" y="5"/>
                  </a:cubicBezTo>
                  <a:cubicBezTo>
                    <a:pt x="448" y="2"/>
                    <a:pt x="546" y="5"/>
                    <a:pt x="579" y="46"/>
                  </a:cubicBezTo>
                  <a:cubicBezTo>
                    <a:pt x="633" y="103"/>
                    <a:pt x="602" y="247"/>
                    <a:pt x="571" y="289"/>
                  </a:cubicBezTo>
                  <a:cubicBezTo>
                    <a:pt x="540" y="331"/>
                    <a:pt x="442" y="335"/>
                    <a:pt x="406" y="306"/>
                  </a:cubicBezTo>
                  <a:cubicBezTo>
                    <a:pt x="370" y="277"/>
                    <a:pt x="389" y="216"/>
                    <a:pt x="376" y="197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100000">
                  <a:srgbClr val="B7C9D9"/>
                </a:gs>
              </a:gsLst>
              <a:lin ang="5400000" scaled="1"/>
            </a:gradFill>
            <a:ln w="9525">
              <a:solidFill>
                <a:srgbClr val="FFC3C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08" name="Text Box 8886"/>
            <p:cNvSpPr txBox="1">
              <a:spLocks noChangeArrowheads="1"/>
            </p:cNvSpPr>
            <p:nvPr/>
          </p:nvSpPr>
          <p:spPr bwMode="auto">
            <a:xfrm>
              <a:off x="3498" y="3422"/>
              <a:ext cx="4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FFC3C3"/>
                  </a:solidFill>
                  <a:cs typeface="Arial" charset="0"/>
                </a:rPr>
                <a:t>p90</a:t>
              </a:r>
              <a:r>
                <a:rPr lang="en-US" sz="1200" baseline="30000" smtClean="0">
                  <a:solidFill>
                    <a:srgbClr val="FFC3C3"/>
                  </a:solidFill>
                  <a:cs typeface="Arial" charset="0"/>
                </a:rPr>
                <a:t>rsk1</a:t>
              </a:r>
              <a:endParaRPr lang="en-US" sz="1200" smtClean="0">
                <a:solidFill>
                  <a:srgbClr val="FFC3C3"/>
                </a:solidFill>
                <a:cs typeface="Arial" charset="0"/>
              </a:endParaRPr>
            </a:p>
          </p:txBody>
        </p:sp>
        <p:sp>
          <p:nvSpPr>
            <p:cNvPr id="59809" name="Text Box 8887"/>
            <p:cNvSpPr txBox="1">
              <a:spLocks noChangeArrowheads="1"/>
            </p:cNvSpPr>
            <p:nvPr/>
          </p:nvSpPr>
          <p:spPr bwMode="auto">
            <a:xfrm>
              <a:off x="3459" y="3532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N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  <p:sp>
          <p:nvSpPr>
            <p:cNvPr id="59810" name="Text Box 8888"/>
            <p:cNvSpPr txBox="1">
              <a:spLocks noChangeArrowheads="1"/>
            </p:cNvSpPr>
            <p:nvPr/>
          </p:nvSpPr>
          <p:spPr bwMode="auto">
            <a:xfrm>
              <a:off x="3795" y="3535"/>
              <a:ext cx="26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C –</a:t>
              </a:r>
              <a:br>
                <a:rPr lang="en-US" sz="600" smtClean="0">
                  <a:solidFill>
                    <a:srgbClr val="990000"/>
                  </a:solidFill>
                  <a:cs typeface="Arial" charset="0"/>
                </a:rPr>
              </a:br>
              <a:r>
                <a:rPr lang="en-US" sz="600" smtClean="0">
                  <a:solidFill>
                    <a:srgbClr val="990000"/>
                  </a:solidFill>
                  <a:cs typeface="Arial" charset="0"/>
                </a:rPr>
                <a:t>kinase</a:t>
              </a:r>
            </a:p>
          </p:txBody>
        </p:sp>
      </p:grpSp>
      <p:sp>
        <p:nvSpPr>
          <p:cNvPr id="59666" name="Oval 8889"/>
          <p:cNvSpPr>
            <a:spLocks noChangeAspect="1" noChangeArrowheads="1"/>
          </p:cNvSpPr>
          <p:nvPr/>
        </p:nvSpPr>
        <p:spPr bwMode="auto">
          <a:xfrm>
            <a:off x="839788" y="280193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749</a:t>
            </a:r>
          </a:p>
        </p:txBody>
      </p:sp>
      <p:sp>
        <p:nvSpPr>
          <p:cNvPr id="59667" name="Oval 8890"/>
          <p:cNvSpPr>
            <a:spLocks noChangeAspect="1" noChangeArrowheads="1"/>
          </p:cNvSpPr>
          <p:nvPr/>
        </p:nvSpPr>
        <p:spPr bwMode="auto">
          <a:xfrm>
            <a:off x="173038" y="2325688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381</a:t>
            </a:r>
          </a:p>
        </p:txBody>
      </p:sp>
      <p:sp>
        <p:nvSpPr>
          <p:cNvPr id="59668" name="Oval 8891"/>
          <p:cNvSpPr>
            <a:spLocks noChangeArrowheads="1"/>
          </p:cNvSpPr>
          <p:nvPr/>
        </p:nvSpPr>
        <p:spPr bwMode="auto">
          <a:xfrm flipH="1">
            <a:off x="847725" y="2214563"/>
            <a:ext cx="396875" cy="20955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DAPK</a:t>
            </a:r>
          </a:p>
        </p:txBody>
      </p:sp>
      <p:sp>
        <p:nvSpPr>
          <p:cNvPr id="59669" name="AutoShape 8892"/>
          <p:cNvSpPr>
            <a:spLocks noChangeArrowheads="1"/>
          </p:cNvSpPr>
          <p:nvPr/>
        </p:nvSpPr>
        <p:spPr bwMode="auto">
          <a:xfrm>
            <a:off x="669925" y="2239963"/>
            <a:ext cx="238125" cy="165100"/>
          </a:xfrm>
          <a:prstGeom prst="moon">
            <a:avLst>
              <a:gd name="adj" fmla="val 71431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33"/>
                </a:solidFill>
                <a:ea typeface="ＭＳ Ｐゴシック" charset="0"/>
                <a:cs typeface="Arial" charset="0"/>
              </a:rPr>
              <a:t>CaM   </a:t>
            </a:r>
          </a:p>
        </p:txBody>
      </p:sp>
      <p:sp>
        <p:nvSpPr>
          <p:cNvPr id="59670" name="Oval 8893"/>
          <p:cNvSpPr>
            <a:spLocks noChangeAspect="1" noChangeArrowheads="1"/>
          </p:cNvSpPr>
          <p:nvPr/>
        </p:nvSpPr>
        <p:spPr bwMode="auto">
          <a:xfrm>
            <a:off x="1060450" y="2147888"/>
            <a:ext cx="252413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00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289</a:t>
            </a:r>
          </a:p>
        </p:txBody>
      </p:sp>
      <p:sp>
        <p:nvSpPr>
          <p:cNvPr id="59671" name="Line 8894"/>
          <p:cNvSpPr>
            <a:spLocks noChangeShapeType="1"/>
          </p:cNvSpPr>
          <p:nvPr/>
        </p:nvSpPr>
        <p:spPr bwMode="auto">
          <a:xfrm flipH="1" flipV="1">
            <a:off x="1144588" y="2830513"/>
            <a:ext cx="376237" cy="501650"/>
          </a:xfrm>
          <a:prstGeom prst="line">
            <a:avLst/>
          </a:prstGeom>
          <a:noFill/>
          <a:ln w="76200">
            <a:pattFill prst="narVert">
              <a:fgClr>
                <a:srgbClr val="777777"/>
              </a:fgClr>
              <a:bgClr>
                <a:srgbClr val="F3FFD1"/>
              </a:bgClr>
            </a:patt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72" name="Oval 8895"/>
          <p:cNvSpPr>
            <a:spLocks noChangeAspect="1" noChangeArrowheads="1"/>
          </p:cNvSpPr>
          <p:nvPr/>
        </p:nvSpPr>
        <p:spPr bwMode="auto">
          <a:xfrm flipH="1">
            <a:off x="3101975" y="5707063"/>
            <a:ext cx="222250" cy="287337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F9933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Arial" charset="0"/>
                <a:sym typeface="Symbol" charset="0"/>
              </a:rPr>
              <a:t>Elk</a:t>
            </a:r>
          </a:p>
        </p:txBody>
      </p:sp>
      <p:sp>
        <p:nvSpPr>
          <p:cNvPr id="59673" name="Oval 8896"/>
          <p:cNvSpPr>
            <a:spLocks noChangeAspect="1" noChangeArrowheads="1"/>
          </p:cNvSpPr>
          <p:nvPr/>
        </p:nvSpPr>
        <p:spPr bwMode="auto">
          <a:xfrm>
            <a:off x="2695575" y="5692775"/>
            <a:ext cx="192088" cy="290513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CREB</a:t>
            </a:r>
          </a:p>
        </p:txBody>
      </p:sp>
      <p:sp>
        <p:nvSpPr>
          <p:cNvPr id="59674" name="Oval 8897"/>
          <p:cNvSpPr>
            <a:spLocks noChangeAspect="1" noChangeArrowheads="1"/>
          </p:cNvSpPr>
          <p:nvPr/>
        </p:nvSpPr>
        <p:spPr bwMode="auto">
          <a:xfrm>
            <a:off x="2851150" y="5688013"/>
            <a:ext cx="201613" cy="300037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5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CREB</a:t>
            </a:r>
          </a:p>
        </p:txBody>
      </p:sp>
      <p:sp>
        <p:nvSpPr>
          <p:cNvPr id="59675" name="Oval 8898"/>
          <p:cNvSpPr>
            <a:spLocks noChangeAspect="1" noChangeArrowheads="1"/>
          </p:cNvSpPr>
          <p:nvPr/>
        </p:nvSpPr>
        <p:spPr bwMode="auto">
          <a:xfrm>
            <a:off x="2673350" y="5614988"/>
            <a:ext cx="271463" cy="1365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133</a:t>
            </a:r>
          </a:p>
        </p:txBody>
      </p:sp>
      <p:sp>
        <p:nvSpPr>
          <p:cNvPr id="59676" name="Oval 8899"/>
          <p:cNvSpPr>
            <a:spLocks noChangeAspect="1" noChangeArrowheads="1"/>
          </p:cNvSpPr>
          <p:nvPr/>
        </p:nvSpPr>
        <p:spPr bwMode="auto">
          <a:xfrm>
            <a:off x="2825750" y="5614988"/>
            <a:ext cx="271463" cy="1365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133</a:t>
            </a:r>
          </a:p>
        </p:txBody>
      </p:sp>
      <p:sp>
        <p:nvSpPr>
          <p:cNvPr id="59677" name="Freeform 8900"/>
          <p:cNvSpPr>
            <a:spLocks/>
          </p:cNvSpPr>
          <p:nvPr/>
        </p:nvSpPr>
        <p:spPr bwMode="auto">
          <a:xfrm flipH="1">
            <a:off x="2311400" y="5724525"/>
            <a:ext cx="323850" cy="171450"/>
          </a:xfrm>
          <a:custGeom>
            <a:avLst/>
            <a:gdLst>
              <a:gd name="T0" fmla="*/ 0 w 204"/>
              <a:gd name="T1" fmla="*/ 108 h 108"/>
              <a:gd name="T2" fmla="*/ 0 w 204"/>
              <a:gd name="T3" fmla="*/ 0 h 108"/>
              <a:gd name="T4" fmla="*/ 204 w 204"/>
              <a:gd name="T5" fmla="*/ 0 h 108"/>
              <a:gd name="T6" fmla="*/ 0 60000 65536"/>
              <a:gd name="T7" fmla="*/ 0 60000 65536"/>
              <a:gd name="T8" fmla="*/ 0 60000 65536"/>
              <a:gd name="T9" fmla="*/ 0 w 204"/>
              <a:gd name="T10" fmla="*/ 0 h 108"/>
              <a:gd name="T11" fmla="*/ 204 w 204"/>
              <a:gd name="T12" fmla="*/ 108 h 10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4" h="108">
                <a:moveTo>
                  <a:pt x="0" y="108"/>
                </a:moveTo>
                <a:lnTo>
                  <a:pt x="0" y="0"/>
                </a:lnTo>
                <a:lnTo>
                  <a:pt x="204" y="0"/>
                </a:lnTo>
              </a:path>
            </a:pathLst>
          </a:cu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678" name="Group 8901"/>
          <p:cNvGrpSpPr>
            <a:grpSpLocks/>
          </p:cNvGrpSpPr>
          <p:nvPr/>
        </p:nvGrpSpPr>
        <p:grpSpPr bwMode="auto">
          <a:xfrm flipH="1">
            <a:off x="1414463" y="5730875"/>
            <a:ext cx="1100137" cy="212725"/>
            <a:chOff x="2286" y="113"/>
            <a:chExt cx="693" cy="134"/>
          </a:xfrm>
        </p:grpSpPr>
        <p:sp>
          <p:nvSpPr>
            <p:cNvPr id="59805" name="Freeform 8902"/>
            <p:cNvSpPr>
              <a:spLocks noChangeAspect="1"/>
            </p:cNvSpPr>
            <p:nvPr/>
          </p:nvSpPr>
          <p:spPr bwMode="auto">
            <a:xfrm flipV="1">
              <a:off x="2286" y="175"/>
              <a:ext cx="396" cy="24"/>
            </a:xfrm>
            <a:custGeom>
              <a:avLst/>
              <a:gdLst>
                <a:gd name="T0" fmla="*/ 0 w 6872"/>
                <a:gd name="T1" fmla="*/ 590 h 594"/>
                <a:gd name="T2" fmla="*/ 349 w 6872"/>
                <a:gd name="T3" fmla="*/ 0 h 594"/>
                <a:gd name="T4" fmla="*/ 728 w 6872"/>
                <a:gd name="T5" fmla="*/ 590 h 594"/>
                <a:gd name="T6" fmla="*/ 1077 w 6872"/>
                <a:gd name="T7" fmla="*/ 23 h 594"/>
                <a:gd name="T8" fmla="*/ 1456 w 6872"/>
                <a:gd name="T9" fmla="*/ 590 h 594"/>
                <a:gd name="T10" fmla="*/ 1805 w 6872"/>
                <a:gd name="T11" fmla="*/ 23 h 594"/>
                <a:gd name="T12" fmla="*/ 2176 w 6872"/>
                <a:gd name="T13" fmla="*/ 585 h 594"/>
                <a:gd name="T14" fmla="*/ 2539 w 6872"/>
                <a:gd name="T15" fmla="*/ 15 h 594"/>
                <a:gd name="T16" fmla="*/ 2915 w 6872"/>
                <a:gd name="T17" fmla="*/ 579 h 594"/>
                <a:gd name="T18" fmla="*/ 3272 w 6872"/>
                <a:gd name="T19" fmla="*/ 15 h 594"/>
                <a:gd name="T20" fmla="*/ 3635 w 6872"/>
                <a:gd name="T21" fmla="*/ 572 h 594"/>
                <a:gd name="T22" fmla="*/ 3989 w 6872"/>
                <a:gd name="T23" fmla="*/ 23 h 594"/>
                <a:gd name="T24" fmla="*/ 4368 w 6872"/>
                <a:gd name="T25" fmla="*/ 590 h 594"/>
                <a:gd name="T26" fmla="*/ 4717 w 6872"/>
                <a:gd name="T27" fmla="*/ 23 h 594"/>
                <a:gd name="T28" fmla="*/ 5096 w 6872"/>
                <a:gd name="T29" fmla="*/ 590 h 594"/>
                <a:gd name="T30" fmla="*/ 5445 w 6872"/>
                <a:gd name="T31" fmla="*/ 23 h 594"/>
                <a:gd name="T32" fmla="*/ 5824 w 6872"/>
                <a:gd name="T33" fmla="*/ 590 h 594"/>
                <a:gd name="T34" fmla="*/ 6174 w 6872"/>
                <a:gd name="T35" fmla="*/ 23 h 594"/>
                <a:gd name="T36" fmla="*/ 6552 w 6872"/>
                <a:gd name="T37" fmla="*/ 590 h 594"/>
                <a:gd name="T38" fmla="*/ 6872 w 6872"/>
                <a:gd name="T39" fmla="*/ 23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06" name="Text Box 8903"/>
            <p:cNvSpPr txBox="1">
              <a:spLocks noChangeAspect="1" noChangeArrowheads="1"/>
            </p:cNvSpPr>
            <p:nvPr/>
          </p:nvSpPr>
          <p:spPr bwMode="auto">
            <a:xfrm>
              <a:off x="2635" y="113"/>
              <a:ext cx="3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AAAAA</a:t>
              </a:r>
            </a:p>
          </p:txBody>
        </p:sp>
      </p:grpSp>
      <p:sp>
        <p:nvSpPr>
          <p:cNvPr id="59679" name="Text Box 8904"/>
          <p:cNvSpPr txBox="1">
            <a:spLocks noChangeArrowheads="1"/>
          </p:cNvSpPr>
          <p:nvPr/>
        </p:nvSpPr>
        <p:spPr bwMode="auto">
          <a:xfrm flipH="1">
            <a:off x="1787525" y="5481638"/>
            <a:ext cx="523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5" tIns="45713" rIns="91425" bIns="45713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" smtClean="0">
                <a:cs typeface="Arial" charset="0"/>
              </a:rPr>
              <a:t>Fos-1</a:t>
            </a:r>
          </a:p>
          <a:p>
            <a:pPr eaLnBrk="1" hangingPunct="1"/>
            <a:r>
              <a:rPr lang="en-US" sz="800" smtClean="0">
                <a:cs typeface="Arial" charset="0"/>
              </a:rPr>
              <a:t>EGR-1 </a:t>
            </a:r>
          </a:p>
        </p:txBody>
      </p:sp>
      <p:sp>
        <p:nvSpPr>
          <p:cNvPr id="59680" name="Oval 8905"/>
          <p:cNvSpPr>
            <a:spLocks noChangeAspect="1" noChangeArrowheads="1"/>
          </p:cNvSpPr>
          <p:nvPr/>
        </p:nvSpPr>
        <p:spPr bwMode="auto">
          <a:xfrm flipH="1">
            <a:off x="3173413" y="563880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383</a:t>
            </a:r>
          </a:p>
        </p:txBody>
      </p:sp>
      <p:sp>
        <p:nvSpPr>
          <p:cNvPr id="59681" name="Oval 8906"/>
          <p:cNvSpPr>
            <a:spLocks noChangeArrowheads="1"/>
          </p:cNvSpPr>
          <p:nvPr/>
        </p:nvSpPr>
        <p:spPr bwMode="auto">
          <a:xfrm flipH="1">
            <a:off x="3282950" y="5776913"/>
            <a:ext cx="422275" cy="249237"/>
          </a:xfrm>
          <a:prstGeom prst="ellipse">
            <a:avLst/>
          </a:prstGeom>
          <a:solidFill>
            <a:srgbClr val="FEE1CE"/>
          </a:solidFill>
          <a:ln w="9525">
            <a:solidFill>
              <a:srgbClr val="C6A884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87346"/>
                </a:solidFill>
                <a:ea typeface="ＭＳ Ｐゴシック" charset="0"/>
                <a:cs typeface="Arial" charset="0"/>
              </a:rPr>
              <a:t>Sap-1a</a:t>
            </a:r>
          </a:p>
        </p:txBody>
      </p:sp>
      <p:sp>
        <p:nvSpPr>
          <p:cNvPr id="59682" name="Oval 8907"/>
          <p:cNvSpPr>
            <a:spLocks noChangeArrowheads="1"/>
          </p:cNvSpPr>
          <p:nvPr/>
        </p:nvSpPr>
        <p:spPr bwMode="auto">
          <a:xfrm flipH="1">
            <a:off x="3054350" y="5932488"/>
            <a:ext cx="422275" cy="249237"/>
          </a:xfrm>
          <a:prstGeom prst="ellipse">
            <a:avLst/>
          </a:prstGeom>
          <a:solidFill>
            <a:srgbClr val="FEE1CE"/>
          </a:soli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87346"/>
                </a:solidFill>
                <a:ea typeface="ＭＳ Ｐゴシック" charset="0"/>
                <a:cs typeface="Arial" charset="0"/>
              </a:rPr>
              <a:t>TIF-IA</a:t>
            </a:r>
          </a:p>
        </p:txBody>
      </p:sp>
      <p:grpSp>
        <p:nvGrpSpPr>
          <p:cNvPr id="59683" name="Group 8908"/>
          <p:cNvGrpSpPr>
            <a:grpSpLocks/>
          </p:cNvGrpSpPr>
          <p:nvPr/>
        </p:nvGrpSpPr>
        <p:grpSpPr bwMode="auto">
          <a:xfrm>
            <a:off x="4681538" y="5500688"/>
            <a:ext cx="357187" cy="547687"/>
            <a:chOff x="4949" y="867"/>
            <a:chExt cx="225" cy="345"/>
          </a:xfrm>
        </p:grpSpPr>
        <p:sp>
          <p:nvSpPr>
            <p:cNvPr id="59800" name="Freeform 8909"/>
            <p:cNvSpPr>
              <a:spLocks noChangeAspect="1"/>
            </p:cNvSpPr>
            <p:nvPr/>
          </p:nvSpPr>
          <p:spPr bwMode="auto">
            <a:xfrm>
              <a:off x="4949" y="867"/>
              <a:ext cx="225" cy="345"/>
            </a:xfrm>
            <a:custGeom>
              <a:avLst/>
              <a:gdLst>
                <a:gd name="T0" fmla="*/ 192 w 1519"/>
                <a:gd name="T1" fmla="*/ 2316 h 2329"/>
                <a:gd name="T2" fmla="*/ 1331 w 1519"/>
                <a:gd name="T3" fmla="*/ 2329 h 2329"/>
                <a:gd name="T4" fmla="*/ 1318 w 1519"/>
                <a:gd name="T5" fmla="*/ 1756 h 2329"/>
                <a:gd name="T6" fmla="*/ 854 w 1519"/>
                <a:gd name="T7" fmla="*/ 1558 h 2329"/>
                <a:gd name="T8" fmla="*/ 1325 w 1519"/>
                <a:gd name="T9" fmla="*/ 892 h 2329"/>
                <a:gd name="T10" fmla="*/ 1197 w 1519"/>
                <a:gd name="T11" fmla="*/ 342 h 2329"/>
                <a:gd name="T12" fmla="*/ 886 w 1519"/>
                <a:gd name="T13" fmla="*/ 358 h 2329"/>
                <a:gd name="T14" fmla="*/ 720 w 1519"/>
                <a:gd name="T15" fmla="*/ 54 h 2329"/>
                <a:gd name="T16" fmla="*/ 173 w 1519"/>
                <a:gd name="T17" fmla="*/ 908 h 2329"/>
                <a:gd name="T18" fmla="*/ 672 w 1519"/>
                <a:gd name="T19" fmla="*/ 1564 h 2329"/>
                <a:gd name="T20" fmla="*/ 182 w 1519"/>
                <a:gd name="T21" fmla="*/ 1753 h 2329"/>
                <a:gd name="T22" fmla="*/ 192 w 1519"/>
                <a:gd name="T23" fmla="*/ 2316 h 2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19"/>
                <a:gd name="T37" fmla="*/ 0 h 2329"/>
                <a:gd name="T38" fmla="*/ 1519 w 1519"/>
                <a:gd name="T39" fmla="*/ 2329 h 23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19" h="2329">
                  <a:moveTo>
                    <a:pt x="192" y="2316"/>
                  </a:moveTo>
                  <a:lnTo>
                    <a:pt x="1331" y="2329"/>
                  </a:lnTo>
                  <a:cubicBezTo>
                    <a:pt x="1519" y="2236"/>
                    <a:pt x="1398" y="1885"/>
                    <a:pt x="1318" y="1756"/>
                  </a:cubicBezTo>
                  <a:cubicBezTo>
                    <a:pt x="1238" y="1627"/>
                    <a:pt x="853" y="1702"/>
                    <a:pt x="854" y="1558"/>
                  </a:cubicBezTo>
                  <a:cubicBezTo>
                    <a:pt x="855" y="1414"/>
                    <a:pt x="1344" y="1567"/>
                    <a:pt x="1325" y="892"/>
                  </a:cubicBezTo>
                  <a:cubicBezTo>
                    <a:pt x="1306" y="217"/>
                    <a:pt x="1245" y="320"/>
                    <a:pt x="1197" y="342"/>
                  </a:cubicBezTo>
                  <a:cubicBezTo>
                    <a:pt x="1149" y="364"/>
                    <a:pt x="1072" y="435"/>
                    <a:pt x="886" y="358"/>
                  </a:cubicBezTo>
                  <a:cubicBezTo>
                    <a:pt x="700" y="281"/>
                    <a:pt x="790" y="108"/>
                    <a:pt x="720" y="54"/>
                  </a:cubicBezTo>
                  <a:cubicBezTo>
                    <a:pt x="650" y="0"/>
                    <a:pt x="151" y="204"/>
                    <a:pt x="173" y="908"/>
                  </a:cubicBezTo>
                  <a:cubicBezTo>
                    <a:pt x="195" y="1612"/>
                    <a:pt x="671" y="1423"/>
                    <a:pt x="672" y="1564"/>
                  </a:cubicBezTo>
                  <a:cubicBezTo>
                    <a:pt x="673" y="1705"/>
                    <a:pt x="262" y="1628"/>
                    <a:pt x="182" y="1753"/>
                  </a:cubicBezTo>
                  <a:cubicBezTo>
                    <a:pt x="102" y="1878"/>
                    <a:pt x="0" y="2220"/>
                    <a:pt x="192" y="2316"/>
                  </a:cubicBezTo>
                  <a:close/>
                </a:path>
              </a:pathLst>
            </a:custGeom>
            <a:gradFill rotWithShape="1">
              <a:gsLst>
                <a:gs pos="0">
                  <a:srgbClr val="D1C39F"/>
                </a:gs>
                <a:gs pos="100000">
                  <a:srgbClr val="D1C39F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95997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801" name="Oval 8910"/>
            <p:cNvSpPr>
              <a:spLocks noChangeArrowheads="1"/>
            </p:cNvSpPr>
            <p:nvPr/>
          </p:nvSpPr>
          <p:spPr bwMode="auto">
            <a:xfrm>
              <a:off x="4974" y="918"/>
              <a:ext cx="170" cy="17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959" name="Oval 8911"/>
            <p:cNvSpPr>
              <a:spLocks noChangeArrowheads="1"/>
            </p:cNvSpPr>
            <p:nvPr/>
          </p:nvSpPr>
          <p:spPr bwMode="auto">
            <a:xfrm>
              <a:off x="4967" y="1110"/>
              <a:ext cx="189" cy="10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64999">
                  <a:srgbClr val="F0EBD5">
                    <a:alpha val="46700"/>
                  </a:srgbClr>
                </a:gs>
                <a:gs pos="100000">
                  <a:srgbClr val="D1C39F">
                    <a:alpha val="17999"/>
                  </a:srgbClr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  <a:effectLst/>
          </p:spPr>
          <p:txBody>
            <a:bodyPr wrap="none" lIns="91425" tIns="45713" rIns="91425" bIns="45713" anchor="ctr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777777"/>
                  </a:solidFill>
                  <a:cs typeface="Arial" charset="0"/>
                  <a:sym typeface="Symbol" charset="0"/>
                </a:rPr>
                <a:t>ER</a:t>
              </a:r>
            </a:p>
          </p:txBody>
        </p:sp>
      </p:grpSp>
      <p:grpSp>
        <p:nvGrpSpPr>
          <p:cNvPr id="59684" name="Group 8912"/>
          <p:cNvGrpSpPr>
            <a:grpSpLocks/>
          </p:cNvGrpSpPr>
          <p:nvPr/>
        </p:nvGrpSpPr>
        <p:grpSpPr bwMode="auto">
          <a:xfrm>
            <a:off x="4976813" y="5489575"/>
            <a:ext cx="357187" cy="547688"/>
            <a:chOff x="4949" y="867"/>
            <a:chExt cx="225" cy="345"/>
          </a:xfrm>
        </p:grpSpPr>
        <p:sp>
          <p:nvSpPr>
            <p:cNvPr id="59795" name="Freeform 8913"/>
            <p:cNvSpPr>
              <a:spLocks noChangeAspect="1"/>
            </p:cNvSpPr>
            <p:nvPr/>
          </p:nvSpPr>
          <p:spPr bwMode="auto">
            <a:xfrm>
              <a:off x="4949" y="867"/>
              <a:ext cx="225" cy="345"/>
            </a:xfrm>
            <a:custGeom>
              <a:avLst/>
              <a:gdLst>
                <a:gd name="T0" fmla="*/ 192 w 1519"/>
                <a:gd name="T1" fmla="*/ 2316 h 2329"/>
                <a:gd name="T2" fmla="*/ 1331 w 1519"/>
                <a:gd name="T3" fmla="*/ 2329 h 2329"/>
                <a:gd name="T4" fmla="*/ 1318 w 1519"/>
                <a:gd name="T5" fmla="*/ 1756 h 2329"/>
                <a:gd name="T6" fmla="*/ 854 w 1519"/>
                <a:gd name="T7" fmla="*/ 1558 h 2329"/>
                <a:gd name="T8" fmla="*/ 1325 w 1519"/>
                <a:gd name="T9" fmla="*/ 892 h 2329"/>
                <a:gd name="T10" fmla="*/ 1197 w 1519"/>
                <a:gd name="T11" fmla="*/ 342 h 2329"/>
                <a:gd name="T12" fmla="*/ 886 w 1519"/>
                <a:gd name="T13" fmla="*/ 358 h 2329"/>
                <a:gd name="T14" fmla="*/ 720 w 1519"/>
                <a:gd name="T15" fmla="*/ 54 h 2329"/>
                <a:gd name="T16" fmla="*/ 173 w 1519"/>
                <a:gd name="T17" fmla="*/ 908 h 2329"/>
                <a:gd name="T18" fmla="*/ 672 w 1519"/>
                <a:gd name="T19" fmla="*/ 1564 h 2329"/>
                <a:gd name="T20" fmla="*/ 182 w 1519"/>
                <a:gd name="T21" fmla="*/ 1753 h 2329"/>
                <a:gd name="T22" fmla="*/ 192 w 1519"/>
                <a:gd name="T23" fmla="*/ 2316 h 23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19"/>
                <a:gd name="T37" fmla="*/ 0 h 2329"/>
                <a:gd name="T38" fmla="*/ 1519 w 1519"/>
                <a:gd name="T39" fmla="*/ 2329 h 23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19" h="2329">
                  <a:moveTo>
                    <a:pt x="192" y="2316"/>
                  </a:moveTo>
                  <a:lnTo>
                    <a:pt x="1331" y="2329"/>
                  </a:lnTo>
                  <a:cubicBezTo>
                    <a:pt x="1519" y="2236"/>
                    <a:pt x="1398" y="1885"/>
                    <a:pt x="1318" y="1756"/>
                  </a:cubicBezTo>
                  <a:cubicBezTo>
                    <a:pt x="1238" y="1627"/>
                    <a:pt x="853" y="1702"/>
                    <a:pt x="854" y="1558"/>
                  </a:cubicBezTo>
                  <a:cubicBezTo>
                    <a:pt x="855" y="1414"/>
                    <a:pt x="1344" y="1567"/>
                    <a:pt x="1325" y="892"/>
                  </a:cubicBezTo>
                  <a:cubicBezTo>
                    <a:pt x="1306" y="217"/>
                    <a:pt x="1245" y="320"/>
                    <a:pt x="1197" y="342"/>
                  </a:cubicBezTo>
                  <a:cubicBezTo>
                    <a:pt x="1149" y="364"/>
                    <a:pt x="1072" y="435"/>
                    <a:pt x="886" y="358"/>
                  </a:cubicBezTo>
                  <a:cubicBezTo>
                    <a:pt x="700" y="281"/>
                    <a:pt x="790" y="108"/>
                    <a:pt x="720" y="54"/>
                  </a:cubicBezTo>
                  <a:cubicBezTo>
                    <a:pt x="650" y="0"/>
                    <a:pt x="151" y="204"/>
                    <a:pt x="173" y="908"/>
                  </a:cubicBezTo>
                  <a:cubicBezTo>
                    <a:pt x="195" y="1612"/>
                    <a:pt x="671" y="1423"/>
                    <a:pt x="672" y="1564"/>
                  </a:cubicBezTo>
                  <a:cubicBezTo>
                    <a:pt x="673" y="1705"/>
                    <a:pt x="262" y="1628"/>
                    <a:pt x="182" y="1753"/>
                  </a:cubicBezTo>
                  <a:cubicBezTo>
                    <a:pt x="102" y="1878"/>
                    <a:pt x="0" y="2220"/>
                    <a:pt x="192" y="2316"/>
                  </a:cubicBezTo>
                  <a:close/>
                </a:path>
              </a:pathLst>
            </a:custGeom>
            <a:gradFill rotWithShape="1">
              <a:gsLst>
                <a:gs pos="0">
                  <a:srgbClr val="D1C39F"/>
                </a:gs>
                <a:gs pos="100000">
                  <a:srgbClr val="D1C39F"/>
                </a:gs>
              </a:gsLst>
              <a:path path="rect">
                <a:fillToRect l="50000" t="50000" r="50000" b="50000"/>
              </a:path>
            </a:gradFill>
            <a:ln w="3175">
              <a:solidFill>
                <a:srgbClr val="959977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796" name="Oval 8914"/>
            <p:cNvSpPr>
              <a:spLocks noChangeArrowheads="1"/>
            </p:cNvSpPr>
            <p:nvPr/>
          </p:nvSpPr>
          <p:spPr bwMode="auto">
            <a:xfrm>
              <a:off x="4974" y="918"/>
              <a:ext cx="170" cy="17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963" name="Oval 8915"/>
            <p:cNvSpPr>
              <a:spLocks noChangeArrowheads="1"/>
            </p:cNvSpPr>
            <p:nvPr/>
          </p:nvSpPr>
          <p:spPr bwMode="auto">
            <a:xfrm>
              <a:off x="4967" y="1110"/>
              <a:ext cx="189" cy="100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64999">
                  <a:srgbClr val="F0EBD5">
                    <a:alpha val="46700"/>
                  </a:srgbClr>
                </a:gs>
                <a:gs pos="100000">
                  <a:srgbClr val="D1C39F">
                    <a:alpha val="17999"/>
                  </a:srgbClr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  <a:effectLst/>
          </p:spPr>
          <p:txBody>
            <a:bodyPr wrap="none" lIns="91425" tIns="45713" rIns="91425" bIns="45713" anchor="ctr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777777"/>
                  </a:solidFill>
                  <a:cs typeface="Arial" charset="0"/>
                  <a:sym typeface="Symbol" charset="0"/>
                </a:rPr>
                <a:t>ER</a:t>
              </a:r>
            </a:p>
          </p:txBody>
        </p:sp>
      </p:grpSp>
      <p:sp>
        <p:nvSpPr>
          <p:cNvPr id="59685" name="Freeform 8916"/>
          <p:cNvSpPr>
            <a:spLocks/>
          </p:cNvSpPr>
          <p:nvPr/>
        </p:nvSpPr>
        <p:spPr bwMode="auto">
          <a:xfrm>
            <a:off x="5040313" y="5149850"/>
            <a:ext cx="304800" cy="320675"/>
          </a:xfrm>
          <a:custGeom>
            <a:avLst/>
            <a:gdLst>
              <a:gd name="T0" fmla="*/ 0 w 192"/>
              <a:gd name="T1" fmla="*/ 0 h 202"/>
              <a:gd name="T2" fmla="*/ 173 w 192"/>
              <a:gd name="T3" fmla="*/ 71 h 202"/>
              <a:gd name="T4" fmla="*/ 112 w 192"/>
              <a:gd name="T5" fmla="*/ 202 h 202"/>
              <a:gd name="T6" fmla="*/ 0 60000 65536"/>
              <a:gd name="T7" fmla="*/ 0 60000 65536"/>
              <a:gd name="T8" fmla="*/ 0 60000 65536"/>
              <a:gd name="T9" fmla="*/ 0 w 192"/>
              <a:gd name="T10" fmla="*/ 0 h 202"/>
              <a:gd name="T11" fmla="*/ 192 w 19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202">
                <a:moveTo>
                  <a:pt x="0" y="0"/>
                </a:moveTo>
                <a:cubicBezTo>
                  <a:pt x="77" y="18"/>
                  <a:pt x="154" y="37"/>
                  <a:pt x="173" y="71"/>
                </a:cubicBezTo>
                <a:cubicBezTo>
                  <a:pt x="192" y="105"/>
                  <a:pt x="152" y="153"/>
                  <a:pt x="112" y="20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86" name="Freeform 8917"/>
          <p:cNvSpPr>
            <a:spLocks/>
          </p:cNvSpPr>
          <p:nvPr/>
        </p:nvSpPr>
        <p:spPr bwMode="auto">
          <a:xfrm>
            <a:off x="3389313" y="5202238"/>
            <a:ext cx="919162" cy="415925"/>
          </a:xfrm>
          <a:custGeom>
            <a:avLst/>
            <a:gdLst>
              <a:gd name="T0" fmla="*/ 579 w 579"/>
              <a:gd name="T1" fmla="*/ 0 h 262"/>
              <a:gd name="T2" fmla="*/ 151 w 579"/>
              <a:gd name="T3" fmla="*/ 118 h 262"/>
              <a:gd name="T4" fmla="*/ 0 w 579"/>
              <a:gd name="T5" fmla="*/ 262 h 262"/>
              <a:gd name="T6" fmla="*/ 0 60000 65536"/>
              <a:gd name="T7" fmla="*/ 0 60000 65536"/>
              <a:gd name="T8" fmla="*/ 0 60000 65536"/>
              <a:gd name="T9" fmla="*/ 0 w 579"/>
              <a:gd name="T10" fmla="*/ 0 h 262"/>
              <a:gd name="T11" fmla="*/ 579 w 579"/>
              <a:gd name="T12" fmla="*/ 262 h 2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9" h="262">
                <a:moveTo>
                  <a:pt x="579" y="0"/>
                </a:moveTo>
                <a:cubicBezTo>
                  <a:pt x="508" y="20"/>
                  <a:pt x="247" y="74"/>
                  <a:pt x="151" y="118"/>
                </a:cubicBezTo>
                <a:cubicBezTo>
                  <a:pt x="55" y="162"/>
                  <a:pt x="31" y="232"/>
                  <a:pt x="0" y="262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87" name="Freeform 8918"/>
          <p:cNvSpPr>
            <a:spLocks/>
          </p:cNvSpPr>
          <p:nvPr/>
        </p:nvSpPr>
        <p:spPr bwMode="auto">
          <a:xfrm>
            <a:off x="3008313" y="5151438"/>
            <a:ext cx="1285875" cy="422275"/>
          </a:xfrm>
          <a:custGeom>
            <a:avLst/>
            <a:gdLst>
              <a:gd name="T0" fmla="*/ 810 w 810"/>
              <a:gd name="T1" fmla="*/ 0 h 266"/>
              <a:gd name="T2" fmla="*/ 186 w 810"/>
              <a:gd name="T3" fmla="*/ 109 h 266"/>
              <a:gd name="T4" fmla="*/ 0 w 810"/>
              <a:gd name="T5" fmla="*/ 266 h 266"/>
              <a:gd name="T6" fmla="*/ 0 60000 65536"/>
              <a:gd name="T7" fmla="*/ 0 60000 65536"/>
              <a:gd name="T8" fmla="*/ 0 60000 65536"/>
              <a:gd name="T9" fmla="*/ 0 w 810"/>
              <a:gd name="T10" fmla="*/ 0 h 266"/>
              <a:gd name="T11" fmla="*/ 810 w 810"/>
              <a:gd name="T12" fmla="*/ 266 h 2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0" h="266">
                <a:moveTo>
                  <a:pt x="810" y="0"/>
                </a:moveTo>
                <a:cubicBezTo>
                  <a:pt x="706" y="18"/>
                  <a:pt x="321" y="65"/>
                  <a:pt x="186" y="109"/>
                </a:cubicBezTo>
                <a:cubicBezTo>
                  <a:pt x="51" y="153"/>
                  <a:pt x="39" y="233"/>
                  <a:pt x="0" y="266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88" name="Oval 8919"/>
          <p:cNvSpPr>
            <a:spLocks noChangeAspect="1" noChangeArrowheads="1"/>
          </p:cNvSpPr>
          <p:nvPr/>
        </p:nvSpPr>
        <p:spPr bwMode="auto">
          <a:xfrm flipH="1">
            <a:off x="4654550" y="55229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118</a:t>
            </a:r>
          </a:p>
        </p:txBody>
      </p:sp>
      <p:sp>
        <p:nvSpPr>
          <p:cNvPr id="59689" name="Oval 8920"/>
          <p:cNvSpPr>
            <a:spLocks noChangeAspect="1" noChangeArrowheads="1"/>
          </p:cNvSpPr>
          <p:nvPr/>
        </p:nvSpPr>
        <p:spPr bwMode="auto">
          <a:xfrm flipH="1">
            <a:off x="5038725" y="551815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118</a:t>
            </a:r>
          </a:p>
        </p:txBody>
      </p:sp>
      <p:sp>
        <p:nvSpPr>
          <p:cNvPr id="59690" name="Freeform 8921"/>
          <p:cNvSpPr>
            <a:spLocks/>
          </p:cNvSpPr>
          <p:nvPr/>
        </p:nvSpPr>
        <p:spPr bwMode="auto">
          <a:xfrm>
            <a:off x="3740150" y="4800600"/>
            <a:ext cx="588963" cy="122238"/>
          </a:xfrm>
          <a:custGeom>
            <a:avLst/>
            <a:gdLst>
              <a:gd name="T0" fmla="*/ 0 w 371"/>
              <a:gd name="T1" fmla="*/ 77 h 77"/>
              <a:gd name="T2" fmla="*/ 230 w 371"/>
              <a:gd name="T3" fmla="*/ 3 h 77"/>
              <a:gd name="T4" fmla="*/ 371 w 371"/>
              <a:gd name="T5" fmla="*/ 58 h 77"/>
              <a:gd name="T6" fmla="*/ 0 60000 65536"/>
              <a:gd name="T7" fmla="*/ 0 60000 65536"/>
              <a:gd name="T8" fmla="*/ 0 60000 65536"/>
              <a:gd name="T9" fmla="*/ 0 w 371"/>
              <a:gd name="T10" fmla="*/ 0 h 77"/>
              <a:gd name="T11" fmla="*/ 371 w 371"/>
              <a:gd name="T12" fmla="*/ 77 h 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1" h="77">
                <a:moveTo>
                  <a:pt x="0" y="77"/>
                </a:moveTo>
                <a:cubicBezTo>
                  <a:pt x="84" y="41"/>
                  <a:pt x="168" y="6"/>
                  <a:pt x="230" y="3"/>
                </a:cubicBezTo>
                <a:cubicBezTo>
                  <a:pt x="292" y="0"/>
                  <a:pt x="331" y="29"/>
                  <a:pt x="371" y="58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91" name="Oval 8922"/>
          <p:cNvSpPr>
            <a:spLocks noChangeAspect="1" noChangeArrowheads="1"/>
          </p:cNvSpPr>
          <p:nvPr/>
        </p:nvSpPr>
        <p:spPr bwMode="auto">
          <a:xfrm flipH="1">
            <a:off x="4999038" y="570230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104</a:t>
            </a:r>
          </a:p>
        </p:txBody>
      </p:sp>
      <p:sp>
        <p:nvSpPr>
          <p:cNvPr id="59692" name="Oval 8923"/>
          <p:cNvSpPr>
            <a:spLocks noChangeAspect="1" noChangeArrowheads="1"/>
          </p:cNvSpPr>
          <p:nvPr/>
        </p:nvSpPr>
        <p:spPr bwMode="auto">
          <a:xfrm flipH="1">
            <a:off x="4970463" y="5607050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106</a:t>
            </a:r>
          </a:p>
        </p:txBody>
      </p:sp>
      <p:sp>
        <p:nvSpPr>
          <p:cNvPr id="59693" name="Oval 8924"/>
          <p:cNvSpPr>
            <a:spLocks noChangeAspect="1" noChangeArrowheads="1"/>
          </p:cNvSpPr>
          <p:nvPr/>
        </p:nvSpPr>
        <p:spPr bwMode="auto">
          <a:xfrm flipH="1">
            <a:off x="4564063" y="571817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104</a:t>
            </a:r>
          </a:p>
        </p:txBody>
      </p:sp>
      <p:sp>
        <p:nvSpPr>
          <p:cNvPr id="59694" name="Oval 8925"/>
          <p:cNvSpPr>
            <a:spLocks noChangeAspect="1" noChangeArrowheads="1"/>
          </p:cNvSpPr>
          <p:nvPr/>
        </p:nvSpPr>
        <p:spPr bwMode="auto">
          <a:xfrm flipH="1">
            <a:off x="4535488" y="5622925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106</a:t>
            </a:r>
          </a:p>
        </p:txBody>
      </p:sp>
      <p:sp>
        <p:nvSpPr>
          <p:cNvPr id="59695" name="Oval 8926"/>
          <p:cNvSpPr>
            <a:spLocks noChangeAspect="1" noChangeArrowheads="1"/>
          </p:cNvSpPr>
          <p:nvPr/>
        </p:nvSpPr>
        <p:spPr bwMode="auto">
          <a:xfrm>
            <a:off x="271463" y="3948113"/>
            <a:ext cx="388937" cy="203200"/>
          </a:xfrm>
          <a:prstGeom prst="ellipse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rgbClr val="655555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Arial" charset="0"/>
                <a:sym typeface="Symbol" charset="0"/>
              </a:rPr>
              <a:t>GSK-3</a:t>
            </a:r>
          </a:p>
        </p:txBody>
      </p:sp>
      <p:sp>
        <p:nvSpPr>
          <p:cNvPr id="59696" name="Oval 8927"/>
          <p:cNvSpPr>
            <a:spLocks noChangeAspect="1" noChangeArrowheads="1"/>
          </p:cNvSpPr>
          <p:nvPr/>
        </p:nvSpPr>
        <p:spPr bwMode="auto">
          <a:xfrm flipH="1">
            <a:off x="514350" y="3876675"/>
            <a:ext cx="150813" cy="11271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9</a:t>
            </a:r>
          </a:p>
        </p:txBody>
      </p:sp>
      <p:sp>
        <p:nvSpPr>
          <p:cNvPr id="59697" name="Freeform 8928"/>
          <p:cNvSpPr>
            <a:spLocks/>
          </p:cNvSpPr>
          <p:nvPr/>
        </p:nvSpPr>
        <p:spPr bwMode="auto">
          <a:xfrm>
            <a:off x="650875" y="3687763"/>
            <a:ext cx="692150" cy="184150"/>
          </a:xfrm>
          <a:custGeom>
            <a:avLst/>
            <a:gdLst>
              <a:gd name="T0" fmla="*/ 436 w 436"/>
              <a:gd name="T1" fmla="*/ 20 h 116"/>
              <a:gd name="T2" fmla="*/ 138 w 436"/>
              <a:gd name="T3" fmla="*/ 16 h 116"/>
              <a:gd name="T4" fmla="*/ 0 w 436"/>
              <a:gd name="T5" fmla="*/ 116 h 116"/>
              <a:gd name="T6" fmla="*/ 0 60000 65536"/>
              <a:gd name="T7" fmla="*/ 0 60000 65536"/>
              <a:gd name="T8" fmla="*/ 0 60000 65536"/>
              <a:gd name="T9" fmla="*/ 0 w 436"/>
              <a:gd name="T10" fmla="*/ 0 h 116"/>
              <a:gd name="T11" fmla="*/ 436 w 436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6" h="116">
                <a:moveTo>
                  <a:pt x="436" y="20"/>
                </a:moveTo>
                <a:cubicBezTo>
                  <a:pt x="323" y="10"/>
                  <a:pt x="211" y="0"/>
                  <a:pt x="138" y="16"/>
                </a:cubicBezTo>
                <a:cubicBezTo>
                  <a:pt x="65" y="32"/>
                  <a:pt x="32" y="74"/>
                  <a:pt x="0" y="11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698" name="Oval 8929"/>
          <p:cNvSpPr>
            <a:spLocks noChangeArrowheads="1"/>
          </p:cNvSpPr>
          <p:nvPr/>
        </p:nvSpPr>
        <p:spPr bwMode="auto">
          <a:xfrm>
            <a:off x="6142038" y="4773613"/>
            <a:ext cx="401637" cy="244475"/>
          </a:xfrm>
          <a:prstGeom prst="ellipse">
            <a:avLst/>
          </a:prstGeom>
          <a:solidFill>
            <a:srgbClr val="38563E"/>
          </a:solidFill>
          <a:ln w="6350">
            <a:solidFill>
              <a:srgbClr val="FBCBC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BCBC3"/>
                </a:solidFill>
                <a:ea typeface="ＭＳ Ｐゴシック" charset="0"/>
                <a:cs typeface="Arial" charset="0"/>
              </a:rPr>
              <a:t>Mcl-1</a:t>
            </a:r>
            <a:endParaRPr lang="en-US" sz="1000" baseline="-25000" smtClean="0">
              <a:solidFill>
                <a:srgbClr val="FBCBC3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59699" name="Oval 8930"/>
          <p:cNvSpPr>
            <a:spLocks noChangeAspect="1" noChangeArrowheads="1"/>
          </p:cNvSpPr>
          <p:nvPr/>
        </p:nvSpPr>
        <p:spPr bwMode="auto">
          <a:xfrm>
            <a:off x="6161088" y="4692650"/>
            <a:ext cx="223837" cy="12541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163</a:t>
            </a:r>
          </a:p>
        </p:txBody>
      </p:sp>
      <p:sp>
        <p:nvSpPr>
          <p:cNvPr id="59700" name="AutoShape 8931"/>
          <p:cNvSpPr>
            <a:spLocks noChangeAspect="1" noChangeArrowheads="1"/>
          </p:cNvSpPr>
          <p:nvPr/>
        </p:nvSpPr>
        <p:spPr bwMode="auto">
          <a:xfrm>
            <a:off x="6188075" y="5251450"/>
            <a:ext cx="401638" cy="254000"/>
          </a:xfrm>
          <a:prstGeom prst="roundRect">
            <a:avLst>
              <a:gd name="adj" fmla="val 50000"/>
            </a:avLst>
          </a:prstGeom>
          <a:solidFill>
            <a:srgbClr val="CE6B42"/>
          </a:solidFill>
          <a:ln w="9525">
            <a:solidFill>
              <a:srgbClr val="F9E4C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9E4C5"/>
                </a:solidFill>
                <a:ea typeface="ＭＳ Ｐゴシック" charset="0"/>
                <a:cs typeface="Arial" charset="0"/>
              </a:rPr>
              <a:t>Bad</a:t>
            </a:r>
          </a:p>
        </p:txBody>
      </p:sp>
      <p:sp>
        <p:nvSpPr>
          <p:cNvPr id="59701" name="Oval 8932"/>
          <p:cNvSpPr>
            <a:spLocks noChangeAspect="1" noChangeArrowheads="1"/>
          </p:cNvSpPr>
          <p:nvPr/>
        </p:nvSpPr>
        <p:spPr bwMode="auto">
          <a:xfrm>
            <a:off x="6232525" y="5141913"/>
            <a:ext cx="214313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112</a:t>
            </a:r>
          </a:p>
        </p:txBody>
      </p:sp>
      <p:sp>
        <p:nvSpPr>
          <p:cNvPr id="59702" name="Oval 8933"/>
          <p:cNvSpPr>
            <a:spLocks noChangeAspect="1" noChangeArrowheads="1"/>
          </p:cNvSpPr>
          <p:nvPr/>
        </p:nvSpPr>
        <p:spPr bwMode="auto">
          <a:xfrm>
            <a:off x="6081713" y="5259388"/>
            <a:ext cx="214312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6F0B0B"/>
                </a:solidFill>
                <a:ea typeface="ＭＳ Ｐゴシック" charset="0"/>
                <a:cs typeface="Arial" charset="0"/>
              </a:rPr>
              <a:t>S75</a:t>
            </a:r>
          </a:p>
        </p:txBody>
      </p:sp>
      <p:sp>
        <p:nvSpPr>
          <p:cNvPr id="59703" name="Oval 8934"/>
          <p:cNvSpPr>
            <a:spLocks noChangeAspect="1" noChangeArrowheads="1"/>
          </p:cNvSpPr>
          <p:nvPr/>
        </p:nvSpPr>
        <p:spPr bwMode="auto">
          <a:xfrm>
            <a:off x="6081713" y="5259388"/>
            <a:ext cx="214312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75</a:t>
            </a:r>
          </a:p>
        </p:txBody>
      </p:sp>
      <p:sp>
        <p:nvSpPr>
          <p:cNvPr id="59704" name="AutoShape 8935"/>
          <p:cNvSpPr>
            <a:spLocks noChangeAspect="1" noChangeArrowheads="1"/>
          </p:cNvSpPr>
          <p:nvPr/>
        </p:nvSpPr>
        <p:spPr bwMode="auto">
          <a:xfrm>
            <a:off x="6191250" y="5627688"/>
            <a:ext cx="401638" cy="254000"/>
          </a:xfrm>
          <a:prstGeom prst="roundRect">
            <a:avLst>
              <a:gd name="adj" fmla="val 50000"/>
            </a:avLst>
          </a:prstGeom>
          <a:solidFill>
            <a:srgbClr val="C05B32"/>
          </a:solidFill>
          <a:ln w="9525">
            <a:solidFill>
              <a:srgbClr val="DCFF79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DCFF79"/>
                </a:solidFill>
                <a:ea typeface="ＭＳ Ｐゴシック" charset="0"/>
                <a:cs typeface="Arial" charset="0"/>
              </a:rPr>
              <a:t>Bim</a:t>
            </a:r>
          </a:p>
        </p:txBody>
      </p:sp>
      <p:sp>
        <p:nvSpPr>
          <p:cNvPr id="59705" name="Oval 8936"/>
          <p:cNvSpPr>
            <a:spLocks noChangeAspect="1" noChangeArrowheads="1"/>
          </p:cNvSpPr>
          <p:nvPr/>
        </p:nvSpPr>
        <p:spPr bwMode="auto">
          <a:xfrm>
            <a:off x="6092825" y="5592763"/>
            <a:ext cx="214313" cy="12065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69</a:t>
            </a:r>
          </a:p>
        </p:txBody>
      </p:sp>
      <p:sp>
        <p:nvSpPr>
          <p:cNvPr id="59706" name="Freeform 8937"/>
          <p:cNvSpPr>
            <a:spLocks/>
          </p:cNvSpPr>
          <p:nvPr/>
        </p:nvSpPr>
        <p:spPr bwMode="auto">
          <a:xfrm>
            <a:off x="5051425" y="4975225"/>
            <a:ext cx="1136650" cy="222250"/>
          </a:xfrm>
          <a:custGeom>
            <a:avLst/>
            <a:gdLst>
              <a:gd name="T0" fmla="*/ 0 w 716"/>
              <a:gd name="T1" fmla="*/ 70 h 140"/>
              <a:gd name="T2" fmla="*/ 384 w 716"/>
              <a:gd name="T3" fmla="*/ 12 h 140"/>
              <a:gd name="T4" fmla="*/ 716 w 716"/>
              <a:gd name="T5" fmla="*/ 140 h 140"/>
              <a:gd name="T6" fmla="*/ 0 60000 65536"/>
              <a:gd name="T7" fmla="*/ 0 60000 65536"/>
              <a:gd name="T8" fmla="*/ 0 60000 65536"/>
              <a:gd name="T9" fmla="*/ 0 w 716"/>
              <a:gd name="T10" fmla="*/ 0 h 140"/>
              <a:gd name="T11" fmla="*/ 716 w 716"/>
              <a:gd name="T12" fmla="*/ 140 h 14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6" h="140">
                <a:moveTo>
                  <a:pt x="0" y="70"/>
                </a:moveTo>
                <a:cubicBezTo>
                  <a:pt x="132" y="35"/>
                  <a:pt x="265" y="0"/>
                  <a:pt x="384" y="12"/>
                </a:cubicBezTo>
                <a:cubicBezTo>
                  <a:pt x="503" y="24"/>
                  <a:pt x="609" y="82"/>
                  <a:pt x="716" y="14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07" name="Freeform 8938"/>
          <p:cNvSpPr>
            <a:spLocks/>
          </p:cNvSpPr>
          <p:nvPr/>
        </p:nvSpPr>
        <p:spPr bwMode="auto">
          <a:xfrm>
            <a:off x="5029200" y="4740275"/>
            <a:ext cx="1103313" cy="319088"/>
          </a:xfrm>
          <a:custGeom>
            <a:avLst/>
            <a:gdLst>
              <a:gd name="T0" fmla="*/ 0 w 695"/>
              <a:gd name="T1" fmla="*/ 201 h 201"/>
              <a:gd name="T2" fmla="*/ 368 w 695"/>
              <a:gd name="T3" fmla="*/ 28 h 201"/>
              <a:gd name="T4" fmla="*/ 695 w 695"/>
              <a:gd name="T5" fmla="*/ 34 h 201"/>
              <a:gd name="T6" fmla="*/ 0 60000 65536"/>
              <a:gd name="T7" fmla="*/ 0 60000 65536"/>
              <a:gd name="T8" fmla="*/ 0 60000 65536"/>
              <a:gd name="T9" fmla="*/ 0 w 695"/>
              <a:gd name="T10" fmla="*/ 0 h 201"/>
              <a:gd name="T11" fmla="*/ 695 w 695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95" h="201">
                <a:moveTo>
                  <a:pt x="0" y="201"/>
                </a:moveTo>
                <a:cubicBezTo>
                  <a:pt x="126" y="128"/>
                  <a:pt x="252" y="56"/>
                  <a:pt x="368" y="28"/>
                </a:cubicBezTo>
                <a:cubicBezTo>
                  <a:pt x="484" y="0"/>
                  <a:pt x="589" y="17"/>
                  <a:pt x="695" y="34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08" name="Freeform 8939"/>
          <p:cNvSpPr>
            <a:spLocks/>
          </p:cNvSpPr>
          <p:nvPr/>
        </p:nvSpPr>
        <p:spPr bwMode="auto">
          <a:xfrm>
            <a:off x="5045075" y="5102225"/>
            <a:ext cx="1117600" cy="465138"/>
          </a:xfrm>
          <a:custGeom>
            <a:avLst/>
            <a:gdLst>
              <a:gd name="T0" fmla="*/ 0 w 704"/>
              <a:gd name="T1" fmla="*/ 9 h 293"/>
              <a:gd name="T2" fmla="*/ 436 w 704"/>
              <a:gd name="T3" fmla="*/ 47 h 293"/>
              <a:gd name="T4" fmla="*/ 704 w 704"/>
              <a:gd name="T5" fmla="*/ 293 h 293"/>
              <a:gd name="T6" fmla="*/ 0 60000 65536"/>
              <a:gd name="T7" fmla="*/ 0 60000 65536"/>
              <a:gd name="T8" fmla="*/ 0 60000 65536"/>
              <a:gd name="T9" fmla="*/ 0 w 704"/>
              <a:gd name="T10" fmla="*/ 0 h 293"/>
              <a:gd name="T11" fmla="*/ 704 w 704"/>
              <a:gd name="T12" fmla="*/ 293 h 2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" h="293">
                <a:moveTo>
                  <a:pt x="0" y="9"/>
                </a:moveTo>
                <a:cubicBezTo>
                  <a:pt x="73" y="16"/>
                  <a:pt x="319" y="0"/>
                  <a:pt x="436" y="47"/>
                </a:cubicBezTo>
                <a:cubicBezTo>
                  <a:pt x="553" y="94"/>
                  <a:pt x="648" y="242"/>
                  <a:pt x="704" y="293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59709" name="Group 8940"/>
          <p:cNvGrpSpPr>
            <a:grpSpLocks noChangeAspect="1"/>
          </p:cNvGrpSpPr>
          <p:nvPr/>
        </p:nvGrpSpPr>
        <p:grpSpPr bwMode="auto">
          <a:xfrm flipH="1">
            <a:off x="7727950" y="5942013"/>
            <a:ext cx="511175" cy="541337"/>
            <a:chOff x="2365" y="3234"/>
            <a:chExt cx="851" cy="901"/>
          </a:xfrm>
        </p:grpSpPr>
        <p:grpSp>
          <p:nvGrpSpPr>
            <p:cNvPr id="59743" name="Group 8941"/>
            <p:cNvGrpSpPr>
              <a:grpSpLocks noChangeAspect="1"/>
            </p:cNvGrpSpPr>
            <p:nvPr/>
          </p:nvGrpSpPr>
          <p:grpSpPr bwMode="auto">
            <a:xfrm>
              <a:off x="2365" y="3814"/>
              <a:ext cx="851" cy="321"/>
              <a:chOff x="1849" y="2650"/>
              <a:chExt cx="851" cy="321"/>
            </a:xfrm>
          </p:grpSpPr>
          <p:sp>
            <p:nvSpPr>
              <p:cNvPr id="59788" name="Oval 8942"/>
              <p:cNvSpPr>
                <a:spLocks noChangeAspect="1" noChangeArrowheads="1"/>
              </p:cNvSpPr>
              <p:nvPr/>
            </p:nvSpPr>
            <p:spPr bwMode="auto">
              <a:xfrm>
                <a:off x="2095" y="265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9" name="Oval 8943"/>
              <p:cNvSpPr>
                <a:spLocks noChangeAspect="1" noChangeArrowheads="1"/>
              </p:cNvSpPr>
              <p:nvPr/>
            </p:nvSpPr>
            <p:spPr bwMode="auto">
              <a:xfrm>
                <a:off x="2293" y="269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90" name="Oval 8944"/>
              <p:cNvSpPr>
                <a:spLocks noChangeAspect="1" noChangeArrowheads="1"/>
              </p:cNvSpPr>
              <p:nvPr/>
            </p:nvSpPr>
            <p:spPr bwMode="auto">
              <a:xfrm>
                <a:off x="1897" y="2686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91" name="Oval 8945"/>
              <p:cNvSpPr>
                <a:spLocks noChangeAspect="1" noChangeArrowheads="1"/>
              </p:cNvSpPr>
              <p:nvPr/>
            </p:nvSpPr>
            <p:spPr bwMode="auto">
              <a:xfrm>
                <a:off x="232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92" name="Oval 8946"/>
              <p:cNvSpPr>
                <a:spLocks noChangeAspect="1" noChangeArrowheads="1"/>
              </p:cNvSpPr>
              <p:nvPr/>
            </p:nvSpPr>
            <p:spPr bwMode="auto">
              <a:xfrm>
                <a:off x="184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93" name="Oval 8947"/>
              <p:cNvSpPr>
                <a:spLocks noChangeAspect="1" noChangeArrowheads="1"/>
              </p:cNvSpPr>
              <p:nvPr/>
            </p:nvSpPr>
            <p:spPr bwMode="auto">
              <a:xfrm>
                <a:off x="2245" y="281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94" name="Oval 8948"/>
              <p:cNvSpPr>
                <a:spLocks noChangeAspect="1" noChangeArrowheads="1"/>
              </p:cNvSpPr>
              <p:nvPr/>
            </p:nvSpPr>
            <p:spPr bwMode="auto">
              <a:xfrm>
                <a:off x="1975" y="281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4" name="Group 8949"/>
            <p:cNvGrpSpPr>
              <a:grpSpLocks noChangeAspect="1"/>
            </p:cNvGrpSpPr>
            <p:nvPr/>
          </p:nvGrpSpPr>
          <p:grpSpPr bwMode="auto">
            <a:xfrm>
              <a:off x="2365" y="3706"/>
              <a:ext cx="851" cy="321"/>
              <a:chOff x="1597" y="1942"/>
              <a:chExt cx="851" cy="321"/>
            </a:xfrm>
          </p:grpSpPr>
          <p:sp>
            <p:nvSpPr>
              <p:cNvPr id="59781" name="Oval 8950"/>
              <p:cNvSpPr>
                <a:spLocks noChangeAspect="1" noChangeArrowheads="1"/>
              </p:cNvSpPr>
              <p:nvPr/>
            </p:nvSpPr>
            <p:spPr bwMode="auto">
              <a:xfrm>
                <a:off x="1843" y="194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2" name="Oval 8951"/>
              <p:cNvSpPr>
                <a:spLocks noChangeAspect="1" noChangeArrowheads="1"/>
              </p:cNvSpPr>
              <p:nvPr/>
            </p:nvSpPr>
            <p:spPr bwMode="auto">
              <a:xfrm>
                <a:off x="2041" y="198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3" name="Oval 8952"/>
              <p:cNvSpPr>
                <a:spLocks noChangeAspect="1" noChangeArrowheads="1"/>
              </p:cNvSpPr>
              <p:nvPr/>
            </p:nvSpPr>
            <p:spPr bwMode="auto">
              <a:xfrm>
                <a:off x="1645" y="197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4" name="Oval 8953"/>
              <p:cNvSpPr>
                <a:spLocks noChangeAspect="1" noChangeArrowheads="1"/>
              </p:cNvSpPr>
              <p:nvPr/>
            </p:nvSpPr>
            <p:spPr bwMode="auto">
              <a:xfrm>
                <a:off x="207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5" name="Oval 8954"/>
              <p:cNvSpPr>
                <a:spLocks noChangeAspect="1" noChangeArrowheads="1"/>
              </p:cNvSpPr>
              <p:nvPr/>
            </p:nvSpPr>
            <p:spPr bwMode="auto">
              <a:xfrm>
                <a:off x="159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6" name="Oval 8955"/>
              <p:cNvSpPr>
                <a:spLocks noChangeAspect="1" noChangeArrowheads="1"/>
              </p:cNvSpPr>
              <p:nvPr/>
            </p:nvSpPr>
            <p:spPr bwMode="auto">
              <a:xfrm>
                <a:off x="1993" y="210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7" name="Oval 8956"/>
              <p:cNvSpPr>
                <a:spLocks noChangeAspect="1" noChangeArrowheads="1"/>
              </p:cNvSpPr>
              <p:nvPr/>
            </p:nvSpPr>
            <p:spPr bwMode="auto">
              <a:xfrm>
                <a:off x="1723" y="211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5" name="Group 8957"/>
            <p:cNvGrpSpPr>
              <a:grpSpLocks noChangeAspect="1"/>
            </p:cNvGrpSpPr>
            <p:nvPr/>
          </p:nvGrpSpPr>
          <p:grpSpPr bwMode="auto">
            <a:xfrm>
              <a:off x="2365" y="3592"/>
              <a:ext cx="851" cy="321"/>
              <a:chOff x="1597" y="1942"/>
              <a:chExt cx="851" cy="321"/>
            </a:xfrm>
          </p:grpSpPr>
          <p:sp>
            <p:nvSpPr>
              <p:cNvPr id="59774" name="Oval 8958"/>
              <p:cNvSpPr>
                <a:spLocks noChangeAspect="1" noChangeArrowheads="1"/>
              </p:cNvSpPr>
              <p:nvPr/>
            </p:nvSpPr>
            <p:spPr bwMode="auto">
              <a:xfrm>
                <a:off x="1843" y="194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5" name="Oval 8959"/>
              <p:cNvSpPr>
                <a:spLocks noChangeAspect="1" noChangeArrowheads="1"/>
              </p:cNvSpPr>
              <p:nvPr/>
            </p:nvSpPr>
            <p:spPr bwMode="auto">
              <a:xfrm>
                <a:off x="2041" y="198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6" name="Oval 8960"/>
              <p:cNvSpPr>
                <a:spLocks noChangeAspect="1" noChangeArrowheads="1"/>
              </p:cNvSpPr>
              <p:nvPr/>
            </p:nvSpPr>
            <p:spPr bwMode="auto">
              <a:xfrm>
                <a:off x="1645" y="197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7" name="Oval 8961"/>
              <p:cNvSpPr>
                <a:spLocks noChangeAspect="1" noChangeArrowheads="1"/>
              </p:cNvSpPr>
              <p:nvPr/>
            </p:nvSpPr>
            <p:spPr bwMode="auto">
              <a:xfrm>
                <a:off x="207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8" name="Oval 8962"/>
              <p:cNvSpPr>
                <a:spLocks noChangeAspect="1" noChangeArrowheads="1"/>
              </p:cNvSpPr>
              <p:nvPr/>
            </p:nvSpPr>
            <p:spPr bwMode="auto">
              <a:xfrm>
                <a:off x="1597" y="204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9" name="Oval 8963"/>
              <p:cNvSpPr>
                <a:spLocks noChangeAspect="1" noChangeArrowheads="1"/>
              </p:cNvSpPr>
              <p:nvPr/>
            </p:nvSpPr>
            <p:spPr bwMode="auto">
              <a:xfrm>
                <a:off x="1993" y="2104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80" name="Oval 8964"/>
              <p:cNvSpPr>
                <a:spLocks noChangeAspect="1" noChangeArrowheads="1"/>
              </p:cNvSpPr>
              <p:nvPr/>
            </p:nvSpPr>
            <p:spPr bwMode="auto">
              <a:xfrm>
                <a:off x="1723" y="211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6" name="Group 8965"/>
            <p:cNvGrpSpPr>
              <a:grpSpLocks noChangeAspect="1"/>
            </p:cNvGrpSpPr>
            <p:nvPr/>
          </p:nvGrpSpPr>
          <p:grpSpPr bwMode="auto">
            <a:xfrm>
              <a:off x="2365" y="3460"/>
              <a:ext cx="851" cy="321"/>
              <a:chOff x="1849" y="2650"/>
              <a:chExt cx="851" cy="321"/>
            </a:xfrm>
          </p:grpSpPr>
          <p:sp>
            <p:nvSpPr>
              <p:cNvPr id="59767" name="Oval 8966"/>
              <p:cNvSpPr>
                <a:spLocks noChangeAspect="1" noChangeArrowheads="1"/>
              </p:cNvSpPr>
              <p:nvPr/>
            </p:nvSpPr>
            <p:spPr bwMode="auto">
              <a:xfrm>
                <a:off x="2095" y="2650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8" name="Oval 8967"/>
              <p:cNvSpPr>
                <a:spLocks noChangeAspect="1" noChangeArrowheads="1"/>
              </p:cNvSpPr>
              <p:nvPr/>
            </p:nvSpPr>
            <p:spPr bwMode="auto">
              <a:xfrm>
                <a:off x="2293" y="269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9" name="Oval 8968"/>
              <p:cNvSpPr>
                <a:spLocks noChangeAspect="1" noChangeArrowheads="1"/>
              </p:cNvSpPr>
              <p:nvPr/>
            </p:nvSpPr>
            <p:spPr bwMode="auto">
              <a:xfrm>
                <a:off x="1897" y="2686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0" name="Oval 8969"/>
              <p:cNvSpPr>
                <a:spLocks noChangeAspect="1" noChangeArrowheads="1"/>
              </p:cNvSpPr>
              <p:nvPr/>
            </p:nvSpPr>
            <p:spPr bwMode="auto">
              <a:xfrm>
                <a:off x="232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1" name="Oval 8970"/>
              <p:cNvSpPr>
                <a:spLocks noChangeAspect="1" noChangeArrowheads="1"/>
              </p:cNvSpPr>
              <p:nvPr/>
            </p:nvSpPr>
            <p:spPr bwMode="auto">
              <a:xfrm>
                <a:off x="1849" y="275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2" name="Oval 8971"/>
              <p:cNvSpPr>
                <a:spLocks noChangeAspect="1" noChangeArrowheads="1"/>
              </p:cNvSpPr>
              <p:nvPr/>
            </p:nvSpPr>
            <p:spPr bwMode="auto">
              <a:xfrm>
                <a:off x="2245" y="2812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73" name="Oval 8972"/>
              <p:cNvSpPr>
                <a:spLocks noChangeAspect="1" noChangeArrowheads="1"/>
              </p:cNvSpPr>
              <p:nvPr/>
            </p:nvSpPr>
            <p:spPr bwMode="auto">
              <a:xfrm>
                <a:off x="1975" y="2818"/>
                <a:ext cx="371" cy="153"/>
              </a:xfrm>
              <a:prstGeom prst="ellipse">
                <a:avLst/>
              </a:prstGeom>
              <a:gradFill rotWithShape="1">
                <a:gsLst>
                  <a:gs pos="0">
                    <a:srgbClr val="C40000"/>
                  </a:gs>
                  <a:gs pos="50000">
                    <a:srgbClr val="F97E39"/>
                  </a:gs>
                  <a:gs pos="100000">
                    <a:srgbClr val="C4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7" name="Group 8973"/>
            <p:cNvGrpSpPr>
              <a:grpSpLocks noChangeAspect="1"/>
            </p:cNvGrpSpPr>
            <p:nvPr/>
          </p:nvGrpSpPr>
          <p:grpSpPr bwMode="auto">
            <a:xfrm>
              <a:off x="2410" y="3408"/>
              <a:ext cx="516" cy="300"/>
              <a:chOff x="574" y="2622"/>
              <a:chExt cx="516" cy="300"/>
            </a:xfrm>
          </p:grpSpPr>
          <p:sp>
            <p:nvSpPr>
              <p:cNvPr id="59763" name="PubPieSlice"/>
              <p:cNvSpPr>
                <a:spLocks noChangeAspect="1" noEditPoints="1" noChangeArrowheads="1"/>
              </p:cNvSpPr>
              <p:nvPr/>
            </p:nvSpPr>
            <p:spPr bwMode="auto">
              <a:xfrm rot="-10542673" flipH="1" flipV="1">
                <a:off x="574" y="2703"/>
                <a:ext cx="516" cy="206"/>
              </a:xfrm>
              <a:custGeom>
                <a:avLst/>
                <a:gdLst>
                  <a:gd name="T0" fmla="*/ 239 w 21600"/>
                  <a:gd name="T1" fmla="*/ 0 h 21600"/>
                  <a:gd name="T2" fmla="*/ 258 w 21600"/>
                  <a:gd name="T3" fmla="*/ 103 h 21600"/>
                  <a:gd name="T4" fmla="*/ 418 w 21600"/>
                  <a:gd name="T5" fmla="*/ 184 h 21600"/>
                  <a:gd name="T6" fmla="*/ 0 60000 65536"/>
                  <a:gd name="T7" fmla="*/ 0 60000 65536"/>
                  <a:gd name="T8" fmla="*/ 0 60000 65536"/>
                  <a:gd name="T9" fmla="*/ 3181 w 21600"/>
                  <a:gd name="T10" fmla="*/ 3146 h 21600"/>
                  <a:gd name="T11" fmla="*/ 18419 w 21600"/>
                  <a:gd name="T12" fmla="*/ 18454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>
                    <a:moveTo>
                      <a:pt x="9998" y="29"/>
                    </a:moveTo>
                    <a:cubicBezTo>
                      <a:pt x="4360" y="449"/>
                      <a:pt x="-1" y="5146"/>
                      <a:pt x="-1" y="10799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3224" y="21600"/>
                      <a:pt x="15577" y="20784"/>
                      <a:pt x="17482" y="19284"/>
                    </a:cubicBezTo>
                    <a:lnTo>
                      <a:pt x="10800" y="10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4" name="Oval 8975"/>
              <p:cNvSpPr>
                <a:spLocks noChangeAspect="1" noChangeArrowheads="1"/>
              </p:cNvSpPr>
              <p:nvPr/>
            </p:nvSpPr>
            <p:spPr bwMode="auto">
              <a:xfrm>
                <a:off x="618" y="2622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5" name="Oval 8976"/>
              <p:cNvSpPr>
                <a:spLocks noChangeAspect="1" noChangeArrowheads="1"/>
              </p:cNvSpPr>
              <p:nvPr/>
            </p:nvSpPr>
            <p:spPr bwMode="auto">
              <a:xfrm>
                <a:off x="588" y="2766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6" name="Oval 8977"/>
              <p:cNvSpPr>
                <a:spLocks noChangeAspect="1" noChangeArrowheads="1"/>
              </p:cNvSpPr>
              <p:nvPr/>
            </p:nvSpPr>
            <p:spPr bwMode="auto">
              <a:xfrm>
                <a:off x="750" y="280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8" name="Group 8978"/>
            <p:cNvGrpSpPr>
              <a:grpSpLocks noChangeAspect="1"/>
            </p:cNvGrpSpPr>
            <p:nvPr/>
          </p:nvGrpSpPr>
          <p:grpSpPr bwMode="auto">
            <a:xfrm>
              <a:off x="2664" y="3390"/>
              <a:ext cx="522" cy="306"/>
              <a:chOff x="870" y="2598"/>
              <a:chExt cx="522" cy="306"/>
            </a:xfrm>
          </p:grpSpPr>
          <p:sp>
            <p:nvSpPr>
              <p:cNvPr id="59759" name="PubPieSlice"/>
              <p:cNvSpPr>
                <a:spLocks noChangeAspect="1" noEditPoints="1" noChangeArrowheads="1"/>
              </p:cNvSpPr>
              <p:nvPr/>
            </p:nvSpPr>
            <p:spPr bwMode="auto">
              <a:xfrm rot="10800000">
                <a:off x="870" y="2640"/>
                <a:ext cx="516" cy="246"/>
              </a:xfrm>
              <a:custGeom>
                <a:avLst/>
                <a:gdLst>
                  <a:gd name="T0" fmla="*/ 239 w 21600"/>
                  <a:gd name="T1" fmla="*/ 0 h 21600"/>
                  <a:gd name="T2" fmla="*/ 258 w 21600"/>
                  <a:gd name="T3" fmla="*/ 123 h 21600"/>
                  <a:gd name="T4" fmla="*/ 418 w 21600"/>
                  <a:gd name="T5" fmla="*/ 220 h 21600"/>
                  <a:gd name="T6" fmla="*/ 0 60000 65536"/>
                  <a:gd name="T7" fmla="*/ 0 60000 65536"/>
                  <a:gd name="T8" fmla="*/ 0 60000 65536"/>
                  <a:gd name="T9" fmla="*/ 3181 w 21600"/>
                  <a:gd name="T10" fmla="*/ 3161 h 21600"/>
                  <a:gd name="T11" fmla="*/ 18419 w 21600"/>
                  <a:gd name="T12" fmla="*/ 18439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>
                    <a:moveTo>
                      <a:pt x="9998" y="29"/>
                    </a:moveTo>
                    <a:cubicBezTo>
                      <a:pt x="4360" y="449"/>
                      <a:pt x="-1" y="5146"/>
                      <a:pt x="-1" y="10799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3224" y="21600"/>
                      <a:pt x="15577" y="20784"/>
                      <a:pt x="17482" y="19284"/>
                    </a:cubicBezTo>
                    <a:lnTo>
                      <a:pt x="10800" y="10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0" name="Oval 8980"/>
              <p:cNvSpPr>
                <a:spLocks noChangeAspect="1" noChangeArrowheads="1"/>
              </p:cNvSpPr>
              <p:nvPr/>
            </p:nvSpPr>
            <p:spPr bwMode="auto">
              <a:xfrm>
                <a:off x="1194" y="2790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1" name="Oval 8981"/>
              <p:cNvSpPr>
                <a:spLocks noChangeAspect="1" noChangeArrowheads="1"/>
              </p:cNvSpPr>
              <p:nvPr/>
            </p:nvSpPr>
            <p:spPr bwMode="auto">
              <a:xfrm>
                <a:off x="1272" y="265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62" name="Oval 8982"/>
              <p:cNvSpPr>
                <a:spLocks noChangeAspect="1" noChangeArrowheads="1"/>
              </p:cNvSpPr>
              <p:nvPr/>
            </p:nvSpPr>
            <p:spPr bwMode="auto">
              <a:xfrm>
                <a:off x="1068" y="2598"/>
                <a:ext cx="120" cy="114"/>
              </a:xfrm>
              <a:prstGeom prst="ellipse">
                <a:avLst/>
              </a:prstGeom>
              <a:gradFill rotWithShape="1">
                <a:gsLst>
                  <a:gs pos="0">
                    <a:srgbClr val="FFFFCC"/>
                  </a:gs>
                  <a:gs pos="100000">
                    <a:srgbClr val="76765E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59749" name="Group 8983"/>
            <p:cNvGrpSpPr>
              <a:grpSpLocks noChangeAspect="1"/>
            </p:cNvGrpSpPr>
            <p:nvPr/>
          </p:nvGrpSpPr>
          <p:grpSpPr bwMode="auto">
            <a:xfrm rot="-2632580">
              <a:off x="2388" y="3234"/>
              <a:ext cx="606" cy="318"/>
              <a:chOff x="1812" y="2502"/>
              <a:chExt cx="606" cy="318"/>
            </a:xfrm>
          </p:grpSpPr>
          <p:sp>
            <p:nvSpPr>
              <p:cNvPr id="59750" name="Oval 8984"/>
              <p:cNvSpPr>
                <a:spLocks noChangeAspect="1" noChangeArrowheads="1"/>
              </p:cNvSpPr>
              <p:nvPr/>
            </p:nvSpPr>
            <p:spPr bwMode="auto">
              <a:xfrm>
                <a:off x="1824" y="2574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1" name="Oval 8985"/>
              <p:cNvSpPr>
                <a:spLocks noChangeAspect="1" noChangeArrowheads="1"/>
              </p:cNvSpPr>
              <p:nvPr/>
            </p:nvSpPr>
            <p:spPr bwMode="auto">
              <a:xfrm>
                <a:off x="1962" y="2520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2" name="Oval 8986"/>
              <p:cNvSpPr>
                <a:spLocks noChangeAspect="1" noChangeArrowheads="1"/>
              </p:cNvSpPr>
              <p:nvPr/>
            </p:nvSpPr>
            <p:spPr bwMode="auto">
              <a:xfrm>
                <a:off x="2118" y="2502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3" name="Oval 8987"/>
              <p:cNvSpPr>
                <a:spLocks noChangeAspect="1" noChangeArrowheads="1"/>
              </p:cNvSpPr>
              <p:nvPr/>
            </p:nvSpPr>
            <p:spPr bwMode="auto">
              <a:xfrm>
                <a:off x="2274" y="2544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4" name="Oval 8988"/>
              <p:cNvSpPr>
                <a:spLocks noChangeAspect="1" noChangeArrowheads="1"/>
              </p:cNvSpPr>
              <p:nvPr/>
            </p:nvSpPr>
            <p:spPr bwMode="auto">
              <a:xfrm>
                <a:off x="1944" y="270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5" name="Oval 8989"/>
              <p:cNvSpPr>
                <a:spLocks noChangeAspect="1" noChangeArrowheads="1"/>
              </p:cNvSpPr>
              <p:nvPr/>
            </p:nvSpPr>
            <p:spPr bwMode="auto">
              <a:xfrm>
                <a:off x="1830" y="267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6" name="Oval 8990"/>
              <p:cNvSpPr>
                <a:spLocks noChangeAspect="1" noChangeArrowheads="1"/>
              </p:cNvSpPr>
              <p:nvPr/>
            </p:nvSpPr>
            <p:spPr bwMode="auto">
              <a:xfrm>
                <a:off x="2106" y="2706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7" name="Oval 8991"/>
              <p:cNvSpPr>
                <a:spLocks noChangeAspect="1" noChangeArrowheads="1"/>
              </p:cNvSpPr>
              <p:nvPr/>
            </p:nvSpPr>
            <p:spPr bwMode="auto">
              <a:xfrm>
                <a:off x="2244" y="2658"/>
                <a:ext cx="144" cy="114"/>
              </a:xfrm>
              <a:prstGeom prst="ellipse">
                <a:avLst/>
              </a:prstGeom>
              <a:gradFill rotWithShape="1">
                <a:gsLst>
                  <a:gs pos="0">
                    <a:srgbClr val="FFBE7D"/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rgbClr val="C4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9758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1812" y="2541"/>
                <a:ext cx="594" cy="228"/>
              </a:xfrm>
              <a:custGeom>
                <a:avLst/>
                <a:gdLst>
                  <a:gd name="T0" fmla="*/ 2 w 21600"/>
                  <a:gd name="T1" fmla="*/ 114 h 21600"/>
                  <a:gd name="T2" fmla="*/ 297 w 21600"/>
                  <a:gd name="T3" fmla="*/ 228 h 21600"/>
                  <a:gd name="T4" fmla="*/ 594 w 21600"/>
                  <a:gd name="T5" fmla="*/ 114 h 21600"/>
                  <a:gd name="T6" fmla="*/ 297 w 21600"/>
                  <a:gd name="T7" fmla="*/ 13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982 w 21600"/>
                  <a:gd name="T13" fmla="*/ 3221 h 21600"/>
                  <a:gd name="T14" fmla="*/ 17091 w 21600"/>
                  <a:gd name="T15" fmla="*/ 17337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-1" y="8613"/>
                      <a:pt x="-1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4" y="13940"/>
                      <a:pt x="474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299"/>
                      <a:pt x="6247" y="20299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6"/>
                      <a:pt x="11036" y="21596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6"/>
                      <a:pt x="15802" y="18946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-1"/>
                      <a:pt x="16758" y="-1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-1"/>
                      <a:pt x="13174" y="-1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49"/>
                      <a:pt x="9358" y="649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1"/>
                      <a:pt x="5288" y="1971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09"/>
                      <a:pt x="2172" y="13109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gradFill rotWithShape="1">
                <a:gsLst>
                  <a:gs pos="0">
                    <a:srgbClr val="76583A"/>
                  </a:gs>
                  <a:gs pos="100000">
                    <a:srgbClr val="FFBE7D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59710" name="Freeform 8993"/>
          <p:cNvSpPr>
            <a:spLocks/>
          </p:cNvSpPr>
          <p:nvPr/>
        </p:nvSpPr>
        <p:spPr bwMode="auto">
          <a:xfrm>
            <a:off x="6580188" y="4840288"/>
            <a:ext cx="771525" cy="168275"/>
          </a:xfrm>
          <a:custGeom>
            <a:avLst/>
            <a:gdLst>
              <a:gd name="T0" fmla="*/ 0 w 486"/>
              <a:gd name="T1" fmla="*/ 20 h 106"/>
              <a:gd name="T2" fmla="*/ 262 w 486"/>
              <a:gd name="T3" fmla="*/ 14 h 106"/>
              <a:gd name="T4" fmla="*/ 486 w 486"/>
              <a:gd name="T5" fmla="*/ 106 h 106"/>
              <a:gd name="T6" fmla="*/ 0 60000 65536"/>
              <a:gd name="T7" fmla="*/ 0 60000 65536"/>
              <a:gd name="T8" fmla="*/ 0 60000 65536"/>
              <a:gd name="T9" fmla="*/ 0 w 486"/>
              <a:gd name="T10" fmla="*/ 0 h 106"/>
              <a:gd name="T11" fmla="*/ 486 w 486"/>
              <a:gd name="T12" fmla="*/ 106 h 1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6" h="106">
                <a:moveTo>
                  <a:pt x="0" y="20"/>
                </a:moveTo>
                <a:cubicBezTo>
                  <a:pt x="90" y="10"/>
                  <a:pt x="181" y="0"/>
                  <a:pt x="262" y="14"/>
                </a:cubicBezTo>
                <a:cubicBezTo>
                  <a:pt x="343" y="28"/>
                  <a:pt x="414" y="67"/>
                  <a:pt x="486" y="10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11" name="Freeform 8994"/>
          <p:cNvSpPr>
            <a:spLocks/>
          </p:cNvSpPr>
          <p:nvPr/>
        </p:nvSpPr>
        <p:spPr bwMode="auto">
          <a:xfrm>
            <a:off x="6630988" y="5343525"/>
            <a:ext cx="1198562" cy="661988"/>
          </a:xfrm>
          <a:custGeom>
            <a:avLst/>
            <a:gdLst>
              <a:gd name="T0" fmla="*/ 0 w 755"/>
              <a:gd name="T1" fmla="*/ 13 h 375"/>
              <a:gd name="T2" fmla="*/ 755 w 755"/>
              <a:gd name="T3" fmla="*/ 375 h 375"/>
              <a:gd name="T4" fmla="*/ 0 60000 65536"/>
              <a:gd name="T5" fmla="*/ 0 60000 65536"/>
              <a:gd name="T6" fmla="*/ 0 w 755"/>
              <a:gd name="T7" fmla="*/ 0 h 375"/>
              <a:gd name="T8" fmla="*/ 755 w 755"/>
              <a:gd name="T9" fmla="*/ 375 h 3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55" h="375">
                <a:moveTo>
                  <a:pt x="0" y="13"/>
                </a:moveTo>
                <a:cubicBezTo>
                  <a:pt x="201" y="0"/>
                  <a:pt x="595" y="195"/>
                  <a:pt x="755" y="375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12" name="Freeform 8995"/>
          <p:cNvSpPr>
            <a:spLocks/>
          </p:cNvSpPr>
          <p:nvPr/>
        </p:nvSpPr>
        <p:spPr bwMode="auto">
          <a:xfrm>
            <a:off x="6640513" y="5770563"/>
            <a:ext cx="1077912" cy="295275"/>
          </a:xfrm>
          <a:custGeom>
            <a:avLst/>
            <a:gdLst>
              <a:gd name="T0" fmla="*/ 0 w 679"/>
              <a:gd name="T1" fmla="*/ 0 h 186"/>
              <a:gd name="T2" fmla="*/ 679 w 679"/>
              <a:gd name="T3" fmla="*/ 186 h 186"/>
              <a:gd name="T4" fmla="*/ 0 60000 65536"/>
              <a:gd name="T5" fmla="*/ 0 60000 65536"/>
              <a:gd name="T6" fmla="*/ 0 w 679"/>
              <a:gd name="T7" fmla="*/ 0 h 186"/>
              <a:gd name="T8" fmla="*/ 679 w 679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79" h="186">
                <a:moveTo>
                  <a:pt x="0" y="0"/>
                </a:moveTo>
                <a:cubicBezTo>
                  <a:pt x="163" y="4"/>
                  <a:pt x="608" y="125"/>
                  <a:pt x="679" y="186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13" name="AutoShape 8996"/>
          <p:cNvSpPr>
            <a:spLocks noChangeAspect="1" noChangeArrowheads="1"/>
          </p:cNvSpPr>
          <p:nvPr/>
        </p:nvSpPr>
        <p:spPr bwMode="auto">
          <a:xfrm>
            <a:off x="2089150" y="1758950"/>
            <a:ext cx="495300" cy="179388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B2B2B2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rgbClr val="FFDEA3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Cyclin D</a:t>
            </a:r>
            <a:r>
              <a:rPr lang="en-US" sz="800" baseline="-25000" smtClean="0">
                <a:ea typeface="ＭＳ Ｐゴシック" charset="0"/>
                <a:cs typeface="Arial" charset="0"/>
              </a:rPr>
              <a:t>1</a:t>
            </a:r>
            <a:endParaRPr lang="en-US" sz="800" smtClean="0">
              <a:ea typeface="ＭＳ Ｐゴシック" charset="0"/>
              <a:cs typeface="Arial" charset="0"/>
            </a:endParaRPr>
          </a:p>
        </p:txBody>
      </p:sp>
      <p:sp>
        <p:nvSpPr>
          <p:cNvPr id="59714" name="Oval 8997"/>
          <p:cNvSpPr>
            <a:spLocks noChangeAspect="1" noChangeArrowheads="1"/>
          </p:cNvSpPr>
          <p:nvPr/>
        </p:nvSpPr>
        <p:spPr bwMode="auto">
          <a:xfrm>
            <a:off x="2124075" y="1905000"/>
            <a:ext cx="404813" cy="231775"/>
          </a:xfrm>
          <a:prstGeom prst="ellipse">
            <a:avLst/>
          </a:prstGeom>
          <a:gradFill rotWithShape="1">
            <a:gsLst>
              <a:gs pos="0">
                <a:srgbClr val="737070"/>
              </a:gs>
              <a:gs pos="50000">
                <a:srgbClr val="F9F3F3"/>
              </a:gs>
              <a:gs pos="100000">
                <a:srgbClr val="73707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6600"/>
                </a:solidFill>
                <a:ea typeface="ＭＳ Ｐゴシック" charset="0"/>
                <a:cs typeface="Arial" charset="0"/>
              </a:rPr>
              <a:t>CDK4/6</a:t>
            </a:r>
          </a:p>
        </p:txBody>
      </p:sp>
      <p:sp>
        <p:nvSpPr>
          <p:cNvPr id="59715" name="Oval 8998"/>
          <p:cNvSpPr>
            <a:spLocks noChangeAspect="1" noChangeArrowheads="1"/>
          </p:cNvSpPr>
          <p:nvPr/>
        </p:nvSpPr>
        <p:spPr bwMode="auto">
          <a:xfrm flipH="1">
            <a:off x="2144713" y="2070100"/>
            <a:ext cx="249237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172</a:t>
            </a:r>
          </a:p>
        </p:txBody>
      </p:sp>
      <p:sp>
        <p:nvSpPr>
          <p:cNvPr id="59716" name="Freeform 8999"/>
          <p:cNvSpPr>
            <a:spLocks/>
          </p:cNvSpPr>
          <p:nvPr/>
        </p:nvSpPr>
        <p:spPr bwMode="auto">
          <a:xfrm>
            <a:off x="2257425" y="2265363"/>
            <a:ext cx="2062163" cy="1209675"/>
          </a:xfrm>
          <a:custGeom>
            <a:avLst/>
            <a:gdLst>
              <a:gd name="T0" fmla="*/ 1299 w 1299"/>
              <a:gd name="T1" fmla="*/ 762 h 762"/>
              <a:gd name="T2" fmla="*/ 220 w 1299"/>
              <a:gd name="T3" fmla="*/ 330 h 762"/>
              <a:gd name="T4" fmla="*/ 0 w 1299"/>
              <a:gd name="T5" fmla="*/ 0 h 762"/>
              <a:gd name="T6" fmla="*/ 0 60000 65536"/>
              <a:gd name="T7" fmla="*/ 0 60000 65536"/>
              <a:gd name="T8" fmla="*/ 0 60000 65536"/>
              <a:gd name="T9" fmla="*/ 0 w 1299"/>
              <a:gd name="T10" fmla="*/ 0 h 762"/>
              <a:gd name="T11" fmla="*/ 1299 w 1299"/>
              <a:gd name="T12" fmla="*/ 762 h 7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99" h="762">
                <a:moveTo>
                  <a:pt x="1299" y="762"/>
                </a:moveTo>
                <a:cubicBezTo>
                  <a:pt x="867" y="609"/>
                  <a:pt x="436" y="457"/>
                  <a:pt x="220" y="330"/>
                </a:cubicBezTo>
                <a:cubicBezTo>
                  <a:pt x="4" y="203"/>
                  <a:pt x="2" y="101"/>
                  <a:pt x="0" y="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17" name="Oval 9000"/>
          <p:cNvSpPr>
            <a:spLocks noChangeArrowheads="1"/>
          </p:cNvSpPr>
          <p:nvPr/>
        </p:nvSpPr>
        <p:spPr bwMode="auto">
          <a:xfrm flipH="1">
            <a:off x="3902075" y="5764213"/>
            <a:ext cx="482600" cy="284162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FOXO3a</a:t>
            </a:r>
          </a:p>
        </p:txBody>
      </p:sp>
      <p:sp>
        <p:nvSpPr>
          <p:cNvPr id="59718" name="Oval 9001"/>
          <p:cNvSpPr>
            <a:spLocks noChangeAspect="1" noChangeArrowheads="1"/>
          </p:cNvSpPr>
          <p:nvPr/>
        </p:nvSpPr>
        <p:spPr bwMode="auto">
          <a:xfrm>
            <a:off x="3917950" y="5719763"/>
            <a:ext cx="198438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294</a:t>
            </a:r>
          </a:p>
        </p:txBody>
      </p:sp>
      <p:sp>
        <p:nvSpPr>
          <p:cNvPr id="59719" name="Oval 9002"/>
          <p:cNvSpPr>
            <a:spLocks noChangeAspect="1" noChangeArrowheads="1"/>
          </p:cNvSpPr>
          <p:nvPr/>
        </p:nvSpPr>
        <p:spPr bwMode="auto">
          <a:xfrm>
            <a:off x="4205288" y="5710238"/>
            <a:ext cx="198437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344</a:t>
            </a:r>
          </a:p>
        </p:txBody>
      </p:sp>
      <p:sp>
        <p:nvSpPr>
          <p:cNvPr id="59720" name="Oval 9003"/>
          <p:cNvSpPr>
            <a:spLocks noChangeArrowheads="1"/>
          </p:cNvSpPr>
          <p:nvPr/>
        </p:nvSpPr>
        <p:spPr bwMode="auto">
          <a:xfrm flipH="1">
            <a:off x="6203950" y="6108700"/>
            <a:ext cx="355600" cy="223838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ea typeface="ＭＳ Ｐゴシック" charset="0"/>
                <a:cs typeface="Arial" charset="0"/>
              </a:rPr>
              <a:t>FOXO3a</a:t>
            </a:r>
          </a:p>
        </p:txBody>
      </p:sp>
      <p:sp>
        <p:nvSpPr>
          <p:cNvPr id="59721" name="Oval 9004"/>
          <p:cNvSpPr>
            <a:spLocks noChangeAspect="1" noChangeArrowheads="1"/>
          </p:cNvSpPr>
          <p:nvPr/>
        </p:nvSpPr>
        <p:spPr bwMode="auto">
          <a:xfrm>
            <a:off x="6138863" y="6049963"/>
            <a:ext cx="198437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294</a:t>
            </a:r>
          </a:p>
        </p:txBody>
      </p:sp>
      <p:sp>
        <p:nvSpPr>
          <p:cNvPr id="59722" name="Oval 9005"/>
          <p:cNvSpPr>
            <a:spLocks noChangeAspect="1" noChangeArrowheads="1"/>
          </p:cNvSpPr>
          <p:nvPr/>
        </p:nvSpPr>
        <p:spPr bwMode="auto">
          <a:xfrm>
            <a:off x="6426200" y="6040438"/>
            <a:ext cx="198438" cy="1270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DD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344</a:t>
            </a:r>
          </a:p>
        </p:txBody>
      </p:sp>
      <p:sp>
        <p:nvSpPr>
          <p:cNvPr id="59723" name="Oval 9006"/>
          <p:cNvSpPr>
            <a:spLocks noChangeArrowheads="1"/>
          </p:cNvSpPr>
          <p:nvPr/>
        </p:nvSpPr>
        <p:spPr bwMode="auto">
          <a:xfrm flipH="1">
            <a:off x="6065838" y="6237288"/>
            <a:ext cx="300037" cy="160337"/>
          </a:xfrm>
          <a:prstGeom prst="ellipse">
            <a:avLst/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HDM2</a:t>
            </a:r>
          </a:p>
        </p:txBody>
      </p:sp>
      <p:sp>
        <p:nvSpPr>
          <p:cNvPr id="59724" name="Freeform 9007"/>
          <p:cNvSpPr>
            <a:spLocks/>
          </p:cNvSpPr>
          <p:nvPr/>
        </p:nvSpPr>
        <p:spPr bwMode="auto">
          <a:xfrm>
            <a:off x="4171950" y="5345113"/>
            <a:ext cx="406400" cy="374650"/>
          </a:xfrm>
          <a:custGeom>
            <a:avLst/>
            <a:gdLst>
              <a:gd name="T0" fmla="*/ 256 w 256"/>
              <a:gd name="T1" fmla="*/ 0 h 236"/>
              <a:gd name="T2" fmla="*/ 67 w 256"/>
              <a:gd name="T3" fmla="*/ 118 h 236"/>
              <a:gd name="T4" fmla="*/ 0 w 256"/>
              <a:gd name="T5" fmla="*/ 236 h 236"/>
              <a:gd name="T6" fmla="*/ 0 60000 65536"/>
              <a:gd name="T7" fmla="*/ 0 60000 65536"/>
              <a:gd name="T8" fmla="*/ 0 60000 65536"/>
              <a:gd name="T9" fmla="*/ 0 w 256"/>
              <a:gd name="T10" fmla="*/ 0 h 236"/>
              <a:gd name="T11" fmla="*/ 256 w 256"/>
              <a:gd name="T12" fmla="*/ 236 h 2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6" h="236">
                <a:moveTo>
                  <a:pt x="256" y="0"/>
                </a:moveTo>
                <a:cubicBezTo>
                  <a:pt x="224" y="20"/>
                  <a:pt x="110" y="79"/>
                  <a:pt x="67" y="118"/>
                </a:cubicBezTo>
                <a:cubicBezTo>
                  <a:pt x="24" y="157"/>
                  <a:pt x="14" y="212"/>
                  <a:pt x="0" y="236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25" name="Freeform 9008"/>
          <p:cNvSpPr>
            <a:spLocks/>
          </p:cNvSpPr>
          <p:nvPr/>
        </p:nvSpPr>
        <p:spPr bwMode="auto">
          <a:xfrm>
            <a:off x="4087813" y="6086475"/>
            <a:ext cx="2055812" cy="185738"/>
          </a:xfrm>
          <a:custGeom>
            <a:avLst/>
            <a:gdLst>
              <a:gd name="T0" fmla="*/ 27 w 1051"/>
              <a:gd name="T1" fmla="*/ 0 h 117"/>
              <a:gd name="T2" fmla="*/ 171 w 1051"/>
              <a:gd name="T3" fmla="*/ 105 h 117"/>
              <a:gd name="T4" fmla="*/ 1051 w 1051"/>
              <a:gd name="T5" fmla="*/ 70 h 117"/>
              <a:gd name="T6" fmla="*/ 0 60000 65536"/>
              <a:gd name="T7" fmla="*/ 0 60000 65536"/>
              <a:gd name="T8" fmla="*/ 0 60000 65536"/>
              <a:gd name="T9" fmla="*/ 0 w 1051"/>
              <a:gd name="T10" fmla="*/ 0 h 117"/>
              <a:gd name="T11" fmla="*/ 1051 w 1051"/>
              <a:gd name="T12" fmla="*/ 117 h 1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1" h="117">
                <a:moveTo>
                  <a:pt x="27" y="0"/>
                </a:moveTo>
                <a:cubicBezTo>
                  <a:pt x="51" y="17"/>
                  <a:pt x="0" y="93"/>
                  <a:pt x="171" y="105"/>
                </a:cubicBezTo>
                <a:cubicBezTo>
                  <a:pt x="342" y="117"/>
                  <a:pt x="868" y="77"/>
                  <a:pt x="1051" y="7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26" name="Freeform 9009"/>
          <p:cNvSpPr>
            <a:spLocks/>
          </p:cNvSpPr>
          <p:nvPr/>
        </p:nvSpPr>
        <p:spPr bwMode="auto">
          <a:xfrm>
            <a:off x="6584950" y="6056313"/>
            <a:ext cx="1138238" cy="177800"/>
          </a:xfrm>
          <a:custGeom>
            <a:avLst/>
            <a:gdLst>
              <a:gd name="T0" fmla="*/ 0 w 717"/>
              <a:gd name="T1" fmla="*/ 112 h 112"/>
              <a:gd name="T2" fmla="*/ 406 w 717"/>
              <a:gd name="T3" fmla="*/ 9 h 112"/>
              <a:gd name="T4" fmla="*/ 717 w 717"/>
              <a:gd name="T5" fmla="*/ 60 h 112"/>
              <a:gd name="T6" fmla="*/ 0 60000 65536"/>
              <a:gd name="T7" fmla="*/ 0 60000 65536"/>
              <a:gd name="T8" fmla="*/ 0 60000 65536"/>
              <a:gd name="T9" fmla="*/ 0 w 717"/>
              <a:gd name="T10" fmla="*/ 0 h 112"/>
              <a:gd name="T11" fmla="*/ 717 w 717"/>
              <a:gd name="T12" fmla="*/ 112 h 1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7" h="112">
                <a:moveTo>
                  <a:pt x="0" y="112"/>
                </a:moveTo>
                <a:cubicBezTo>
                  <a:pt x="143" y="65"/>
                  <a:pt x="287" y="18"/>
                  <a:pt x="406" y="9"/>
                </a:cubicBezTo>
                <a:cubicBezTo>
                  <a:pt x="525" y="0"/>
                  <a:pt x="621" y="30"/>
                  <a:pt x="717" y="60"/>
                </a:cubicBezTo>
              </a:path>
            </a:pathLst>
          </a:custGeom>
          <a:noFill/>
          <a:ln w="127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27" name="AutoShape 9010"/>
          <p:cNvSpPr>
            <a:spLocks noChangeAspect="1" noChangeArrowheads="1"/>
          </p:cNvSpPr>
          <p:nvPr/>
        </p:nvSpPr>
        <p:spPr bwMode="auto">
          <a:xfrm>
            <a:off x="1211263" y="1176338"/>
            <a:ext cx="495300" cy="1793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77777"/>
              </a:gs>
              <a:gs pos="100000">
                <a:srgbClr val="759E00"/>
              </a:gs>
            </a:gsLst>
            <a:lin ang="5400000" scaled="1"/>
          </a:gradFill>
          <a:ln w="9525">
            <a:solidFill>
              <a:srgbClr val="FFDEA3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A9C5C"/>
                </a:solidFill>
                <a:ea typeface="ＭＳ Ｐゴシック" charset="0"/>
                <a:cs typeface="Arial" charset="0"/>
              </a:rPr>
              <a:t>Cdc25</a:t>
            </a:r>
          </a:p>
        </p:txBody>
      </p:sp>
      <p:sp>
        <p:nvSpPr>
          <p:cNvPr id="59728" name="Oval 9011"/>
          <p:cNvSpPr>
            <a:spLocks noChangeAspect="1" noChangeArrowheads="1"/>
          </p:cNvSpPr>
          <p:nvPr/>
        </p:nvSpPr>
        <p:spPr bwMode="auto">
          <a:xfrm>
            <a:off x="1027113" y="118586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48</a:t>
            </a:r>
          </a:p>
        </p:txBody>
      </p:sp>
      <p:sp>
        <p:nvSpPr>
          <p:cNvPr id="59729" name="Oval 9012"/>
          <p:cNvSpPr>
            <a:spLocks noChangeAspect="1" noChangeArrowheads="1"/>
          </p:cNvSpPr>
          <p:nvPr/>
        </p:nvSpPr>
        <p:spPr bwMode="auto">
          <a:xfrm>
            <a:off x="1144588" y="12938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138</a:t>
            </a:r>
          </a:p>
        </p:txBody>
      </p:sp>
      <p:sp>
        <p:nvSpPr>
          <p:cNvPr id="59730" name="Oval 9013"/>
          <p:cNvSpPr>
            <a:spLocks noChangeAspect="1" noChangeArrowheads="1"/>
          </p:cNvSpPr>
          <p:nvPr/>
        </p:nvSpPr>
        <p:spPr bwMode="auto">
          <a:xfrm>
            <a:off x="1349375" y="1331913"/>
            <a:ext cx="228600" cy="12382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205</a:t>
            </a:r>
          </a:p>
        </p:txBody>
      </p:sp>
      <p:sp>
        <p:nvSpPr>
          <p:cNvPr id="59731" name="Freeform 9014"/>
          <p:cNvSpPr>
            <a:spLocks/>
          </p:cNvSpPr>
          <p:nvPr/>
        </p:nvSpPr>
        <p:spPr bwMode="auto">
          <a:xfrm>
            <a:off x="1222375" y="1463675"/>
            <a:ext cx="3076575" cy="2046288"/>
          </a:xfrm>
          <a:custGeom>
            <a:avLst/>
            <a:gdLst>
              <a:gd name="T0" fmla="*/ 1938 w 1938"/>
              <a:gd name="T1" fmla="*/ 1289 h 1289"/>
              <a:gd name="T2" fmla="*/ 319 w 1938"/>
              <a:gd name="T3" fmla="*/ 621 h 1289"/>
              <a:gd name="T4" fmla="*/ 24 w 1938"/>
              <a:gd name="T5" fmla="*/ 0 h 1289"/>
              <a:gd name="T6" fmla="*/ 0 60000 65536"/>
              <a:gd name="T7" fmla="*/ 0 60000 65536"/>
              <a:gd name="T8" fmla="*/ 0 60000 65536"/>
              <a:gd name="T9" fmla="*/ 0 w 1938"/>
              <a:gd name="T10" fmla="*/ 0 h 1289"/>
              <a:gd name="T11" fmla="*/ 1938 w 1938"/>
              <a:gd name="T12" fmla="*/ 1289 h 12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38" h="1289">
                <a:moveTo>
                  <a:pt x="1938" y="1289"/>
                </a:moveTo>
                <a:cubicBezTo>
                  <a:pt x="1631" y="1181"/>
                  <a:pt x="638" y="836"/>
                  <a:pt x="319" y="621"/>
                </a:cubicBezTo>
                <a:cubicBezTo>
                  <a:pt x="0" y="406"/>
                  <a:pt x="47" y="128"/>
                  <a:pt x="24" y="0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32" name="Oval 9015"/>
          <p:cNvSpPr>
            <a:spLocks noChangeAspect="1" noChangeArrowheads="1"/>
          </p:cNvSpPr>
          <p:nvPr/>
        </p:nvSpPr>
        <p:spPr bwMode="auto">
          <a:xfrm>
            <a:off x="3513138" y="2374900"/>
            <a:ext cx="238125" cy="1349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6633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292</a:t>
            </a:r>
          </a:p>
        </p:txBody>
      </p:sp>
      <p:sp>
        <p:nvSpPr>
          <p:cNvPr id="59733" name="Freeform 9016"/>
          <p:cNvSpPr>
            <a:spLocks/>
          </p:cNvSpPr>
          <p:nvPr/>
        </p:nvSpPr>
        <p:spPr bwMode="auto">
          <a:xfrm>
            <a:off x="3775075" y="2443163"/>
            <a:ext cx="1482725" cy="1022350"/>
          </a:xfrm>
          <a:custGeom>
            <a:avLst/>
            <a:gdLst>
              <a:gd name="T0" fmla="*/ 724 w 934"/>
              <a:gd name="T1" fmla="*/ 644 h 644"/>
              <a:gd name="T2" fmla="*/ 813 w 934"/>
              <a:gd name="T3" fmla="*/ 192 h 644"/>
              <a:gd name="T4" fmla="*/ 0 w 934"/>
              <a:gd name="T5" fmla="*/ 0 h 644"/>
              <a:gd name="T6" fmla="*/ 0 60000 65536"/>
              <a:gd name="T7" fmla="*/ 0 60000 65536"/>
              <a:gd name="T8" fmla="*/ 0 60000 65536"/>
              <a:gd name="T9" fmla="*/ 0 w 934"/>
              <a:gd name="T10" fmla="*/ 0 h 644"/>
              <a:gd name="T11" fmla="*/ 934 w 934"/>
              <a:gd name="T12" fmla="*/ 644 h 6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34" h="644">
                <a:moveTo>
                  <a:pt x="724" y="644"/>
                </a:moveTo>
                <a:cubicBezTo>
                  <a:pt x="813" y="548"/>
                  <a:pt x="934" y="299"/>
                  <a:pt x="813" y="192"/>
                </a:cubicBezTo>
                <a:cubicBezTo>
                  <a:pt x="692" y="85"/>
                  <a:pt x="169" y="40"/>
                  <a:pt x="0" y="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34" name="Oval 9017"/>
          <p:cNvSpPr>
            <a:spLocks noChangeAspect="1" noChangeArrowheads="1"/>
          </p:cNvSpPr>
          <p:nvPr/>
        </p:nvSpPr>
        <p:spPr bwMode="auto">
          <a:xfrm>
            <a:off x="5487988" y="2398713"/>
            <a:ext cx="492125" cy="296862"/>
          </a:xfrm>
          <a:prstGeom prst="ellipse">
            <a:avLst/>
          </a:prstGeom>
          <a:gradFill rotWithShape="1">
            <a:gsLst>
              <a:gs pos="0">
                <a:srgbClr val="938F85"/>
              </a:gs>
              <a:gs pos="50000">
                <a:srgbClr val="D8D4C0"/>
              </a:gs>
              <a:gs pos="100000">
                <a:srgbClr val="938F85"/>
              </a:gs>
            </a:gsLst>
            <a:lin ang="5400000" scaled="1"/>
          </a:gra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Mnk1</a:t>
            </a:r>
          </a:p>
        </p:txBody>
      </p:sp>
      <p:sp>
        <p:nvSpPr>
          <p:cNvPr id="59735" name="Freeform 9018"/>
          <p:cNvSpPr>
            <a:spLocks/>
          </p:cNvSpPr>
          <p:nvPr/>
        </p:nvSpPr>
        <p:spPr bwMode="auto">
          <a:xfrm>
            <a:off x="5024438" y="2736850"/>
            <a:ext cx="609600" cy="838200"/>
          </a:xfrm>
          <a:custGeom>
            <a:avLst/>
            <a:gdLst>
              <a:gd name="T0" fmla="*/ 0 w 384"/>
              <a:gd name="T1" fmla="*/ 528 h 528"/>
              <a:gd name="T2" fmla="*/ 244 w 384"/>
              <a:gd name="T3" fmla="*/ 327 h 528"/>
              <a:gd name="T4" fmla="*/ 384 w 384"/>
              <a:gd name="T5" fmla="*/ 0 h 528"/>
              <a:gd name="T6" fmla="*/ 0 60000 65536"/>
              <a:gd name="T7" fmla="*/ 0 60000 65536"/>
              <a:gd name="T8" fmla="*/ 0 60000 65536"/>
              <a:gd name="T9" fmla="*/ 0 w 384"/>
              <a:gd name="T10" fmla="*/ 0 h 528"/>
              <a:gd name="T11" fmla="*/ 384 w 384"/>
              <a:gd name="T12" fmla="*/ 528 h 5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8">
                <a:moveTo>
                  <a:pt x="0" y="528"/>
                </a:moveTo>
                <a:cubicBezTo>
                  <a:pt x="90" y="471"/>
                  <a:pt x="180" y="415"/>
                  <a:pt x="244" y="327"/>
                </a:cubicBezTo>
                <a:cubicBezTo>
                  <a:pt x="308" y="239"/>
                  <a:pt x="346" y="119"/>
                  <a:pt x="384" y="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36" name="Freeform 9019"/>
          <p:cNvSpPr>
            <a:spLocks/>
          </p:cNvSpPr>
          <p:nvPr/>
        </p:nvSpPr>
        <p:spPr bwMode="auto">
          <a:xfrm>
            <a:off x="5756275" y="2200275"/>
            <a:ext cx="503238" cy="155575"/>
          </a:xfrm>
          <a:custGeom>
            <a:avLst/>
            <a:gdLst>
              <a:gd name="T0" fmla="*/ 0 w 317"/>
              <a:gd name="T1" fmla="*/ 98 h 98"/>
              <a:gd name="T2" fmla="*/ 67 w 317"/>
              <a:gd name="T3" fmla="*/ 15 h 98"/>
              <a:gd name="T4" fmla="*/ 317 w 317"/>
              <a:gd name="T5" fmla="*/ 6 h 98"/>
              <a:gd name="T6" fmla="*/ 0 60000 65536"/>
              <a:gd name="T7" fmla="*/ 0 60000 65536"/>
              <a:gd name="T8" fmla="*/ 0 60000 65536"/>
              <a:gd name="T9" fmla="*/ 0 w 317"/>
              <a:gd name="T10" fmla="*/ 0 h 98"/>
              <a:gd name="T11" fmla="*/ 317 w 317"/>
              <a:gd name="T12" fmla="*/ 98 h 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" h="98">
                <a:moveTo>
                  <a:pt x="0" y="98"/>
                </a:moveTo>
                <a:cubicBezTo>
                  <a:pt x="7" y="64"/>
                  <a:pt x="14" y="30"/>
                  <a:pt x="67" y="15"/>
                </a:cubicBezTo>
                <a:cubicBezTo>
                  <a:pt x="120" y="0"/>
                  <a:pt x="218" y="3"/>
                  <a:pt x="317" y="6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59737" name="Oval 9020"/>
          <p:cNvSpPr>
            <a:spLocks noChangeAspect="1" noChangeArrowheads="1"/>
          </p:cNvSpPr>
          <p:nvPr/>
        </p:nvSpPr>
        <p:spPr bwMode="auto">
          <a:xfrm flipH="1">
            <a:off x="5486400" y="2316163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217</a:t>
            </a:r>
          </a:p>
        </p:txBody>
      </p:sp>
      <p:sp>
        <p:nvSpPr>
          <p:cNvPr id="59738" name="Oval 9021"/>
          <p:cNvSpPr>
            <a:spLocks noChangeAspect="1" noChangeArrowheads="1"/>
          </p:cNvSpPr>
          <p:nvPr/>
        </p:nvSpPr>
        <p:spPr bwMode="auto">
          <a:xfrm flipH="1">
            <a:off x="5788025" y="2324100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221</a:t>
            </a:r>
          </a:p>
        </p:txBody>
      </p:sp>
      <p:sp>
        <p:nvSpPr>
          <p:cNvPr id="59739" name="Oval 9022"/>
          <p:cNvSpPr>
            <a:spLocks noChangeAspect="1" noChangeArrowheads="1"/>
          </p:cNvSpPr>
          <p:nvPr/>
        </p:nvSpPr>
        <p:spPr bwMode="auto">
          <a:xfrm flipH="1">
            <a:off x="5486400" y="2311400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209</a:t>
            </a:r>
          </a:p>
        </p:txBody>
      </p:sp>
      <p:sp>
        <p:nvSpPr>
          <p:cNvPr id="59740" name="Oval 9023"/>
          <p:cNvSpPr>
            <a:spLocks noChangeAspect="1" noChangeArrowheads="1"/>
          </p:cNvSpPr>
          <p:nvPr/>
        </p:nvSpPr>
        <p:spPr bwMode="auto">
          <a:xfrm flipH="1">
            <a:off x="5788025" y="2319338"/>
            <a:ext cx="249238" cy="144462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214</a:t>
            </a:r>
          </a:p>
        </p:txBody>
      </p:sp>
      <p:sp>
        <p:nvSpPr>
          <p:cNvPr id="59741" name="Oval 9024"/>
          <p:cNvSpPr>
            <a:spLocks noChangeAspect="1" noChangeArrowheads="1"/>
          </p:cNvSpPr>
          <p:nvPr/>
        </p:nvSpPr>
        <p:spPr bwMode="auto">
          <a:xfrm flipH="1">
            <a:off x="6315075" y="2127250"/>
            <a:ext cx="347663" cy="185738"/>
          </a:xfrm>
          <a:prstGeom prst="ellipse">
            <a:avLst/>
          </a:prstGeom>
          <a:gradFill rotWithShape="1">
            <a:gsLst>
              <a:gs pos="0">
                <a:srgbClr val="67675A"/>
              </a:gs>
              <a:gs pos="50000">
                <a:srgbClr val="DFDEC3"/>
              </a:gs>
              <a:gs pos="100000">
                <a:srgbClr val="67675A"/>
              </a:gs>
            </a:gsLst>
            <a:lin ang="5400000" scaled="1"/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eIF4E</a:t>
            </a:r>
          </a:p>
        </p:txBody>
      </p:sp>
      <p:sp>
        <p:nvSpPr>
          <p:cNvPr id="59742" name="Oval 9025"/>
          <p:cNvSpPr>
            <a:spLocks noChangeAspect="1" noChangeArrowheads="1"/>
          </p:cNvSpPr>
          <p:nvPr/>
        </p:nvSpPr>
        <p:spPr bwMode="auto">
          <a:xfrm flipH="1">
            <a:off x="6191250" y="2028825"/>
            <a:ext cx="249238" cy="144463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3DD"/>
                </a:solidFill>
                <a:ea typeface="ＭＳ Ｐゴシック" charset="0"/>
                <a:cs typeface="Arial" charset="0"/>
              </a:rPr>
              <a:t>T</a:t>
            </a:r>
            <a:r>
              <a:rPr lang="en-US" sz="600" smtClean="0">
                <a:ea typeface="ＭＳ Ｐゴシック" charset="0"/>
                <a:cs typeface="Arial" charset="0"/>
              </a:rPr>
              <a:t>209</a:t>
            </a:r>
          </a:p>
        </p:txBody>
      </p:sp>
    </p:spTree>
    <p:extLst>
      <p:ext uri="{BB962C8B-B14F-4D97-AF65-F5344CB8AC3E}">
        <p14:creationId xmlns:p14="http://schemas.microsoft.com/office/powerpoint/2010/main" val="15706920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AutoShape 13449"/>
          <p:cNvSpPr>
            <a:spLocks noChangeArrowheads="1"/>
          </p:cNvSpPr>
          <p:nvPr/>
        </p:nvSpPr>
        <p:spPr bwMode="auto">
          <a:xfrm>
            <a:off x="957263" y="784225"/>
            <a:ext cx="377825" cy="639763"/>
          </a:xfrm>
          <a:prstGeom prst="roundRect">
            <a:avLst>
              <a:gd name="adj" fmla="val 32722"/>
            </a:avLst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GPCR</a:t>
            </a:r>
          </a:p>
          <a:p>
            <a:endParaRPr lang="en-US" sz="8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8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8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8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60419" name="Text Box 11866"/>
          <p:cNvSpPr txBox="1">
            <a:spLocks noChangeArrowheads="1"/>
          </p:cNvSpPr>
          <p:nvPr/>
        </p:nvSpPr>
        <p:spPr bwMode="auto">
          <a:xfrm>
            <a:off x="255588" y="2868613"/>
            <a:ext cx="8937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MAP3K</a:t>
            </a:r>
          </a:p>
        </p:txBody>
      </p:sp>
      <p:sp>
        <p:nvSpPr>
          <p:cNvPr id="60420" name="Text Box 11867"/>
          <p:cNvSpPr txBox="1">
            <a:spLocks noChangeArrowheads="1"/>
          </p:cNvSpPr>
          <p:nvPr/>
        </p:nvSpPr>
        <p:spPr bwMode="auto">
          <a:xfrm>
            <a:off x="255588" y="3632200"/>
            <a:ext cx="927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MAPKK</a:t>
            </a:r>
          </a:p>
        </p:txBody>
      </p:sp>
      <p:sp>
        <p:nvSpPr>
          <p:cNvPr id="60421" name="Text Box 11868"/>
          <p:cNvSpPr txBox="1">
            <a:spLocks noChangeArrowheads="1"/>
          </p:cNvSpPr>
          <p:nvPr/>
        </p:nvSpPr>
        <p:spPr bwMode="auto">
          <a:xfrm>
            <a:off x="255588" y="4395788"/>
            <a:ext cx="781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</a:t>
            </a:r>
          </a:p>
        </p:txBody>
      </p:sp>
      <p:grpSp>
        <p:nvGrpSpPr>
          <p:cNvPr id="60422" name="Group 13213"/>
          <p:cNvGrpSpPr>
            <a:grpSpLocks/>
          </p:cNvGrpSpPr>
          <p:nvPr/>
        </p:nvGrpSpPr>
        <p:grpSpPr bwMode="auto">
          <a:xfrm rot="1108879">
            <a:off x="2744788" y="5045075"/>
            <a:ext cx="4191000" cy="2370138"/>
            <a:chOff x="2729" y="1058"/>
            <a:chExt cx="2640" cy="1493"/>
          </a:xfrm>
        </p:grpSpPr>
        <p:grpSp>
          <p:nvGrpSpPr>
            <p:cNvPr id="61176" name="Group 11870"/>
            <p:cNvGrpSpPr>
              <a:grpSpLocks/>
            </p:cNvGrpSpPr>
            <p:nvPr/>
          </p:nvGrpSpPr>
          <p:grpSpPr bwMode="auto">
            <a:xfrm>
              <a:off x="3717" y="1058"/>
              <a:ext cx="855" cy="255"/>
              <a:chOff x="2139" y="797"/>
              <a:chExt cx="855" cy="255"/>
            </a:xfrm>
          </p:grpSpPr>
          <p:grpSp>
            <p:nvGrpSpPr>
              <p:cNvPr id="142472" name="Group 11871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2594" name="Group 1187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600" name="Line 11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601" name="Line 11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602" name="Line 1187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603" name="Oval 118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95" name="Group 1187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96" name="Line 118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7" name="Line 118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8" name="Line 118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9" name="Oval 118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3" name="Group 11882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2584" name="Group 1188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90" name="Line 11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1" name="Line 118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2" name="Line 1188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93" name="Oval 11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85" name="Group 1188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86" name="Line 11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7" name="Line 118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8" name="Line 118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9" name="Oval 118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4" name="Group 11893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2574" name="Group 1189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80" name="Line 118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1" name="Line 11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2" name="Line 1189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83" name="Oval 118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75" name="Group 1189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76" name="Line 119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7" name="Line 119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8" name="Line 1190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9" name="Oval 119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5" name="Group 11904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2564" name="Group 119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70" name="Line 11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1" name="Line 11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2" name="Line 119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73" name="Oval 119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65" name="Group 119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66" name="Line 119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7" name="Line 119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8" name="Line 119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9" name="Oval 119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6" name="Group 11915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142554" name="Group 119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60" name="Line 119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1" name="Line 119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2" name="Line 119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63" name="Oval 11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55" name="Group 119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56" name="Line 119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7" name="Line 119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8" name="Line 119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9" name="Oval 11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7" name="Group 11926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142544" name="Group 119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50" name="Line 119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1" name="Line 119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2" name="Line 119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53" name="Oval 119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45" name="Group 119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46" name="Line 119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7" name="Line 11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8" name="Line 119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9" name="Oval 11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8" name="Group 11937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142534" name="Group 119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40" name="Line 119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1" name="Line 119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2" name="Line 119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43" name="Oval 11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35" name="Group 119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36" name="Line 119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7" name="Line 11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8" name="Line 119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9" name="Oval 119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79" name="Group 11948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142524" name="Group 119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30" name="Line 119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1" name="Line 119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2" name="Line 119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33" name="Oval 11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25" name="Group 119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26" name="Line 119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7" name="Line 119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8" name="Line 119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9" name="Oval 119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80" name="Group 11959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142514" name="Group 119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20" name="Line 119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1" name="Line 119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2" name="Line 119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23" name="Oval 119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15" name="Group 119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16" name="Line 11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7" name="Line 119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8" name="Line 119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9" name="Oval 119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81" name="Group 11970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142504" name="Group 119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10" name="Line 119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1" name="Line 119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2" name="Line 119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13" name="Oval 119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505" name="Group 119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506" name="Line 119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7" name="Line 119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8" name="Line 119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9" name="Oval 119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82" name="Group 11981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142494" name="Group 119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500" name="Line 119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1" name="Line 119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2" name="Line 119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503" name="Oval 119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95" name="Group 119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96" name="Line 11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7" name="Line 119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8" name="Line 119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9" name="Oval 119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483" name="Group 11992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142484" name="Group 119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90" name="Line 119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1" name="Line 11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2" name="Line 119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93" name="Oval 119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85" name="Group 119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86" name="Line 119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87" name="Line 120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88" name="Line 120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89" name="Oval 120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1177" name="Group 12003"/>
            <p:cNvGrpSpPr>
              <a:grpSpLocks/>
            </p:cNvGrpSpPr>
            <p:nvPr/>
          </p:nvGrpSpPr>
          <p:grpSpPr bwMode="auto">
            <a:xfrm rot="2141626">
              <a:off x="4514" y="1311"/>
              <a:ext cx="855" cy="255"/>
              <a:chOff x="2139" y="797"/>
              <a:chExt cx="855" cy="255"/>
            </a:xfrm>
          </p:grpSpPr>
          <p:grpSp>
            <p:nvGrpSpPr>
              <p:cNvPr id="142340" name="Group 12004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2462" name="Group 120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68" name="Line 120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9" name="Line 120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70" name="Line 120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71" name="Oval 120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63" name="Group 120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64" name="Line 120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5" name="Line 12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6" name="Line 120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7" name="Oval 12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1" name="Group 12015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2452" name="Group 120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58" name="Line 120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9" name="Line 120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0" name="Line 120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61" name="Oval 12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53" name="Group 120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54" name="Line 120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5" name="Line 120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6" name="Line 120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7" name="Oval 120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2" name="Group 12026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2442" name="Group 120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48" name="Line 120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9" name="Line 120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0" name="Line 120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51" name="Oval 12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43" name="Group 120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44" name="Line 120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5" name="Line 120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6" name="Line 120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7" name="Oval 120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3" name="Group 12037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2432" name="Group 120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38" name="Line 120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9" name="Line 120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0" name="Line 120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41" name="Oval 120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33" name="Group 120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34" name="Line 12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5" name="Line 120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6" name="Line 120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7" name="Oval 12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4" name="Group 12048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142422" name="Group 120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28" name="Line 120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9" name="Line 12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0" name="Line 120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31" name="Oval 120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23" name="Group 120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24" name="Line 120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5" name="Line 120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6" name="Line 120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7" name="Oval 120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5" name="Group 12059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142412" name="Group 120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18" name="Line 12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9" name="Line 120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0" name="Line 120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21" name="Oval 12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13" name="Group 120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14" name="Line 120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5" name="Line 120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6" name="Line 120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7" name="Oval 120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6" name="Group 12070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142402" name="Group 12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408" name="Line 12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9" name="Line 12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0" name="Line 12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11" name="Oval 12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403" name="Group 12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404" name="Line 12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5" name="Line 12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6" name="Line 12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7" name="Oval 12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7" name="Group 12081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142392" name="Group 12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98" name="Line 12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9" name="Line 12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0" name="Line 12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401" name="Oval 12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393" name="Group 12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394" name="Line 12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5" name="Line 12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6" name="Line 12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7" name="Oval 12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8" name="Group 12092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142382" name="Group 12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88" name="Line 12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9" name="Line 12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0" name="Line 12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91" name="Oval 12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383" name="Group 12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384" name="Line 12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5" name="Line 12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6" name="Line 12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7" name="Oval 12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49" name="Group 12103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142372" name="Group 12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78" name="Line 12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9" name="Line 12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0" name="Line 12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81" name="Oval 12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373" name="Group 12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374" name="Line 12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5" name="Line 12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6" name="Line 12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7" name="Oval 12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50" name="Group 12114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142362" name="Group 12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68" name="Line 12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9" name="Line 12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0" name="Line 12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71" name="Oval 12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363" name="Group 12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364" name="Line 12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5" name="Line 12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6" name="Line 12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7" name="Oval 12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2351" name="Group 12125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142352" name="Group 12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58" name="Line 12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59" name="Line 12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0" name="Line 12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61" name="Oval 12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2353" name="Group 12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2354" name="Line 12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55" name="Line 12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56" name="Line 12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57" name="Oval 12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1178" name="Group 12136"/>
            <p:cNvGrpSpPr>
              <a:grpSpLocks/>
            </p:cNvGrpSpPr>
            <p:nvPr/>
          </p:nvGrpSpPr>
          <p:grpSpPr bwMode="auto">
            <a:xfrm rot="-2153797">
              <a:off x="2922" y="1319"/>
              <a:ext cx="855" cy="255"/>
              <a:chOff x="2139" y="797"/>
              <a:chExt cx="855" cy="255"/>
            </a:xfrm>
          </p:grpSpPr>
          <p:grpSp>
            <p:nvGrpSpPr>
              <p:cNvPr id="61312" name="Group 12137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1434" name="Group 121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2336" name="Line 12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37" name="Line 121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38" name="Line 121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2339" name="Oval 12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435" name="Group 121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436" name="Line 121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7" name="Line 12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8" name="Line 121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9" name="Oval 121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3" name="Group 12148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1424" name="Group 121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430" name="Line 121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1" name="Line 121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2" name="Line 121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33" name="Oval 12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425" name="Group 121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426" name="Line 121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7" name="Line 121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8" name="Line 121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9" name="Oval 12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4" name="Group 12159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1414" name="Group 121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420" name="Line 121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1" name="Line 121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2" name="Line 121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23" name="Oval 12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415" name="Group 121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416" name="Line 121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7" name="Line 12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8" name="Line 121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9" name="Oval 121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5" name="Group 12170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1404" name="Group 121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410" name="Line 121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1" name="Line 121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2" name="Line 121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13" name="Oval 12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405" name="Group 121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406" name="Line 12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7" name="Line 121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8" name="Line 121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9" name="Oval 121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6" name="Group 12181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1394" name="Group 121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400" name="Line 121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1" name="Line 12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2" name="Line 121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403" name="Oval 12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95" name="Group 121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96" name="Line 121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7" name="Line 121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8" name="Line 121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9" name="Oval 121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7" name="Group 12192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1384" name="Group 121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90" name="Line 121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1" name="Line 121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2" name="Line 121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93" name="Oval 12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85" name="Group 121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86" name="Line 12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7" name="Line 122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8" name="Line 12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9" name="Oval 122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8" name="Group 12203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1374" name="Group 122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80" name="Line 122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1" name="Line 12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2" name="Line 122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83" name="Oval 122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75" name="Group 122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76" name="Line 122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7" name="Line 122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8" name="Line 122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9" name="Oval 122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19" name="Group 12214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1364" name="Group 122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70" name="Line 12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1" name="Line 122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2" name="Line 122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73" name="Oval 12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65" name="Group 122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66" name="Line 12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7" name="Line 122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8" name="Line 122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9" name="Oval 122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20" name="Group 12225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1354" name="Group 122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60" name="Line 122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1" name="Line 12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2" name="Line 122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63" name="Oval 12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55" name="Group 122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56" name="Line 122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7" name="Line 122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8" name="Line 122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9" name="Oval 12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21" name="Group 12236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1344" name="Group 122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50" name="Line 122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1" name="Line 122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2" name="Line 122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53" name="Oval 12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45" name="Group 122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46" name="Line 122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7" name="Line 12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8" name="Line 122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9" name="Oval 122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22" name="Group 12247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1334" name="Group 122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40" name="Line 122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1" name="Line 122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2" name="Line 122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43" name="Oval 12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35" name="Group 122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36" name="Line 122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7" name="Line 122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8" name="Line 122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9" name="Oval 122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323" name="Group 12258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1324" name="Group 122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30" name="Line 122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1" name="Line 122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2" name="Line 122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33" name="Oval 12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25" name="Group 122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26" name="Line 12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27" name="Line 122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28" name="Line 122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29" name="Oval 122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1179" name="Group 13069"/>
            <p:cNvGrpSpPr>
              <a:grpSpLocks/>
            </p:cNvGrpSpPr>
            <p:nvPr/>
          </p:nvGrpSpPr>
          <p:grpSpPr bwMode="auto">
            <a:xfrm rot="-4297083">
              <a:off x="2429" y="1996"/>
              <a:ext cx="855" cy="255"/>
              <a:chOff x="2139" y="797"/>
              <a:chExt cx="855" cy="255"/>
            </a:xfrm>
          </p:grpSpPr>
          <p:grpSp>
            <p:nvGrpSpPr>
              <p:cNvPr id="61180" name="Group 13070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1302" name="Group 13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308" name="Line 13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9" name="Line 13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10" name="Line 13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11" name="Oval 13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303" name="Group 13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304" name="Line 13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5" name="Line 13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6" name="Line 13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7" name="Oval 13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1" name="Group 13081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1292" name="Group 13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98" name="Line 13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9" name="Line 13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0" name="Line 13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301" name="Oval 13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93" name="Group 13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94" name="Line 13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5" name="Line 13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6" name="Line 13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7" name="Oval 13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2" name="Group 13092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1282" name="Group 13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88" name="Line 13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9" name="Line 13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0" name="Line 13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91" name="Oval 13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83" name="Group 13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84" name="Line 13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5" name="Line 13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6" name="Line 13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7" name="Oval 13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3" name="Group 13103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1272" name="Group 13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78" name="Line 13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9" name="Line 13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0" name="Line 13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81" name="Oval 13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73" name="Group 13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74" name="Line 13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5" name="Line 13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6" name="Line 13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7" name="Oval 13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4" name="Group 13114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1262" name="Group 13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68" name="Line 13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9" name="Line 13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0" name="Line 13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71" name="Oval 13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63" name="Group 13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64" name="Line 13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5" name="Line 13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6" name="Line 13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7" name="Oval 13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5" name="Group 13125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1252" name="Group 13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58" name="Line 13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9" name="Line 13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0" name="Line 13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61" name="Oval 1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53" name="Group 13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54" name="Line 13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5" name="Line 13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6" name="Line 13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7" name="Oval 13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6" name="Group 13136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1242" name="Group 131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48" name="Line 13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9" name="Line 131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0" name="Line 131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51" name="Oval 1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43" name="Group 131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44" name="Line 13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5" name="Line 131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6" name="Line 131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7" name="Oval 13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7" name="Group 13147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1232" name="Group 131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38" name="Line 131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9" name="Line 13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0" name="Line 131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41" name="Oval 131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33" name="Group 131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34" name="Line 131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5" name="Line 131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6" name="Line 131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7" name="Oval 13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8" name="Group 13158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1222" name="Group 131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28" name="Line 13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9" name="Line 131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0" name="Line 131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31" name="Oval 13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23" name="Group 131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24" name="Line 131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5" name="Line 13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6" name="Line 131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7" name="Oval 131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89" name="Group 13169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1212" name="Group 1317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18" name="Line 131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9" name="Line 131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0" name="Line 1317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21" name="Oval 1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13" name="Group 1317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14" name="Line 131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5" name="Line 131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6" name="Line 1317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7" name="Oval 13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90" name="Group 13180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1202" name="Group 1318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208" name="Line 131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9" name="Line 131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0" name="Line 1318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11" name="Oval 13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203" name="Group 1318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204" name="Line 131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5" name="Line 13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6" name="Line 1318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7" name="Oval 131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1191" name="Group 13191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1192" name="Group 1319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1198" name="Line 131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199" name="Line 131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0" name="Line 1319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201" name="Oval 1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1193" name="Group 1319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1194" name="Line 131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195" name="Line 131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196" name="Line 1320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1197" name="Oval 132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grpSp>
        <p:nvGrpSpPr>
          <p:cNvPr id="60423" name="Group 13214"/>
          <p:cNvGrpSpPr>
            <a:grpSpLocks/>
          </p:cNvGrpSpPr>
          <p:nvPr/>
        </p:nvGrpSpPr>
        <p:grpSpPr bwMode="auto">
          <a:xfrm>
            <a:off x="3686175" y="6297613"/>
            <a:ext cx="1846263" cy="211137"/>
            <a:chOff x="362" y="1511"/>
            <a:chExt cx="1163" cy="133"/>
          </a:xfrm>
        </p:grpSpPr>
        <p:sp>
          <p:nvSpPr>
            <p:cNvPr id="61102" name="Freeform 13215"/>
            <p:cNvSpPr>
              <a:spLocks noChangeAspect="1"/>
            </p:cNvSpPr>
            <p:nvPr/>
          </p:nvSpPr>
          <p:spPr bwMode="auto">
            <a:xfrm>
              <a:off x="36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3" name="AutoShape 13216"/>
            <p:cNvSpPr>
              <a:spLocks noChangeAspect="1" noChangeArrowheads="1"/>
            </p:cNvSpPr>
            <p:nvPr/>
          </p:nvSpPr>
          <p:spPr bwMode="auto">
            <a:xfrm>
              <a:off x="606" y="1618"/>
              <a:ext cx="10" cy="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4" name="Freeform 13217"/>
            <p:cNvSpPr>
              <a:spLocks noChangeAspect="1"/>
            </p:cNvSpPr>
            <p:nvPr/>
          </p:nvSpPr>
          <p:spPr bwMode="auto">
            <a:xfrm>
              <a:off x="557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5" name="AutoShape 13218"/>
            <p:cNvSpPr>
              <a:spLocks noChangeAspect="1" noChangeArrowheads="1"/>
            </p:cNvSpPr>
            <p:nvPr/>
          </p:nvSpPr>
          <p:spPr bwMode="auto">
            <a:xfrm>
              <a:off x="1120" y="157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6" name="AutoShape 13219"/>
            <p:cNvSpPr>
              <a:spLocks noChangeAspect="1" noChangeArrowheads="1"/>
            </p:cNvSpPr>
            <p:nvPr/>
          </p:nvSpPr>
          <p:spPr bwMode="auto">
            <a:xfrm>
              <a:off x="1057" y="1512"/>
              <a:ext cx="11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7" name="AutoShape 13220"/>
            <p:cNvSpPr>
              <a:spLocks noChangeAspect="1" noChangeArrowheads="1"/>
            </p:cNvSpPr>
            <p:nvPr/>
          </p:nvSpPr>
          <p:spPr bwMode="auto">
            <a:xfrm flipV="1">
              <a:off x="1091" y="1538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8" name="Freeform 13221"/>
            <p:cNvSpPr>
              <a:spLocks noChangeAspect="1"/>
            </p:cNvSpPr>
            <p:nvPr/>
          </p:nvSpPr>
          <p:spPr bwMode="auto">
            <a:xfrm>
              <a:off x="63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9" name="Freeform 13222"/>
            <p:cNvSpPr>
              <a:spLocks noChangeAspect="1"/>
            </p:cNvSpPr>
            <p:nvPr/>
          </p:nvSpPr>
          <p:spPr bwMode="auto">
            <a:xfrm>
              <a:off x="912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0" name="AutoShape 13223"/>
            <p:cNvSpPr>
              <a:spLocks noChangeAspect="1" noChangeArrowheads="1"/>
            </p:cNvSpPr>
            <p:nvPr/>
          </p:nvSpPr>
          <p:spPr bwMode="auto">
            <a:xfrm>
              <a:off x="1293" y="153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1" name="Freeform 13224"/>
            <p:cNvSpPr>
              <a:spLocks noChangeAspect="1"/>
            </p:cNvSpPr>
            <p:nvPr/>
          </p:nvSpPr>
          <p:spPr bwMode="auto">
            <a:xfrm>
              <a:off x="110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2" name="Freeform 13225"/>
            <p:cNvSpPr>
              <a:spLocks noChangeAspect="1"/>
            </p:cNvSpPr>
            <p:nvPr/>
          </p:nvSpPr>
          <p:spPr bwMode="auto">
            <a:xfrm>
              <a:off x="1186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3" name="AutoShape 13226"/>
            <p:cNvSpPr>
              <a:spLocks noChangeAspect="1" noChangeArrowheads="1"/>
            </p:cNvSpPr>
            <p:nvPr/>
          </p:nvSpPr>
          <p:spPr bwMode="auto">
            <a:xfrm>
              <a:off x="1323" y="1554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4" name="AutoShape 13227"/>
            <p:cNvSpPr>
              <a:spLocks noChangeAspect="1" noChangeArrowheads="1"/>
            </p:cNvSpPr>
            <p:nvPr/>
          </p:nvSpPr>
          <p:spPr bwMode="auto">
            <a:xfrm>
              <a:off x="1355" y="1581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5" name="AutoShape 13228"/>
            <p:cNvSpPr>
              <a:spLocks noChangeAspect="1" noChangeArrowheads="1"/>
            </p:cNvSpPr>
            <p:nvPr/>
          </p:nvSpPr>
          <p:spPr bwMode="auto">
            <a:xfrm>
              <a:off x="1355" y="1529"/>
              <a:ext cx="10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6" name="AutoShape 13229"/>
            <p:cNvSpPr>
              <a:spLocks noChangeAspect="1" noChangeArrowheads="1"/>
            </p:cNvSpPr>
            <p:nvPr/>
          </p:nvSpPr>
          <p:spPr bwMode="auto">
            <a:xfrm>
              <a:off x="1387" y="1567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7" name="Freeform 13230"/>
            <p:cNvSpPr>
              <a:spLocks noChangeAspect="1"/>
            </p:cNvSpPr>
            <p:nvPr/>
          </p:nvSpPr>
          <p:spPr bwMode="auto">
            <a:xfrm flipH="1">
              <a:off x="124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8" name="Freeform 13231"/>
            <p:cNvSpPr>
              <a:spLocks noChangeAspect="1"/>
            </p:cNvSpPr>
            <p:nvPr/>
          </p:nvSpPr>
          <p:spPr bwMode="auto">
            <a:xfrm>
              <a:off x="1381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19" name="Freeform 13232"/>
            <p:cNvSpPr>
              <a:spLocks noChangeAspect="1"/>
            </p:cNvSpPr>
            <p:nvPr/>
          </p:nvSpPr>
          <p:spPr bwMode="auto">
            <a:xfrm flipH="1">
              <a:off x="1324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0" name="Freeform 13233"/>
            <p:cNvSpPr>
              <a:spLocks noChangeAspect="1"/>
            </p:cNvSpPr>
            <p:nvPr/>
          </p:nvSpPr>
          <p:spPr bwMode="auto">
            <a:xfrm flipH="1">
              <a:off x="104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1" name="AutoShape 13234"/>
            <p:cNvSpPr>
              <a:spLocks noChangeAspect="1" noChangeArrowheads="1"/>
            </p:cNvSpPr>
            <p:nvPr/>
          </p:nvSpPr>
          <p:spPr bwMode="auto">
            <a:xfrm>
              <a:off x="497" y="1511"/>
              <a:ext cx="11" cy="4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2" name="AutoShape 13235"/>
            <p:cNvSpPr>
              <a:spLocks noChangeAspect="1" noChangeArrowheads="1"/>
            </p:cNvSpPr>
            <p:nvPr/>
          </p:nvSpPr>
          <p:spPr bwMode="auto">
            <a:xfrm>
              <a:off x="497" y="1554"/>
              <a:ext cx="11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3" name="AutoShape 13236"/>
            <p:cNvSpPr>
              <a:spLocks noChangeAspect="1" noChangeArrowheads="1"/>
            </p:cNvSpPr>
            <p:nvPr/>
          </p:nvSpPr>
          <p:spPr bwMode="auto">
            <a:xfrm>
              <a:off x="664" y="1527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4" name="AutoShape 13237"/>
            <p:cNvSpPr>
              <a:spLocks noChangeAspect="1" noChangeArrowheads="1"/>
            </p:cNvSpPr>
            <p:nvPr/>
          </p:nvSpPr>
          <p:spPr bwMode="auto">
            <a:xfrm>
              <a:off x="664" y="1580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5" name="AutoShape 13238"/>
            <p:cNvSpPr>
              <a:spLocks noChangeAspect="1" noChangeArrowheads="1"/>
            </p:cNvSpPr>
            <p:nvPr/>
          </p:nvSpPr>
          <p:spPr bwMode="auto">
            <a:xfrm>
              <a:off x="530" y="1578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6" name="AutoShape 13239"/>
            <p:cNvSpPr>
              <a:spLocks noChangeAspect="1" noChangeArrowheads="1"/>
            </p:cNvSpPr>
            <p:nvPr/>
          </p:nvSpPr>
          <p:spPr bwMode="auto">
            <a:xfrm>
              <a:off x="530" y="1525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7" name="AutoShape 13240"/>
            <p:cNvSpPr>
              <a:spLocks noChangeAspect="1" noChangeArrowheads="1"/>
            </p:cNvSpPr>
            <p:nvPr/>
          </p:nvSpPr>
          <p:spPr bwMode="auto">
            <a:xfrm>
              <a:off x="694" y="1516"/>
              <a:ext cx="9" cy="3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8" name="AutoShape 13241"/>
            <p:cNvSpPr>
              <a:spLocks noChangeAspect="1" noChangeArrowheads="1"/>
            </p:cNvSpPr>
            <p:nvPr/>
          </p:nvSpPr>
          <p:spPr bwMode="auto">
            <a:xfrm>
              <a:off x="694" y="1554"/>
              <a:ext cx="9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29" name="AutoShape 13242"/>
            <p:cNvSpPr>
              <a:spLocks noChangeAspect="1" noChangeArrowheads="1"/>
            </p:cNvSpPr>
            <p:nvPr/>
          </p:nvSpPr>
          <p:spPr bwMode="auto">
            <a:xfrm>
              <a:off x="562" y="1603"/>
              <a:ext cx="10" cy="4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0" name="AutoShape 13243"/>
            <p:cNvSpPr>
              <a:spLocks noChangeAspect="1" noChangeArrowheads="1"/>
            </p:cNvSpPr>
            <p:nvPr/>
          </p:nvSpPr>
          <p:spPr bwMode="auto">
            <a:xfrm>
              <a:off x="562" y="1564"/>
              <a:ext cx="10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1" name="AutoShape 13244"/>
            <p:cNvSpPr>
              <a:spLocks noChangeAspect="1" noChangeArrowheads="1"/>
            </p:cNvSpPr>
            <p:nvPr/>
          </p:nvSpPr>
          <p:spPr bwMode="auto">
            <a:xfrm>
              <a:off x="633" y="1559"/>
              <a:ext cx="9" cy="4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2" name="AutoShape 13245"/>
            <p:cNvSpPr>
              <a:spLocks noChangeAspect="1" noChangeArrowheads="1"/>
            </p:cNvSpPr>
            <p:nvPr/>
          </p:nvSpPr>
          <p:spPr bwMode="auto">
            <a:xfrm>
              <a:off x="633" y="1601"/>
              <a:ext cx="9" cy="4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3" name="AutoShape 13246"/>
            <p:cNvSpPr>
              <a:spLocks noChangeAspect="1" noChangeArrowheads="1"/>
            </p:cNvSpPr>
            <p:nvPr/>
          </p:nvSpPr>
          <p:spPr bwMode="auto">
            <a:xfrm>
              <a:off x="606" y="1603"/>
              <a:ext cx="10" cy="1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4" name="AutoShape 13247"/>
            <p:cNvSpPr>
              <a:spLocks noChangeAspect="1" noChangeArrowheads="1"/>
            </p:cNvSpPr>
            <p:nvPr/>
          </p:nvSpPr>
          <p:spPr bwMode="auto">
            <a:xfrm>
              <a:off x="792" y="1570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5" name="AutoShape 13248"/>
            <p:cNvSpPr>
              <a:spLocks noChangeAspect="1" noChangeArrowheads="1"/>
            </p:cNvSpPr>
            <p:nvPr/>
          </p:nvSpPr>
          <p:spPr bwMode="auto">
            <a:xfrm>
              <a:off x="792" y="1519"/>
              <a:ext cx="10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6" name="AutoShape 13249"/>
            <p:cNvSpPr>
              <a:spLocks noChangeAspect="1" noChangeArrowheads="1"/>
            </p:cNvSpPr>
            <p:nvPr/>
          </p:nvSpPr>
          <p:spPr bwMode="auto">
            <a:xfrm>
              <a:off x="825" y="1597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7" name="AutoShape 13250"/>
            <p:cNvSpPr>
              <a:spLocks noChangeAspect="1" noChangeArrowheads="1"/>
            </p:cNvSpPr>
            <p:nvPr/>
          </p:nvSpPr>
          <p:spPr bwMode="auto">
            <a:xfrm>
              <a:off x="825" y="1552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8" name="AutoShape 13251"/>
            <p:cNvSpPr>
              <a:spLocks noChangeAspect="1" noChangeArrowheads="1"/>
            </p:cNvSpPr>
            <p:nvPr/>
          </p:nvSpPr>
          <p:spPr bwMode="auto">
            <a:xfrm>
              <a:off x="723" y="1520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39" name="AutoShape 13252"/>
            <p:cNvSpPr>
              <a:spLocks noChangeAspect="1" noChangeArrowheads="1"/>
            </p:cNvSpPr>
            <p:nvPr/>
          </p:nvSpPr>
          <p:spPr bwMode="auto">
            <a:xfrm>
              <a:off x="723" y="1539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0" name="AutoShape 13253"/>
            <p:cNvSpPr>
              <a:spLocks noChangeAspect="1" noChangeArrowheads="1"/>
            </p:cNvSpPr>
            <p:nvPr/>
          </p:nvSpPr>
          <p:spPr bwMode="auto">
            <a:xfrm>
              <a:off x="761" y="154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1" name="AutoShape 13254"/>
            <p:cNvSpPr>
              <a:spLocks noChangeAspect="1" noChangeArrowheads="1"/>
            </p:cNvSpPr>
            <p:nvPr/>
          </p:nvSpPr>
          <p:spPr bwMode="auto">
            <a:xfrm>
              <a:off x="761" y="1514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2" name="AutoShape 13255"/>
            <p:cNvSpPr>
              <a:spLocks noChangeAspect="1" noChangeArrowheads="1"/>
            </p:cNvSpPr>
            <p:nvPr/>
          </p:nvSpPr>
          <p:spPr bwMode="auto">
            <a:xfrm>
              <a:off x="856" y="159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3" name="AutoShape 13256"/>
            <p:cNvSpPr>
              <a:spLocks noChangeAspect="1" noChangeArrowheads="1"/>
            </p:cNvSpPr>
            <p:nvPr/>
          </p:nvSpPr>
          <p:spPr bwMode="auto">
            <a:xfrm>
              <a:off x="856" y="1616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4" name="AutoShape 13257"/>
            <p:cNvSpPr>
              <a:spLocks noChangeAspect="1" noChangeArrowheads="1"/>
            </p:cNvSpPr>
            <p:nvPr/>
          </p:nvSpPr>
          <p:spPr bwMode="auto">
            <a:xfrm flipV="1">
              <a:off x="985" y="1514"/>
              <a:ext cx="10" cy="2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5" name="AutoShape 13258"/>
            <p:cNvSpPr>
              <a:spLocks noChangeAspect="1" noChangeArrowheads="1"/>
            </p:cNvSpPr>
            <p:nvPr/>
          </p:nvSpPr>
          <p:spPr bwMode="auto">
            <a:xfrm flipV="1">
              <a:off x="985" y="1541"/>
              <a:ext cx="10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6" name="AutoShape 13259"/>
            <p:cNvSpPr>
              <a:spLocks noChangeAspect="1" noChangeArrowheads="1"/>
            </p:cNvSpPr>
            <p:nvPr/>
          </p:nvSpPr>
          <p:spPr bwMode="auto">
            <a:xfrm>
              <a:off x="956" y="1563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7" name="AutoShape 13260"/>
            <p:cNvSpPr>
              <a:spLocks noChangeAspect="1" noChangeArrowheads="1"/>
            </p:cNvSpPr>
            <p:nvPr/>
          </p:nvSpPr>
          <p:spPr bwMode="auto">
            <a:xfrm>
              <a:off x="956" y="1515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8" name="AutoShape 13261"/>
            <p:cNvSpPr>
              <a:spLocks noChangeAspect="1" noChangeArrowheads="1"/>
            </p:cNvSpPr>
            <p:nvPr/>
          </p:nvSpPr>
          <p:spPr bwMode="auto">
            <a:xfrm flipV="1">
              <a:off x="926" y="1586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49" name="AutoShape 13262"/>
            <p:cNvSpPr>
              <a:spLocks noChangeAspect="1" noChangeArrowheads="1"/>
            </p:cNvSpPr>
            <p:nvPr/>
          </p:nvSpPr>
          <p:spPr bwMode="auto">
            <a:xfrm>
              <a:off x="895" y="1614"/>
              <a:ext cx="9" cy="2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0" name="Freeform 13263"/>
            <p:cNvSpPr>
              <a:spLocks noChangeAspect="1"/>
            </p:cNvSpPr>
            <p:nvPr/>
          </p:nvSpPr>
          <p:spPr bwMode="auto">
            <a:xfrm>
              <a:off x="83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1" name="AutoShape 13264"/>
            <p:cNvSpPr>
              <a:spLocks noChangeAspect="1" noChangeArrowheads="1"/>
            </p:cNvSpPr>
            <p:nvPr/>
          </p:nvSpPr>
          <p:spPr bwMode="auto">
            <a:xfrm flipV="1">
              <a:off x="1091" y="1589"/>
              <a:ext cx="9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2" name="AutoShape 13265"/>
            <p:cNvSpPr>
              <a:spLocks noChangeAspect="1" noChangeArrowheads="1"/>
            </p:cNvSpPr>
            <p:nvPr/>
          </p:nvSpPr>
          <p:spPr bwMode="auto">
            <a:xfrm>
              <a:off x="1057" y="1563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3" name="AutoShape 13266"/>
            <p:cNvSpPr>
              <a:spLocks noChangeAspect="1" noChangeArrowheads="1"/>
            </p:cNvSpPr>
            <p:nvPr/>
          </p:nvSpPr>
          <p:spPr bwMode="auto">
            <a:xfrm>
              <a:off x="1030" y="1545"/>
              <a:ext cx="10" cy="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4" name="AutoShape 13267"/>
            <p:cNvSpPr>
              <a:spLocks noChangeAspect="1" noChangeArrowheads="1"/>
            </p:cNvSpPr>
            <p:nvPr/>
          </p:nvSpPr>
          <p:spPr bwMode="auto">
            <a:xfrm>
              <a:off x="1030" y="1514"/>
              <a:ext cx="10" cy="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5" name="AutoShape 13268"/>
            <p:cNvSpPr>
              <a:spLocks noChangeAspect="1" noChangeArrowheads="1"/>
            </p:cNvSpPr>
            <p:nvPr/>
          </p:nvSpPr>
          <p:spPr bwMode="auto">
            <a:xfrm>
              <a:off x="1120" y="1607"/>
              <a:ext cx="9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6" name="AutoShape 13269"/>
            <p:cNvSpPr>
              <a:spLocks noChangeAspect="1" noChangeArrowheads="1"/>
            </p:cNvSpPr>
            <p:nvPr/>
          </p:nvSpPr>
          <p:spPr bwMode="auto">
            <a:xfrm flipV="1">
              <a:off x="1159" y="1593"/>
              <a:ext cx="11" cy="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7" name="AutoShape 13270"/>
            <p:cNvSpPr>
              <a:spLocks noChangeAspect="1" noChangeArrowheads="1"/>
            </p:cNvSpPr>
            <p:nvPr/>
          </p:nvSpPr>
          <p:spPr bwMode="auto">
            <a:xfrm flipV="1">
              <a:off x="1159" y="1614"/>
              <a:ext cx="11" cy="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8" name="AutoShape 13271"/>
            <p:cNvSpPr>
              <a:spLocks noChangeAspect="1" noChangeArrowheads="1"/>
            </p:cNvSpPr>
            <p:nvPr/>
          </p:nvSpPr>
          <p:spPr bwMode="auto">
            <a:xfrm>
              <a:off x="1254" y="1514"/>
              <a:ext cx="12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59" name="AutoShape 13272"/>
            <p:cNvSpPr>
              <a:spLocks noChangeAspect="1" noChangeArrowheads="1"/>
            </p:cNvSpPr>
            <p:nvPr/>
          </p:nvSpPr>
          <p:spPr bwMode="auto">
            <a:xfrm>
              <a:off x="1293" y="1519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0" name="AutoShape 13273"/>
            <p:cNvSpPr>
              <a:spLocks noChangeAspect="1" noChangeArrowheads="1"/>
            </p:cNvSpPr>
            <p:nvPr/>
          </p:nvSpPr>
          <p:spPr bwMode="auto">
            <a:xfrm>
              <a:off x="1387" y="1604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1" name="AutoShape 13274"/>
            <p:cNvSpPr>
              <a:spLocks noChangeAspect="1" noChangeArrowheads="1"/>
            </p:cNvSpPr>
            <p:nvPr/>
          </p:nvSpPr>
          <p:spPr bwMode="auto">
            <a:xfrm>
              <a:off x="1323" y="1515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2" name="AutoShape 13275"/>
            <p:cNvSpPr>
              <a:spLocks noChangeAspect="1" noChangeArrowheads="1"/>
            </p:cNvSpPr>
            <p:nvPr/>
          </p:nvSpPr>
          <p:spPr bwMode="auto">
            <a:xfrm>
              <a:off x="1254" y="1545"/>
              <a:ext cx="12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3" name="AutoShape 13276"/>
            <p:cNvSpPr>
              <a:spLocks noChangeAspect="1" noChangeArrowheads="1"/>
            </p:cNvSpPr>
            <p:nvPr/>
          </p:nvSpPr>
          <p:spPr bwMode="auto">
            <a:xfrm>
              <a:off x="1225" y="1570"/>
              <a:ext cx="9" cy="5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4" name="AutoShape 13277"/>
            <p:cNvSpPr>
              <a:spLocks noChangeAspect="1" noChangeArrowheads="1"/>
            </p:cNvSpPr>
            <p:nvPr/>
          </p:nvSpPr>
          <p:spPr bwMode="auto">
            <a:xfrm>
              <a:off x="1225" y="1518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5" name="AutoShape 13278"/>
            <p:cNvSpPr>
              <a:spLocks noChangeAspect="1" noChangeArrowheads="1"/>
            </p:cNvSpPr>
            <p:nvPr/>
          </p:nvSpPr>
          <p:spPr bwMode="auto">
            <a:xfrm>
              <a:off x="1190" y="1551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6" name="AutoShape 13279"/>
            <p:cNvSpPr>
              <a:spLocks noChangeAspect="1" noChangeArrowheads="1"/>
            </p:cNvSpPr>
            <p:nvPr/>
          </p:nvSpPr>
          <p:spPr bwMode="auto">
            <a:xfrm>
              <a:off x="1190" y="1596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7" name="AutoShape 13280"/>
            <p:cNvSpPr>
              <a:spLocks noChangeAspect="1" noChangeArrowheads="1"/>
            </p:cNvSpPr>
            <p:nvPr/>
          </p:nvSpPr>
          <p:spPr bwMode="auto">
            <a:xfrm flipV="1">
              <a:off x="926" y="1534"/>
              <a:ext cx="11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8" name="AutoShape 13281"/>
            <p:cNvSpPr>
              <a:spLocks noChangeAspect="1" noChangeArrowheads="1"/>
            </p:cNvSpPr>
            <p:nvPr/>
          </p:nvSpPr>
          <p:spPr bwMode="auto">
            <a:xfrm>
              <a:off x="895" y="1588"/>
              <a:ext cx="9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69" name="Freeform 13282"/>
            <p:cNvSpPr>
              <a:spLocks noChangeAspect="1"/>
            </p:cNvSpPr>
            <p:nvPr/>
          </p:nvSpPr>
          <p:spPr bwMode="auto">
            <a:xfrm flipH="1">
              <a:off x="96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0" name="Freeform 13283"/>
            <p:cNvSpPr>
              <a:spLocks noChangeAspect="1"/>
            </p:cNvSpPr>
            <p:nvPr/>
          </p:nvSpPr>
          <p:spPr bwMode="auto">
            <a:xfrm flipH="1">
              <a:off x="77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1" name="Freeform 13284"/>
            <p:cNvSpPr>
              <a:spLocks noChangeAspect="1"/>
            </p:cNvSpPr>
            <p:nvPr/>
          </p:nvSpPr>
          <p:spPr bwMode="auto">
            <a:xfrm flipH="1">
              <a:off x="695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2" name="Freeform 13285"/>
            <p:cNvSpPr>
              <a:spLocks noChangeAspect="1"/>
            </p:cNvSpPr>
            <p:nvPr/>
          </p:nvSpPr>
          <p:spPr bwMode="auto">
            <a:xfrm flipH="1">
              <a:off x="500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3" name="AutoShape 13286"/>
            <p:cNvSpPr>
              <a:spLocks noChangeAspect="1" noChangeArrowheads="1"/>
            </p:cNvSpPr>
            <p:nvPr/>
          </p:nvSpPr>
          <p:spPr bwMode="auto">
            <a:xfrm>
              <a:off x="470" y="1540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4" name="AutoShape 13287"/>
            <p:cNvSpPr>
              <a:spLocks noChangeAspect="1" noChangeArrowheads="1"/>
            </p:cNvSpPr>
            <p:nvPr/>
          </p:nvSpPr>
          <p:spPr bwMode="auto">
            <a:xfrm>
              <a:off x="470" y="1521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75" name="Freeform 13288"/>
            <p:cNvSpPr>
              <a:spLocks noChangeAspect="1"/>
            </p:cNvSpPr>
            <p:nvPr/>
          </p:nvSpPr>
          <p:spPr bwMode="auto">
            <a:xfrm flipH="1">
              <a:off x="420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0424" name="Text Box 13295"/>
          <p:cNvSpPr txBox="1">
            <a:spLocks noChangeArrowheads="1"/>
          </p:cNvSpPr>
          <p:nvPr/>
        </p:nvSpPr>
        <p:spPr bwMode="auto">
          <a:xfrm>
            <a:off x="417513" y="263525"/>
            <a:ext cx="27003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 signaling cascades</a:t>
            </a:r>
          </a:p>
        </p:txBody>
      </p:sp>
      <p:sp>
        <p:nvSpPr>
          <p:cNvPr id="60425" name="Oval 13296"/>
          <p:cNvSpPr>
            <a:spLocks noChangeArrowheads="1"/>
          </p:cNvSpPr>
          <p:nvPr/>
        </p:nvSpPr>
        <p:spPr bwMode="auto">
          <a:xfrm>
            <a:off x="5630863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TAK1</a:t>
            </a:r>
          </a:p>
        </p:txBody>
      </p:sp>
      <p:sp>
        <p:nvSpPr>
          <p:cNvPr id="60426" name="Oval 13297"/>
          <p:cNvSpPr>
            <a:spLocks noChangeArrowheads="1"/>
          </p:cNvSpPr>
          <p:nvPr/>
        </p:nvSpPr>
        <p:spPr bwMode="auto">
          <a:xfrm>
            <a:off x="5189538" y="4395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P38</a:t>
            </a:r>
          </a:p>
        </p:txBody>
      </p:sp>
      <p:sp>
        <p:nvSpPr>
          <p:cNvPr id="60427" name="Oval 13298"/>
          <p:cNvSpPr>
            <a:spLocks noChangeArrowheads="1"/>
          </p:cNvSpPr>
          <p:nvPr/>
        </p:nvSpPr>
        <p:spPr bwMode="auto">
          <a:xfrm>
            <a:off x="4675188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MKK3</a:t>
            </a:r>
          </a:p>
        </p:txBody>
      </p:sp>
      <p:sp>
        <p:nvSpPr>
          <p:cNvPr id="60428" name="Oval 13299"/>
          <p:cNvSpPr>
            <a:spLocks noChangeArrowheads="1"/>
          </p:cNvSpPr>
          <p:nvPr/>
        </p:nvSpPr>
        <p:spPr bwMode="auto">
          <a:xfrm>
            <a:off x="5600700" y="20828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HPK1</a:t>
            </a:r>
          </a:p>
        </p:txBody>
      </p:sp>
      <p:grpSp>
        <p:nvGrpSpPr>
          <p:cNvPr id="60429" name="Group 13363"/>
          <p:cNvGrpSpPr>
            <a:grpSpLocks/>
          </p:cNvGrpSpPr>
          <p:nvPr/>
        </p:nvGrpSpPr>
        <p:grpSpPr bwMode="auto">
          <a:xfrm>
            <a:off x="6662738" y="1092200"/>
            <a:ext cx="369887" cy="452438"/>
            <a:chOff x="4669" y="944"/>
            <a:chExt cx="345" cy="285"/>
          </a:xfrm>
        </p:grpSpPr>
        <p:sp>
          <p:nvSpPr>
            <p:cNvPr id="61100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01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</p:grpSp>
      <p:sp>
        <p:nvSpPr>
          <p:cNvPr id="60430" name="Oval 13302"/>
          <p:cNvSpPr>
            <a:spLocks noChangeArrowheads="1"/>
          </p:cNvSpPr>
          <p:nvPr/>
        </p:nvSpPr>
        <p:spPr bwMode="auto">
          <a:xfrm>
            <a:off x="6586538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</a:t>
            </a:r>
          </a:p>
        </p:txBody>
      </p:sp>
      <p:sp>
        <p:nvSpPr>
          <p:cNvPr id="60431" name="Oval 13303"/>
          <p:cNvSpPr>
            <a:spLocks noChangeArrowheads="1"/>
          </p:cNvSpPr>
          <p:nvPr/>
        </p:nvSpPr>
        <p:spPr bwMode="auto">
          <a:xfrm>
            <a:off x="6586538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0432" name="Oval 13304"/>
          <p:cNvSpPr>
            <a:spLocks noChangeArrowheads="1"/>
          </p:cNvSpPr>
          <p:nvPr/>
        </p:nvSpPr>
        <p:spPr bwMode="auto">
          <a:xfrm>
            <a:off x="6586538" y="43322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0433" name="Oval 13306"/>
          <p:cNvSpPr>
            <a:spLocks noChangeArrowheads="1"/>
          </p:cNvSpPr>
          <p:nvPr/>
        </p:nvSpPr>
        <p:spPr bwMode="auto">
          <a:xfrm>
            <a:off x="2782888" y="20828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PAK</a:t>
            </a:r>
          </a:p>
        </p:txBody>
      </p:sp>
      <p:sp>
        <p:nvSpPr>
          <p:cNvPr id="60434" name="Oval 13307"/>
          <p:cNvSpPr>
            <a:spLocks noChangeArrowheads="1"/>
          </p:cNvSpPr>
          <p:nvPr/>
        </p:nvSpPr>
        <p:spPr bwMode="auto">
          <a:xfrm>
            <a:off x="3290888" y="44211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JNK</a:t>
            </a:r>
          </a:p>
        </p:txBody>
      </p:sp>
      <p:sp>
        <p:nvSpPr>
          <p:cNvPr id="60435" name="Oval 13308"/>
          <p:cNvSpPr>
            <a:spLocks noChangeArrowheads="1"/>
          </p:cNvSpPr>
          <p:nvPr/>
        </p:nvSpPr>
        <p:spPr bwMode="auto">
          <a:xfrm>
            <a:off x="2763838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MKK4</a:t>
            </a:r>
          </a:p>
        </p:txBody>
      </p:sp>
      <p:sp>
        <p:nvSpPr>
          <p:cNvPr id="60436" name="Oval 13309"/>
          <p:cNvSpPr>
            <a:spLocks noChangeArrowheads="1"/>
          </p:cNvSpPr>
          <p:nvPr/>
        </p:nvSpPr>
        <p:spPr bwMode="auto">
          <a:xfrm>
            <a:off x="2763838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MEKK1/2</a:t>
            </a:r>
          </a:p>
        </p:txBody>
      </p:sp>
      <p:sp>
        <p:nvSpPr>
          <p:cNvPr id="60437" name="Oval 13332"/>
          <p:cNvSpPr>
            <a:spLocks noChangeArrowheads="1"/>
          </p:cNvSpPr>
          <p:nvPr/>
        </p:nvSpPr>
        <p:spPr bwMode="auto">
          <a:xfrm>
            <a:off x="7718425" y="16002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ea typeface="ＭＳ Ｐゴシック" charset="0"/>
                <a:cs typeface="ＭＳ Ｐゴシック" charset="0"/>
              </a:rPr>
              <a:t>PI3K</a:t>
            </a:r>
          </a:p>
        </p:txBody>
      </p:sp>
      <p:sp>
        <p:nvSpPr>
          <p:cNvPr id="60438" name="Oval 13333"/>
          <p:cNvSpPr>
            <a:spLocks noChangeArrowheads="1"/>
          </p:cNvSpPr>
          <p:nvPr/>
        </p:nvSpPr>
        <p:spPr bwMode="auto">
          <a:xfrm>
            <a:off x="7743825" y="32893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PDK</a:t>
            </a:r>
          </a:p>
        </p:txBody>
      </p:sp>
      <p:sp>
        <p:nvSpPr>
          <p:cNvPr id="60439" name="Oval 13334"/>
          <p:cNvSpPr>
            <a:spLocks noChangeArrowheads="1"/>
          </p:cNvSpPr>
          <p:nvPr/>
        </p:nvSpPr>
        <p:spPr bwMode="auto">
          <a:xfrm>
            <a:off x="7743825" y="40132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AKT</a:t>
            </a:r>
          </a:p>
        </p:txBody>
      </p:sp>
      <p:sp>
        <p:nvSpPr>
          <p:cNvPr id="60440" name="Oval 13335"/>
          <p:cNvSpPr>
            <a:spLocks noChangeArrowheads="1"/>
          </p:cNvSpPr>
          <p:nvPr/>
        </p:nvSpPr>
        <p:spPr bwMode="auto">
          <a:xfrm>
            <a:off x="7743825" y="4776788"/>
            <a:ext cx="547688" cy="274637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S6K</a:t>
            </a:r>
          </a:p>
        </p:txBody>
      </p:sp>
      <p:sp>
        <p:nvSpPr>
          <p:cNvPr id="60441" name="Oval 13336"/>
          <p:cNvSpPr>
            <a:spLocks noChangeArrowheads="1"/>
          </p:cNvSpPr>
          <p:nvPr/>
        </p:nvSpPr>
        <p:spPr bwMode="auto">
          <a:xfrm>
            <a:off x="1808163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000000"/>
              </a:gs>
              <a:gs pos="50000">
                <a:srgbClr val="BF8463"/>
              </a:gs>
              <a:gs pos="100000">
                <a:srgbClr val="000000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MEKK2/3</a:t>
            </a:r>
          </a:p>
        </p:txBody>
      </p:sp>
      <p:sp>
        <p:nvSpPr>
          <p:cNvPr id="60442" name="Oval 13337"/>
          <p:cNvSpPr>
            <a:spLocks noChangeArrowheads="1"/>
          </p:cNvSpPr>
          <p:nvPr/>
        </p:nvSpPr>
        <p:spPr bwMode="auto">
          <a:xfrm>
            <a:off x="1808163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000000"/>
              </a:gs>
              <a:gs pos="50000">
                <a:srgbClr val="BF8463"/>
              </a:gs>
              <a:gs pos="100000">
                <a:srgbClr val="000000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MEK5</a:t>
            </a:r>
          </a:p>
        </p:txBody>
      </p:sp>
      <p:sp>
        <p:nvSpPr>
          <p:cNvPr id="60443" name="Oval 13338"/>
          <p:cNvSpPr>
            <a:spLocks noChangeArrowheads="1"/>
          </p:cNvSpPr>
          <p:nvPr/>
        </p:nvSpPr>
        <p:spPr bwMode="auto">
          <a:xfrm>
            <a:off x="1808163" y="4395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000000"/>
              </a:gs>
              <a:gs pos="50000">
                <a:srgbClr val="BF8463"/>
              </a:gs>
              <a:gs pos="100000">
                <a:srgbClr val="000000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ERK5</a:t>
            </a:r>
          </a:p>
        </p:txBody>
      </p:sp>
      <p:grpSp>
        <p:nvGrpSpPr>
          <p:cNvPr id="60444" name="Group 13362"/>
          <p:cNvGrpSpPr>
            <a:grpSpLocks/>
          </p:cNvGrpSpPr>
          <p:nvPr/>
        </p:nvGrpSpPr>
        <p:grpSpPr bwMode="auto">
          <a:xfrm>
            <a:off x="2771775" y="1144588"/>
            <a:ext cx="547688" cy="401637"/>
            <a:chOff x="2514" y="889"/>
            <a:chExt cx="345" cy="253"/>
          </a:xfrm>
        </p:grpSpPr>
        <p:sp>
          <p:nvSpPr>
            <p:cNvPr id="61098" name="Freeform 13359"/>
            <p:cNvSpPr>
              <a:spLocks/>
            </p:cNvSpPr>
            <p:nvPr/>
          </p:nvSpPr>
          <p:spPr bwMode="auto">
            <a:xfrm>
              <a:off x="2680" y="889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9" name="Oval 13358"/>
            <p:cNvSpPr>
              <a:spLocks noChangeArrowheads="1"/>
            </p:cNvSpPr>
            <p:nvPr/>
          </p:nvSpPr>
          <p:spPr bwMode="auto">
            <a:xfrm>
              <a:off x="2514" y="969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00000"/>
                </a:gs>
                <a:gs pos="50000">
                  <a:srgbClr val="FFBE7D"/>
                </a:gs>
                <a:gs pos="100000">
                  <a:srgbClr val="8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Rac</a:t>
              </a:r>
            </a:p>
          </p:txBody>
        </p:sp>
      </p:grpSp>
      <p:sp>
        <p:nvSpPr>
          <p:cNvPr id="60445" name="AutoShape 13367"/>
          <p:cNvSpPr>
            <a:spLocks noChangeAspect="1" noChangeArrowheads="1"/>
          </p:cNvSpPr>
          <p:nvPr/>
        </p:nvSpPr>
        <p:spPr bwMode="auto">
          <a:xfrm>
            <a:off x="5626100" y="741363"/>
            <a:ext cx="274638" cy="700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000082"/>
              </a:gs>
              <a:gs pos="50000">
                <a:srgbClr val="FF8200"/>
              </a:gs>
              <a:gs pos="100000">
                <a:srgbClr val="00008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TGF</a:t>
            </a:r>
            <a:r>
              <a:rPr lang="en-US" sz="1000" smtClean="0">
                <a:solidFill>
                  <a:srgbClr val="FFFF00"/>
                </a:solidFill>
                <a:ea typeface="ＭＳ Ｐゴシック" charset="0"/>
                <a:cs typeface="ＭＳ Ｐゴシック" charset="0"/>
                <a:sym typeface="Symbol" charset="0"/>
              </a:rPr>
              <a:t></a:t>
            </a:r>
          </a:p>
          <a:p>
            <a:endParaRPr lang="en-US" sz="1000" smtClean="0">
              <a:solidFill>
                <a:srgbClr val="FFFF00"/>
              </a:solidFill>
              <a:ea typeface="ＭＳ Ｐゴシック" charset="0"/>
              <a:cs typeface="ＭＳ Ｐゴシック" charset="0"/>
            </a:endParaRPr>
          </a:p>
          <a:p>
            <a:endParaRPr lang="en-US" sz="1000" smtClean="0">
              <a:ea typeface="ＭＳ Ｐゴシック" charset="0"/>
              <a:cs typeface="ＭＳ Ｐゴシック" charset="0"/>
            </a:endParaRPr>
          </a:p>
          <a:p>
            <a:endParaRPr lang="en-US" sz="1000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46" name="AutoShape 13369"/>
          <p:cNvSpPr>
            <a:spLocks noChangeArrowheads="1"/>
          </p:cNvSpPr>
          <p:nvPr/>
        </p:nvSpPr>
        <p:spPr bwMode="auto">
          <a:xfrm>
            <a:off x="4241800" y="762000"/>
            <a:ext cx="254000" cy="687388"/>
          </a:xfrm>
          <a:prstGeom prst="roundRect">
            <a:avLst>
              <a:gd name="adj" fmla="val 20454"/>
            </a:avLst>
          </a:prstGeom>
          <a:gradFill rotWithShape="1">
            <a:gsLst>
              <a:gs pos="0">
                <a:srgbClr val="005CBF"/>
              </a:gs>
              <a:gs pos="50000">
                <a:srgbClr val="03D4A8"/>
              </a:gs>
              <a:gs pos="100000">
                <a:srgbClr val="005CB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EGF</a:t>
            </a: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grpSp>
        <p:nvGrpSpPr>
          <p:cNvPr id="60447" name="Group 13372"/>
          <p:cNvGrpSpPr>
            <a:grpSpLocks/>
          </p:cNvGrpSpPr>
          <p:nvPr/>
        </p:nvGrpSpPr>
        <p:grpSpPr bwMode="auto">
          <a:xfrm>
            <a:off x="7816850" y="711200"/>
            <a:ext cx="395288" cy="747713"/>
            <a:chOff x="4108" y="472"/>
            <a:chExt cx="249" cy="471"/>
          </a:xfrm>
        </p:grpSpPr>
        <p:sp>
          <p:nvSpPr>
            <p:cNvPr id="61096" name="AutoShape 13368"/>
            <p:cNvSpPr>
              <a:spLocks noChangeArrowheads="1"/>
            </p:cNvSpPr>
            <p:nvPr/>
          </p:nvSpPr>
          <p:spPr bwMode="auto">
            <a:xfrm>
              <a:off x="4138" y="472"/>
              <a:ext cx="176" cy="449"/>
            </a:xfrm>
            <a:prstGeom prst="roundRect">
              <a:avLst>
                <a:gd name="adj" fmla="val 23611"/>
              </a:avLst>
            </a:prstGeom>
            <a:gradFill rotWithShape="1">
              <a:gsLst>
                <a:gs pos="0">
                  <a:srgbClr val="000000"/>
                </a:gs>
                <a:gs pos="50000">
                  <a:srgbClr val="8C3D91"/>
                </a:gs>
                <a:gs pos="100000">
                  <a:srgbClr val="00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z="1800" smtClean="0">
                <a:solidFill>
                  <a:srgbClr val="FFFF00"/>
                </a:solidFill>
                <a:ea typeface="ＭＳ Ｐゴシック" charset="0"/>
                <a:cs typeface="ＭＳ Ｐゴシック" charset="0"/>
                <a:sym typeface="Symbol" charset="0"/>
              </a:endParaRPr>
            </a:p>
          </p:txBody>
        </p:sp>
        <p:sp>
          <p:nvSpPr>
            <p:cNvPr id="61097" name="Text Box 13371"/>
            <p:cNvSpPr txBox="1">
              <a:spLocks noChangeArrowheads="1"/>
            </p:cNvSpPr>
            <p:nvPr/>
          </p:nvSpPr>
          <p:spPr bwMode="auto">
            <a:xfrm>
              <a:off x="4108" y="501"/>
              <a:ext cx="249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>
                  <a:solidFill>
                    <a:srgbClr val="FFFF00"/>
                  </a:solidFill>
                </a:rPr>
                <a:t>IGF</a:t>
              </a:r>
            </a:p>
            <a:p>
              <a:pPr eaLnBrk="1" hangingPunct="1"/>
              <a:endParaRPr lang="en-US" sz="1000" smtClean="0">
                <a:solidFill>
                  <a:srgbClr val="FFFF00"/>
                </a:solidFill>
              </a:endParaRPr>
            </a:p>
            <a:p>
              <a:pPr eaLnBrk="1" hangingPunct="1"/>
              <a:endParaRPr lang="en-US" sz="1000" smtClean="0">
                <a:solidFill>
                  <a:srgbClr val="FFFF00"/>
                </a:solidFill>
              </a:endParaRPr>
            </a:p>
            <a:p>
              <a:pPr eaLnBrk="1" hangingPunct="1"/>
              <a:endParaRPr lang="en-US" sz="1000" smtClean="0">
                <a:solidFill>
                  <a:srgbClr val="FFFF00"/>
                </a:solidFill>
              </a:endParaRPr>
            </a:p>
          </p:txBody>
        </p:sp>
      </p:grpSp>
      <p:sp>
        <p:nvSpPr>
          <p:cNvPr id="60448" name="Line 13373"/>
          <p:cNvSpPr>
            <a:spLocks noChangeShapeType="1"/>
          </p:cNvSpPr>
          <p:nvPr/>
        </p:nvSpPr>
        <p:spPr bwMode="auto">
          <a:xfrm>
            <a:off x="6832600" y="1574800"/>
            <a:ext cx="0" cy="1231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49" name="AutoShape 13376"/>
          <p:cNvSpPr>
            <a:spLocks noChangeArrowheads="1"/>
          </p:cNvSpPr>
          <p:nvPr/>
        </p:nvSpPr>
        <p:spPr bwMode="auto">
          <a:xfrm>
            <a:off x="6237288" y="738188"/>
            <a:ext cx="254000" cy="687387"/>
          </a:xfrm>
          <a:prstGeom prst="roundRect">
            <a:avLst>
              <a:gd name="adj" fmla="val 20454"/>
            </a:avLst>
          </a:prstGeom>
          <a:gradFill rotWithShape="1">
            <a:gsLst>
              <a:gs pos="0">
                <a:srgbClr val="005CBF"/>
              </a:gs>
              <a:gs pos="50000">
                <a:srgbClr val="03D4A8"/>
              </a:gs>
              <a:gs pos="100000">
                <a:srgbClr val="005CB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EGF</a:t>
            </a: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60450" name="Line 13378"/>
          <p:cNvSpPr>
            <a:spLocks noChangeShapeType="1"/>
          </p:cNvSpPr>
          <p:nvPr/>
        </p:nvSpPr>
        <p:spPr bwMode="auto">
          <a:xfrm>
            <a:off x="7988300" y="1968500"/>
            <a:ext cx="0" cy="1231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1" name="Line 13379"/>
          <p:cNvSpPr>
            <a:spLocks noChangeShapeType="1"/>
          </p:cNvSpPr>
          <p:nvPr/>
        </p:nvSpPr>
        <p:spPr bwMode="auto">
          <a:xfrm>
            <a:off x="5791200" y="1574800"/>
            <a:ext cx="76200" cy="406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2" name="Line 13380"/>
          <p:cNvSpPr>
            <a:spLocks noChangeShapeType="1"/>
          </p:cNvSpPr>
          <p:nvPr/>
        </p:nvSpPr>
        <p:spPr bwMode="auto">
          <a:xfrm>
            <a:off x="5907088" y="2414588"/>
            <a:ext cx="0" cy="406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3" name="Line 13382"/>
          <p:cNvSpPr>
            <a:spLocks noChangeShapeType="1"/>
          </p:cNvSpPr>
          <p:nvPr/>
        </p:nvSpPr>
        <p:spPr bwMode="auto">
          <a:xfrm>
            <a:off x="3060700" y="2413000"/>
            <a:ext cx="0" cy="3683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4" name="Line 13383"/>
          <p:cNvSpPr>
            <a:spLocks noChangeShapeType="1"/>
          </p:cNvSpPr>
          <p:nvPr/>
        </p:nvSpPr>
        <p:spPr bwMode="auto">
          <a:xfrm>
            <a:off x="3035300" y="16129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5" name="Line 13384"/>
          <p:cNvSpPr>
            <a:spLocks noChangeShapeType="1"/>
          </p:cNvSpPr>
          <p:nvPr/>
        </p:nvSpPr>
        <p:spPr bwMode="auto">
          <a:xfrm>
            <a:off x="5094288" y="3978275"/>
            <a:ext cx="22860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6" name="Line 13385"/>
          <p:cNvSpPr>
            <a:spLocks noChangeShapeType="1"/>
          </p:cNvSpPr>
          <p:nvPr/>
        </p:nvSpPr>
        <p:spPr bwMode="auto">
          <a:xfrm>
            <a:off x="6872288" y="38989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7" name="Line 13386"/>
          <p:cNvSpPr>
            <a:spLocks noChangeShapeType="1"/>
          </p:cNvSpPr>
          <p:nvPr/>
        </p:nvSpPr>
        <p:spPr bwMode="auto">
          <a:xfrm>
            <a:off x="8021638" y="43434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8" name="Line 13387"/>
          <p:cNvSpPr>
            <a:spLocks noChangeShapeType="1"/>
          </p:cNvSpPr>
          <p:nvPr/>
        </p:nvSpPr>
        <p:spPr bwMode="auto">
          <a:xfrm>
            <a:off x="2062163" y="3990975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59" name="Line 13388"/>
          <p:cNvSpPr>
            <a:spLocks noChangeShapeType="1"/>
          </p:cNvSpPr>
          <p:nvPr/>
        </p:nvSpPr>
        <p:spPr bwMode="auto">
          <a:xfrm>
            <a:off x="3095625" y="3990975"/>
            <a:ext cx="279400" cy="317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0" name="Line 13389"/>
          <p:cNvSpPr>
            <a:spLocks noChangeShapeType="1"/>
          </p:cNvSpPr>
          <p:nvPr/>
        </p:nvSpPr>
        <p:spPr bwMode="auto">
          <a:xfrm>
            <a:off x="6861175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1" name="Line 13390"/>
          <p:cNvSpPr>
            <a:spLocks noChangeShapeType="1"/>
          </p:cNvSpPr>
          <p:nvPr/>
        </p:nvSpPr>
        <p:spPr bwMode="auto">
          <a:xfrm>
            <a:off x="8010525" y="35829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2" name="Line 13391"/>
          <p:cNvSpPr>
            <a:spLocks noChangeShapeType="1"/>
          </p:cNvSpPr>
          <p:nvPr/>
        </p:nvSpPr>
        <p:spPr bwMode="auto">
          <a:xfrm>
            <a:off x="2063750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3" name="Line 13392"/>
          <p:cNvSpPr>
            <a:spLocks noChangeShapeType="1"/>
          </p:cNvSpPr>
          <p:nvPr/>
        </p:nvSpPr>
        <p:spPr bwMode="auto">
          <a:xfrm>
            <a:off x="2209800" y="4826000"/>
            <a:ext cx="1219200" cy="1143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4" name="Line 13393"/>
          <p:cNvSpPr>
            <a:spLocks noChangeShapeType="1"/>
          </p:cNvSpPr>
          <p:nvPr/>
        </p:nvSpPr>
        <p:spPr bwMode="auto">
          <a:xfrm>
            <a:off x="3606800" y="4775200"/>
            <a:ext cx="330200" cy="8255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5" name="Line 13394"/>
          <p:cNvSpPr>
            <a:spLocks noChangeShapeType="1"/>
          </p:cNvSpPr>
          <p:nvPr/>
        </p:nvSpPr>
        <p:spPr bwMode="auto">
          <a:xfrm flipH="1">
            <a:off x="4851400" y="4749800"/>
            <a:ext cx="520700" cy="838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6" name="Line 13395"/>
          <p:cNvSpPr>
            <a:spLocks noChangeShapeType="1"/>
          </p:cNvSpPr>
          <p:nvPr/>
        </p:nvSpPr>
        <p:spPr bwMode="auto">
          <a:xfrm flipH="1">
            <a:off x="5410200" y="5156200"/>
            <a:ext cx="622300" cy="533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7" name="Line 13396"/>
          <p:cNvSpPr>
            <a:spLocks noChangeShapeType="1"/>
          </p:cNvSpPr>
          <p:nvPr/>
        </p:nvSpPr>
        <p:spPr bwMode="auto">
          <a:xfrm flipH="1">
            <a:off x="5867400" y="4711700"/>
            <a:ext cx="965200" cy="12573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68" name="Oval 13397"/>
          <p:cNvSpPr>
            <a:spLocks noChangeArrowheads="1"/>
          </p:cNvSpPr>
          <p:nvPr/>
        </p:nvSpPr>
        <p:spPr bwMode="auto">
          <a:xfrm>
            <a:off x="6029325" y="1246188"/>
            <a:ext cx="3571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Grb</a:t>
            </a:r>
          </a:p>
        </p:txBody>
      </p:sp>
      <p:grpSp>
        <p:nvGrpSpPr>
          <p:cNvPr id="60469" name="Group 11288"/>
          <p:cNvGrpSpPr>
            <a:grpSpLocks/>
          </p:cNvGrpSpPr>
          <p:nvPr/>
        </p:nvGrpSpPr>
        <p:grpSpPr bwMode="auto">
          <a:xfrm>
            <a:off x="409575" y="947738"/>
            <a:ext cx="8135938" cy="309562"/>
            <a:chOff x="387" y="2644"/>
            <a:chExt cx="5125" cy="195"/>
          </a:xfrm>
        </p:grpSpPr>
        <p:sp>
          <p:nvSpPr>
            <p:cNvPr id="60520" name="Line 11289"/>
            <p:cNvSpPr>
              <a:spLocks noChangeAspect="1" noChangeShapeType="1"/>
            </p:cNvSpPr>
            <p:nvPr/>
          </p:nvSpPr>
          <p:spPr bwMode="auto">
            <a:xfrm>
              <a:off x="129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1" name="Line 11290"/>
            <p:cNvSpPr>
              <a:spLocks noChangeAspect="1" noChangeShapeType="1"/>
            </p:cNvSpPr>
            <p:nvPr/>
          </p:nvSpPr>
          <p:spPr bwMode="auto">
            <a:xfrm flipH="1" flipV="1">
              <a:off x="125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2" name="Line 11291"/>
            <p:cNvSpPr>
              <a:spLocks noChangeAspect="1" noChangeShapeType="1"/>
            </p:cNvSpPr>
            <p:nvPr/>
          </p:nvSpPr>
          <p:spPr bwMode="auto">
            <a:xfrm flipV="1">
              <a:off x="125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3" name="Oval 11292"/>
            <p:cNvSpPr>
              <a:spLocks noChangeAspect="1" noChangeArrowheads="1"/>
            </p:cNvSpPr>
            <p:nvPr/>
          </p:nvSpPr>
          <p:spPr bwMode="auto">
            <a:xfrm>
              <a:off x="124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4" name="Line 11293"/>
            <p:cNvSpPr>
              <a:spLocks noChangeAspect="1" noChangeShapeType="1"/>
            </p:cNvSpPr>
            <p:nvPr/>
          </p:nvSpPr>
          <p:spPr bwMode="auto">
            <a:xfrm flipH="1" flipV="1">
              <a:off x="126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5" name="Line 11294"/>
            <p:cNvSpPr>
              <a:spLocks noChangeAspect="1" noChangeShapeType="1"/>
            </p:cNvSpPr>
            <p:nvPr/>
          </p:nvSpPr>
          <p:spPr bwMode="auto">
            <a:xfrm>
              <a:off x="12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6" name="Line 11295"/>
            <p:cNvSpPr>
              <a:spLocks noChangeAspect="1" noChangeShapeType="1"/>
            </p:cNvSpPr>
            <p:nvPr/>
          </p:nvSpPr>
          <p:spPr bwMode="auto">
            <a:xfrm flipH="1">
              <a:off x="128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7" name="Oval 11296"/>
            <p:cNvSpPr>
              <a:spLocks noChangeAspect="1" noChangeArrowheads="1"/>
            </p:cNvSpPr>
            <p:nvPr/>
          </p:nvSpPr>
          <p:spPr bwMode="auto">
            <a:xfrm flipH="1" flipV="1">
              <a:off x="124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8" name="Line 11297"/>
            <p:cNvSpPr>
              <a:spLocks noChangeAspect="1" noChangeShapeType="1"/>
            </p:cNvSpPr>
            <p:nvPr/>
          </p:nvSpPr>
          <p:spPr bwMode="auto">
            <a:xfrm>
              <a:off x="136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29" name="Line 11298"/>
            <p:cNvSpPr>
              <a:spLocks noChangeAspect="1" noChangeShapeType="1"/>
            </p:cNvSpPr>
            <p:nvPr/>
          </p:nvSpPr>
          <p:spPr bwMode="auto">
            <a:xfrm flipH="1" flipV="1">
              <a:off x="132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0" name="Line 11299"/>
            <p:cNvSpPr>
              <a:spLocks noChangeAspect="1" noChangeShapeType="1"/>
            </p:cNvSpPr>
            <p:nvPr/>
          </p:nvSpPr>
          <p:spPr bwMode="auto">
            <a:xfrm flipV="1">
              <a:off x="132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1" name="Oval 11300"/>
            <p:cNvSpPr>
              <a:spLocks noChangeAspect="1" noChangeArrowheads="1"/>
            </p:cNvSpPr>
            <p:nvPr/>
          </p:nvSpPr>
          <p:spPr bwMode="auto">
            <a:xfrm>
              <a:off x="131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2" name="Line 11301"/>
            <p:cNvSpPr>
              <a:spLocks noChangeAspect="1" noChangeShapeType="1"/>
            </p:cNvSpPr>
            <p:nvPr/>
          </p:nvSpPr>
          <p:spPr bwMode="auto">
            <a:xfrm flipH="1" flipV="1">
              <a:off x="133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3" name="Line 11302"/>
            <p:cNvSpPr>
              <a:spLocks noChangeAspect="1" noChangeShapeType="1"/>
            </p:cNvSpPr>
            <p:nvPr/>
          </p:nvSpPr>
          <p:spPr bwMode="auto">
            <a:xfrm>
              <a:off x="13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4" name="Line 11303"/>
            <p:cNvSpPr>
              <a:spLocks noChangeAspect="1" noChangeShapeType="1"/>
            </p:cNvSpPr>
            <p:nvPr/>
          </p:nvSpPr>
          <p:spPr bwMode="auto">
            <a:xfrm flipH="1">
              <a:off x="135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5" name="Oval 11304"/>
            <p:cNvSpPr>
              <a:spLocks noChangeAspect="1" noChangeArrowheads="1"/>
            </p:cNvSpPr>
            <p:nvPr/>
          </p:nvSpPr>
          <p:spPr bwMode="auto">
            <a:xfrm flipH="1" flipV="1">
              <a:off x="131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6" name="Line 11305"/>
            <p:cNvSpPr>
              <a:spLocks noChangeAspect="1" noChangeShapeType="1"/>
            </p:cNvSpPr>
            <p:nvPr/>
          </p:nvSpPr>
          <p:spPr bwMode="auto">
            <a:xfrm>
              <a:off x="150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7" name="Line 11306"/>
            <p:cNvSpPr>
              <a:spLocks noChangeAspect="1" noChangeShapeType="1"/>
            </p:cNvSpPr>
            <p:nvPr/>
          </p:nvSpPr>
          <p:spPr bwMode="auto">
            <a:xfrm flipH="1" flipV="1">
              <a:off x="146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8" name="Line 11307"/>
            <p:cNvSpPr>
              <a:spLocks noChangeAspect="1" noChangeShapeType="1"/>
            </p:cNvSpPr>
            <p:nvPr/>
          </p:nvSpPr>
          <p:spPr bwMode="auto">
            <a:xfrm flipV="1">
              <a:off x="146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39" name="Oval 11308"/>
            <p:cNvSpPr>
              <a:spLocks noChangeAspect="1" noChangeArrowheads="1"/>
            </p:cNvSpPr>
            <p:nvPr/>
          </p:nvSpPr>
          <p:spPr bwMode="auto">
            <a:xfrm>
              <a:off x="145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0" name="Line 11309"/>
            <p:cNvSpPr>
              <a:spLocks noChangeAspect="1" noChangeShapeType="1"/>
            </p:cNvSpPr>
            <p:nvPr/>
          </p:nvSpPr>
          <p:spPr bwMode="auto">
            <a:xfrm flipH="1" flipV="1">
              <a:off x="147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1" name="Line 11310"/>
            <p:cNvSpPr>
              <a:spLocks noChangeAspect="1" noChangeShapeType="1"/>
            </p:cNvSpPr>
            <p:nvPr/>
          </p:nvSpPr>
          <p:spPr bwMode="auto">
            <a:xfrm>
              <a:off x="15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2" name="Line 11311"/>
            <p:cNvSpPr>
              <a:spLocks noChangeAspect="1" noChangeShapeType="1"/>
            </p:cNvSpPr>
            <p:nvPr/>
          </p:nvSpPr>
          <p:spPr bwMode="auto">
            <a:xfrm flipH="1">
              <a:off x="150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3" name="Oval 11312"/>
            <p:cNvSpPr>
              <a:spLocks noChangeAspect="1" noChangeArrowheads="1"/>
            </p:cNvSpPr>
            <p:nvPr/>
          </p:nvSpPr>
          <p:spPr bwMode="auto">
            <a:xfrm flipH="1" flipV="1">
              <a:off x="145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4" name="Line 11313"/>
            <p:cNvSpPr>
              <a:spLocks noChangeAspect="1" noChangeShapeType="1"/>
            </p:cNvSpPr>
            <p:nvPr/>
          </p:nvSpPr>
          <p:spPr bwMode="auto">
            <a:xfrm>
              <a:off x="164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5" name="Line 11314"/>
            <p:cNvSpPr>
              <a:spLocks noChangeAspect="1" noChangeShapeType="1"/>
            </p:cNvSpPr>
            <p:nvPr/>
          </p:nvSpPr>
          <p:spPr bwMode="auto">
            <a:xfrm flipH="1" flipV="1">
              <a:off x="161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6" name="Line 11315"/>
            <p:cNvSpPr>
              <a:spLocks noChangeAspect="1" noChangeShapeType="1"/>
            </p:cNvSpPr>
            <p:nvPr/>
          </p:nvSpPr>
          <p:spPr bwMode="auto">
            <a:xfrm flipV="1">
              <a:off x="161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7" name="Oval 11316"/>
            <p:cNvSpPr>
              <a:spLocks noChangeAspect="1" noChangeArrowheads="1"/>
            </p:cNvSpPr>
            <p:nvPr/>
          </p:nvSpPr>
          <p:spPr bwMode="auto">
            <a:xfrm>
              <a:off x="159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8" name="Line 11317"/>
            <p:cNvSpPr>
              <a:spLocks noChangeAspect="1" noChangeShapeType="1"/>
            </p:cNvSpPr>
            <p:nvPr/>
          </p:nvSpPr>
          <p:spPr bwMode="auto">
            <a:xfrm flipH="1" flipV="1">
              <a:off x="161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49" name="Line 11318"/>
            <p:cNvSpPr>
              <a:spLocks noChangeAspect="1" noChangeShapeType="1"/>
            </p:cNvSpPr>
            <p:nvPr/>
          </p:nvSpPr>
          <p:spPr bwMode="auto">
            <a:xfrm>
              <a:off x="164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0" name="Line 11319"/>
            <p:cNvSpPr>
              <a:spLocks noChangeAspect="1" noChangeShapeType="1"/>
            </p:cNvSpPr>
            <p:nvPr/>
          </p:nvSpPr>
          <p:spPr bwMode="auto">
            <a:xfrm flipH="1">
              <a:off x="164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1" name="Oval 11320"/>
            <p:cNvSpPr>
              <a:spLocks noChangeAspect="1" noChangeArrowheads="1"/>
            </p:cNvSpPr>
            <p:nvPr/>
          </p:nvSpPr>
          <p:spPr bwMode="auto">
            <a:xfrm flipH="1" flipV="1">
              <a:off x="159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2" name="Line 11321"/>
            <p:cNvSpPr>
              <a:spLocks noChangeAspect="1" noChangeShapeType="1"/>
            </p:cNvSpPr>
            <p:nvPr/>
          </p:nvSpPr>
          <p:spPr bwMode="auto">
            <a:xfrm>
              <a:off x="143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3" name="Line 11322"/>
            <p:cNvSpPr>
              <a:spLocks noChangeAspect="1" noChangeShapeType="1"/>
            </p:cNvSpPr>
            <p:nvPr/>
          </p:nvSpPr>
          <p:spPr bwMode="auto">
            <a:xfrm flipH="1" flipV="1">
              <a:off x="139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4" name="Line 11323"/>
            <p:cNvSpPr>
              <a:spLocks noChangeAspect="1" noChangeShapeType="1"/>
            </p:cNvSpPr>
            <p:nvPr/>
          </p:nvSpPr>
          <p:spPr bwMode="auto">
            <a:xfrm flipV="1">
              <a:off x="139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5" name="Oval 11324"/>
            <p:cNvSpPr>
              <a:spLocks noChangeAspect="1" noChangeArrowheads="1"/>
            </p:cNvSpPr>
            <p:nvPr/>
          </p:nvSpPr>
          <p:spPr bwMode="auto">
            <a:xfrm>
              <a:off x="138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6" name="Line 11325"/>
            <p:cNvSpPr>
              <a:spLocks noChangeAspect="1" noChangeShapeType="1"/>
            </p:cNvSpPr>
            <p:nvPr/>
          </p:nvSpPr>
          <p:spPr bwMode="auto">
            <a:xfrm flipH="1" flipV="1">
              <a:off x="140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7" name="Line 11326"/>
            <p:cNvSpPr>
              <a:spLocks noChangeAspect="1" noChangeShapeType="1"/>
            </p:cNvSpPr>
            <p:nvPr/>
          </p:nvSpPr>
          <p:spPr bwMode="auto">
            <a:xfrm>
              <a:off x="14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8" name="Line 11327"/>
            <p:cNvSpPr>
              <a:spLocks noChangeAspect="1" noChangeShapeType="1"/>
            </p:cNvSpPr>
            <p:nvPr/>
          </p:nvSpPr>
          <p:spPr bwMode="auto">
            <a:xfrm flipH="1">
              <a:off x="142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59" name="Oval 11328"/>
            <p:cNvSpPr>
              <a:spLocks noChangeAspect="1" noChangeArrowheads="1"/>
            </p:cNvSpPr>
            <p:nvPr/>
          </p:nvSpPr>
          <p:spPr bwMode="auto">
            <a:xfrm flipH="1" flipV="1">
              <a:off x="138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0" name="Line 11329"/>
            <p:cNvSpPr>
              <a:spLocks noChangeAspect="1" noChangeShapeType="1"/>
            </p:cNvSpPr>
            <p:nvPr/>
          </p:nvSpPr>
          <p:spPr bwMode="auto">
            <a:xfrm>
              <a:off x="157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1" name="Line 11330"/>
            <p:cNvSpPr>
              <a:spLocks noChangeAspect="1" noChangeShapeType="1"/>
            </p:cNvSpPr>
            <p:nvPr/>
          </p:nvSpPr>
          <p:spPr bwMode="auto">
            <a:xfrm flipH="1" flipV="1">
              <a:off x="154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2" name="Line 11331"/>
            <p:cNvSpPr>
              <a:spLocks noChangeAspect="1" noChangeShapeType="1"/>
            </p:cNvSpPr>
            <p:nvPr/>
          </p:nvSpPr>
          <p:spPr bwMode="auto">
            <a:xfrm flipV="1">
              <a:off x="153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3" name="Oval 11332"/>
            <p:cNvSpPr>
              <a:spLocks noChangeAspect="1" noChangeArrowheads="1"/>
            </p:cNvSpPr>
            <p:nvPr/>
          </p:nvSpPr>
          <p:spPr bwMode="auto">
            <a:xfrm>
              <a:off x="152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4" name="Line 11333"/>
            <p:cNvSpPr>
              <a:spLocks noChangeAspect="1" noChangeShapeType="1"/>
            </p:cNvSpPr>
            <p:nvPr/>
          </p:nvSpPr>
          <p:spPr bwMode="auto">
            <a:xfrm flipH="1" flipV="1">
              <a:off x="154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5" name="Line 11334"/>
            <p:cNvSpPr>
              <a:spLocks noChangeAspect="1" noChangeShapeType="1"/>
            </p:cNvSpPr>
            <p:nvPr/>
          </p:nvSpPr>
          <p:spPr bwMode="auto">
            <a:xfrm>
              <a:off x="157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6" name="Line 11335"/>
            <p:cNvSpPr>
              <a:spLocks noChangeAspect="1" noChangeShapeType="1"/>
            </p:cNvSpPr>
            <p:nvPr/>
          </p:nvSpPr>
          <p:spPr bwMode="auto">
            <a:xfrm flipH="1">
              <a:off x="157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7" name="Oval 11336"/>
            <p:cNvSpPr>
              <a:spLocks noChangeAspect="1" noChangeArrowheads="1"/>
            </p:cNvSpPr>
            <p:nvPr/>
          </p:nvSpPr>
          <p:spPr bwMode="auto">
            <a:xfrm flipH="1" flipV="1">
              <a:off x="152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8" name="Line 11337"/>
            <p:cNvSpPr>
              <a:spLocks noChangeAspect="1" noChangeShapeType="1"/>
            </p:cNvSpPr>
            <p:nvPr/>
          </p:nvSpPr>
          <p:spPr bwMode="auto">
            <a:xfrm>
              <a:off x="171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69" name="Line 11338"/>
            <p:cNvSpPr>
              <a:spLocks noChangeAspect="1" noChangeShapeType="1"/>
            </p:cNvSpPr>
            <p:nvPr/>
          </p:nvSpPr>
          <p:spPr bwMode="auto">
            <a:xfrm flipH="1" flipV="1">
              <a:off x="168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0" name="Line 11339"/>
            <p:cNvSpPr>
              <a:spLocks noChangeAspect="1" noChangeShapeType="1"/>
            </p:cNvSpPr>
            <p:nvPr/>
          </p:nvSpPr>
          <p:spPr bwMode="auto">
            <a:xfrm flipV="1">
              <a:off x="168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1" name="Oval 11340"/>
            <p:cNvSpPr>
              <a:spLocks noChangeAspect="1" noChangeArrowheads="1"/>
            </p:cNvSpPr>
            <p:nvPr/>
          </p:nvSpPr>
          <p:spPr bwMode="auto">
            <a:xfrm>
              <a:off x="166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2" name="Line 11341"/>
            <p:cNvSpPr>
              <a:spLocks noChangeAspect="1" noChangeShapeType="1"/>
            </p:cNvSpPr>
            <p:nvPr/>
          </p:nvSpPr>
          <p:spPr bwMode="auto">
            <a:xfrm flipH="1" flipV="1">
              <a:off x="168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3" name="Line 11342"/>
            <p:cNvSpPr>
              <a:spLocks noChangeAspect="1" noChangeShapeType="1"/>
            </p:cNvSpPr>
            <p:nvPr/>
          </p:nvSpPr>
          <p:spPr bwMode="auto">
            <a:xfrm>
              <a:off x="171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4" name="Line 11343"/>
            <p:cNvSpPr>
              <a:spLocks noChangeAspect="1" noChangeShapeType="1"/>
            </p:cNvSpPr>
            <p:nvPr/>
          </p:nvSpPr>
          <p:spPr bwMode="auto">
            <a:xfrm flipH="1">
              <a:off x="171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5" name="Oval 11344"/>
            <p:cNvSpPr>
              <a:spLocks noChangeAspect="1" noChangeArrowheads="1"/>
            </p:cNvSpPr>
            <p:nvPr/>
          </p:nvSpPr>
          <p:spPr bwMode="auto">
            <a:xfrm flipH="1" flipV="1">
              <a:off x="166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6" name="Line 11345"/>
            <p:cNvSpPr>
              <a:spLocks noChangeAspect="1" noChangeShapeType="1"/>
            </p:cNvSpPr>
            <p:nvPr/>
          </p:nvSpPr>
          <p:spPr bwMode="auto">
            <a:xfrm>
              <a:off x="186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7" name="Line 11346"/>
            <p:cNvSpPr>
              <a:spLocks noChangeAspect="1" noChangeShapeType="1"/>
            </p:cNvSpPr>
            <p:nvPr/>
          </p:nvSpPr>
          <p:spPr bwMode="auto">
            <a:xfrm flipH="1" flipV="1">
              <a:off x="182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8" name="Line 11347"/>
            <p:cNvSpPr>
              <a:spLocks noChangeAspect="1" noChangeShapeType="1"/>
            </p:cNvSpPr>
            <p:nvPr/>
          </p:nvSpPr>
          <p:spPr bwMode="auto">
            <a:xfrm flipV="1">
              <a:off x="182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79" name="Oval 11348"/>
            <p:cNvSpPr>
              <a:spLocks noChangeAspect="1" noChangeArrowheads="1"/>
            </p:cNvSpPr>
            <p:nvPr/>
          </p:nvSpPr>
          <p:spPr bwMode="auto">
            <a:xfrm>
              <a:off x="181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0" name="Line 11349"/>
            <p:cNvSpPr>
              <a:spLocks noChangeAspect="1" noChangeShapeType="1"/>
            </p:cNvSpPr>
            <p:nvPr/>
          </p:nvSpPr>
          <p:spPr bwMode="auto">
            <a:xfrm flipH="1" flipV="1">
              <a:off x="183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1" name="Line 11350"/>
            <p:cNvSpPr>
              <a:spLocks noChangeAspect="1" noChangeShapeType="1"/>
            </p:cNvSpPr>
            <p:nvPr/>
          </p:nvSpPr>
          <p:spPr bwMode="auto">
            <a:xfrm>
              <a:off x="185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2" name="Line 11351"/>
            <p:cNvSpPr>
              <a:spLocks noChangeAspect="1" noChangeShapeType="1"/>
            </p:cNvSpPr>
            <p:nvPr/>
          </p:nvSpPr>
          <p:spPr bwMode="auto">
            <a:xfrm flipH="1">
              <a:off x="185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3" name="Oval 11352"/>
            <p:cNvSpPr>
              <a:spLocks noChangeAspect="1" noChangeArrowheads="1"/>
            </p:cNvSpPr>
            <p:nvPr/>
          </p:nvSpPr>
          <p:spPr bwMode="auto">
            <a:xfrm flipH="1" flipV="1">
              <a:off x="181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4" name="Line 11353"/>
            <p:cNvSpPr>
              <a:spLocks noChangeAspect="1" noChangeShapeType="1"/>
            </p:cNvSpPr>
            <p:nvPr/>
          </p:nvSpPr>
          <p:spPr bwMode="auto">
            <a:xfrm>
              <a:off x="178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5" name="Line 11354"/>
            <p:cNvSpPr>
              <a:spLocks noChangeAspect="1" noChangeShapeType="1"/>
            </p:cNvSpPr>
            <p:nvPr/>
          </p:nvSpPr>
          <p:spPr bwMode="auto">
            <a:xfrm flipH="1" flipV="1">
              <a:off x="175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6" name="Line 11355"/>
            <p:cNvSpPr>
              <a:spLocks noChangeAspect="1" noChangeShapeType="1"/>
            </p:cNvSpPr>
            <p:nvPr/>
          </p:nvSpPr>
          <p:spPr bwMode="auto">
            <a:xfrm flipV="1">
              <a:off x="175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7" name="Oval 11356"/>
            <p:cNvSpPr>
              <a:spLocks noChangeAspect="1" noChangeArrowheads="1"/>
            </p:cNvSpPr>
            <p:nvPr/>
          </p:nvSpPr>
          <p:spPr bwMode="auto">
            <a:xfrm>
              <a:off x="173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8" name="Line 11357"/>
            <p:cNvSpPr>
              <a:spLocks noChangeAspect="1" noChangeShapeType="1"/>
            </p:cNvSpPr>
            <p:nvPr/>
          </p:nvSpPr>
          <p:spPr bwMode="auto">
            <a:xfrm flipH="1" flipV="1">
              <a:off x="175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89" name="Line 11358"/>
            <p:cNvSpPr>
              <a:spLocks noChangeAspect="1" noChangeShapeType="1"/>
            </p:cNvSpPr>
            <p:nvPr/>
          </p:nvSpPr>
          <p:spPr bwMode="auto">
            <a:xfrm>
              <a:off x="178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0" name="Line 11359"/>
            <p:cNvSpPr>
              <a:spLocks noChangeAspect="1" noChangeShapeType="1"/>
            </p:cNvSpPr>
            <p:nvPr/>
          </p:nvSpPr>
          <p:spPr bwMode="auto">
            <a:xfrm flipH="1">
              <a:off x="178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1" name="Oval 11360"/>
            <p:cNvSpPr>
              <a:spLocks noChangeAspect="1" noChangeArrowheads="1"/>
            </p:cNvSpPr>
            <p:nvPr/>
          </p:nvSpPr>
          <p:spPr bwMode="auto">
            <a:xfrm flipH="1" flipV="1">
              <a:off x="173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2" name="Line 11361"/>
            <p:cNvSpPr>
              <a:spLocks noChangeAspect="1" noChangeShapeType="1"/>
            </p:cNvSpPr>
            <p:nvPr/>
          </p:nvSpPr>
          <p:spPr bwMode="auto">
            <a:xfrm>
              <a:off x="193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3" name="Line 11362"/>
            <p:cNvSpPr>
              <a:spLocks noChangeAspect="1" noChangeShapeType="1"/>
            </p:cNvSpPr>
            <p:nvPr/>
          </p:nvSpPr>
          <p:spPr bwMode="auto">
            <a:xfrm flipH="1" flipV="1">
              <a:off x="189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4" name="Line 11363"/>
            <p:cNvSpPr>
              <a:spLocks noChangeAspect="1" noChangeShapeType="1"/>
            </p:cNvSpPr>
            <p:nvPr/>
          </p:nvSpPr>
          <p:spPr bwMode="auto">
            <a:xfrm flipV="1">
              <a:off x="189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5" name="Oval 11364"/>
            <p:cNvSpPr>
              <a:spLocks noChangeAspect="1" noChangeArrowheads="1"/>
            </p:cNvSpPr>
            <p:nvPr/>
          </p:nvSpPr>
          <p:spPr bwMode="auto">
            <a:xfrm>
              <a:off x="188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6" name="Line 11365"/>
            <p:cNvSpPr>
              <a:spLocks noChangeAspect="1" noChangeShapeType="1"/>
            </p:cNvSpPr>
            <p:nvPr/>
          </p:nvSpPr>
          <p:spPr bwMode="auto">
            <a:xfrm flipH="1" flipV="1">
              <a:off x="190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7" name="Line 11366"/>
            <p:cNvSpPr>
              <a:spLocks noChangeAspect="1" noChangeShapeType="1"/>
            </p:cNvSpPr>
            <p:nvPr/>
          </p:nvSpPr>
          <p:spPr bwMode="auto">
            <a:xfrm>
              <a:off x="193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8" name="Line 11367"/>
            <p:cNvSpPr>
              <a:spLocks noChangeAspect="1" noChangeShapeType="1"/>
            </p:cNvSpPr>
            <p:nvPr/>
          </p:nvSpPr>
          <p:spPr bwMode="auto">
            <a:xfrm flipH="1">
              <a:off x="192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599" name="Oval 11368"/>
            <p:cNvSpPr>
              <a:spLocks noChangeAspect="1" noChangeArrowheads="1"/>
            </p:cNvSpPr>
            <p:nvPr/>
          </p:nvSpPr>
          <p:spPr bwMode="auto">
            <a:xfrm flipH="1" flipV="1">
              <a:off x="188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0" name="Line 11369"/>
            <p:cNvSpPr>
              <a:spLocks noChangeAspect="1" noChangeShapeType="1"/>
            </p:cNvSpPr>
            <p:nvPr/>
          </p:nvSpPr>
          <p:spPr bwMode="auto">
            <a:xfrm>
              <a:off x="200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1" name="Line 11370"/>
            <p:cNvSpPr>
              <a:spLocks noChangeAspect="1" noChangeShapeType="1"/>
            </p:cNvSpPr>
            <p:nvPr/>
          </p:nvSpPr>
          <p:spPr bwMode="auto">
            <a:xfrm flipH="1" flipV="1">
              <a:off x="196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2" name="Line 11371"/>
            <p:cNvSpPr>
              <a:spLocks noChangeAspect="1" noChangeShapeType="1"/>
            </p:cNvSpPr>
            <p:nvPr/>
          </p:nvSpPr>
          <p:spPr bwMode="auto">
            <a:xfrm flipV="1">
              <a:off x="196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3" name="Oval 11372"/>
            <p:cNvSpPr>
              <a:spLocks noChangeAspect="1" noChangeArrowheads="1"/>
            </p:cNvSpPr>
            <p:nvPr/>
          </p:nvSpPr>
          <p:spPr bwMode="auto">
            <a:xfrm>
              <a:off x="195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4" name="Line 11373"/>
            <p:cNvSpPr>
              <a:spLocks noChangeAspect="1" noChangeShapeType="1"/>
            </p:cNvSpPr>
            <p:nvPr/>
          </p:nvSpPr>
          <p:spPr bwMode="auto">
            <a:xfrm flipH="1" flipV="1">
              <a:off x="197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5" name="Line 11374"/>
            <p:cNvSpPr>
              <a:spLocks noChangeAspect="1" noChangeShapeType="1"/>
            </p:cNvSpPr>
            <p:nvPr/>
          </p:nvSpPr>
          <p:spPr bwMode="auto">
            <a:xfrm>
              <a:off x="200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6" name="Line 11375"/>
            <p:cNvSpPr>
              <a:spLocks noChangeAspect="1" noChangeShapeType="1"/>
            </p:cNvSpPr>
            <p:nvPr/>
          </p:nvSpPr>
          <p:spPr bwMode="auto">
            <a:xfrm flipH="1">
              <a:off x="199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7" name="Oval 11376"/>
            <p:cNvSpPr>
              <a:spLocks noChangeAspect="1" noChangeArrowheads="1"/>
            </p:cNvSpPr>
            <p:nvPr/>
          </p:nvSpPr>
          <p:spPr bwMode="auto">
            <a:xfrm flipH="1" flipV="1">
              <a:off x="195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8" name="Line 11377"/>
            <p:cNvSpPr>
              <a:spLocks noChangeAspect="1" noChangeShapeType="1"/>
            </p:cNvSpPr>
            <p:nvPr/>
          </p:nvSpPr>
          <p:spPr bwMode="auto">
            <a:xfrm>
              <a:off x="207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09" name="Line 11378"/>
            <p:cNvSpPr>
              <a:spLocks noChangeAspect="1" noChangeShapeType="1"/>
            </p:cNvSpPr>
            <p:nvPr/>
          </p:nvSpPr>
          <p:spPr bwMode="auto">
            <a:xfrm flipH="1" flipV="1">
              <a:off x="203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0" name="Line 11379"/>
            <p:cNvSpPr>
              <a:spLocks noChangeAspect="1" noChangeShapeType="1"/>
            </p:cNvSpPr>
            <p:nvPr/>
          </p:nvSpPr>
          <p:spPr bwMode="auto">
            <a:xfrm flipV="1">
              <a:off x="203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1" name="Oval 11380"/>
            <p:cNvSpPr>
              <a:spLocks noChangeAspect="1" noChangeArrowheads="1"/>
            </p:cNvSpPr>
            <p:nvPr/>
          </p:nvSpPr>
          <p:spPr bwMode="auto">
            <a:xfrm>
              <a:off x="202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2" name="Line 11381"/>
            <p:cNvSpPr>
              <a:spLocks noChangeAspect="1" noChangeShapeType="1"/>
            </p:cNvSpPr>
            <p:nvPr/>
          </p:nvSpPr>
          <p:spPr bwMode="auto">
            <a:xfrm flipH="1" flipV="1">
              <a:off x="204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3" name="Line 11382"/>
            <p:cNvSpPr>
              <a:spLocks noChangeAspect="1" noChangeShapeType="1"/>
            </p:cNvSpPr>
            <p:nvPr/>
          </p:nvSpPr>
          <p:spPr bwMode="auto">
            <a:xfrm>
              <a:off x="207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4" name="Line 11383"/>
            <p:cNvSpPr>
              <a:spLocks noChangeAspect="1" noChangeShapeType="1"/>
            </p:cNvSpPr>
            <p:nvPr/>
          </p:nvSpPr>
          <p:spPr bwMode="auto">
            <a:xfrm flipH="1">
              <a:off x="207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5" name="Oval 11384"/>
            <p:cNvSpPr>
              <a:spLocks noChangeAspect="1" noChangeArrowheads="1"/>
            </p:cNvSpPr>
            <p:nvPr/>
          </p:nvSpPr>
          <p:spPr bwMode="auto">
            <a:xfrm flipH="1" flipV="1">
              <a:off x="202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6" name="Line 11385"/>
            <p:cNvSpPr>
              <a:spLocks noChangeAspect="1" noChangeShapeType="1"/>
            </p:cNvSpPr>
            <p:nvPr/>
          </p:nvSpPr>
          <p:spPr bwMode="auto">
            <a:xfrm>
              <a:off x="214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7" name="Line 11386"/>
            <p:cNvSpPr>
              <a:spLocks noChangeAspect="1" noChangeShapeType="1"/>
            </p:cNvSpPr>
            <p:nvPr/>
          </p:nvSpPr>
          <p:spPr bwMode="auto">
            <a:xfrm flipH="1" flipV="1">
              <a:off x="210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8" name="Line 11387"/>
            <p:cNvSpPr>
              <a:spLocks noChangeAspect="1" noChangeShapeType="1"/>
            </p:cNvSpPr>
            <p:nvPr/>
          </p:nvSpPr>
          <p:spPr bwMode="auto">
            <a:xfrm flipV="1">
              <a:off x="210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19" name="Oval 11388"/>
            <p:cNvSpPr>
              <a:spLocks noChangeAspect="1" noChangeArrowheads="1"/>
            </p:cNvSpPr>
            <p:nvPr/>
          </p:nvSpPr>
          <p:spPr bwMode="auto">
            <a:xfrm>
              <a:off x="209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0" name="Line 11389"/>
            <p:cNvSpPr>
              <a:spLocks noChangeAspect="1" noChangeShapeType="1"/>
            </p:cNvSpPr>
            <p:nvPr/>
          </p:nvSpPr>
          <p:spPr bwMode="auto">
            <a:xfrm flipH="1" flipV="1">
              <a:off x="211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1" name="Line 11390"/>
            <p:cNvSpPr>
              <a:spLocks noChangeAspect="1" noChangeShapeType="1"/>
            </p:cNvSpPr>
            <p:nvPr/>
          </p:nvSpPr>
          <p:spPr bwMode="auto">
            <a:xfrm>
              <a:off x="214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2" name="Line 11391"/>
            <p:cNvSpPr>
              <a:spLocks noChangeAspect="1" noChangeShapeType="1"/>
            </p:cNvSpPr>
            <p:nvPr/>
          </p:nvSpPr>
          <p:spPr bwMode="auto">
            <a:xfrm flipH="1">
              <a:off x="214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3" name="Oval 11392"/>
            <p:cNvSpPr>
              <a:spLocks noChangeAspect="1" noChangeArrowheads="1"/>
            </p:cNvSpPr>
            <p:nvPr/>
          </p:nvSpPr>
          <p:spPr bwMode="auto">
            <a:xfrm flipH="1" flipV="1">
              <a:off x="209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4" name="Line 11393"/>
            <p:cNvSpPr>
              <a:spLocks noChangeAspect="1" noChangeShapeType="1"/>
            </p:cNvSpPr>
            <p:nvPr/>
          </p:nvSpPr>
          <p:spPr bwMode="auto">
            <a:xfrm>
              <a:off x="221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5" name="Line 11394"/>
            <p:cNvSpPr>
              <a:spLocks noChangeAspect="1" noChangeShapeType="1"/>
            </p:cNvSpPr>
            <p:nvPr/>
          </p:nvSpPr>
          <p:spPr bwMode="auto">
            <a:xfrm flipH="1" flipV="1">
              <a:off x="218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6" name="Line 11395"/>
            <p:cNvSpPr>
              <a:spLocks noChangeAspect="1" noChangeShapeType="1"/>
            </p:cNvSpPr>
            <p:nvPr/>
          </p:nvSpPr>
          <p:spPr bwMode="auto">
            <a:xfrm flipV="1">
              <a:off x="217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7" name="Oval 11396"/>
            <p:cNvSpPr>
              <a:spLocks noChangeAspect="1" noChangeArrowheads="1"/>
            </p:cNvSpPr>
            <p:nvPr/>
          </p:nvSpPr>
          <p:spPr bwMode="auto">
            <a:xfrm>
              <a:off x="216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8" name="Line 11397"/>
            <p:cNvSpPr>
              <a:spLocks noChangeAspect="1" noChangeShapeType="1"/>
            </p:cNvSpPr>
            <p:nvPr/>
          </p:nvSpPr>
          <p:spPr bwMode="auto">
            <a:xfrm flipH="1" flipV="1">
              <a:off x="218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29" name="Line 11398"/>
            <p:cNvSpPr>
              <a:spLocks noChangeAspect="1" noChangeShapeType="1"/>
            </p:cNvSpPr>
            <p:nvPr/>
          </p:nvSpPr>
          <p:spPr bwMode="auto">
            <a:xfrm>
              <a:off x="221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0" name="Line 11399"/>
            <p:cNvSpPr>
              <a:spLocks noChangeAspect="1" noChangeShapeType="1"/>
            </p:cNvSpPr>
            <p:nvPr/>
          </p:nvSpPr>
          <p:spPr bwMode="auto">
            <a:xfrm flipH="1">
              <a:off x="221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1" name="Oval 11400"/>
            <p:cNvSpPr>
              <a:spLocks noChangeAspect="1" noChangeArrowheads="1"/>
            </p:cNvSpPr>
            <p:nvPr/>
          </p:nvSpPr>
          <p:spPr bwMode="auto">
            <a:xfrm flipH="1" flipV="1">
              <a:off x="216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2" name="Line 11401"/>
            <p:cNvSpPr>
              <a:spLocks noChangeAspect="1" noChangeShapeType="1"/>
            </p:cNvSpPr>
            <p:nvPr/>
          </p:nvSpPr>
          <p:spPr bwMode="auto">
            <a:xfrm>
              <a:off x="235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3" name="Line 11402"/>
            <p:cNvSpPr>
              <a:spLocks noChangeAspect="1" noChangeShapeType="1"/>
            </p:cNvSpPr>
            <p:nvPr/>
          </p:nvSpPr>
          <p:spPr bwMode="auto">
            <a:xfrm flipH="1" flipV="1">
              <a:off x="232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4" name="Line 11403"/>
            <p:cNvSpPr>
              <a:spLocks noChangeAspect="1" noChangeShapeType="1"/>
            </p:cNvSpPr>
            <p:nvPr/>
          </p:nvSpPr>
          <p:spPr bwMode="auto">
            <a:xfrm flipV="1">
              <a:off x="23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5" name="Oval 11404"/>
            <p:cNvSpPr>
              <a:spLocks noChangeAspect="1" noChangeArrowheads="1"/>
            </p:cNvSpPr>
            <p:nvPr/>
          </p:nvSpPr>
          <p:spPr bwMode="auto">
            <a:xfrm>
              <a:off x="230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6" name="Line 11405"/>
            <p:cNvSpPr>
              <a:spLocks noChangeAspect="1" noChangeShapeType="1"/>
            </p:cNvSpPr>
            <p:nvPr/>
          </p:nvSpPr>
          <p:spPr bwMode="auto">
            <a:xfrm flipH="1" flipV="1">
              <a:off x="232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7" name="Line 11406"/>
            <p:cNvSpPr>
              <a:spLocks noChangeAspect="1" noChangeShapeType="1"/>
            </p:cNvSpPr>
            <p:nvPr/>
          </p:nvSpPr>
          <p:spPr bwMode="auto">
            <a:xfrm>
              <a:off x="235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8" name="Line 11407"/>
            <p:cNvSpPr>
              <a:spLocks noChangeAspect="1" noChangeShapeType="1"/>
            </p:cNvSpPr>
            <p:nvPr/>
          </p:nvSpPr>
          <p:spPr bwMode="auto">
            <a:xfrm flipH="1">
              <a:off x="235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39" name="Oval 11408"/>
            <p:cNvSpPr>
              <a:spLocks noChangeAspect="1" noChangeArrowheads="1"/>
            </p:cNvSpPr>
            <p:nvPr/>
          </p:nvSpPr>
          <p:spPr bwMode="auto">
            <a:xfrm flipH="1" flipV="1">
              <a:off x="230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0" name="Line 11409"/>
            <p:cNvSpPr>
              <a:spLocks noChangeAspect="1" noChangeShapeType="1"/>
            </p:cNvSpPr>
            <p:nvPr/>
          </p:nvSpPr>
          <p:spPr bwMode="auto">
            <a:xfrm>
              <a:off x="250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1" name="Line 11410"/>
            <p:cNvSpPr>
              <a:spLocks noChangeAspect="1" noChangeShapeType="1"/>
            </p:cNvSpPr>
            <p:nvPr/>
          </p:nvSpPr>
          <p:spPr bwMode="auto">
            <a:xfrm flipH="1" flipV="1">
              <a:off x="246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2" name="Line 11411"/>
            <p:cNvSpPr>
              <a:spLocks noChangeAspect="1" noChangeShapeType="1"/>
            </p:cNvSpPr>
            <p:nvPr/>
          </p:nvSpPr>
          <p:spPr bwMode="auto">
            <a:xfrm flipV="1">
              <a:off x="24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3" name="Oval 11412"/>
            <p:cNvSpPr>
              <a:spLocks noChangeAspect="1" noChangeArrowheads="1"/>
            </p:cNvSpPr>
            <p:nvPr/>
          </p:nvSpPr>
          <p:spPr bwMode="auto">
            <a:xfrm>
              <a:off x="245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4" name="Line 11413"/>
            <p:cNvSpPr>
              <a:spLocks noChangeAspect="1" noChangeShapeType="1"/>
            </p:cNvSpPr>
            <p:nvPr/>
          </p:nvSpPr>
          <p:spPr bwMode="auto">
            <a:xfrm flipH="1" flipV="1">
              <a:off x="247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5" name="Line 11414"/>
            <p:cNvSpPr>
              <a:spLocks noChangeAspect="1" noChangeShapeType="1"/>
            </p:cNvSpPr>
            <p:nvPr/>
          </p:nvSpPr>
          <p:spPr bwMode="auto">
            <a:xfrm>
              <a:off x="249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6" name="Line 11415"/>
            <p:cNvSpPr>
              <a:spLocks noChangeAspect="1" noChangeShapeType="1"/>
            </p:cNvSpPr>
            <p:nvPr/>
          </p:nvSpPr>
          <p:spPr bwMode="auto">
            <a:xfrm flipH="1">
              <a:off x="249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7" name="Oval 11416"/>
            <p:cNvSpPr>
              <a:spLocks noChangeAspect="1" noChangeArrowheads="1"/>
            </p:cNvSpPr>
            <p:nvPr/>
          </p:nvSpPr>
          <p:spPr bwMode="auto">
            <a:xfrm flipH="1" flipV="1">
              <a:off x="245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8" name="Line 11417"/>
            <p:cNvSpPr>
              <a:spLocks noChangeAspect="1" noChangeShapeType="1"/>
            </p:cNvSpPr>
            <p:nvPr/>
          </p:nvSpPr>
          <p:spPr bwMode="auto">
            <a:xfrm>
              <a:off x="228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49" name="Line 11418"/>
            <p:cNvSpPr>
              <a:spLocks noChangeAspect="1" noChangeShapeType="1"/>
            </p:cNvSpPr>
            <p:nvPr/>
          </p:nvSpPr>
          <p:spPr bwMode="auto">
            <a:xfrm flipH="1" flipV="1">
              <a:off x="225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0" name="Line 11419"/>
            <p:cNvSpPr>
              <a:spLocks noChangeAspect="1" noChangeShapeType="1"/>
            </p:cNvSpPr>
            <p:nvPr/>
          </p:nvSpPr>
          <p:spPr bwMode="auto">
            <a:xfrm flipV="1">
              <a:off x="22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1" name="Oval 11420"/>
            <p:cNvSpPr>
              <a:spLocks noChangeAspect="1" noChangeArrowheads="1"/>
            </p:cNvSpPr>
            <p:nvPr/>
          </p:nvSpPr>
          <p:spPr bwMode="auto">
            <a:xfrm>
              <a:off x="223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2" name="Line 11421"/>
            <p:cNvSpPr>
              <a:spLocks noChangeAspect="1" noChangeShapeType="1"/>
            </p:cNvSpPr>
            <p:nvPr/>
          </p:nvSpPr>
          <p:spPr bwMode="auto">
            <a:xfrm flipH="1" flipV="1">
              <a:off x="225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3" name="Line 11422"/>
            <p:cNvSpPr>
              <a:spLocks noChangeAspect="1" noChangeShapeType="1"/>
            </p:cNvSpPr>
            <p:nvPr/>
          </p:nvSpPr>
          <p:spPr bwMode="auto">
            <a:xfrm>
              <a:off x="228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4" name="Line 11423"/>
            <p:cNvSpPr>
              <a:spLocks noChangeAspect="1" noChangeShapeType="1"/>
            </p:cNvSpPr>
            <p:nvPr/>
          </p:nvSpPr>
          <p:spPr bwMode="auto">
            <a:xfrm flipH="1">
              <a:off x="228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5" name="Oval 11424"/>
            <p:cNvSpPr>
              <a:spLocks noChangeAspect="1" noChangeArrowheads="1"/>
            </p:cNvSpPr>
            <p:nvPr/>
          </p:nvSpPr>
          <p:spPr bwMode="auto">
            <a:xfrm flipH="1" flipV="1">
              <a:off x="223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6" name="Line 11425"/>
            <p:cNvSpPr>
              <a:spLocks noChangeAspect="1" noChangeShapeType="1"/>
            </p:cNvSpPr>
            <p:nvPr/>
          </p:nvSpPr>
          <p:spPr bwMode="auto">
            <a:xfrm>
              <a:off x="242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7" name="Line 11426"/>
            <p:cNvSpPr>
              <a:spLocks noChangeAspect="1" noChangeShapeType="1"/>
            </p:cNvSpPr>
            <p:nvPr/>
          </p:nvSpPr>
          <p:spPr bwMode="auto">
            <a:xfrm flipH="1" flipV="1">
              <a:off x="239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8" name="Line 11427"/>
            <p:cNvSpPr>
              <a:spLocks noChangeAspect="1" noChangeShapeType="1"/>
            </p:cNvSpPr>
            <p:nvPr/>
          </p:nvSpPr>
          <p:spPr bwMode="auto">
            <a:xfrm flipV="1">
              <a:off x="23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59" name="Oval 11428"/>
            <p:cNvSpPr>
              <a:spLocks noChangeAspect="1" noChangeArrowheads="1"/>
            </p:cNvSpPr>
            <p:nvPr/>
          </p:nvSpPr>
          <p:spPr bwMode="auto">
            <a:xfrm>
              <a:off x="238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0" name="Line 11429"/>
            <p:cNvSpPr>
              <a:spLocks noChangeAspect="1" noChangeShapeType="1"/>
            </p:cNvSpPr>
            <p:nvPr/>
          </p:nvSpPr>
          <p:spPr bwMode="auto">
            <a:xfrm flipH="1" flipV="1">
              <a:off x="240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1" name="Line 11430"/>
            <p:cNvSpPr>
              <a:spLocks noChangeAspect="1" noChangeShapeType="1"/>
            </p:cNvSpPr>
            <p:nvPr/>
          </p:nvSpPr>
          <p:spPr bwMode="auto">
            <a:xfrm>
              <a:off x="242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2" name="Line 11431"/>
            <p:cNvSpPr>
              <a:spLocks noChangeAspect="1" noChangeShapeType="1"/>
            </p:cNvSpPr>
            <p:nvPr/>
          </p:nvSpPr>
          <p:spPr bwMode="auto">
            <a:xfrm flipH="1">
              <a:off x="242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3" name="Oval 11432"/>
            <p:cNvSpPr>
              <a:spLocks noChangeAspect="1" noChangeArrowheads="1"/>
            </p:cNvSpPr>
            <p:nvPr/>
          </p:nvSpPr>
          <p:spPr bwMode="auto">
            <a:xfrm flipH="1" flipV="1">
              <a:off x="238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4" name="Line 11433"/>
            <p:cNvSpPr>
              <a:spLocks noChangeAspect="1" noChangeShapeType="1"/>
            </p:cNvSpPr>
            <p:nvPr/>
          </p:nvSpPr>
          <p:spPr bwMode="auto">
            <a:xfrm>
              <a:off x="257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5" name="Line 11434"/>
            <p:cNvSpPr>
              <a:spLocks noChangeAspect="1" noChangeShapeType="1"/>
            </p:cNvSpPr>
            <p:nvPr/>
          </p:nvSpPr>
          <p:spPr bwMode="auto">
            <a:xfrm flipH="1" flipV="1">
              <a:off x="253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6" name="Line 11435"/>
            <p:cNvSpPr>
              <a:spLocks noChangeAspect="1" noChangeShapeType="1"/>
            </p:cNvSpPr>
            <p:nvPr/>
          </p:nvSpPr>
          <p:spPr bwMode="auto">
            <a:xfrm flipV="1">
              <a:off x="253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7" name="Oval 11436"/>
            <p:cNvSpPr>
              <a:spLocks noChangeAspect="1" noChangeArrowheads="1"/>
            </p:cNvSpPr>
            <p:nvPr/>
          </p:nvSpPr>
          <p:spPr bwMode="auto">
            <a:xfrm>
              <a:off x="252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8" name="Line 11437"/>
            <p:cNvSpPr>
              <a:spLocks noChangeAspect="1" noChangeShapeType="1"/>
            </p:cNvSpPr>
            <p:nvPr/>
          </p:nvSpPr>
          <p:spPr bwMode="auto">
            <a:xfrm flipH="1" flipV="1">
              <a:off x="254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69" name="Line 11438"/>
            <p:cNvSpPr>
              <a:spLocks noChangeAspect="1" noChangeShapeType="1"/>
            </p:cNvSpPr>
            <p:nvPr/>
          </p:nvSpPr>
          <p:spPr bwMode="auto">
            <a:xfrm>
              <a:off x="257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0" name="Line 11439"/>
            <p:cNvSpPr>
              <a:spLocks noChangeAspect="1" noChangeShapeType="1"/>
            </p:cNvSpPr>
            <p:nvPr/>
          </p:nvSpPr>
          <p:spPr bwMode="auto">
            <a:xfrm flipH="1">
              <a:off x="256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1" name="Oval 11440"/>
            <p:cNvSpPr>
              <a:spLocks noChangeAspect="1" noChangeArrowheads="1"/>
            </p:cNvSpPr>
            <p:nvPr/>
          </p:nvSpPr>
          <p:spPr bwMode="auto">
            <a:xfrm flipH="1" flipV="1">
              <a:off x="252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2" name="Line 11441"/>
            <p:cNvSpPr>
              <a:spLocks noChangeAspect="1" noChangeShapeType="1"/>
            </p:cNvSpPr>
            <p:nvPr/>
          </p:nvSpPr>
          <p:spPr bwMode="auto">
            <a:xfrm>
              <a:off x="271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3" name="Line 11442"/>
            <p:cNvSpPr>
              <a:spLocks noChangeAspect="1" noChangeShapeType="1"/>
            </p:cNvSpPr>
            <p:nvPr/>
          </p:nvSpPr>
          <p:spPr bwMode="auto">
            <a:xfrm flipH="1" flipV="1">
              <a:off x="267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4" name="Line 11443"/>
            <p:cNvSpPr>
              <a:spLocks noChangeAspect="1" noChangeShapeType="1"/>
            </p:cNvSpPr>
            <p:nvPr/>
          </p:nvSpPr>
          <p:spPr bwMode="auto">
            <a:xfrm flipV="1">
              <a:off x="26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5" name="Oval 11444"/>
            <p:cNvSpPr>
              <a:spLocks noChangeAspect="1" noChangeArrowheads="1"/>
            </p:cNvSpPr>
            <p:nvPr/>
          </p:nvSpPr>
          <p:spPr bwMode="auto">
            <a:xfrm>
              <a:off x="266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6" name="Line 11445"/>
            <p:cNvSpPr>
              <a:spLocks noChangeAspect="1" noChangeShapeType="1"/>
            </p:cNvSpPr>
            <p:nvPr/>
          </p:nvSpPr>
          <p:spPr bwMode="auto">
            <a:xfrm flipH="1" flipV="1">
              <a:off x="268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7" name="Line 11446"/>
            <p:cNvSpPr>
              <a:spLocks noChangeAspect="1" noChangeShapeType="1"/>
            </p:cNvSpPr>
            <p:nvPr/>
          </p:nvSpPr>
          <p:spPr bwMode="auto">
            <a:xfrm>
              <a:off x="271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8" name="Line 11447"/>
            <p:cNvSpPr>
              <a:spLocks noChangeAspect="1" noChangeShapeType="1"/>
            </p:cNvSpPr>
            <p:nvPr/>
          </p:nvSpPr>
          <p:spPr bwMode="auto">
            <a:xfrm flipH="1">
              <a:off x="271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79" name="Oval 11448"/>
            <p:cNvSpPr>
              <a:spLocks noChangeAspect="1" noChangeArrowheads="1"/>
            </p:cNvSpPr>
            <p:nvPr/>
          </p:nvSpPr>
          <p:spPr bwMode="auto">
            <a:xfrm flipH="1" flipV="1">
              <a:off x="266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0" name="Line 11449"/>
            <p:cNvSpPr>
              <a:spLocks noChangeAspect="1" noChangeShapeType="1"/>
            </p:cNvSpPr>
            <p:nvPr/>
          </p:nvSpPr>
          <p:spPr bwMode="auto">
            <a:xfrm>
              <a:off x="264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1" name="Line 11450"/>
            <p:cNvSpPr>
              <a:spLocks noChangeAspect="1" noChangeShapeType="1"/>
            </p:cNvSpPr>
            <p:nvPr/>
          </p:nvSpPr>
          <p:spPr bwMode="auto">
            <a:xfrm flipH="1" flipV="1">
              <a:off x="260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2" name="Line 11451"/>
            <p:cNvSpPr>
              <a:spLocks noChangeAspect="1" noChangeShapeType="1"/>
            </p:cNvSpPr>
            <p:nvPr/>
          </p:nvSpPr>
          <p:spPr bwMode="auto">
            <a:xfrm flipV="1">
              <a:off x="260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3" name="Oval 11452"/>
            <p:cNvSpPr>
              <a:spLocks noChangeAspect="1" noChangeArrowheads="1"/>
            </p:cNvSpPr>
            <p:nvPr/>
          </p:nvSpPr>
          <p:spPr bwMode="auto">
            <a:xfrm>
              <a:off x="259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4" name="Line 11453"/>
            <p:cNvSpPr>
              <a:spLocks noChangeAspect="1" noChangeShapeType="1"/>
            </p:cNvSpPr>
            <p:nvPr/>
          </p:nvSpPr>
          <p:spPr bwMode="auto">
            <a:xfrm flipH="1" flipV="1">
              <a:off x="261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5" name="Line 11454"/>
            <p:cNvSpPr>
              <a:spLocks noChangeAspect="1" noChangeShapeType="1"/>
            </p:cNvSpPr>
            <p:nvPr/>
          </p:nvSpPr>
          <p:spPr bwMode="auto">
            <a:xfrm>
              <a:off x="264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6" name="Line 11455"/>
            <p:cNvSpPr>
              <a:spLocks noChangeAspect="1" noChangeShapeType="1"/>
            </p:cNvSpPr>
            <p:nvPr/>
          </p:nvSpPr>
          <p:spPr bwMode="auto">
            <a:xfrm flipH="1">
              <a:off x="263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7" name="Oval 11456"/>
            <p:cNvSpPr>
              <a:spLocks noChangeAspect="1" noChangeArrowheads="1"/>
            </p:cNvSpPr>
            <p:nvPr/>
          </p:nvSpPr>
          <p:spPr bwMode="auto">
            <a:xfrm flipH="1" flipV="1">
              <a:off x="259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8" name="Line 11457"/>
            <p:cNvSpPr>
              <a:spLocks noChangeAspect="1" noChangeShapeType="1"/>
            </p:cNvSpPr>
            <p:nvPr/>
          </p:nvSpPr>
          <p:spPr bwMode="auto">
            <a:xfrm>
              <a:off x="278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89" name="Line 11458"/>
            <p:cNvSpPr>
              <a:spLocks noChangeAspect="1" noChangeShapeType="1"/>
            </p:cNvSpPr>
            <p:nvPr/>
          </p:nvSpPr>
          <p:spPr bwMode="auto">
            <a:xfrm flipH="1" flipV="1">
              <a:off x="275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0" name="Line 11459"/>
            <p:cNvSpPr>
              <a:spLocks noChangeAspect="1" noChangeShapeType="1"/>
            </p:cNvSpPr>
            <p:nvPr/>
          </p:nvSpPr>
          <p:spPr bwMode="auto">
            <a:xfrm flipV="1">
              <a:off x="27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1" name="Oval 11460"/>
            <p:cNvSpPr>
              <a:spLocks noChangeAspect="1" noChangeArrowheads="1"/>
            </p:cNvSpPr>
            <p:nvPr/>
          </p:nvSpPr>
          <p:spPr bwMode="auto">
            <a:xfrm>
              <a:off x="273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2" name="Line 11461"/>
            <p:cNvSpPr>
              <a:spLocks noChangeAspect="1" noChangeShapeType="1"/>
            </p:cNvSpPr>
            <p:nvPr/>
          </p:nvSpPr>
          <p:spPr bwMode="auto">
            <a:xfrm flipH="1" flipV="1">
              <a:off x="275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3" name="Line 11462"/>
            <p:cNvSpPr>
              <a:spLocks noChangeAspect="1" noChangeShapeType="1"/>
            </p:cNvSpPr>
            <p:nvPr/>
          </p:nvSpPr>
          <p:spPr bwMode="auto">
            <a:xfrm>
              <a:off x="278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4" name="Line 11463"/>
            <p:cNvSpPr>
              <a:spLocks noChangeAspect="1" noChangeShapeType="1"/>
            </p:cNvSpPr>
            <p:nvPr/>
          </p:nvSpPr>
          <p:spPr bwMode="auto">
            <a:xfrm flipH="1">
              <a:off x="278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5" name="Oval 11464"/>
            <p:cNvSpPr>
              <a:spLocks noChangeAspect="1" noChangeArrowheads="1"/>
            </p:cNvSpPr>
            <p:nvPr/>
          </p:nvSpPr>
          <p:spPr bwMode="auto">
            <a:xfrm flipH="1" flipV="1">
              <a:off x="273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6" name="Line 11465"/>
            <p:cNvSpPr>
              <a:spLocks noChangeAspect="1" noChangeShapeType="1"/>
            </p:cNvSpPr>
            <p:nvPr/>
          </p:nvSpPr>
          <p:spPr bwMode="auto">
            <a:xfrm>
              <a:off x="285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7" name="Line 11466"/>
            <p:cNvSpPr>
              <a:spLocks noChangeAspect="1" noChangeShapeType="1"/>
            </p:cNvSpPr>
            <p:nvPr/>
          </p:nvSpPr>
          <p:spPr bwMode="auto">
            <a:xfrm flipH="1" flipV="1">
              <a:off x="28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8" name="Line 11467"/>
            <p:cNvSpPr>
              <a:spLocks noChangeAspect="1" noChangeShapeType="1"/>
            </p:cNvSpPr>
            <p:nvPr/>
          </p:nvSpPr>
          <p:spPr bwMode="auto">
            <a:xfrm flipV="1">
              <a:off x="282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99" name="Oval 11468"/>
            <p:cNvSpPr>
              <a:spLocks noChangeAspect="1" noChangeArrowheads="1"/>
            </p:cNvSpPr>
            <p:nvPr/>
          </p:nvSpPr>
          <p:spPr bwMode="auto">
            <a:xfrm>
              <a:off x="280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0" name="Line 11469"/>
            <p:cNvSpPr>
              <a:spLocks noChangeAspect="1" noChangeShapeType="1"/>
            </p:cNvSpPr>
            <p:nvPr/>
          </p:nvSpPr>
          <p:spPr bwMode="auto">
            <a:xfrm flipH="1" flipV="1">
              <a:off x="282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1" name="Line 11470"/>
            <p:cNvSpPr>
              <a:spLocks noChangeAspect="1" noChangeShapeType="1"/>
            </p:cNvSpPr>
            <p:nvPr/>
          </p:nvSpPr>
          <p:spPr bwMode="auto">
            <a:xfrm>
              <a:off x="285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2" name="Line 11471"/>
            <p:cNvSpPr>
              <a:spLocks noChangeAspect="1" noChangeShapeType="1"/>
            </p:cNvSpPr>
            <p:nvPr/>
          </p:nvSpPr>
          <p:spPr bwMode="auto">
            <a:xfrm flipH="1">
              <a:off x="285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3" name="Oval 11472"/>
            <p:cNvSpPr>
              <a:spLocks noChangeAspect="1" noChangeArrowheads="1"/>
            </p:cNvSpPr>
            <p:nvPr/>
          </p:nvSpPr>
          <p:spPr bwMode="auto">
            <a:xfrm flipH="1" flipV="1">
              <a:off x="280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4" name="Line 11473"/>
            <p:cNvSpPr>
              <a:spLocks noChangeAspect="1" noChangeShapeType="1"/>
            </p:cNvSpPr>
            <p:nvPr/>
          </p:nvSpPr>
          <p:spPr bwMode="auto">
            <a:xfrm>
              <a:off x="292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5" name="Line 11474"/>
            <p:cNvSpPr>
              <a:spLocks noChangeAspect="1" noChangeShapeType="1"/>
            </p:cNvSpPr>
            <p:nvPr/>
          </p:nvSpPr>
          <p:spPr bwMode="auto">
            <a:xfrm flipH="1" flipV="1">
              <a:off x="289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6" name="Line 11475"/>
            <p:cNvSpPr>
              <a:spLocks noChangeAspect="1" noChangeShapeType="1"/>
            </p:cNvSpPr>
            <p:nvPr/>
          </p:nvSpPr>
          <p:spPr bwMode="auto">
            <a:xfrm flipV="1">
              <a:off x="28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7" name="Oval 11476"/>
            <p:cNvSpPr>
              <a:spLocks noChangeAspect="1" noChangeArrowheads="1"/>
            </p:cNvSpPr>
            <p:nvPr/>
          </p:nvSpPr>
          <p:spPr bwMode="auto">
            <a:xfrm>
              <a:off x="287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8" name="Line 11477"/>
            <p:cNvSpPr>
              <a:spLocks noChangeAspect="1" noChangeShapeType="1"/>
            </p:cNvSpPr>
            <p:nvPr/>
          </p:nvSpPr>
          <p:spPr bwMode="auto">
            <a:xfrm flipH="1" flipV="1">
              <a:off x="289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09" name="Line 11478"/>
            <p:cNvSpPr>
              <a:spLocks noChangeAspect="1" noChangeShapeType="1"/>
            </p:cNvSpPr>
            <p:nvPr/>
          </p:nvSpPr>
          <p:spPr bwMode="auto">
            <a:xfrm>
              <a:off x="292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0" name="Line 11479"/>
            <p:cNvSpPr>
              <a:spLocks noChangeAspect="1" noChangeShapeType="1"/>
            </p:cNvSpPr>
            <p:nvPr/>
          </p:nvSpPr>
          <p:spPr bwMode="auto">
            <a:xfrm flipH="1">
              <a:off x="292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1" name="Oval 11480"/>
            <p:cNvSpPr>
              <a:spLocks noChangeAspect="1" noChangeArrowheads="1"/>
            </p:cNvSpPr>
            <p:nvPr/>
          </p:nvSpPr>
          <p:spPr bwMode="auto">
            <a:xfrm flipH="1" flipV="1">
              <a:off x="287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2" name="Line 11481"/>
            <p:cNvSpPr>
              <a:spLocks noChangeAspect="1" noChangeShapeType="1"/>
            </p:cNvSpPr>
            <p:nvPr/>
          </p:nvSpPr>
          <p:spPr bwMode="auto">
            <a:xfrm>
              <a:off x="299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3" name="Line 11482"/>
            <p:cNvSpPr>
              <a:spLocks noChangeAspect="1" noChangeShapeType="1"/>
            </p:cNvSpPr>
            <p:nvPr/>
          </p:nvSpPr>
          <p:spPr bwMode="auto">
            <a:xfrm flipH="1" flipV="1">
              <a:off x="296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4" name="Line 11483"/>
            <p:cNvSpPr>
              <a:spLocks noChangeAspect="1" noChangeShapeType="1"/>
            </p:cNvSpPr>
            <p:nvPr/>
          </p:nvSpPr>
          <p:spPr bwMode="auto">
            <a:xfrm flipV="1">
              <a:off x="29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5" name="Oval 11484"/>
            <p:cNvSpPr>
              <a:spLocks noChangeAspect="1" noChangeArrowheads="1"/>
            </p:cNvSpPr>
            <p:nvPr/>
          </p:nvSpPr>
          <p:spPr bwMode="auto">
            <a:xfrm>
              <a:off x="295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6" name="Line 11485"/>
            <p:cNvSpPr>
              <a:spLocks noChangeAspect="1" noChangeShapeType="1"/>
            </p:cNvSpPr>
            <p:nvPr/>
          </p:nvSpPr>
          <p:spPr bwMode="auto">
            <a:xfrm flipH="1" flipV="1">
              <a:off x="297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7" name="Line 11486"/>
            <p:cNvSpPr>
              <a:spLocks noChangeAspect="1" noChangeShapeType="1"/>
            </p:cNvSpPr>
            <p:nvPr/>
          </p:nvSpPr>
          <p:spPr bwMode="auto">
            <a:xfrm>
              <a:off x="299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8" name="Line 11487"/>
            <p:cNvSpPr>
              <a:spLocks noChangeAspect="1" noChangeShapeType="1"/>
            </p:cNvSpPr>
            <p:nvPr/>
          </p:nvSpPr>
          <p:spPr bwMode="auto">
            <a:xfrm flipH="1">
              <a:off x="299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19" name="Oval 11488"/>
            <p:cNvSpPr>
              <a:spLocks noChangeAspect="1" noChangeArrowheads="1"/>
            </p:cNvSpPr>
            <p:nvPr/>
          </p:nvSpPr>
          <p:spPr bwMode="auto">
            <a:xfrm flipH="1" flipV="1">
              <a:off x="295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0" name="Line 11489"/>
            <p:cNvSpPr>
              <a:spLocks noChangeAspect="1" noChangeShapeType="1"/>
            </p:cNvSpPr>
            <p:nvPr/>
          </p:nvSpPr>
          <p:spPr bwMode="auto">
            <a:xfrm>
              <a:off x="307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1" name="Line 11490"/>
            <p:cNvSpPr>
              <a:spLocks noChangeAspect="1" noChangeShapeType="1"/>
            </p:cNvSpPr>
            <p:nvPr/>
          </p:nvSpPr>
          <p:spPr bwMode="auto">
            <a:xfrm flipH="1" flipV="1">
              <a:off x="30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2" name="Line 11491"/>
            <p:cNvSpPr>
              <a:spLocks noChangeAspect="1" noChangeShapeType="1"/>
            </p:cNvSpPr>
            <p:nvPr/>
          </p:nvSpPr>
          <p:spPr bwMode="auto">
            <a:xfrm flipV="1">
              <a:off x="30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3" name="Oval 11492"/>
            <p:cNvSpPr>
              <a:spLocks noChangeAspect="1" noChangeArrowheads="1"/>
            </p:cNvSpPr>
            <p:nvPr/>
          </p:nvSpPr>
          <p:spPr bwMode="auto">
            <a:xfrm>
              <a:off x="302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4" name="Line 11493"/>
            <p:cNvSpPr>
              <a:spLocks noChangeAspect="1" noChangeShapeType="1"/>
            </p:cNvSpPr>
            <p:nvPr/>
          </p:nvSpPr>
          <p:spPr bwMode="auto">
            <a:xfrm flipH="1" flipV="1">
              <a:off x="304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5" name="Line 11494"/>
            <p:cNvSpPr>
              <a:spLocks noChangeAspect="1" noChangeShapeType="1"/>
            </p:cNvSpPr>
            <p:nvPr/>
          </p:nvSpPr>
          <p:spPr bwMode="auto">
            <a:xfrm>
              <a:off x="306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6" name="Line 11495"/>
            <p:cNvSpPr>
              <a:spLocks noChangeAspect="1" noChangeShapeType="1"/>
            </p:cNvSpPr>
            <p:nvPr/>
          </p:nvSpPr>
          <p:spPr bwMode="auto">
            <a:xfrm flipH="1">
              <a:off x="306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7" name="Oval 11496"/>
            <p:cNvSpPr>
              <a:spLocks noChangeAspect="1" noChangeArrowheads="1"/>
            </p:cNvSpPr>
            <p:nvPr/>
          </p:nvSpPr>
          <p:spPr bwMode="auto">
            <a:xfrm flipH="1" flipV="1">
              <a:off x="302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8" name="Line 11497"/>
            <p:cNvSpPr>
              <a:spLocks noChangeAspect="1" noChangeShapeType="1"/>
            </p:cNvSpPr>
            <p:nvPr/>
          </p:nvSpPr>
          <p:spPr bwMode="auto">
            <a:xfrm>
              <a:off x="321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29" name="Line 11498"/>
            <p:cNvSpPr>
              <a:spLocks noChangeAspect="1" noChangeShapeType="1"/>
            </p:cNvSpPr>
            <p:nvPr/>
          </p:nvSpPr>
          <p:spPr bwMode="auto">
            <a:xfrm flipH="1" flipV="1">
              <a:off x="31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0" name="Line 11499"/>
            <p:cNvSpPr>
              <a:spLocks noChangeAspect="1" noChangeShapeType="1"/>
            </p:cNvSpPr>
            <p:nvPr/>
          </p:nvSpPr>
          <p:spPr bwMode="auto">
            <a:xfrm flipV="1">
              <a:off x="317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1" name="Oval 11500"/>
            <p:cNvSpPr>
              <a:spLocks noChangeAspect="1" noChangeArrowheads="1"/>
            </p:cNvSpPr>
            <p:nvPr/>
          </p:nvSpPr>
          <p:spPr bwMode="auto">
            <a:xfrm>
              <a:off x="316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2" name="Line 11501"/>
            <p:cNvSpPr>
              <a:spLocks noChangeAspect="1" noChangeShapeType="1"/>
            </p:cNvSpPr>
            <p:nvPr/>
          </p:nvSpPr>
          <p:spPr bwMode="auto">
            <a:xfrm flipH="1" flipV="1">
              <a:off x="318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3" name="Line 11502"/>
            <p:cNvSpPr>
              <a:spLocks noChangeAspect="1" noChangeShapeType="1"/>
            </p:cNvSpPr>
            <p:nvPr/>
          </p:nvSpPr>
          <p:spPr bwMode="auto">
            <a:xfrm>
              <a:off x="321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4" name="Line 11503"/>
            <p:cNvSpPr>
              <a:spLocks noChangeAspect="1" noChangeShapeType="1"/>
            </p:cNvSpPr>
            <p:nvPr/>
          </p:nvSpPr>
          <p:spPr bwMode="auto">
            <a:xfrm flipH="1">
              <a:off x="320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5" name="Oval 11504"/>
            <p:cNvSpPr>
              <a:spLocks noChangeAspect="1" noChangeArrowheads="1"/>
            </p:cNvSpPr>
            <p:nvPr/>
          </p:nvSpPr>
          <p:spPr bwMode="auto">
            <a:xfrm flipH="1" flipV="1">
              <a:off x="316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6" name="Line 11505"/>
            <p:cNvSpPr>
              <a:spLocks noChangeAspect="1" noChangeShapeType="1"/>
            </p:cNvSpPr>
            <p:nvPr/>
          </p:nvSpPr>
          <p:spPr bwMode="auto">
            <a:xfrm>
              <a:off x="335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7" name="Line 11506"/>
            <p:cNvSpPr>
              <a:spLocks noChangeAspect="1" noChangeShapeType="1"/>
            </p:cNvSpPr>
            <p:nvPr/>
          </p:nvSpPr>
          <p:spPr bwMode="auto">
            <a:xfrm flipH="1" flipV="1">
              <a:off x="33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8" name="Line 11507"/>
            <p:cNvSpPr>
              <a:spLocks noChangeAspect="1" noChangeShapeType="1"/>
            </p:cNvSpPr>
            <p:nvPr/>
          </p:nvSpPr>
          <p:spPr bwMode="auto">
            <a:xfrm flipV="1">
              <a:off x="331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39" name="Oval 11508"/>
            <p:cNvSpPr>
              <a:spLocks noChangeAspect="1" noChangeArrowheads="1"/>
            </p:cNvSpPr>
            <p:nvPr/>
          </p:nvSpPr>
          <p:spPr bwMode="auto">
            <a:xfrm>
              <a:off x="330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0" name="Line 11509"/>
            <p:cNvSpPr>
              <a:spLocks noChangeAspect="1" noChangeShapeType="1"/>
            </p:cNvSpPr>
            <p:nvPr/>
          </p:nvSpPr>
          <p:spPr bwMode="auto">
            <a:xfrm flipH="1" flipV="1">
              <a:off x="332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1" name="Line 11510"/>
            <p:cNvSpPr>
              <a:spLocks noChangeAspect="1" noChangeShapeType="1"/>
            </p:cNvSpPr>
            <p:nvPr/>
          </p:nvSpPr>
          <p:spPr bwMode="auto">
            <a:xfrm>
              <a:off x="335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2" name="Line 11511"/>
            <p:cNvSpPr>
              <a:spLocks noChangeAspect="1" noChangeShapeType="1"/>
            </p:cNvSpPr>
            <p:nvPr/>
          </p:nvSpPr>
          <p:spPr bwMode="auto">
            <a:xfrm flipH="1">
              <a:off x="335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3" name="Oval 11512"/>
            <p:cNvSpPr>
              <a:spLocks noChangeAspect="1" noChangeArrowheads="1"/>
            </p:cNvSpPr>
            <p:nvPr/>
          </p:nvSpPr>
          <p:spPr bwMode="auto">
            <a:xfrm flipH="1" flipV="1">
              <a:off x="330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4" name="Line 11513"/>
            <p:cNvSpPr>
              <a:spLocks noChangeAspect="1" noChangeShapeType="1"/>
            </p:cNvSpPr>
            <p:nvPr/>
          </p:nvSpPr>
          <p:spPr bwMode="auto">
            <a:xfrm>
              <a:off x="314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5" name="Line 11514"/>
            <p:cNvSpPr>
              <a:spLocks noChangeAspect="1" noChangeShapeType="1"/>
            </p:cNvSpPr>
            <p:nvPr/>
          </p:nvSpPr>
          <p:spPr bwMode="auto">
            <a:xfrm flipH="1" flipV="1">
              <a:off x="31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6" name="Line 11515"/>
            <p:cNvSpPr>
              <a:spLocks noChangeAspect="1" noChangeShapeType="1"/>
            </p:cNvSpPr>
            <p:nvPr/>
          </p:nvSpPr>
          <p:spPr bwMode="auto">
            <a:xfrm flipV="1">
              <a:off x="310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7" name="Oval 11516"/>
            <p:cNvSpPr>
              <a:spLocks noChangeAspect="1" noChangeArrowheads="1"/>
            </p:cNvSpPr>
            <p:nvPr/>
          </p:nvSpPr>
          <p:spPr bwMode="auto">
            <a:xfrm>
              <a:off x="309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8" name="Line 11517"/>
            <p:cNvSpPr>
              <a:spLocks noChangeAspect="1" noChangeShapeType="1"/>
            </p:cNvSpPr>
            <p:nvPr/>
          </p:nvSpPr>
          <p:spPr bwMode="auto">
            <a:xfrm flipH="1" flipV="1">
              <a:off x="311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49" name="Line 11518"/>
            <p:cNvSpPr>
              <a:spLocks noChangeAspect="1" noChangeShapeType="1"/>
            </p:cNvSpPr>
            <p:nvPr/>
          </p:nvSpPr>
          <p:spPr bwMode="auto">
            <a:xfrm>
              <a:off x="314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0" name="Line 11519"/>
            <p:cNvSpPr>
              <a:spLocks noChangeAspect="1" noChangeShapeType="1"/>
            </p:cNvSpPr>
            <p:nvPr/>
          </p:nvSpPr>
          <p:spPr bwMode="auto">
            <a:xfrm flipH="1">
              <a:off x="313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1" name="Oval 11520"/>
            <p:cNvSpPr>
              <a:spLocks noChangeAspect="1" noChangeArrowheads="1"/>
            </p:cNvSpPr>
            <p:nvPr/>
          </p:nvSpPr>
          <p:spPr bwMode="auto">
            <a:xfrm flipH="1" flipV="1">
              <a:off x="309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2" name="Line 11521"/>
            <p:cNvSpPr>
              <a:spLocks noChangeAspect="1" noChangeShapeType="1"/>
            </p:cNvSpPr>
            <p:nvPr/>
          </p:nvSpPr>
          <p:spPr bwMode="auto">
            <a:xfrm>
              <a:off x="328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3" name="Line 11522"/>
            <p:cNvSpPr>
              <a:spLocks noChangeAspect="1" noChangeShapeType="1"/>
            </p:cNvSpPr>
            <p:nvPr/>
          </p:nvSpPr>
          <p:spPr bwMode="auto">
            <a:xfrm flipH="1" flipV="1">
              <a:off x="32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4" name="Line 11523"/>
            <p:cNvSpPr>
              <a:spLocks noChangeAspect="1" noChangeShapeType="1"/>
            </p:cNvSpPr>
            <p:nvPr/>
          </p:nvSpPr>
          <p:spPr bwMode="auto">
            <a:xfrm flipV="1">
              <a:off x="324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5" name="Oval 11524"/>
            <p:cNvSpPr>
              <a:spLocks noChangeAspect="1" noChangeArrowheads="1"/>
            </p:cNvSpPr>
            <p:nvPr/>
          </p:nvSpPr>
          <p:spPr bwMode="auto">
            <a:xfrm>
              <a:off x="323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6" name="Line 11525"/>
            <p:cNvSpPr>
              <a:spLocks noChangeAspect="1" noChangeShapeType="1"/>
            </p:cNvSpPr>
            <p:nvPr/>
          </p:nvSpPr>
          <p:spPr bwMode="auto">
            <a:xfrm flipH="1" flipV="1">
              <a:off x="325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7" name="Line 11526"/>
            <p:cNvSpPr>
              <a:spLocks noChangeAspect="1" noChangeShapeType="1"/>
            </p:cNvSpPr>
            <p:nvPr/>
          </p:nvSpPr>
          <p:spPr bwMode="auto">
            <a:xfrm>
              <a:off x="328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8" name="Line 11527"/>
            <p:cNvSpPr>
              <a:spLocks noChangeAspect="1" noChangeShapeType="1"/>
            </p:cNvSpPr>
            <p:nvPr/>
          </p:nvSpPr>
          <p:spPr bwMode="auto">
            <a:xfrm flipH="1">
              <a:off x="328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59" name="Oval 11528"/>
            <p:cNvSpPr>
              <a:spLocks noChangeAspect="1" noChangeArrowheads="1"/>
            </p:cNvSpPr>
            <p:nvPr/>
          </p:nvSpPr>
          <p:spPr bwMode="auto">
            <a:xfrm flipH="1" flipV="1">
              <a:off x="323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0" name="Line 11529"/>
            <p:cNvSpPr>
              <a:spLocks noChangeAspect="1" noChangeShapeType="1"/>
            </p:cNvSpPr>
            <p:nvPr/>
          </p:nvSpPr>
          <p:spPr bwMode="auto">
            <a:xfrm>
              <a:off x="342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1" name="Line 11530"/>
            <p:cNvSpPr>
              <a:spLocks noChangeAspect="1" noChangeShapeType="1"/>
            </p:cNvSpPr>
            <p:nvPr/>
          </p:nvSpPr>
          <p:spPr bwMode="auto">
            <a:xfrm flipH="1" flipV="1">
              <a:off x="33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2" name="Line 11531"/>
            <p:cNvSpPr>
              <a:spLocks noChangeAspect="1" noChangeShapeType="1"/>
            </p:cNvSpPr>
            <p:nvPr/>
          </p:nvSpPr>
          <p:spPr bwMode="auto">
            <a:xfrm flipV="1">
              <a:off x="339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3" name="Oval 11532"/>
            <p:cNvSpPr>
              <a:spLocks noChangeAspect="1" noChangeArrowheads="1"/>
            </p:cNvSpPr>
            <p:nvPr/>
          </p:nvSpPr>
          <p:spPr bwMode="auto">
            <a:xfrm>
              <a:off x="337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4" name="Line 11533"/>
            <p:cNvSpPr>
              <a:spLocks noChangeAspect="1" noChangeShapeType="1"/>
            </p:cNvSpPr>
            <p:nvPr/>
          </p:nvSpPr>
          <p:spPr bwMode="auto">
            <a:xfrm flipH="1" flipV="1">
              <a:off x="339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5" name="Line 11534"/>
            <p:cNvSpPr>
              <a:spLocks noChangeAspect="1" noChangeShapeType="1"/>
            </p:cNvSpPr>
            <p:nvPr/>
          </p:nvSpPr>
          <p:spPr bwMode="auto">
            <a:xfrm>
              <a:off x="342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6" name="Line 11535"/>
            <p:cNvSpPr>
              <a:spLocks noChangeAspect="1" noChangeShapeType="1"/>
            </p:cNvSpPr>
            <p:nvPr/>
          </p:nvSpPr>
          <p:spPr bwMode="auto">
            <a:xfrm flipH="1">
              <a:off x="342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7" name="Oval 11536"/>
            <p:cNvSpPr>
              <a:spLocks noChangeAspect="1" noChangeArrowheads="1"/>
            </p:cNvSpPr>
            <p:nvPr/>
          </p:nvSpPr>
          <p:spPr bwMode="auto">
            <a:xfrm flipH="1" flipV="1">
              <a:off x="337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8" name="Line 11537"/>
            <p:cNvSpPr>
              <a:spLocks noChangeAspect="1" noChangeShapeType="1"/>
            </p:cNvSpPr>
            <p:nvPr/>
          </p:nvSpPr>
          <p:spPr bwMode="auto">
            <a:xfrm>
              <a:off x="356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69" name="Line 11538"/>
            <p:cNvSpPr>
              <a:spLocks noChangeAspect="1" noChangeShapeType="1"/>
            </p:cNvSpPr>
            <p:nvPr/>
          </p:nvSpPr>
          <p:spPr bwMode="auto">
            <a:xfrm flipH="1" flipV="1">
              <a:off x="353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0" name="Line 11539"/>
            <p:cNvSpPr>
              <a:spLocks noChangeAspect="1" noChangeShapeType="1"/>
            </p:cNvSpPr>
            <p:nvPr/>
          </p:nvSpPr>
          <p:spPr bwMode="auto">
            <a:xfrm flipV="1">
              <a:off x="353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1" name="Oval 11540"/>
            <p:cNvSpPr>
              <a:spLocks noChangeAspect="1" noChangeArrowheads="1"/>
            </p:cNvSpPr>
            <p:nvPr/>
          </p:nvSpPr>
          <p:spPr bwMode="auto">
            <a:xfrm>
              <a:off x="352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2" name="Line 11541"/>
            <p:cNvSpPr>
              <a:spLocks noChangeAspect="1" noChangeShapeType="1"/>
            </p:cNvSpPr>
            <p:nvPr/>
          </p:nvSpPr>
          <p:spPr bwMode="auto">
            <a:xfrm flipH="1" flipV="1">
              <a:off x="354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3" name="Line 11542"/>
            <p:cNvSpPr>
              <a:spLocks noChangeAspect="1" noChangeShapeType="1"/>
            </p:cNvSpPr>
            <p:nvPr/>
          </p:nvSpPr>
          <p:spPr bwMode="auto">
            <a:xfrm>
              <a:off x="356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4" name="Line 11543"/>
            <p:cNvSpPr>
              <a:spLocks noChangeAspect="1" noChangeShapeType="1"/>
            </p:cNvSpPr>
            <p:nvPr/>
          </p:nvSpPr>
          <p:spPr bwMode="auto">
            <a:xfrm flipH="1">
              <a:off x="356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5" name="Oval 11544"/>
            <p:cNvSpPr>
              <a:spLocks noChangeAspect="1" noChangeArrowheads="1"/>
            </p:cNvSpPr>
            <p:nvPr/>
          </p:nvSpPr>
          <p:spPr bwMode="auto">
            <a:xfrm flipH="1" flipV="1">
              <a:off x="352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6" name="Line 11545"/>
            <p:cNvSpPr>
              <a:spLocks noChangeAspect="1" noChangeShapeType="1"/>
            </p:cNvSpPr>
            <p:nvPr/>
          </p:nvSpPr>
          <p:spPr bwMode="auto">
            <a:xfrm>
              <a:off x="349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7" name="Line 11546"/>
            <p:cNvSpPr>
              <a:spLocks noChangeAspect="1" noChangeShapeType="1"/>
            </p:cNvSpPr>
            <p:nvPr/>
          </p:nvSpPr>
          <p:spPr bwMode="auto">
            <a:xfrm flipH="1" flipV="1">
              <a:off x="34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8" name="Line 11547"/>
            <p:cNvSpPr>
              <a:spLocks noChangeAspect="1" noChangeShapeType="1"/>
            </p:cNvSpPr>
            <p:nvPr/>
          </p:nvSpPr>
          <p:spPr bwMode="auto">
            <a:xfrm flipV="1">
              <a:off x="346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79" name="Oval 11548"/>
            <p:cNvSpPr>
              <a:spLocks noChangeAspect="1" noChangeArrowheads="1"/>
            </p:cNvSpPr>
            <p:nvPr/>
          </p:nvSpPr>
          <p:spPr bwMode="auto">
            <a:xfrm>
              <a:off x="344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0" name="Line 11549"/>
            <p:cNvSpPr>
              <a:spLocks noChangeAspect="1" noChangeShapeType="1"/>
            </p:cNvSpPr>
            <p:nvPr/>
          </p:nvSpPr>
          <p:spPr bwMode="auto">
            <a:xfrm flipH="1" flipV="1">
              <a:off x="346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1" name="Line 11550"/>
            <p:cNvSpPr>
              <a:spLocks noChangeAspect="1" noChangeShapeType="1"/>
            </p:cNvSpPr>
            <p:nvPr/>
          </p:nvSpPr>
          <p:spPr bwMode="auto">
            <a:xfrm>
              <a:off x="349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2" name="Line 11551"/>
            <p:cNvSpPr>
              <a:spLocks noChangeAspect="1" noChangeShapeType="1"/>
            </p:cNvSpPr>
            <p:nvPr/>
          </p:nvSpPr>
          <p:spPr bwMode="auto">
            <a:xfrm flipH="1">
              <a:off x="349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3" name="Oval 11552"/>
            <p:cNvSpPr>
              <a:spLocks noChangeAspect="1" noChangeArrowheads="1"/>
            </p:cNvSpPr>
            <p:nvPr/>
          </p:nvSpPr>
          <p:spPr bwMode="auto">
            <a:xfrm flipH="1" flipV="1">
              <a:off x="344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4" name="Line 11553"/>
            <p:cNvSpPr>
              <a:spLocks noChangeAspect="1" noChangeShapeType="1"/>
            </p:cNvSpPr>
            <p:nvPr/>
          </p:nvSpPr>
          <p:spPr bwMode="auto">
            <a:xfrm>
              <a:off x="364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5" name="Line 11554"/>
            <p:cNvSpPr>
              <a:spLocks noChangeAspect="1" noChangeShapeType="1"/>
            </p:cNvSpPr>
            <p:nvPr/>
          </p:nvSpPr>
          <p:spPr bwMode="auto">
            <a:xfrm flipH="1" flipV="1">
              <a:off x="360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6" name="Line 11555"/>
            <p:cNvSpPr>
              <a:spLocks noChangeAspect="1" noChangeShapeType="1"/>
            </p:cNvSpPr>
            <p:nvPr/>
          </p:nvSpPr>
          <p:spPr bwMode="auto">
            <a:xfrm flipV="1">
              <a:off x="360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7" name="Oval 11556"/>
            <p:cNvSpPr>
              <a:spLocks noChangeAspect="1" noChangeArrowheads="1"/>
            </p:cNvSpPr>
            <p:nvPr/>
          </p:nvSpPr>
          <p:spPr bwMode="auto">
            <a:xfrm>
              <a:off x="359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8" name="Line 11557"/>
            <p:cNvSpPr>
              <a:spLocks noChangeAspect="1" noChangeShapeType="1"/>
            </p:cNvSpPr>
            <p:nvPr/>
          </p:nvSpPr>
          <p:spPr bwMode="auto">
            <a:xfrm flipH="1" flipV="1">
              <a:off x="361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89" name="Line 11558"/>
            <p:cNvSpPr>
              <a:spLocks noChangeAspect="1" noChangeShapeType="1"/>
            </p:cNvSpPr>
            <p:nvPr/>
          </p:nvSpPr>
          <p:spPr bwMode="auto">
            <a:xfrm>
              <a:off x="363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0" name="Line 11559"/>
            <p:cNvSpPr>
              <a:spLocks noChangeAspect="1" noChangeShapeType="1"/>
            </p:cNvSpPr>
            <p:nvPr/>
          </p:nvSpPr>
          <p:spPr bwMode="auto">
            <a:xfrm flipH="1">
              <a:off x="363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1" name="Oval 11560"/>
            <p:cNvSpPr>
              <a:spLocks noChangeAspect="1" noChangeArrowheads="1"/>
            </p:cNvSpPr>
            <p:nvPr/>
          </p:nvSpPr>
          <p:spPr bwMode="auto">
            <a:xfrm flipH="1" flipV="1">
              <a:off x="359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2" name="Line 11561"/>
            <p:cNvSpPr>
              <a:spLocks noChangeAspect="1" noChangeShapeType="1"/>
            </p:cNvSpPr>
            <p:nvPr/>
          </p:nvSpPr>
          <p:spPr bwMode="auto">
            <a:xfrm>
              <a:off x="371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3" name="Line 11562"/>
            <p:cNvSpPr>
              <a:spLocks noChangeAspect="1" noChangeShapeType="1"/>
            </p:cNvSpPr>
            <p:nvPr/>
          </p:nvSpPr>
          <p:spPr bwMode="auto">
            <a:xfrm flipH="1" flipV="1">
              <a:off x="367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4" name="Line 11563"/>
            <p:cNvSpPr>
              <a:spLocks noChangeAspect="1" noChangeShapeType="1"/>
            </p:cNvSpPr>
            <p:nvPr/>
          </p:nvSpPr>
          <p:spPr bwMode="auto">
            <a:xfrm flipV="1">
              <a:off x="367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5" name="Oval 11564"/>
            <p:cNvSpPr>
              <a:spLocks noChangeAspect="1" noChangeArrowheads="1"/>
            </p:cNvSpPr>
            <p:nvPr/>
          </p:nvSpPr>
          <p:spPr bwMode="auto">
            <a:xfrm>
              <a:off x="366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6" name="Line 11565"/>
            <p:cNvSpPr>
              <a:spLocks noChangeAspect="1" noChangeShapeType="1"/>
            </p:cNvSpPr>
            <p:nvPr/>
          </p:nvSpPr>
          <p:spPr bwMode="auto">
            <a:xfrm flipH="1" flipV="1">
              <a:off x="368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7" name="Line 11566"/>
            <p:cNvSpPr>
              <a:spLocks noChangeAspect="1" noChangeShapeType="1"/>
            </p:cNvSpPr>
            <p:nvPr/>
          </p:nvSpPr>
          <p:spPr bwMode="auto">
            <a:xfrm>
              <a:off x="371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8" name="Line 11567"/>
            <p:cNvSpPr>
              <a:spLocks noChangeAspect="1" noChangeShapeType="1"/>
            </p:cNvSpPr>
            <p:nvPr/>
          </p:nvSpPr>
          <p:spPr bwMode="auto">
            <a:xfrm flipH="1">
              <a:off x="370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99" name="Oval 11568"/>
            <p:cNvSpPr>
              <a:spLocks noChangeAspect="1" noChangeArrowheads="1"/>
            </p:cNvSpPr>
            <p:nvPr/>
          </p:nvSpPr>
          <p:spPr bwMode="auto">
            <a:xfrm flipH="1" flipV="1">
              <a:off x="366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0" name="Line 11569"/>
            <p:cNvSpPr>
              <a:spLocks noChangeAspect="1" noChangeShapeType="1"/>
            </p:cNvSpPr>
            <p:nvPr/>
          </p:nvSpPr>
          <p:spPr bwMode="auto">
            <a:xfrm>
              <a:off x="378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1" name="Line 11570"/>
            <p:cNvSpPr>
              <a:spLocks noChangeAspect="1" noChangeShapeType="1"/>
            </p:cNvSpPr>
            <p:nvPr/>
          </p:nvSpPr>
          <p:spPr bwMode="auto">
            <a:xfrm flipH="1" flipV="1">
              <a:off x="37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2" name="Line 11571"/>
            <p:cNvSpPr>
              <a:spLocks noChangeAspect="1" noChangeShapeType="1"/>
            </p:cNvSpPr>
            <p:nvPr/>
          </p:nvSpPr>
          <p:spPr bwMode="auto">
            <a:xfrm flipV="1">
              <a:off x="374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3" name="Oval 11572"/>
            <p:cNvSpPr>
              <a:spLocks noChangeAspect="1" noChangeArrowheads="1"/>
            </p:cNvSpPr>
            <p:nvPr/>
          </p:nvSpPr>
          <p:spPr bwMode="auto">
            <a:xfrm>
              <a:off x="373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4" name="Line 11573"/>
            <p:cNvSpPr>
              <a:spLocks noChangeAspect="1" noChangeShapeType="1"/>
            </p:cNvSpPr>
            <p:nvPr/>
          </p:nvSpPr>
          <p:spPr bwMode="auto">
            <a:xfrm flipH="1" flipV="1">
              <a:off x="375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5" name="Line 11574"/>
            <p:cNvSpPr>
              <a:spLocks noChangeAspect="1" noChangeShapeType="1"/>
            </p:cNvSpPr>
            <p:nvPr/>
          </p:nvSpPr>
          <p:spPr bwMode="auto">
            <a:xfrm>
              <a:off x="378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6" name="Line 11575"/>
            <p:cNvSpPr>
              <a:spLocks noChangeAspect="1" noChangeShapeType="1"/>
            </p:cNvSpPr>
            <p:nvPr/>
          </p:nvSpPr>
          <p:spPr bwMode="auto">
            <a:xfrm flipH="1">
              <a:off x="378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7" name="Oval 11576"/>
            <p:cNvSpPr>
              <a:spLocks noChangeAspect="1" noChangeArrowheads="1"/>
            </p:cNvSpPr>
            <p:nvPr/>
          </p:nvSpPr>
          <p:spPr bwMode="auto">
            <a:xfrm flipH="1" flipV="1">
              <a:off x="373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8" name="Line 11577"/>
            <p:cNvSpPr>
              <a:spLocks noChangeAspect="1" noChangeShapeType="1"/>
            </p:cNvSpPr>
            <p:nvPr/>
          </p:nvSpPr>
          <p:spPr bwMode="auto">
            <a:xfrm flipH="1">
              <a:off x="46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09" name="Line 11578"/>
            <p:cNvSpPr>
              <a:spLocks noChangeAspect="1" noChangeShapeType="1"/>
            </p:cNvSpPr>
            <p:nvPr/>
          </p:nvSpPr>
          <p:spPr bwMode="auto">
            <a:xfrm flipV="1">
              <a:off x="463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0" name="Line 11579"/>
            <p:cNvSpPr>
              <a:spLocks noChangeAspect="1" noChangeShapeType="1"/>
            </p:cNvSpPr>
            <p:nvPr/>
          </p:nvSpPr>
          <p:spPr bwMode="auto">
            <a:xfrm flipH="1" flipV="1">
              <a:off x="46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1" name="Oval 11580"/>
            <p:cNvSpPr>
              <a:spLocks noChangeAspect="1" noChangeArrowheads="1"/>
            </p:cNvSpPr>
            <p:nvPr/>
          </p:nvSpPr>
          <p:spPr bwMode="auto">
            <a:xfrm flipH="1">
              <a:off x="458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2" name="Line 11581"/>
            <p:cNvSpPr>
              <a:spLocks noChangeAspect="1" noChangeShapeType="1"/>
            </p:cNvSpPr>
            <p:nvPr/>
          </p:nvSpPr>
          <p:spPr bwMode="auto">
            <a:xfrm flipV="1">
              <a:off x="463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3" name="Line 11582"/>
            <p:cNvSpPr>
              <a:spLocks noChangeAspect="1" noChangeShapeType="1"/>
            </p:cNvSpPr>
            <p:nvPr/>
          </p:nvSpPr>
          <p:spPr bwMode="auto">
            <a:xfrm flipH="1">
              <a:off x="46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4" name="Line 11583"/>
            <p:cNvSpPr>
              <a:spLocks noChangeAspect="1" noChangeShapeType="1"/>
            </p:cNvSpPr>
            <p:nvPr/>
          </p:nvSpPr>
          <p:spPr bwMode="auto">
            <a:xfrm>
              <a:off x="460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5" name="Oval 11584"/>
            <p:cNvSpPr>
              <a:spLocks noChangeAspect="1" noChangeArrowheads="1"/>
            </p:cNvSpPr>
            <p:nvPr/>
          </p:nvSpPr>
          <p:spPr bwMode="auto">
            <a:xfrm flipV="1">
              <a:off x="458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6" name="Line 11585"/>
            <p:cNvSpPr>
              <a:spLocks noChangeAspect="1" noChangeShapeType="1"/>
            </p:cNvSpPr>
            <p:nvPr/>
          </p:nvSpPr>
          <p:spPr bwMode="auto">
            <a:xfrm flipH="1">
              <a:off x="453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7" name="Line 11586"/>
            <p:cNvSpPr>
              <a:spLocks noChangeAspect="1" noChangeShapeType="1"/>
            </p:cNvSpPr>
            <p:nvPr/>
          </p:nvSpPr>
          <p:spPr bwMode="auto">
            <a:xfrm flipV="1">
              <a:off x="45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8" name="Line 11587"/>
            <p:cNvSpPr>
              <a:spLocks noChangeAspect="1" noChangeShapeType="1"/>
            </p:cNvSpPr>
            <p:nvPr/>
          </p:nvSpPr>
          <p:spPr bwMode="auto">
            <a:xfrm flipH="1" flipV="1">
              <a:off x="45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19" name="Oval 11588"/>
            <p:cNvSpPr>
              <a:spLocks noChangeAspect="1" noChangeArrowheads="1"/>
            </p:cNvSpPr>
            <p:nvPr/>
          </p:nvSpPr>
          <p:spPr bwMode="auto">
            <a:xfrm flipH="1">
              <a:off x="451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0" name="Line 11589"/>
            <p:cNvSpPr>
              <a:spLocks noChangeAspect="1" noChangeShapeType="1"/>
            </p:cNvSpPr>
            <p:nvPr/>
          </p:nvSpPr>
          <p:spPr bwMode="auto">
            <a:xfrm flipV="1">
              <a:off x="456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1" name="Line 11590"/>
            <p:cNvSpPr>
              <a:spLocks noChangeAspect="1" noChangeShapeType="1"/>
            </p:cNvSpPr>
            <p:nvPr/>
          </p:nvSpPr>
          <p:spPr bwMode="auto">
            <a:xfrm flipH="1">
              <a:off x="45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2" name="Line 11591"/>
            <p:cNvSpPr>
              <a:spLocks noChangeAspect="1" noChangeShapeType="1"/>
            </p:cNvSpPr>
            <p:nvPr/>
          </p:nvSpPr>
          <p:spPr bwMode="auto">
            <a:xfrm>
              <a:off x="453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3" name="Oval 11592"/>
            <p:cNvSpPr>
              <a:spLocks noChangeAspect="1" noChangeArrowheads="1"/>
            </p:cNvSpPr>
            <p:nvPr/>
          </p:nvSpPr>
          <p:spPr bwMode="auto">
            <a:xfrm flipV="1">
              <a:off x="451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4" name="Line 11593"/>
            <p:cNvSpPr>
              <a:spLocks noChangeAspect="1" noChangeShapeType="1"/>
            </p:cNvSpPr>
            <p:nvPr/>
          </p:nvSpPr>
          <p:spPr bwMode="auto">
            <a:xfrm flipH="1">
              <a:off x="439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5" name="Line 11594"/>
            <p:cNvSpPr>
              <a:spLocks noChangeAspect="1" noChangeShapeType="1"/>
            </p:cNvSpPr>
            <p:nvPr/>
          </p:nvSpPr>
          <p:spPr bwMode="auto">
            <a:xfrm flipV="1">
              <a:off x="44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6" name="Line 11595"/>
            <p:cNvSpPr>
              <a:spLocks noChangeAspect="1" noChangeShapeType="1"/>
            </p:cNvSpPr>
            <p:nvPr/>
          </p:nvSpPr>
          <p:spPr bwMode="auto">
            <a:xfrm flipH="1" flipV="1">
              <a:off x="44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7" name="Oval 11596"/>
            <p:cNvSpPr>
              <a:spLocks noChangeAspect="1" noChangeArrowheads="1"/>
            </p:cNvSpPr>
            <p:nvPr/>
          </p:nvSpPr>
          <p:spPr bwMode="auto">
            <a:xfrm flipH="1">
              <a:off x="437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8" name="Line 11597"/>
            <p:cNvSpPr>
              <a:spLocks noChangeAspect="1" noChangeShapeType="1"/>
            </p:cNvSpPr>
            <p:nvPr/>
          </p:nvSpPr>
          <p:spPr bwMode="auto">
            <a:xfrm flipV="1">
              <a:off x="442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29" name="Line 11598"/>
            <p:cNvSpPr>
              <a:spLocks noChangeAspect="1" noChangeShapeType="1"/>
            </p:cNvSpPr>
            <p:nvPr/>
          </p:nvSpPr>
          <p:spPr bwMode="auto">
            <a:xfrm flipH="1">
              <a:off x="43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0" name="Line 11599"/>
            <p:cNvSpPr>
              <a:spLocks noChangeAspect="1" noChangeShapeType="1"/>
            </p:cNvSpPr>
            <p:nvPr/>
          </p:nvSpPr>
          <p:spPr bwMode="auto">
            <a:xfrm>
              <a:off x="438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1" name="Oval 11600"/>
            <p:cNvSpPr>
              <a:spLocks noChangeAspect="1" noChangeArrowheads="1"/>
            </p:cNvSpPr>
            <p:nvPr/>
          </p:nvSpPr>
          <p:spPr bwMode="auto">
            <a:xfrm flipV="1">
              <a:off x="437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2" name="Line 11601"/>
            <p:cNvSpPr>
              <a:spLocks noChangeAspect="1" noChangeShapeType="1"/>
            </p:cNvSpPr>
            <p:nvPr/>
          </p:nvSpPr>
          <p:spPr bwMode="auto">
            <a:xfrm flipH="1">
              <a:off x="425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3" name="Line 11602"/>
            <p:cNvSpPr>
              <a:spLocks noChangeAspect="1" noChangeShapeType="1"/>
            </p:cNvSpPr>
            <p:nvPr/>
          </p:nvSpPr>
          <p:spPr bwMode="auto">
            <a:xfrm flipV="1">
              <a:off x="42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4" name="Line 11603"/>
            <p:cNvSpPr>
              <a:spLocks noChangeAspect="1" noChangeShapeType="1"/>
            </p:cNvSpPr>
            <p:nvPr/>
          </p:nvSpPr>
          <p:spPr bwMode="auto">
            <a:xfrm flipH="1" flipV="1">
              <a:off x="42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5" name="Oval 11604"/>
            <p:cNvSpPr>
              <a:spLocks noChangeAspect="1" noChangeArrowheads="1"/>
            </p:cNvSpPr>
            <p:nvPr/>
          </p:nvSpPr>
          <p:spPr bwMode="auto">
            <a:xfrm flipH="1">
              <a:off x="423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6" name="Line 11605"/>
            <p:cNvSpPr>
              <a:spLocks noChangeAspect="1" noChangeShapeType="1"/>
            </p:cNvSpPr>
            <p:nvPr/>
          </p:nvSpPr>
          <p:spPr bwMode="auto">
            <a:xfrm flipV="1">
              <a:off x="428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7" name="Line 11606"/>
            <p:cNvSpPr>
              <a:spLocks noChangeAspect="1" noChangeShapeType="1"/>
            </p:cNvSpPr>
            <p:nvPr/>
          </p:nvSpPr>
          <p:spPr bwMode="auto">
            <a:xfrm flipH="1">
              <a:off x="424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8" name="Line 11607"/>
            <p:cNvSpPr>
              <a:spLocks noChangeAspect="1" noChangeShapeType="1"/>
            </p:cNvSpPr>
            <p:nvPr/>
          </p:nvSpPr>
          <p:spPr bwMode="auto">
            <a:xfrm>
              <a:off x="42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39" name="Oval 11608"/>
            <p:cNvSpPr>
              <a:spLocks noChangeAspect="1" noChangeArrowheads="1"/>
            </p:cNvSpPr>
            <p:nvPr/>
          </p:nvSpPr>
          <p:spPr bwMode="auto">
            <a:xfrm flipV="1">
              <a:off x="423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0" name="Line 11609"/>
            <p:cNvSpPr>
              <a:spLocks noChangeAspect="1" noChangeShapeType="1"/>
            </p:cNvSpPr>
            <p:nvPr/>
          </p:nvSpPr>
          <p:spPr bwMode="auto">
            <a:xfrm flipH="1">
              <a:off x="446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1" name="Line 11610"/>
            <p:cNvSpPr>
              <a:spLocks noChangeAspect="1" noChangeShapeType="1"/>
            </p:cNvSpPr>
            <p:nvPr/>
          </p:nvSpPr>
          <p:spPr bwMode="auto">
            <a:xfrm flipV="1">
              <a:off x="44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2" name="Line 11611"/>
            <p:cNvSpPr>
              <a:spLocks noChangeAspect="1" noChangeShapeType="1"/>
            </p:cNvSpPr>
            <p:nvPr/>
          </p:nvSpPr>
          <p:spPr bwMode="auto">
            <a:xfrm flipH="1" flipV="1">
              <a:off x="44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3" name="Oval 11612"/>
            <p:cNvSpPr>
              <a:spLocks noChangeAspect="1" noChangeArrowheads="1"/>
            </p:cNvSpPr>
            <p:nvPr/>
          </p:nvSpPr>
          <p:spPr bwMode="auto">
            <a:xfrm flipH="1">
              <a:off x="444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4" name="Line 11613"/>
            <p:cNvSpPr>
              <a:spLocks noChangeAspect="1" noChangeShapeType="1"/>
            </p:cNvSpPr>
            <p:nvPr/>
          </p:nvSpPr>
          <p:spPr bwMode="auto">
            <a:xfrm flipV="1">
              <a:off x="449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5" name="Line 11614"/>
            <p:cNvSpPr>
              <a:spLocks noChangeAspect="1" noChangeShapeType="1"/>
            </p:cNvSpPr>
            <p:nvPr/>
          </p:nvSpPr>
          <p:spPr bwMode="auto">
            <a:xfrm flipH="1">
              <a:off x="44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6" name="Line 11615"/>
            <p:cNvSpPr>
              <a:spLocks noChangeAspect="1" noChangeShapeType="1"/>
            </p:cNvSpPr>
            <p:nvPr/>
          </p:nvSpPr>
          <p:spPr bwMode="auto">
            <a:xfrm>
              <a:off x="445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7" name="Oval 11616"/>
            <p:cNvSpPr>
              <a:spLocks noChangeAspect="1" noChangeArrowheads="1"/>
            </p:cNvSpPr>
            <p:nvPr/>
          </p:nvSpPr>
          <p:spPr bwMode="auto">
            <a:xfrm flipV="1">
              <a:off x="444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8" name="Line 11617"/>
            <p:cNvSpPr>
              <a:spLocks noChangeAspect="1" noChangeShapeType="1"/>
            </p:cNvSpPr>
            <p:nvPr/>
          </p:nvSpPr>
          <p:spPr bwMode="auto">
            <a:xfrm flipH="1">
              <a:off x="432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49" name="Line 11618"/>
            <p:cNvSpPr>
              <a:spLocks noChangeAspect="1" noChangeShapeType="1"/>
            </p:cNvSpPr>
            <p:nvPr/>
          </p:nvSpPr>
          <p:spPr bwMode="auto">
            <a:xfrm flipV="1">
              <a:off x="43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0" name="Line 11619"/>
            <p:cNvSpPr>
              <a:spLocks noChangeAspect="1" noChangeShapeType="1"/>
            </p:cNvSpPr>
            <p:nvPr/>
          </p:nvSpPr>
          <p:spPr bwMode="auto">
            <a:xfrm flipH="1" flipV="1">
              <a:off x="43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1" name="Oval 11620"/>
            <p:cNvSpPr>
              <a:spLocks noChangeAspect="1" noChangeArrowheads="1"/>
            </p:cNvSpPr>
            <p:nvPr/>
          </p:nvSpPr>
          <p:spPr bwMode="auto">
            <a:xfrm flipH="1">
              <a:off x="430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2" name="Line 11621"/>
            <p:cNvSpPr>
              <a:spLocks noChangeAspect="1" noChangeShapeType="1"/>
            </p:cNvSpPr>
            <p:nvPr/>
          </p:nvSpPr>
          <p:spPr bwMode="auto">
            <a:xfrm flipV="1">
              <a:off x="435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3" name="Line 11622"/>
            <p:cNvSpPr>
              <a:spLocks noChangeAspect="1" noChangeShapeType="1"/>
            </p:cNvSpPr>
            <p:nvPr/>
          </p:nvSpPr>
          <p:spPr bwMode="auto">
            <a:xfrm flipH="1">
              <a:off x="431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4" name="Line 11623"/>
            <p:cNvSpPr>
              <a:spLocks noChangeAspect="1" noChangeShapeType="1"/>
            </p:cNvSpPr>
            <p:nvPr/>
          </p:nvSpPr>
          <p:spPr bwMode="auto">
            <a:xfrm>
              <a:off x="431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5" name="Oval 11624"/>
            <p:cNvSpPr>
              <a:spLocks noChangeAspect="1" noChangeArrowheads="1"/>
            </p:cNvSpPr>
            <p:nvPr/>
          </p:nvSpPr>
          <p:spPr bwMode="auto">
            <a:xfrm flipV="1">
              <a:off x="430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6" name="Line 11625"/>
            <p:cNvSpPr>
              <a:spLocks noChangeAspect="1" noChangeShapeType="1"/>
            </p:cNvSpPr>
            <p:nvPr/>
          </p:nvSpPr>
          <p:spPr bwMode="auto">
            <a:xfrm flipH="1">
              <a:off x="418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7" name="Line 11626"/>
            <p:cNvSpPr>
              <a:spLocks noChangeAspect="1" noChangeShapeType="1"/>
            </p:cNvSpPr>
            <p:nvPr/>
          </p:nvSpPr>
          <p:spPr bwMode="auto">
            <a:xfrm flipV="1">
              <a:off x="42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8" name="Line 11627"/>
            <p:cNvSpPr>
              <a:spLocks noChangeAspect="1" noChangeShapeType="1"/>
            </p:cNvSpPr>
            <p:nvPr/>
          </p:nvSpPr>
          <p:spPr bwMode="auto">
            <a:xfrm flipH="1" flipV="1">
              <a:off x="420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59" name="Oval 11628"/>
            <p:cNvSpPr>
              <a:spLocks noChangeAspect="1" noChangeArrowheads="1"/>
            </p:cNvSpPr>
            <p:nvPr/>
          </p:nvSpPr>
          <p:spPr bwMode="auto">
            <a:xfrm flipH="1">
              <a:off x="416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0" name="Line 11629"/>
            <p:cNvSpPr>
              <a:spLocks noChangeAspect="1" noChangeShapeType="1"/>
            </p:cNvSpPr>
            <p:nvPr/>
          </p:nvSpPr>
          <p:spPr bwMode="auto">
            <a:xfrm flipV="1">
              <a:off x="421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1" name="Line 11630"/>
            <p:cNvSpPr>
              <a:spLocks noChangeAspect="1" noChangeShapeType="1"/>
            </p:cNvSpPr>
            <p:nvPr/>
          </p:nvSpPr>
          <p:spPr bwMode="auto">
            <a:xfrm flipH="1">
              <a:off x="417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2" name="Line 11631"/>
            <p:cNvSpPr>
              <a:spLocks noChangeAspect="1" noChangeShapeType="1"/>
            </p:cNvSpPr>
            <p:nvPr/>
          </p:nvSpPr>
          <p:spPr bwMode="auto">
            <a:xfrm>
              <a:off x="41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3" name="Oval 11632"/>
            <p:cNvSpPr>
              <a:spLocks noChangeAspect="1" noChangeArrowheads="1"/>
            </p:cNvSpPr>
            <p:nvPr/>
          </p:nvSpPr>
          <p:spPr bwMode="auto">
            <a:xfrm flipV="1">
              <a:off x="416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4" name="Line 11633"/>
            <p:cNvSpPr>
              <a:spLocks noChangeAspect="1" noChangeShapeType="1"/>
            </p:cNvSpPr>
            <p:nvPr/>
          </p:nvSpPr>
          <p:spPr bwMode="auto">
            <a:xfrm flipH="1">
              <a:off x="403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5" name="Line 11634"/>
            <p:cNvSpPr>
              <a:spLocks noChangeAspect="1" noChangeShapeType="1"/>
            </p:cNvSpPr>
            <p:nvPr/>
          </p:nvSpPr>
          <p:spPr bwMode="auto">
            <a:xfrm flipV="1">
              <a:off x="406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6" name="Line 11635"/>
            <p:cNvSpPr>
              <a:spLocks noChangeAspect="1" noChangeShapeType="1"/>
            </p:cNvSpPr>
            <p:nvPr/>
          </p:nvSpPr>
          <p:spPr bwMode="auto">
            <a:xfrm flipH="1" flipV="1">
              <a:off x="40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7" name="Oval 11636"/>
            <p:cNvSpPr>
              <a:spLocks noChangeAspect="1" noChangeArrowheads="1"/>
            </p:cNvSpPr>
            <p:nvPr/>
          </p:nvSpPr>
          <p:spPr bwMode="auto">
            <a:xfrm flipH="1">
              <a:off x="401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8" name="Line 11637"/>
            <p:cNvSpPr>
              <a:spLocks noChangeAspect="1" noChangeShapeType="1"/>
            </p:cNvSpPr>
            <p:nvPr/>
          </p:nvSpPr>
          <p:spPr bwMode="auto">
            <a:xfrm flipV="1">
              <a:off x="406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69" name="Line 11638"/>
            <p:cNvSpPr>
              <a:spLocks noChangeAspect="1" noChangeShapeType="1"/>
            </p:cNvSpPr>
            <p:nvPr/>
          </p:nvSpPr>
          <p:spPr bwMode="auto">
            <a:xfrm flipH="1">
              <a:off x="403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0" name="Line 11639"/>
            <p:cNvSpPr>
              <a:spLocks noChangeAspect="1" noChangeShapeType="1"/>
            </p:cNvSpPr>
            <p:nvPr/>
          </p:nvSpPr>
          <p:spPr bwMode="auto">
            <a:xfrm>
              <a:off x="40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1" name="Oval 11640"/>
            <p:cNvSpPr>
              <a:spLocks noChangeAspect="1" noChangeArrowheads="1"/>
            </p:cNvSpPr>
            <p:nvPr/>
          </p:nvSpPr>
          <p:spPr bwMode="auto">
            <a:xfrm flipV="1">
              <a:off x="401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2" name="Line 11641"/>
            <p:cNvSpPr>
              <a:spLocks noChangeAspect="1" noChangeShapeType="1"/>
            </p:cNvSpPr>
            <p:nvPr/>
          </p:nvSpPr>
          <p:spPr bwMode="auto">
            <a:xfrm flipH="1">
              <a:off x="411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3" name="Line 11642"/>
            <p:cNvSpPr>
              <a:spLocks noChangeAspect="1" noChangeShapeType="1"/>
            </p:cNvSpPr>
            <p:nvPr/>
          </p:nvSpPr>
          <p:spPr bwMode="auto">
            <a:xfrm flipV="1">
              <a:off x="41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4" name="Line 11643"/>
            <p:cNvSpPr>
              <a:spLocks noChangeAspect="1" noChangeShapeType="1"/>
            </p:cNvSpPr>
            <p:nvPr/>
          </p:nvSpPr>
          <p:spPr bwMode="auto">
            <a:xfrm flipH="1" flipV="1">
              <a:off x="413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5" name="Oval 11644"/>
            <p:cNvSpPr>
              <a:spLocks noChangeAspect="1" noChangeArrowheads="1"/>
            </p:cNvSpPr>
            <p:nvPr/>
          </p:nvSpPr>
          <p:spPr bwMode="auto">
            <a:xfrm flipH="1">
              <a:off x="409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6" name="Line 11645"/>
            <p:cNvSpPr>
              <a:spLocks noChangeAspect="1" noChangeShapeType="1"/>
            </p:cNvSpPr>
            <p:nvPr/>
          </p:nvSpPr>
          <p:spPr bwMode="auto">
            <a:xfrm flipV="1">
              <a:off x="413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7" name="Line 11646"/>
            <p:cNvSpPr>
              <a:spLocks noChangeAspect="1" noChangeShapeType="1"/>
            </p:cNvSpPr>
            <p:nvPr/>
          </p:nvSpPr>
          <p:spPr bwMode="auto">
            <a:xfrm flipH="1">
              <a:off x="410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8" name="Line 11647"/>
            <p:cNvSpPr>
              <a:spLocks noChangeAspect="1" noChangeShapeType="1"/>
            </p:cNvSpPr>
            <p:nvPr/>
          </p:nvSpPr>
          <p:spPr bwMode="auto">
            <a:xfrm>
              <a:off x="41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79" name="Oval 11648"/>
            <p:cNvSpPr>
              <a:spLocks noChangeAspect="1" noChangeArrowheads="1"/>
            </p:cNvSpPr>
            <p:nvPr/>
          </p:nvSpPr>
          <p:spPr bwMode="auto">
            <a:xfrm flipV="1">
              <a:off x="409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0" name="Line 11649"/>
            <p:cNvSpPr>
              <a:spLocks noChangeAspect="1" noChangeShapeType="1"/>
            </p:cNvSpPr>
            <p:nvPr/>
          </p:nvSpPr>
          <p:spPr bwMode="auto">
            <a:xfrm flipH="1">
              <a:off x="396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1" name="Line 11650"/>
            <p:cNvSpPr>
              <a:spLocks noChangeAspect="1" noChangeShapeType="1"/>
            </p:cNvSpPr>
            <p:nvPr/>
          </p:nvSpPr>
          <p:spPr bwMode="auto">
            <a:xfrm flipV="1">
              <a:off x="399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2" name="Line 11651"/>
            <p:cNvSpPr>
              <a:spLocks noChangeAspect="1" noChangeShapeType="1"/>
            </p:cNvSpPr>
            <p:nvPr/>
          </p:nvSpPr>
          <p:spPr bwMode="auto">
            <a:xfrm flipH="1" flipV="1">
              <a:off x="39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3" name="Oval 11652"/>
            <p:cNvSpPr>
              <a:spLocks noChangeAspect="1" noChangeArrowheads="1"/>
            </p:cNvSpPr>
            <p:nvPr/>
          </p:nvSpPr>
          <p:spPr bwMode="auto">
            <a:xfrm flipH="1">
              <a:off x="394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4" name="Line 11653"/>
            <p:cNvSpPr>
              <a:spLocks noChangeAspect="1" noChangeShapeType="1"/>
            </p:cNvSpPr>
            <p:nvPr/>
          </p:nvSpPr>
          <p:spPr bwMode="auto">
            <a:xfrm flipV="1">
              <a:off x="399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5" name="Line 11654"/>
            <p:cNvSpPr>
              <a:spLocks noChangeAspect="1" noChangeShapeType="1"/>
            </p:cNvSpPr>
            <p:nvPr/>
          </p:nvSpPr>
          <p:spPr bwMode="auto">
            <a:xfrm flipH="1">
              <a:off x="396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6" name="Line 11655"/>
            <p:cNvSpPr>
              <a:spLocks noChangeAspect="1" noChangeShapeType="1"/>
            </p:cNvSpPr>
            <p:nvPr/>
          </p:nvSpPr>
          <p:spPr bwMode="auto">
            <a:xfrm>
              <a:off x="39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7" name="Oval 11656"/>
            <p:cNvSpPr>
              <a:spLocks noChangeAspect="1" noChangeArrowheads="1"/>
            </p:cNvSpPr>
            <p:nvPr/>
          </p:nvSpPr>
          <p:spPr bwMode="auto">
            <a:xfrm flipV="1">
              <a:off x="394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8" name="Line 11657"/>
            <p:cNvSpPr>
              <a:spLocks noChangeAspect="1" noChangeShapeType="1"/>
            </p:cNvSpPr>
            <p:nvPr/>
          </p:nvSpPr>
          <p:spPr bwMode="auto">
            <a:xfrm flipH="1">
              <a:off x="389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89" name="Line 11658"/>
            <p:cNvSpPr>
              <a:spLocks noChangeAspect="1" noChangeShapeType="1"/>
            </p:cNvSpPr>
            <p:nvPr/>
          </p:nvSpPr>
          <p:spPr bwMode="auto">
            <a:xfrm flipV="1">
              <a:off x="39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0" name="Line 11659"/>
            <p:cNvSpPr>
              <a:spLocks noChangeAspect="1" noChangeShapeType="1"/>
            </p:cNvSpPr>
            <p:nvPr/>
          </p:nvSpPr>
          <p:spPr bwMode="auto">
            <a:xfrm flipH="1" flipV="1">
              <a:off x="392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1" name="Oval 11660"/>
            <p:cNvSpPr>
              <a:spLocks noChangeAspect="1" noChangeArrowheads="1"/>
            </p:cNvSpPr>
            <p:nvPr/>
          </p:nvSpPr>
          <p:spPr bwMode="auto">
            <a:xfrm flipH="1">
              <a:off x="387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2" name="Line 11661"/>
            <p:cNvSpPr>
              <a:spLocks noChangeAspect="1" noChangeShapeType="1"/>
            </p:cNvSpPr>
            <p:nvPr/>
          </p:nvSpPr>
          <p:spPr bwMode="auto">
            <a:xfrm flipV="1">
              <a:off x="392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3" name="Line 11662"/>
            <p:cNvSpPr>
              <a:spLocks noChangeAspect="1" noChangeShapeType="1"/>
            </p:cNvSpPr>
            <p:nvPr/>
          </p:nvSpPr>
          <p:spPr bwMode="auto">
            <a:xfrm flipH="1">
              <a:off x="389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4" name="Line 11663"/>
            <p:cNvSpPr>
              <a:spLocks noChangeAspect="1" noChangeShapeType="1"/>
            </p:cNvSpPr>
            <p:nvPr/>
          </p:nvSpPr>
          <p:spPr bwMode="auto">
            <a:xfrm>
              <a:off x="38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5" name="Oval 11664"/>
            <p:cNvSpPr>
              <a:spLocks noChangeAspect="1" noChangeArrowheads="1"/>
            </p:cNvSpPr>
            <p:nvPr/>
          </p:nvSpPr>
          <p:spPr bwMode="auto">
            <a:xfrm flipV="1">
              <a:off x="387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6" name="Line 11665"/>
            <p:cNvSpPr>
              <a:spLocks noChangeAspect="1" noChangeShapeType="1"/>
            </p:cNvSpPr>
            <p:nvPr/>
          </p:nvSpPr>
          <p:spPr bwMode="auto">
            <a:xfrm flipH="1">
              <a:off x="382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7" name="Line 11666"/>
            <p:cNvSpPr>
              <a:spLocks noChangeAspect="1" noChangeShapeType="1"/>
            </p:cNvSpPr>
            <p:nvPr/>
          </p:nvSpPr>
          <p:spPr bwMode="auto">
            <a:xfrm flipV="1">
              <a:off x="38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8" name="Line 11667"/>
            <p:cNvSpPr>
              <a:spLocks noChangeAspect="1" noChangeShapeType="1"/>
            </p:cNvSpPr>
            <p:nvPr/>
          </p:nvSpPr>
          <p:spPr bwMode="auto">
            <a:xfrm flipH="1" flipV="1">
              <a:off x="38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899" name="Oval 11668"/>
            <p:cNvSpPr>
              <a:spLocks noChangeAspect="1" noChangeArrowheads="1"/>
            </p:cNvSpPr>
            <p:nvPr/>
          </p:nvSpPr>
          <p:spPr bwMode="auto">
            <a:xfrm flipH="1">
              <a:off x="380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0" name="Line 11669"/>
            <p:cNvSpPr>
              <a:spLocks noChangeAspect="1" noChangeShapeType="1"/>
            </p:cNvSpPr>
            <p:nvPr/>
          </p:nvSpPr>
          <p:spPr bwMode="auto">
            <a:xfrm flipV="1">
              <a:off x="385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1" name="Line 11670"/>
            <p:cNvSpPr>
              <a:spLocks noChangeAspect="1" noChangeShapeType="1"/>
            </p:cNvSpPr>
            <p:nvPr/>
          </p:nvSpPr>
          <p:spPr bwMode="auto">
            <a:xfrm flipH="1">
              <a:off x="381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2" name="Line 11671"/>
            <p:cNvSpPr>
              <a:spLocks noChangeAspect="1" noChangeShapeType="1"/>
            </p:cNvSpPr>
            <p:nvPr/>
          </p:nvSpPr>
          <p:spPr bwMode="auto">
            <a:xfrm>
              <a:off x="38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3" name="Oval 11672"/>
            <p:cNvSpPr>
              <a:spLocks noChangeAspect="1" noChangeArrowheads="1"/>
            </p:cNvSpPr>
            <p:nvPr/>
          </p:nvSpPr>
          <p:spPr bwMode="auto">
            <a:xfrm flipV="1">
              <a:off x="380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4" name="Line 11673"/>
            <p:cNvSpPr>
              <a:spLocks noChangeAspect="1" noChangeShapeType="1"/>
            </p:cNvSpPr>
            <p:nvPr/>
          </p:nvSpPr>
          <p:spPr bwMode="auto">
            <a:xfrm>
              <a:off x="43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5" name="Line 11674"/>
            <p:cNvSpPr>
              <a:spLocks noChangeAspect="1" noChangeShapeType="1"/>
            </p:cNvSpPr>
            <p:nvPr/>
          </p:nvSpPr>
          <p:spPr bwMode="auto">
            <a:xfrm flipH="1" flipV="1">
              <a:off x="40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6" name="Line 11675"/>
            <p:cNvSpPr>
              <a:spLocks noChangeAspect="1" noChangeShapeType="1"/>
            </p:cNvSpPr>
            <p:nvPr/>
          </p:nvSpPr>
          <p:spPr bwMode="auto">
            <a:xfrm flipV="1">
              <a:off x="40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7" name="Oval 11676"/>
            <p:cNvSpPr>
              <a:spLocks noChangeAspect="1" noChangeArrowheads="1"/>
            </p:cNvSpPr>
            <p:nvPr/>
          </p:nvSpPr>
          <p:spPr bwMode="auto">
            <a:xfrm>
              <a:off x="38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8" name="Line 11677"/>
            <p:cNvSpPr>
              <a:spLocks noChangeAspect="1" noChangeShapeType="1"/>
            </p:cNvSpPr>
            <p:nvPr/>
          </p:nvSpPr>
          <p:spPr bwMode="auto">
            <a:xfrm flipH="1" flipV="1">
              <a:off x="40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09" name="Line 11678"/>
            <p:cNvSpPr>
              <a:spLocks noChangeAspect="1" noChangeShapeType="1"/>
            </p:cNvSpPr>
            <p:nvPr/>
          </p:nvSpPr>
          <p:spPr bwMode="auto">
            <a:xfrm>
              <a:off x="43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0" name="Line 11679"/>
            <p:cNvSpPr>
              <a:spLocks noChangeAspect="1" noChangeShapeType="1"/>
            </p:cNvSpPr>
            <p:nvPr/>
          </p:nvSpPr>
          <p:spPr bwMode="auto">
            <a:xfrm flipH="1">
              <a:off x="43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1" name="Oval 11680"/>
            <p:cNvSpPr>
              <a:spLocks noChangeAspect="1" noChangeArrowheads="1"/>
            </p:cNvSpPr>
            <p:nvPr/>
          </p:nvSpPr>
          <p:spPr bwMode="auto">
            <a:xfrm flipH="1" flipV="1">
              <a:off x="38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2" name="Line 11681"/>
            <p:cNvSpPr>
              <a:spLocks noChangeAspect="1" noChangeShapeType="1"/>
            </p:cNvSpPr>
            <p:nvPr/>
          </p:nvSpPr>
          <p:spPr bwMode="auto">
            <a:xfrm>
              <a:off x="50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3" name="Line 11682"/>
            <p:cNvSpPr>
              <a:spLocks noChangeAspect="1" noChangeShapeType="1"/>
            </p:cNvSpPr>
            <p:nvPr/>
          </p:nvSpPr>
          <p:spPr bwMode="auto">
            <a:xfrm flipH="1" flipV="1">
              <a:off x="47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4" name="Line 11683"/>
            <p:cNvSpPr>
              <a:spLocks noChangeAspect="1" noChangeShapeType="1"/>
            </p:cNvSpPr>
            <p:nvPr/>
          </p:nvSpPr>
          <p:spPr bwMode="auto">
            <a:xfrm flipV="1">
              <a:off x="47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5" name="Oval 11684"/>
            <p:cNvSpPr>
              <a:spLocks noChangeAspect="1" noChangeArrowheads="1"/>
            </p:cNvSpPr>
            <p:nvPr/>
          </p:nvSpPr>
          <p:spPr bwMode="auto">
            <a:xfrm>
              <a:off x="45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6" name="Line 11685"/>
            <p:cNvSpPr>
              <a:spLocks noChangeAspect="1" noChangeShapeType="1"/>
            </p:cNvSpPr>
            <p:nvPr/>
          </p:nvSpPr>
          <p:spPr bwMode="auto">
            <a:xfrm flipH="1" flipV="1">
              <a:off x="47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7" name="Line 11686"/>
            <p:cNvSpPr>
              <a:spLocks noChangeAspect="1" noChangeShapeType="1"/>
            </p:cNvSpPr>
            <p:nvPr/>
          </p:nvSpPr>
          <p:spPr bwMode="auto">
            <a:xfrm>
              <a:off x="50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8" name="Line 11687"/>
            <p:cNvSpPr>
              <a:spLocks noChangeAspect="1" noChangeShapeType="1"/>
            </p:cNvSpPr>
            <p:nvPr/>
          </p:nvSpPr>
          <p:spPr bwMode="auto">
            <a:xfrm flipH="1">
              <a:off x="50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19" name="Oval 11688"/>
            <p:cNvSpPr>
              <a:spLocks noChangeAspect="1" noChangeArrowheads="1"/>
            </p:cNvSpPr>
            <p:nvPr/>
          </p:nvSpPr>
          <p:spPr bwMode="auto">
            <a:xfrm flipH="1" flipV="1">
              <a:off x="45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0" name="Line 11689"/>
            <p:cNvSpPr>
              <a:spLocks noChangeAspect="1" noChangeShapeType="1"/>
            </p:cNvSpPr>
            <p:nvPr/>
          </p:nvSpPr>
          <p:spPr bwMode="auto">
            <a:xfrm>
              <a:off x="6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1" name="Line 11690"/>
            <p:cNvSpPr>
              <a:spLocks noChangeAspect="1" noChangeShapeType="1"/>
            </p:cNvSpPr>
            <p:nvPr/>
          </p:nvSpPr>
          <p:spPr bwMode="auto">
            <a:xfrm flipH="1" flipV="1">
              <a:off x="6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2" name="Line 11691"/>
            <p:cNvSpPr>
              <a:spLocks noChangeAspect="1" noChangeShapeType="1"/>
            </p:cNvSpPr>
            <p:nvPr/>
          </p:nvSpPr>
          <p:spPr bwMode="auto">
            <a:xfrm flipV="1">
              <a:off x="6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3" name="Oval 11692"/>
            <p:cNvSpPr>
              <a:spLocks noChangeAspect="1" noChangeArrowheads="1"/>
            </p:cNvSpPr>
            <p:nvPr/>
          </p:nvSpPr>
          <p:spPr bwMode="auto">
            <a:xfrm>
              <a:off x="6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4" name="Line 11693"/>
            <p:cNvSpPr>
              <a:spLocks noChangeAspect="1" noChangeShapeType="1"/>
            </p:cNvSpPr>
            <p:nvPr/>
          </p:nvSpPr>
          <p:spPr bwMode="auto">
            <a:xfrm flipH="1" flipV="1">
              <a:off x="6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5" name="Line 11694"/>
            <p:cNvSpPr>
              <a:spLocks noChangeAspect="1" noChangeShapeType="1"/>
            </p:cNvSpPr>
            <p:nvPr/>
          </p:nvSpPr>
          <p:spPr bwMode="auto">
            <a:xfrm>
              <a:off x="6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6" name="Line 11695"/>
            <p:cNvSpPr>
              <a:spLocks noChangeAspect="1" noChangeShapeType="1"/>
            </p:cNvSpPr>
            <p:nvPr/>
          </p:nvSpPr>
          <p:spPr bwMode="auto">
            <a:xfrm flipH="1">
              <a:off x="6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7" name="Oval 11696"/>
            <p:cNvSpPr>
              <a:spLocks noChangeAspect="1" noChangeArrowheads="1"/>
            </p:cNvSpPr>
            <p:nvPr/>
          </p:nvSpPr>
          <p:spPr bwMode="auto">
            <a:xfrm flipH="1" flipV="1">
              <a:off x="6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8" name="Line 11697"/>
            <p:cNvSpPr>
              <a:spLocks noChangeAspect="1" noChangeShapeType="1"/>
            </p:cNvSpPr>
            <p:nvPr/>
          </p:nvSpPr>
          <p:spPr bwMode="auto">
            <a:xfrm>
              <a:off x="7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29" name="Line 11698"/>
            <p:cNvSpPr>
              <a:spLocks noChangeAspect="1" noChangeShapeType="1"/>
            </p:cNvSpPr>
            <p:nvPr/>
          </p:nvSpPr>
          <p:spPr bwMode="auto">
            <a:xfrm flipH="1" flipV="1">
              <a:off x="7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0" name="Line 11699"/>
            <p:cNvSpPr>
              <a:spLocks noChangeAspect="1" noChangeShapeType="1"/>
            </p:cNvSpPr>
            <p:nvPr/>
          </p:nvSpPr>
          <p:spPr bwMode="auto">
            <a:xfrm flipV="1">
              <a:off x="7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1" name="Oval 11700"/>
            <p:cNvSpPr>
              <a:spLocks noChangeAspect="1" noChangeArrowheads="1"/>
            </p:cNvSpPr>
            <p:nvPr/>
          </p:nvSpPr>
          <p:spPr bwMode="auto">
            <a:xfrm>
              <a:off x="7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2" name="Line 11701"/>
            <p:cNvSpPr>
              <a:spLocks noChangeAspect="1" noChangeShapeType="1"/>
            </p:cNvSpPr>
            <p:nvPr/>
          </p:nvSpPr>
          <p:spPr bwMode="auto">
            <a:xfrm flipH="1" flipV="1">
              <a:off x="7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3" name="Line 11702"/>
            <p:cNvSpPr>
              <a:spLocks noChangeAspect="1" noChangeShapeType="1"/>
            </p:cNvSpPr>
            <p:nvPr/>
          </p:nvSpPr>
          <p:spPr bwMode="auto">
            <a:xfrm>
              <a:off x="7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4" name="Line 11703"/>
            <p:cNvSpPr>
              <a:spLocks noChangeAspect="1" noChangeShapeType="1"/>
            </p:cNvSpPr>
            <p:nvPr/>
          </p:nvSpPr>
          <p:spPr bwMode="auto">
            <a:xfrm flipH="1">
              <a:off x="7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5" name="Oval 11704"/>
            <p:cNvSpPr>
              <a:spLocks noChangeAspect="1" noChangeArrowheads="1"/>
            </p:cNvSpPr>
            <p:nvPr/>
          </p:nvSpPr>
          <p:spPr bwMode="auto">
            <a:xfrm flipH="1" flipV="1">
              <a:off x="7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6" name="Line 11705"/>
            <p:cNvSpPr>
              <a:spLocks noChangeAspect="1" noChangeShapeType="1"/>
            </p:cNvSpPr>
            <p:nvPr/>
          </p:nvSpPr>
          <p:spPr bwMode="auto">
            <a:xfrm>
              <a:off x="5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7" name="Line 11706"/>
            <p:cNvSpPr>
              <a:spLocks noChangeAspect="1" noChangeShapeType="1"/>
            </p:cNvSpPr>
            <p:nvPr/>
          </p:nvSpPr>
          <p:spPr bwMode="auto">
            <a:xfrm flipH="1" flipV="1">
              <a:off x="5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8" name="Line 11707"/>
            <p:cNvSpPr>
              <a:spLocks noChangeAspect="1" noChangeShapeType="1"/>
            </p:cNvSpPr>
            <p:nvPr/>
          </p:nvSpPr>
          <p:spPr bwMode="auto">
            <a:xfrm flipV="1">
              <a:off x="5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39" name="Oval 11708"/>
            <p:cNvSpPr>
              <a:spLocks noChangeAspect="1" noChangeArrowheads="1"/>
            </p:cNvSpPr>
            <p:nvPr/>
          </p:nvSpPr>
          <p:spPr bwMode="auto">
            <a:xfrm>
              <a:off x="5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0" name="Line 11709"/>
            <p:cNvSpPr>
              <a:spLocks noChangeAspect="1" noChangeShapeType="1"/>
            </p:cNvSpPr>
            <p:nvPr/>
          </p:nvSpPr>
          <p:spPr bwMode="auto">
            <a:xfrm flipH="1" flipV="1">
              <a:off x="5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1" name="Line 11710"/>
            <p:cNvSpPr>
              <a:spLocks noChangeAspect="1" noChangeShapeType="1"/>
            </p:cNvSpPr>
            <p:nvPr/>
          </p:nvSpPr>
          <p:spPr bwMode="auto">
            <a:xfrm>
              <a:off x="5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2" name="Line 11711"/>
            <p:cNvSpPr>
              <a:spLocks noChangeAspect="1" noChangeShapeType="1"/>
            </p:cNvSpPr>
            <p:nvPr/>
          </p:nvSpPr>
          <p:spPr bwMode="auto">
            <a:xfrm flipH="1">
              <a:off x="5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3" name="Oval 11712"/>
            <p:cNvSpPr>
              <a:spLocks noChangeAspect="1" noChangeArrowheads="1"/>
            </p:cNvSpPr>
            <p:nvPr/>
          </p:nvSpPr>
          <p:spPr bwMode="auto">
            <a:xfrm flipH="1" flipV="1">
              <a:off x="5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4" name="Line 11713"/>
            <p:cNvSpPr>
              <a:spLocks noChangeAspect="1" noChangeShapeType="1"/>
            </p:cNvSpPr>
            <p:nvPr/>
          </p:nvSpPr>
          <p:spPr bwMode="auto">
            <a:xfrm>
              <a:off x="7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5" name="Line 11714"/>
            <p:cNvSpPr>
              <a:spLocks noChangeAspect="1" noChangeShapeType="1"/>
            </p:cNvSpPr>
            <p:nvPr/>
          </p:nvSpPr>
          <p:spPr bwMode="auto">
            <a:xfrm flipH="1" flipV="1">
              <a:off x="6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6" name="Line 11715"/>
            <p:cNvSpPr>
              <a:spLocks noChangeAspect="1" noChangeShapeType="1"/>
            </p:cNvSpPr>
            <p:nvPr/>
          </p:nvSpPr>
          <p:spPr bwMode="auto">
            <a:xfrm flipV="1">
              <a:off x="6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7" name="Oval 11716"/>
            <p:cNvSpPr>
              <a:spLocks noChangeAspect="1" noChangeArrowheads="1"/>
            </p:cNvSpPr>
            <p:nvPr/>
          </p:nvSpPr>
          <p:spPr bwMode="auto">
            <a:xfrm>
              <a:off x="6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8" name="Line 11717"/>
            <p:cNvSpPr>
              <a:spLocks noChangeAspect="1" noChangeShapeType="1"/>
            </p:cNvSpPr>
            <p:nvPr/>
          </p:nvSpPr>
          <p:spPr bwMode="auto">
            <a:xfrm flipH="1" flipV="1">
              <a:off x="6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49" name="Line 11718"/>
            <p:cNvSpPr>
              <a:spLocks noChangeAspect="1" noChangeShapeType="1"/>
            </p:cNvSpPr>
            <p:nvPr/>
          </p:nvSpPr>
          <p:spPr bwMode="auto">
            <a:xfrm>
              <a:off x="7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0" name="Line 11719"/>
            <p:cNvSpPr>
              <a:spLocks noChangeAspect="1" noChangeShapeType="1"/>
            </p:cNvSpPr>
            <p:nvPr/>
          </p:nvSpPr>
          <p:spPr bwMode="auto">
            <a:xfrm flipH="1">
              <a:off x="7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1" name="Oval 11720"/>
            <p:cNvSpPr>
              <a:spLocks noChangeAspect="1" noChangeArrowheads="1"/>
            </p:cNvSpPr>
            <p:nvPr/>
          </p:nvSpPr>
          <p:spPr bwMode="auto">
            <a:xfrm flipH="1" flipV="1">
              <a:off x="6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2" name="Line 11721"/>
            <p:cNvSpPr>
              <a:spLocks noChangeAspect="1" noChangeShapeType="1"/>
            </p:cNvSpPr>
            <p:nvPr/>
          </p:nvSpPr>
          <p:spPr bwMode="auto">
            <a:xfrm>
              <a:off x="86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3" name="Line 11722"/>
            <p:cNvSpPr>
              <a:spLocks noChangeAspect="1" noChangeShapeType="1"/>
            </p:cNvSpPr>
            <p:nvPr/>
          </p:nvSpPr>
          <p:spPr bwMode="auto">
            <a:xfrm flipH="1" flipV="1">
              <a:off x="82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4" name="Line 11723"/>
            <p:cNvSpPr>
              <a:spLocks noChangeAspect="1" noChangeShapeType="1"/>
            </p:cNvSpPr>
            <p:nvPr/>
          </p:nvSpPr>
          <p:spPr bwMode="auto">
            <a:xfrm flipV="1">
              <a:off x="82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5" name="Oval 11724"/>
            <p:cNvSpPr>
              <a:spLocks noChangeAspect="1" noChangeArrowheads="1"/>
            </p:cNvSpPr>
            <p:nvPr/>
          </p:nvSpPr>
          <p:spPr bwMode="auto">
            <a:xfrm>
              <a:off x="81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6" name="Line 11725"/>
            <p:cNvSpPr>
              <a:spLocks noChangeAspect="1" noChangeShapeType="1"/>
            </p:cNvSpPr>
            <p:nvPr/>
          </p:nvSpPr>
          <p:spPr bwMode="auto">
            <a:xfrm flipH="1" flipV="1">
              <a:off x="83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7" name="Line 11726"/>
            <p:cNvSpPr>
              <a:spLocks noChangeAspect="1" noChangeShapeType="1"/>
            </p:cNvSpPr>
            <p:nvPr/>
          </p:nvSpPr>
          <p:spPr bwMode="auto">
            <a:xfrm>
              <a:off x="86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8" name="Line 11727"/>
            <p:cNvSpPr>
              <a:spLocks noChangeAspect="1" noChangeShapeType="1"/>
            </p:cNvSpPr>
            <p:nvPr/>
          </p:nvSpPr>
          <p:spPr bwMode="auto">
            <a:xfrm flipH="1">
              <a:off x="8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59" name="Oval 11728"/>
            <p:cNvSpPr>
              <a:spLocks noChangeAspect="1" noChangeArrowheads="1"/>
            </p:cNvSpPr>
            <p:nvPr/>
          </p:nvSpPr>
          <p:spPr bwMode="auto">
            <a:xfrm flipH="1" flipV="1">
              <a:off x="81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0" name="Line 11729"/>
            <p:cNvSpPr>
              <a:spLocks noChangeAspect="1" noChangeShapeType="1"/>
            </p:cNvSpPr>
            <p:nvPr/>
          </p:nvSpPr>
          <p:spPr bwMode="auto">
            <a:xfrm>
              <a:off x="10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1" name="Line 11730"/>
            <p:cNvSpPr>
              <a:spLocks noChangeAspect="1" noChangeShapeType="1"/>
            </p:cNvSpPr>
            <p:nvPr/>
          </p:nvSpPr>
          <p:spPr bwMode="auto">
            <a:xfrm flipH="1" flipV="1">
              <a:off x="9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2" name="Line 11731"/>
            <p:cNvSpPr>
              <a:spLocks noChangeAspect="1" noChangeShapeType="1"/>
            </p:cNvSpPr>
            <p:nvPr/>
          </p:nvSpPr>
          <p:spPr bwMode="auto">
            <a:xfrm flipV="1">
              <a:off x="9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3" name="Oval 11732"/>
            <p:cNvSpPr>
              <a:spLocks noChangeAspect="1" noChangeArrowheads="1"/>
            </p:cNvSpPr>
            <p:nvPr/>
          </p:nvSpPr>
          <p:spPr bwMode="auto">
            <a:xfrm>
              <a:off x="9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4" name="Line 11733"/>
            <p:cNvSpPr>
              <a:spLocks noChangeAspect="1" noChangeShapeType="1"/>
            </p:cNvSpPr>
            <p:nvPr/>
          </p:nvSpPr>
          <p:spPr bwMode="auto">
            <a:xfrm flipH="1" flipV="1">
              <a:off x="9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5" name="Line 11734"/>
            <p:cNvSpPr>
              <a:spLocks noChangeAspect="1" noChangeShapeType="1"/>
            </p:cNvSpPr>
            <p:nvPr/>
          </p:nvSpPr>
          <p:spPr bwMode="auto">
            <a:xfrm>
              <a:off x="10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6" name="Line 11735"/>
            <p:cNvSpPr>
              <a:spLocks noChangeAspect="1" noChangeShapeType="1"/>
            </p:cNvSpPr>
            <p:nvPr/>
          </p:nvSpPr>
          <p:spPr bwMode="auto">
            <a:xfrm flipH="1">
              <a:off x="10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7" name="Oval 11736"/>
            <p:cNvSpPr>
              <a:spLocks noChangeAspect="1" noChangeArrowheads="1"/>
            </p:cNvSpPr>
            <p:nvPr/>
          </p:nvSpPr>
          <p:spPr bwMode="auto">
            <a:xfrm flipH="1" flipV="1">
              <a:off x="9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8" name="Line 11737"/>
            <p:cNvSpPr>
              <a:spLocks noChangeAspect="1" noChangeShapeType="1"/>
            </p:cNvSpPr>
            <p:nvPr/>
          </p:nvSpPr>
          <p:spPr bwMode="auto">
            <a:xfrm>
              <a:off x="93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69" name="Line 11738"/>
            <p:cNvSpPr>
              <a:spLocks noChangeAspect="1" noChangeShapeType="1"/>
            </p:cNvSpPr>
            <p:nvPr/>
          </p:nvSpPr>
          <p:spPr bwMode="auto">
            <a:xfrm flipH="1" flipV="1">
              <a:off x="89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0" name="Line 11739"/>
            <p:cNvSpPr>
              <a:spLocks noChangeAspect="1" noChangeShapeType="1"/>
            </p:cNvSpPr>
            <p:nvPr/>
          </p:nvSpPr>
          <p:spPr bwMode="auto">
            <a:xfrm flipV="1">
              <a:off x="89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1" name="Oval 11740"/>
            <p:cNvSpPr>
              <a:spLocks noChangeAspect="1" noChangeArrowheads="1"/>
            </p:cNvSpPr>
            <p:nvPr/>
          </p:nvSpPr>
          <p:spPr bwMode="auto">
            <a:xfrm>
              <a:off x="88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2" name="Line 11741"/>
            <p:cNvSpPr>
              <a:spLocks noChangeAspect="1" noChangeShapeType="1"/>
            </p:cNvSpPr>
            <p:nvPr/>
          </p:nvSpPr>
          <p:spPr bwMode="auto">
            <a:xfrm flipH="1" flipV="1">
              <a:off x="90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3" name="Line 11742"/>
            <p:cNvSpPr>
              <a:spLocks noChangeAspect="1" noChangeShapeType="1"/>
            </p:cNvSpPr>
            <p:nvPr/>
          </p:nvSpPr>
          <p:spPr bwMode="auto">
            <a:xfrm>
              <a:off x="93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4" name="Line 11743"/>
            <p:cNvSpPr>
              <a:spLocks noChangeAspect="1" noChangeShapeType="1"/>
            </p:cNvSpPr>
            <p:nvPr/>
          </p:nvSpPr>
          <p:spPr bwMode="auto">
            <a:xfrm flipH="1">
              <a:off x="9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5" name="Oval 11744"/>
            <p:cNvSpPr>
              <a:spLocks noChangeAspect="1" noChangeArrowheads="1"/>
            </p:cNvSpPr>
            <p:nvPr/>
          </p:nvSpPr>
          <p:spPr bwMode="auto">
            <a:xfrm flipH="1" flipV="1">
              <a:off x="88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6" name="Line 11745"/>
            <p:cNvSpPr>
              <a:spLocks noChangeAspect="1" noChangeShapeType="1"/>
            </p:cNvSpPr>
            <p:nvPr/>
          </p:nvSpPr>
          <p:spPr bwMode="auto">
            <a:xfrm>
              <a:off x="107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7" name="Line 11746"/>
            <p:cNvSpPr>
              <a:spLocks noChangeAspect="1" noChangeShapeType="1"/>
            </p:cNvSpPr>
            <p:nvPr/>
          </p:nvSpPr>
          <p:spPr bwMode="auto">
            <a:xfrm flipH="1" flipV="1">
              <a:off x="104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8" name="Line 11747"/>
            <p:cNvSpPr>
              <a:spLocks noChangeAspect="1" noChangeShapeType="1"/>
            </p:cNvSpPr>
            <p:nvPr/>
          </p:nvSpPr>
          <p:spPr bwMode="auto">
            <a:xfrm flipV="1">
              <a:off x="104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79" name="Oval 11748"/>
            <p:cNvSpPr>
              <a:spLocks noChangeAspect="1" noChangeArrowheads="1"/>
            </p:cNvSpPr>
            <p:nvPr/>
          </p:nvSpPr>
          <p:spPr bwMode="auto">
            <a:xfrm>
              <a:off x="102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0" name="Line 11749"/>
            <p:cNvSpPr>
              <a:spLocks noChangeAspect="1" noChangeShapeType="1"/>
            </p:cNvSpPr>
            <p:nvPr/>
          </p:nvSpPr>
          <p:spPr bwMode="auto">
            <a:xfrm flipH="1" flipV="1">
              <a:off x="104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1" name="Line 11750"/>
            <p:cNvSpPr>
              <a:spLocks noChangeAspect="1" noChangeShapeType="1"/>
            </p:cNvSpPr>
            <p:nvPr/>
          </p:nvSpPr>
          <p:spPr bwMode="auto">
            <a:xfrm>
              <a:off x="107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2" name="Line 11751"/>
            <p:cNvSpPr>
              <a:spLocks noChangeAspect="1" noChangeShapeType="1"/>
            </p:cNvSpPr>
            <p:nvPr/>
          </p:nvSpPr>
          <p:spPr bwMode="auto">
            <a:xfrm flipH="1">
              <a:off x="10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3" name="Oval 11752"/>
            <p:cNvSpPr>
              <a:spLocks noChangeAspect="1" noChangeArrowheads="1"/>
            </p:cNvSpPr>
            <p:nvPr/>
          </p:nvSpPr>
          <p:spPr bwMode="auto">
            <a:xfrm flipH="1" flipV="1">
              <a:off x="102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4" name="Line 11753"/>
            <p:cNvSpPr>
              <a:spLocks noChangeAspect="1" noChangeShapeType="1"/>
            </p:cNvSpPr>
            <p:nvPr/>
          </p:nvSpPr>
          <p:spPr bwMode="auto">
            <a:xfrm>
              <a:off x="114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5" name="Line 11754"/>
            <p:cNvSpPr>
              <a:spLocks noChangeAspect="1" noChangeShapeType="1"/>
            </p:cNvSpPr>
            <p:nvPr/>
          </p:nvSpPr>
          <p:spPr bwMode="auto">
            <a:xfrm flipH="1" flipV="1">
              <a:off x="111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6" name="Line 11755"/>
            <p:cNvSpPr>
              <a:spLocks noChangeAspect="1" noChangeShapeType="1"/>
            </p:cNvSpPr>
            <p:nvPr/>
          </p:nvSpPr>
          <p:spPr bwMode="auto">
            <a:xfrm flipV="1">
              <a:off x="111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7" name="Oval 11756"/>
            <p:cNvSpPr>
              <a:spLocks noChangeAspect="1" noChangeArrowheads="1"/>
            </p:cNvSpPr>
            <p:nvPr/>
          </p:nvSpPr>
          <p:spPr bwMode="auto">
            <a:xfrm>
              <a:off x="109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8" name="Line 11757"/>
            <p:cNvSpPr>
              <a:spLocks noChangeAspect="1" noChangeShapeType="1"/>
            </p:cNvSpPr>
            <p:nvPr/>
          </p:nvSpPr>
          <p:spPr bwMode="auto">
            <a:xfrm flipH="1" flipV="1">
              <a:off x="111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89" name="Line 11758"/>
            <p:cNvSpPr>
              <a:spLocks noChangeAspect="1" noChangeShapeType="1"/>
            </p:cNvSpPr>
            <p:nvPr/>
          </p:nvSpPr>
          <p:spPr bwMode="auto">
            <a:xfrm>
              <a:off x="114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0" name="Line 11759"/>
            <p:cNvSpPr>
              <a:spLocks noChangeAspect="1" noChangeShapeType="1"/>
            </p:cNvSpPr>
            <p:nvPr/>
          </p:nvSpPr>
          <p:spPr bwMode="auto">
            <a:xfrm flipH="1">
              <a:off x="11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1" name="Oval 11760"/>
            <p:cNvSpPr>
              <a:spLocks noChangeAspect="1" noChangeArrowheads="1"/>
            </p:cNvSpPr>
            <p:nvPr/>
          </p:nvSpPr>
          <p:spPr bwMode="auto">
            <a:xfrm flipH="1" flipV="1">
              <a:off x="109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2" name="Line 11761"/>
            <p:cNvSpPr>
              <a:spLocks noChangeAspect="1" noChangeShapeType="1"/>
            </p:cNvSpPr>
            <p:nvPr/>
          </p:nvSpPr>
          <p:spPr bwMode="auto">
            <a:xfrm>
              <a:off x="12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3" name="Line 11762"/>
            <p:cNvSpPr>
              <a:spLocks noChangeAspect="1" noChangeShapeType="1"/>
            </p:cNvSpPr>
            <p:nvPr/>
          </p:nvSpPr>
          <p:spPr bwMode="auto">
            <a:xfrm flipH="1" flipV="1">
              <a:off x="11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4" name="Line 11763"/>
            <p:cNvSpPr>
              <a:spLocks noChangeAspect="1" noChangeShapeType="1"/>
            </p:cNvSpPr>
            <p:nvPr/>
          </p:nvSpPr>
          <p:spPr bwMode="auto">
            <a:xfrm flipV="1">
              <a:off x="11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5" name="Oval 11764"/>
            <p:cNvSpPr>
              <a:spLocks noChangeAspect="1" noChangeArrowheads="1"/>
            </p:cNvSpPr>
            <p:nvPr/>
          </p:nvSpPr>
          <p:spPr bwMode="auto">
            <a:xfrm>
              <a:off x="11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6" name="Line 11765"/>
            <p:cNvSpPr>
              <a:spLocks noChangeAspect="1" noChangeShapeType="1"/>
            </p:cNvSpPr>
            <p:nvPr/>
          </p:nvSpPr>
          <p:spPr bwMode="auto">
            <a:xfrm flipH="1" flipV="1">
              <a:off x="11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7" name="Line 11766"/>
            <p:cNvSpPr>
              <a:spLocks noChangeAspect="1" noChangeShapeType="1"/>
            </p:cNvSpPr>
            <p:nvPr/>
          </p:nvSpPr>
          <p:spPr bwMode="auto">
            <a:xfrm>
              <a:off x="12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8" name="Line 11767"/>
            <p:cNvSpPr>
              <a:spLocks noChangeAspect="1" noChangeShapeType="1"/>
            </p:cNvSpPr>
            <p:nvPr/>
          </p:nvSpPr>
          <p:spPr bwMode="auto">
            <a:xfrm flipH="1">
              <a:off x="12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99" name="Oval 11768"/>
            <p:cNvSpPr>
              <a:spLocks noChangeAspect="1" noChangeArrowheads="1"/>
            </p:cNvSpPr>
            <p:nvPr/>
          </p:nvSpPr>
          <p:spPr bwMode="auto">
            <a:xfrm flipH="1" flipV="1">
              <a:off x="11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0" name="Line 11769"/>
            <p:cNvSpPr>
              <a:spLocks noChangeAspect="1" noChangeShapeType="1"/>
            </p:cNvSpPr>
            <p:nvPr/>
          </p:nvSpPr>
          <p:spPr bwMode="auto">
            <a:xfrm>
              <a:off x="47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1" name="Line 11770"/>
            <p:cNvSpPr>
              <a:spLocks noChangeAspect="1" noChangeShapeType="1"/>
            </p:cNvSpPr>
            <p:nvPr/>
          </p:nvSpPr>
          <p:spPr bwMode="auto">
            <a:xfrm flipH="1" flipV="1">
              <a:off x="467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2" name="Line 11771"/>
            <p:cNvSpPr>
              <a:spLocks noChangeAspect="1" noChangeShapeType="1"/>
            </p:cNvSpPr>
            <p:nvPr/>
          </p:nvSpPr>
          <p:spPr bwMode="auto">
            <a:xfrm flipV="1">
              <a:off x="467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3" name="Oval 11772"/>
            <p:cNvSpPr>
              <a:spLocks noChangeAspect="1" noChangeArrowheads="1"/>
            </p:cNvSpPr>
            <p:nvPr/>
          </p:nvSpPr>
          <p:spPr bwMode="auto">
            <a:xfrm>
              <a:off x="465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4" name="Line 11773"/>
            <p:cNvSpPr>
              <a:spLocks noChangeAspect="1" noChangeShapeType="1"/>
            </p:cNvSpPr>
            <p:nvPr/>
          </p:nvSpPr>
          <p:spPr bwMode="auto">
            <a:xfrm flipH="1" flipV="1">
              <a:off x="467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5" name="Line 11774"/>
            <p:cNvSpPr>
              <a:spLocks noChangeAspect="1" noChangeShapeType="1"/>
            </p:cNvSpPr>
            <p:nvPr/>
          </p:nvSpPr>
          <p:spPr bwMode="auto">
            <a:xfrm>
              <a:off x="470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6" name="Line 11775"/>
            <p:cNvSpPr>
              <a:spLocks noChangeAspect="1" noChangeShapeType="1"/>
            </p:cNvSpPr>
            <p:nvPr/>
          </p:nvSpPr>
          <p:spPr bwMode="auto">
            <a:xfrm flipH="1">
              <a:off x="470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7" name="Oval 11776"/>
            <p:cNvSpPr>
              <a:spLocks noChangeAspect="1" noChangeArrowheads="1"/>
            </p:cNvSpPr>
            <p:nvPr/>
          </p:nvSpPr>
          <p:spPr bwMode="auto">
            <a:xfrm flipH="1" flipV="1">
              <a:off x="465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8" name="Line 11777"/>
            <p:cNvSpPr>
              <a:spLocks noChangeAspect="1" noChangeShapeType="1"/>
            </p:cNvSpPr>
            <p:nvPr/>
          </p:nvSpPr>
          <p:spPr bwMode="auto">
            <a:xfrm>
              <a:off x="477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09" name="Line 11778"/>
            <p:cNvSpPr>
              <a:spLocks noChangeAspect="1" noChangeShapeType="1"/>
            </p:cNvSpPr>
            <p:nvPr/>
          </p:nvSpPr>
          <p:spPr bwMode="auto">
            <a:xfrm flipH="1" flipV="1">
              <a:off x="474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0" name="Line 11779"/>
            <p:cNvSpPr>
              <a:spLocks noChangeAspect="1" noChangeShapeType="1"/>
            </p:cNvSpPr>
            <p:nvPr/>
          </p:nvSpPr>
          <p:spPr bwMode="auto">
            <a:xfrm flipV="1">
              <a:off x="474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1" name="Oval 11780"/>
            <p:cNvSpPr>
              <a:spLocks noChangeAspect="1" noChangeArrowheads="1"/>
            </p:cNvSpPr>
            <p:nvPr/>
          </p:nvSpPr>
          <p:spPr bwMode="auto">
            <a:xfrm>
              <a:off x="473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2" name="Line 11781"/>
            <p:cNvSpPr>
              <a:spLocks noChangeAspect="1" noChangeShapeType="1"/>
            </p:cNvSpPr>
            <p:nvPr/>
          </p:nvSpPr>
          <p:spPr bwMode="auto">
            <a:xfrm flipH="1" flipV="1">
              <a:off x="475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3" name="Line 11782"/>
            <p:cNvSpPr>
              <a:spLocks noChangeAspect="1" noChangeShapeType="1"/>
            </p:cNvSpPr>
            <p:nvPr/>
          </p:nvSpPr>
          <p:spPr bwMode="auto">
            <a:xfrm>
              <a:off x="477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4" name="Line 11783"/>
            <p:cNvSpPr>
              <a:spLocks noChangeAspect="1" noChangeShapeType="1"/>
            </p:cNvSpPr>
            <p:nvPr/>
          </p:nvSpPr>
          <p:spPr bwMode="auto">
            <a:xfrm flipH="1">
              <a:off x="477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5" name="Oval 11784"/>
            <p:cNvSpPr>
              <a:spLocks noChangeAspect="1" noChangeArrowheads="1"/>
            </p:cNvSpPr>
            <p:nvPr/>
          </p:nvSpPr>
          <p:spPr bwMode="auto">
            <a:xfrm flipH="1" flipV="1">
              <a:off x="473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6" name="Line 11785"/>
            <p:cNvSpPr>
              <a:spLocks noChangeAspect="1" noChangeShapeType="1"/>
            </p:cNvSpPr>
            <p:nvPr/>
          </p:nvSpPr>
          <p:spPr bwMode="auto">
            <a:xfrm>
              <a:off x="49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7" name="Line 11786"/>
            <p:cNvSpPr>
              <a:spLocks noChangeAspect="1" noChangeShapeType="1"/>
            </p:cNvSpPr>
            <p:nvPr/>
          </p:nvSpPr>
          <p:spPr bwMode="auto">
            <a:xfrm flipH="1" flipV="1">
              <a:off x="48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8" name="Line 11787"/>
            <p:cNvSpPr>
              <a:spLocks noChangeAspect="1" noChangeShapeType="1"/>
            </p:cNvSpPr>
            <p:nvPr/>
          </p:nvSpPr>
          <p:spPr bwMode="auto">
            <a:xfrm flipV="1">
              <a:off x="48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19" name="Oval 11788"/>
            <p:cNvSpPr>
              <a:spLocks noChangeAspect="1" noChangeArrowheads="1"/>
            </p:cNvSpPr>
            <p:nvPr/>
          </p:nvSpPr>
          <p:spPr bwMode="auto">
            <a:xfrm>
              <a:off x="48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0" name="Line 11789"/>
            <p:cNvSpPr>
              <a:spLocks noChangeAspect="1" noChangeShapeType="1"/>
            </p:cNvSpPr>
            <p:nvPr/>
          </p:nvSpPr>
          <p:spPr bwMode="auto">
            <a:xfrm flipH="1" flipV="1">
              <a:off x="48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1" name="Line 11790"/>
            <p:cNvSpPr>
              <a:spLocks noChangeAspect="1" noChangeShapeType="1"/>
            </p:cNvSpPr>
            <p:nvPr/>
          </p:nvSpPr>
          <p:spPr bwMode="auto">
            <a:xfrm>
              <a:off x="49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2" name="Line 11791"/>
            <p:cNvSpPr>
              <a:spLocks noChangeAspect="1" noChangeShapeType="1"/>
            </p:cNvSpPr>
            <p:nvPr/>
          </p:nvSpPr>
          <p:spPr bwMode="auto">
            <a:xfrm flipH="1">
              <a:off x="49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3" name="Oval 11792"/>
            <p:cNvSpPr>
              <a:spLocks noChangeAspect="1" noChangeArrowheads="1"/>
            </p:cNvSpPr>
            <p:nvPr/>
          </p:nvSpPr>
          <p:spPr bwMode="auto">
            <a:xfrm flipH="1" flipV="1">
              <a:off x="48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4" name="Line 11793"/>
            <p:cNvSpPr>
              <a:spLocks noChangeAspect="1" noChangeShapeType="1"/>
            </p:cNvSpPr>
            <p:nvPr/>
          </p:nvSpPr>
          <p:spPr bwMode="auto">
            <a:xfrm>
              <a:off x="506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5" name="Line 11794"/>
            <p:cNvSpPr>
              <a:spLocks noChangeAspect="1" noChangeShapeType="1"/>
            </p:cNvSpPr>
            <p:nvPr/>
          </p:nvSpPr>
          <p:spPr bwMode="auto">
            <a:xfrm flipH="1" flipV="1">
              <a:off x="502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6" name="Line 11795"/>
            <p:cNvSpPr>
              <a:spLocks noChangeAspect="1" noChangeShapeType="1"/>
            </p:cNvSpPr>
            <p:nvPr/>
          </p:nvSpPr>
          <p:spPr bwMode="auto">
            <a:xfrm flipV="1">
              <a:off x="502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7" name="Oval 11796"/>
            <p:cNvSpPr>
              <a:spLocks noChangeAspect="1" noChangeArrowheads="1"/>
            </p:cNvSpPr>
            <p:nvPr/>
          </p:nvSpPr>
          <p:spPr bwMode="auto">
            <a:xfrm>
              <a:off x="501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8" name="Line 11797"/>
            <p:cNvSpPr>
              <a:spLocks noChangeAspect="1" noChangeShapeType="1"/>
            </p:cNvSpPr>
            <p:nvPr/>
          </p:nvSpPr>
          <p:spPr bwMode="auto">
            <a:xfrm flipH="1" flipV="1">
              <a:off x="503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29" name="Line 11798"/>
            <p:cNvSpPr>
              <a:spLocks noChangeAspect="1" noChangeShapeType="1"/>
            </p:cNvSpPr>
            <p:nvPr/>
          </p:nvSpPr>
          <p:spPr bwMode="auto">
            <a:xfrm>
              <a:off x="506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0" name="Line 11799"/>
            <p:cNvSpPr>
              <a:spLocks noChangeAspect="1" noChangeShapeType="1"/>
            </p:cNvSpPr>
            <p:nvPr/>
          </p:nvSpPr>
          <p:spPr bwMode="auto">
            <a:xfrm flipH="1">
              <a:off x="506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1" name="Oval 11800"/>
            <p:cNvSpPr>
              <a:spLocks noChangeAspect="1" noChangeArrowheads="1"/>
            </p:cNvSpPr>
            <p:nvPr/>
          </p:nvSpPr>
          <p:spPr bwMode="auto">
            <a:xfrm flipH="1" flipV="1">
              <a:off x="501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2" name="Line 11801"/>
            <p:cNvSpPr>
              <a:spLocks noChangeAspect="1" noChangeShapeType="1"/>
            </p:cNvSpPr>
            <p:nvPr/>
          </p:nvSpPr>
          <p:spPr bwMode="auto">
            <a:xfrm>
              <a:off x="485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3" name="Line 11802"/>
            <p:cNvSpPr>
              <a:spLocks noChangeAspect="1" noChangeShapeType="1"/>
            </p:cNvSpPr>
            <p:nvPr/>
          </p:nvSpPr>
          <p:spPr bwMode="auto">
            <a:xfrm flipH="1" flipV="1">
              <a:off x="481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4" name="Line 11803"/>
            <p:cNvSpPr>
              <a:spLocks noChangeAspect="1" noChangeShapeType="1"/>
            </p:cNvSpPr>
            <p:nvPr/>
          </p:nvSpPr>
          <p:spPr bwMode="auto">
            <a:xfrm flipV="1">
              <a:off x="481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5" name="Oval 11804"/>
            <p:cNvSpPr>
              <a:spLocks noChangeAspect="1" noChangeArrowheads="1"/>
            </p:cNvSpPr>
            <p:nvPr/>
          </p:nvSpPr>
          <p:spPr bwMode="auto">
            <a:xfrm>
              <a:off x="480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6" name="Line 11805"/>
            <p:cNvSpPr>
              <a:spLocks noChangeAspect="1" noChangeShapeType="1"/>
            </p:cNvSpPr>
            <p:nvPr/>
          </p:nvSpPr>
          <p:spPr bwMode="auto">
            <a:xfrm flipH="1" flipV="1">
              <a:off x="482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7" name="Line 11806"/>
            <p:cNvSpPr>
              <a:spLocks noChangeAspect="1" noChangeShapeType="1"/>
            </p:cNvSpPr>
            <p:nvPr/>
          </p:nvSpPr>
          <p:spPr bwMode="auto">
            <a:xfrm>
              <a:off x="484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8" name="Line 11807"/>
            <p:cNvSpPr>
              <a:spLocks noChangeAspect="1" noChangeShapeType="1"/>
            </p:cNvSpPr>
            <p:nvPr/>
          </p:nvSpPr>
          <p:spPr bwMode="auto">
            <a:xfrm flipH="1">
              <a:off x="484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39" name="Oval 11808"/>
            <p:cNvSpPr>
              <a:spLocks noChangeAspect="1" noChangeArrowheads="1"/>
            </p:cNvSpPr>
            <p:nvPr/>
          </p:nvSpPr>
          <p:spPr bwMode="auto">
            <a:xfrm flipH="1" flipV="1">
              <a:off x="480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0" name="Line 11809"/>
            <p:cNvSpPr>
              <a:spLocks noChangeAspect="1" noChangeShapeType="1"/>
            </p:cNvSpPr>
            <p:nvPr/>
          </p:nvSpPr>
          <p:spPr bwMode="auto">
            <a:xfrm>
              <a:off x="499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1" name="Line 11810"/>
            <p:cNvSpPr>
              <a:spLocks noChangeAspect="1" noChangeShapeType="1"/>
            </p:cNvSpPr>
            <p:nvPr/>
          </p:nvSpPr>
          <p:spPr bwMode="auto">
            <a:xfrm flipH="1" flipV="1">
              <a:off x="495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2" name="Line 11811"/>
            <p:cNvSpPr>
              <a:spLocks noChangeAspect="1" noChangeShapeType="1"/>
            </p:cNvSpPr>
            <p:nvPr/>
          </p:nvSpPr>
          <p:spPr bwMode="auto">
            <a:xfrm flipV="1">
              <a:off x="495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3" name="Oval 11812"/>
            <p:cNvSpPr>
              <a:spLocks noChangeAspect="1" noChangeArrowheads="1"/>
            </p:cNvSpPr>
            <p:nvPr/>
          </p:nvSpPr>
          <p:spPr bwMode="auto">
            <a:xfrm>
              <a:off x="494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4" name="Line 11813"/>
            <p:cNvSpPr>
              <a:spLocks noChangeAspect="1" noChangeShapeType="1"/>
            </p:cNvSpPr>
            <p:nvPr/>
          </p:nvSpPr>
          <p:spPr bwMode="auto">
            <a:xfrm flipH="1" flipV="1">
              <a:off x="496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5" name="Line 11814"/>
            <p:cNvSpPr>
              <a:spLocks noChangeAspect="1" noChangeShapeType="1"/>
            </p:cNvSpPr>
            <p:nvPr/>
          </p:nvSpPr>
          <p:spPr bwMode="auto">
            <a:xfrm>
              <a:off x="499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6" name="Line 11815"/>
            <p:cNvSpPr>
              <a:spLocks noChangeAspect="1" noChangeShapeType="1"/>
            </p:cNvSpPr>
            <p:nvPr/>
          </p:nvSpPr>
          <p:spPr bwMode="auto">
            <a:xfrm flipH="1">
              <a:off x="499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7" name="Oval 11816"/>
            <p:cNvSpPr>
              <a:spLocks noChangeAspect="1" noChangeArrowheads="1"/>
            </p:cNvSpPr>
            <p:nvPr/>
          </p:nvSpPr>
          <p:spPr bwMode="auto">
            <a:xfrm flipH="1" flipV="1">
              <a:off x="494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8" name="Line 11817"/>
            <p:cNvSpPr>
              <a:spLocks noChangeAspect="1" noChangeShapeType="1"/>
            </p:cNvSpPr>
            <p:nvPr/>
          </p:nvSpPr>
          <p:spPr bwMode="auto">
            <a:xfrm>
              <a:off x="513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49" name="Line 11818"/>
            <p:cNvSpPr>
              <a:spLocks noChangeAspect="1" noChangeShapeType="1"/>
            </p:cNvSpPr>
            <p:nvPr/>
          </p:nvSpPr>
          <p:spPr bwMode="auto">
            <a:xfrm flipH="1" flipV="1">
              <a:off x="510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0" name="Line 11819"/>
            <p:cNvSpPr>
              <a:spLocks noChangeAspect="1" noChangeShapeType="1"/>
            </p:cNvSpPr>
            <p:nvPr/>
          </p:nvSpPr>
          <p:spPr bwMode="auto">
            <a:xfrm flipV="1">
              <a:off x="509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1" name="Oval 11820"/>
            <p:cNvSpPr>
              <a:spLocks noChangeAspect="1" noChangeArrowheads="1"/>
            </p:cNvSpPr>
            <p:nvPr/>
          </p:nvSpPr>
          <p:spPr bwMode="auto">
            <a:xfrm>
              <a:off x="508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2" name="Line 11821"/>
            <p:cNvSpPr>
              <a:spLocks noChangeAspect="1" noChangeShapeType="1"/>
            </p:cNvSpPr>
            <p:nvPr/>
          </p:nvSpPr>
          <p:spPr bwMode="auto">
            <a:xfrm flipH="1" flipV="1">
              <a:off x="510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3" name="Line 11822"/>
            <p:cNvSpPr>
              <a:spLocks noChangeAspect="1" noChangeShapeType="1"/>
            </p:cNvSpPr>
            <p:nvPr/>
          </p:nvSpPr>
          <p:spPr bwMode="auto">
            <a:xfrm>
              <a:off x="513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4" name="Line 11823"/>
            <p:cNvSpPr>
              <a:spLocks noChangeAspect="1" noChangeShapeType="1"/>
            </p:cNvSpPr>
            <p:nvPr/>
          </p:nvSpPr>
          <p:spPr bwMode="auto">
            <a:xfrm flipH="1">
              <a:off x="513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5" name="Oval 11824"/>
            <p:cNvSpPr>
              <a:spLocks noChangeAspect="1" noChangeArrowheads="1"/>
            </p:cNvSpPr>
            <p:nvPr/>
          </p:nvSpPr>
          <p:spPr bwMode="auto">
            <a:xfrm flipH="1" flipV="1">
              <a:off x="508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6" name="Line 11825"/>
            <p:cNvSpPr>
              <a:spLocks noChangeAspect="1" noChangeShapeType="1"/>
            </p:cNvSpPr>
            <p:nvPr/>
          </p:nvSpPr>
          <p:spPr bwMode="auto">
            <a:xfrm>
              <a:off x="52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7" name="Line 11826"/>
            <p:cNvSpPr>
              <a:spLocks noChangeAspect="1" noChangeShapeType="1"/>
            </p:cNvSpPr>
            <p:nvPr/>
          </p:nvSpPr>
          <p:spPr bwMode="auto">
            <a:xfrm flipH="1" flipV="1">
              <a:off x="52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8" name="Line 11827"/>
            <p:cNvSpPr>
              <a:spLocks noChangeAspect="1" noChangeShapeType="1"/>
            </p:cNvSpPr>
            <p:nvPr/>
          </p:nvSpPr>
          <p:spPr bwMode="auto">
            <a:xfrm flipV="1">
              <a:off x="52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59" name="Oval 11828"/>
            <p:cNvSpPr>
              <a:spLocks noChangeAspect="1" noChangeArrowheads="1"/>
            </p:cNvSpPr>
            <p:nvPr/>
          </p:nvSpPr>
          <p:spPr bwMode="auto">
            <a:xfrm>
              <a:off x="52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0" name="Line 11829"/>
            <p:cNvSpPr>
              <a:spLocks noChangeAspect="1" noChangeShapeType="1"/>
            </p:cNvSpPr>
            <p:nvPr/>
          </p:nvSpPr>
          <p:spPr bwMode="auto">
            <a:xfrm flipH="1" flipV="1">
              <a:off x="52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1" name="Line 11830"/>
            <p:cNvSpPr>
              <a:spLocks noChangeAspect="1" noChangeShapeType="1"/>
            </p:cNvSpPr>
            <p:nvPr/>
          </p:nvSpPr>
          <p:spPr bwMode="auto">
            <a:xfrm>
              <a:off x="52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2" name="Line 11831"/>
            <p:cNvSpPr>
              <a:spLocks noChangeAspect="1" noChangeShapeType="1"/>
            </p:cNvSpPr>
            <p:nvPr/>
          </p:nvSpPr>
          <p:spPr bwMode="auto">
            <a:xfrm flipH="1">
              <a:off x="52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3" name="Oval 11832"/>
            <p:cNvSpPr>
              <a:spLocks noChangeAspect="1" noChangeArrowheads="1"/>
            </p:cNvSpPr>
            <p:nvPr/>
          </p:nvSpPr>
          <p:spPr bwMode="auto">
            <a:xfrm flipH="1" flipV="1">
              <a:off x="52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4" name="Line 11833"/>
            <p:cNvSpPr>
              <a:spLocks noChangeAspect="1" noChangeShapeType="1"/>
            </p:cNvSpPr>
            <p:nvPr/>
          </p:nvSpPr>
          <p:spPr bwMode="auto">
            <a:xfrm>
              <a:off x="52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5" name="Line 11834"/>
            <p:cNvSpPr>
              <a:spLocks noChangeAspect="1" noChangeShapeType="1"/>
            </p:cNvSpPr>
            <p:nvPr/>
          </p:nvSpPr>
          <p:spPr bwMode="auto">
            <a:xfrm flipH="1" flipV="1">
              <a:off x="51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6" name="Line 11835"/>
            <p:cNvSpPr>
              <a:spLocks noChangeAspect="1" noChangeShapeType="1"/>
            </p:cNvSpPr>
            <p:nvPr/>
          </p:nvSpPr>
          <p:spPr bwMode="auto">
            <a:xfrm flipV="1">
              <a:off x="51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7" name="Oval 11836"/>
            <p:cNvSpPr>
              <a:spLocks noChangeAspect="1" noChangeArrowheads="1"/>
            </p:cNvSpPr>
            <p:nvPr/>
          </p:nvSpPr>
          <p:spPr bwMode="auto">
            <a:xfrm>
              <a:off x="51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8" name="Line 11837"/>
            <p:cNvSpPr>
              <a:spLocks noChangeAspect="1" noChangeShapeType="1"/>
            </p:cNvSpPr>
            <p:nvPr/>
          </p:nvSpPr>
          <p:spPr bwMode="auto">
            <a:xfrm flipH="1" flipV="1">
              <a:off x="51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69" name="Line 11838"/>
            <p:cNvSpPr>
              <a:spLocks noChangeAspect="1" noChangeShapeType="1"/>
            </p:cNvSpPr>
            <p:nvPr/>
          </p:nvSpPr>
          <p:spPr bwMode="auto">
            <a:xfrm>
              <a:off x="52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0" name="Line 11839"/>
            <p:cNvSpPr>
              <a:spLocks noChangeAspect="1" noChangeShapeType="1"/>
            </p:cNvSpPr>
            <p:nvPr/>
          </p:nvSpPr>
          <p:spPr bwMode="auto">
            <a:xfrm flipH="1">
              <a:off x="52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1" name="Oval 11840"/>
            <p:cNvSpPr>
              <a:spLocks noChangeAspect="1" noChangeArrowheads="1"/>
            </p:cNvSpPr>
            <p:nvPr/>
          </p:nvSpPr>
          <p:spPr bwMode="auto">
            <a:xfrm flipH="1" flipV="1">
              <a:off x="51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2" name="Line 11841"/>
            <p:cNvSpPr>
              <a:spLocks noChangeAspect="1" noChangeShapeType="1"/>
            </p:cNvSpPr>
            <p:nvPr/>
          </p:nvSpPr>
          <p:spPr bwMode="auto">
            <a:xfrm>
              <a:off x="53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3" name="Line 11842"/>
            <p:cNvSpPr>
              <a:spLocks noChangeAspect="1" noChangeShapeType="1"/>
            </p:cNvSpPr>
            <p:nvPr/>
          </p:nvSpPr>
          <p:spPr bwMode="auto">
            <a:xfrm flipH="1" flipV="1">
              <a:off x="53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4" name="Line 11843"/>
            <p:cNvSpPr>
              <a:spLocks noChangeAspect="1" noChangeShapeType="1"/>
            </p:cNvSpPr>
            <p:nvPr/>
          </p:nvSpPr>
          <p:spPr bwMode="auto">
            <a:xfrm flipV="1">
              <a:off x="53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5" name="Oval 11844"/>
            <p:cNvSpPr>
              <a:spLocks noChangeAspect="1" noChangeArrowheads="1"/>
            </p:cNvSpPr>
            <p:nvPr/>
          </p:nvSpPr>
          <p:spPr bwMode="auto">
            <a:xfrm>
              <a:off x="53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6" name="Line 11845"/>
            <p:cNvSpPr>
              <a:spLocks noChangeAspect="1" noChangeShapeType="1"/>
            </p:cNvSpPr>
            <p:nvPr/>
          </p:nvSpPr>
          <p:spPr bwMode="auto">
            <a:xfrm flipH="1" flipV="1">
              <a:off x="53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7" name="Line 11846"/>
            <p:cNvSpPr>
              <a:spLocks noChangeAspect="1" noChangeShapeType="1"/>
            </p:cNvSpPr>
            <p:nvPr/>
          </p:nvSpPr>
          <p:spPr bwMode="auto">
            <a:xfrm>
              <a:off x="53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8" name="Line 11847"/>
            <p:cNvSpPr>
              <a:spLocks noChangeAspect="1" noChangeShapeType="1"/>
            </p:cNvSpPr>
            <p:nvPr/>
          </p:nvSpPr>
          <p:spPr bwMode="auto">
            <a:xfrm flipH="1">
              <a:off x="53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79" name="Oval 11848"/>
            <p:cNvSpPr>
              <a:spLocks noChangeAspect="1" noChangeArrowheads="1"/>
            </p:cNvSpPr>
            <p:nvPr/>
          </p:nvSpPr>
          <p:spPr bwMode="auto">
            <a:xfrm flipH="1" flipV="1">
              <a:off x="53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0" name="Line 11849"/>
            <p:cNvSpPr>
              <a:spLocks noChangeAspect="1" noChangeShapeType="1"/>
            </p:cNvSpPr>
            <p:nvPr/>
          </p:nvSpPr>
          <p:spPr bwMode="auto">
            <a:xfrm>
              <a:off x="54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1" name="Line 11850"/>
            <p:cNvSpPr>
              <a:spLocks noChangeAspect="1" noChangeShapeType="1"/>
            </p:cNvSpPr>
            <p:nvPr/>
          </p:nvSpPr>
          <p:spPr bwMode="auto">
            <a:xfrm flipH="1" flipV="1">
              <a:off x="53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2" name="Line 11851"/>
            <p:cNvSpPr>
              <a:spLocks noChangeAspect="1" noChangeShapeType="1"/>
            </p:cNvSpPr>
            <p:nvPr/>
          </p:nvSpPr>
          <p:spPr bwMode="auto">
            <a:xfrm flipV="1">
              <a:off x="53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3" name="Oval 11852"/>
            <p:cNvSpPr>
              <a:spLocks noChangeAspect="1" noChangeArrowheads="1"/>
            </p:cNvSpPr>
            <p:nvPr/>
          </p:nvSpPr>
          <p:spPr bwMode="auto">
            <a:xfrm>
              <a:off x="53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4" name="Line 11853"/>
            <p:cNvSpPr>
              <a:spLocks noChangeAspect="1" noChangeShapeType="1"/>
            </p:cNvSpPr>
            <p:nvPr/>
          </p:nvSpPr>
          <p:spPr bwMode="auto">
            <a:xfrm flipH="1" flipV="1">
              <a:off x="53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5" name="Line 11854"/>
            <p:cNvSpPr>
              <a:spLocks noChangeAspect="1" noChangeShapeType="1"/>
            </p:cNvSpPr>
            <p:nvPr/>
          </p:nvSpPr>
          <p:spPr bwMode="auto">
            <a:xfrm>
              <a:off x="54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6" name="Line 11855"/>
            <p:cNvSpPr>
              <a:spLocks noChangeAspect="1" noChangeShapeType="1"/>
            </p:cNvSpPr>
            <p:nvPr/>
          </p:nvSpPr>
          <p:spPr bwMode="auto">
            <a:xfrm flipH="1">
              <a:off x="54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7" name="Oval 11856"/>
            <p:cNvSpPr>
              <a:spLocks noChangeAspect="1" noChangeArrowheads="1"/>
            </p:cNvSpPr>
            <p:nvPr/>
          </p:nvSpPr>
          <p:spPr bwMode="auto">
            <a:xfrm flipH="1" flipV="1">
              <a:off x="53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8" name="Line 11857"/>
            <p:cNvSpPr>
              <a:spLocks noChangeAspect="1" noChangeShapeType="1"/>
            </p:cNvSpPr>
            <p:nvPr/>
          </p:nvSpPr>
          <p:spPr bwMode="auto">
            <a:xfrm>
              <a:off x="54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89" name="Line 11858"/>
            <p:cNvSpPr>
              <a:spLocks noChangeAspect="1" noChangeShapeType="1"/>
            </p:cNvSpPr>
            <p:nvPr/>
          </p:nvSpPr>
          <p:spPr bwMode="auto">
            <a:xfrm flipH="1" flipV="1">
              <a:off x="54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0" name="Line 11859"/>
            <p:cNvSpPr>
              <a:spLocks noChangeAspect="1" noChangeShapeType="1"/>
            </p:cNvSpPr>
            <p:nvPr/>
          </p:nvSpPr>
          <p:spPr bwMode="auto">
            <a:xfrm flipV="1">
              <a:off x="54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1" name="Oval 11860"/>
            <p:cNvSpPr>
              <a:spLocks noChangeAspect="1" noChangeArrowheads="1"/>
            </p:cNvSpPr>
            <p:nvPr/>
          </p:nvSpPr>
          <p:spPr bwMode="auto">
            <a:xfrm>
              <a:off x="54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2" name="Line 11861"/>
            <p:cNvSpPr>
              <a:spLocks noChangeAspect="1" noChangeShapeType="1"/>
            </p:cNvSpPr>
            <p:nvPr/>
          </p:nvSpPr>
          <p:spPr bwMode="auto">
            <a:xfrm flipH="1" flipV="1">
              <a:off x="54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3" name="Line 11862"/>
            <p:cNvSpPr>
              <a:spLocks noChangeAspect="1" noChangeShapeType="1"/>
            </p:cNvSpPr>
            <p:nvPr/>
          </p:nvSpPr>
          <p:spPr bwMode="auto">
            <a:xfrm>
              <a:off x="54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4" name="Line 11863"/>
            <p:cNvSpPr>
              <a:spLocks noChangeAspect="1" noChangeShapeType="1"/>
            </p:cNvSpPr>
            <p:nvPr/>
          </p:nvSpPr>
          <p:spPr bwMode="auto">
            <a:xfrm flipH="1">
              <a:off x="54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95" name="Oval 11864"/>
            <p:cNvSpPr>
              <a:spLocks noChangeAspect="1" noChangeArrowheads="1"/>
            </p:cNvSpPr>
            <p:nvPr/>
          </p:nvSpPr>
          <p:spPr bwMode="auto">
            <a:xfrm flipH="1" flipV="1">
              <a:off x="54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0470" name="Oval 13399"/>
          <p:cNvSpPr>
            <a:spLocks noChangeArrowheads="1"/>
          </p:cNvSpPr>
          <p:nvPr/>
        </p:nvSpPr>
        <p:spPr bwMode="auto">
          <a:xfrm>
            <a:off x="5927725" y="48418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Rsk90</a:t>
            </a:r>
          </a:p>
        </p:txBody>
      </p:sp>
      <p:sp>
        <p:nvSpPr>
          <p:cNvPr id="60471" name="Line 13400"/>
          <p:cNvSpPr>
            <a:spLocks noChangeShapeType="1"/>
          </p:cNvSpPr>
          <p:nvPr/>
        </p:nvSpPr>
        <p:spPr bwMode="auto">
          <a:xfrm flipH="1">
            <a:off x="6416675" y="4649788"/>
            <a:ext cx="241300" cy="1651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2" name="Line 13401"/>
          <p:cNvSpPr>
            <a:spLocks noChangeShapeType="1"/>
          </p:cNvSpPr>
          <p:nvPr/>
        </p:nvSpPr>
        <p:spPr bwMode="auto">
          <a:xfrm flipH="1">
            <a:off x="6032500" y="5130800"/>
            <a:ext cx="1612900" cy="10287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3" name="Oval 13402"/>
          <p:cNvSpPr>
            <a:spLocks noChangeArrowheads="1"/>
          </p:cNvSpPr>
          <p:nvPr/>
        </p:nvSpPr>
        <p:spPr bwMode="auto">
          <a:xfrm>
            <a:off x="4675188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ASK1</a:t>
            </a:r>
          </a:p>
        </p:txBody>
      </p:sp>
      <p:sp>
        <p:nvSpPr>
          <p:cNvPr id="60474" name="Line 13403"/>
          <p:cNvSpPr>
            <a:spLocks noChangeShapeType="1"/>
          </p:cNvSpPr>
          <p:nvPr/>
        </p:nvSpPr>
        <p:spPr bwMode="auto">
          <a:xfrm>
            <a:off x="4941888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5" name="Line 13404"/>
          <p:cNvSpPr>
            <a:spLocks noChangeShapeType="1"/>
          </p:cNvSpPr>
          <p:nvPr/>
        </p:nvSpPr>
        <p:spPr bwMode="auto">
          <a:xfrm>
            <a:off x="3022600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6" name="Oval 13407"/>
          <p:cNvSpPr>
            <a:spLocks noChangeArrowheads="1"/>
          </p:cNvSpPr>
          <p:nvPr/>
        </p:nvSpPr>
        <p:spPr bwMode="auto">
          <a:xfrm>
            <a:off x="5630863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MKK6</a:t>
            </a:r>
          </a:p>
        </p:txBody>
      </p:sp>
      <p:sp>
        <p:nvSpPr>
          <p:cNvPr id="60477" name="Line 13408"/>
          <p:cNvSpPr>
            <a:spLocks noChangeShapeType="1"/>
          </p:cNvSpPr>
          <p:nvPr/>
        </p:nvSpPr>
        <p:spPr bwMode="auto">
          <a:xfrm>
            <a:off x="5900738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8" name="Line 13409"/>
          <p:cNvSpPr>
            <a:spLocks noChangeShapeType="1"/>
          </p:cNvSpPr>
          <p:nvPr/>
        </p:nvSpPr>
        <p:spPr bwMode="auto">
          <a:xfrm flipH="1">
            <a:off x="5568950" y="3990975"/>
            <a:ext cx="228600" cy="3683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79" name="Oval 13410"/>
          <p:cNvSpPr>
            <a:spLocks noChangeArrowheads="1"/>
          </p:cNvSpPr>
          <p:nvPr/>
        </p:nvSpPr>
        <p:spPr bwMode="auto">
          <a:xfrm>
            <a:off x="3724275" y="2058988"/>
            <a:ext cx="547688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Cdc42</a:t>
            </a:r>
          </a:p>
        </p:txBody>
      </p:sp>
      <p:sp>
        <p:nvSpPr>
          <p:cNvPr id="60480" name="Oval 13411"/>
          <p:cNvSpPr>
            <a:spLocks noChangeArrowheads="1"/>
          </p:cNvSpPr>
          <p:nvPr/>
        </p:nvSpPr>
        <p:spPr bwMode="auto">
          <a:xfrm>
            <a:off x="3719513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MKK7</a:t>
            </a:r>
          </a:p>
        </p:txBody>
      </p:sp>
      <p:sp>
        <p:nvSpPr>
          <p:cNvPr id="60481" name="Oval 13412"/>
          <p:cNvSpPr>
            <a:spLocks noChangeArrowheads="1"/>
          </p:cNvSpPr>
          <p:nvPr/>
        </p:nvSpPr>
        <p:spPr bwMode="auto">
          <a:xfrm>
            <a:off x="3719513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MEKK3</a:t>
            </a:r>
          </a:p>
        </p:txBody>
      </p:sp>
      <p:sp>
        <p:nvSpPr>
          <p:cNvPr id="60482" name="Line 13413"/>
          <p:cNvSpPr>
            <a:spLocks noChangeShapeType="1"/>
          </p:cNvSpPr>
          <p:nvPr/>
        </p:nvSpPr>
        <p:spPr bwMode="auto">
          <a:xfrm>
            <a:off x="4014788" y="2389188"/>
            <a:ext cx="0" cy="406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83" name="Line 13414"/>
          <p:cNvSpPr>
            <a:spLocks noChangeShapeType="1"/>
          </p:cNvSpPr>
          <p:nvPr/>
        </p:nvSpPr>
        <p:spPr bwMode="auto">
          <a:xfrm>
            <a:off x="3981450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84" name="Line 13416"/>
          <p:cNvSpPr>
            <a:spLocks noChangeShapeType="1"/>
          </p:cNvSpPr>
          <p:nvPr/>
        </p:nvSpPr>
        <p:spPr bwMode="auto">
          <a:xfrm flipH="1">
            <a:off x="3668713" y="3990975"/>
            <a:ext cx="241300" cy="317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85" name="Oval 13417"/>
          <p:cNvSpPr>
            <a:spLocks noChangeArrowheads="1"/>
          </p:cNvSpPr>
          <p:nvPr/>
        </p:nvSpPr>
        <p:spPr bwMode="auto">
          <a:xfrm>
            <a:off x="6361113" y="1260475"/>
            <a:ext cx="3571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Sos</a:t>
            </a:r>
          </a:p>
        </p:txBody>
      </p:sp>
      <p:grpSp>
        <p:nvGrpSpPr>
          <p:cNvPr id="60486" name="Group 13423"/>
          <p:cNvGrpSpPr>
            <a:grpSpLocks/>
          </p:cNvGrpSpPr>
          <p:nvPr/>
        </p:nvGrpSpPr>
        <p:grpSpPr bwMode="auto">
          <a:xfrm flipH="1">
            <a:off x="3757613" y="1068388"/>
            <a:ext cx="1003300" cy="452437"/>
            <a:chOff x="3911" y="801"/>
            <a:chExt cx="632" cy="285"/>
          </a:xfrm>
        </p:grpSpPr>
        <p:grpSp>
          <p:nvGrpSpPr>
            <p:cNvPr id="60515" name="Group 13418"/>
            <p:cNvGrpSpPr>
              <a:grpSpLocks/>
            </p:cNvGrpSpPr>
            <p:nvPr/>
          </p:nvGrpSpPr>
          <p:grpSpPr bwMode="auto">
            <a:xfrm flipH="1">
              <a:off x="4310" y="801"/>
              <a:ext cx="233" cy="285"/>
              <a:chOff x="4669" y="944"/>
              <a:chExt cx="345" cy="285"/>
            </a:xfrm>
          </p:grpSpPr>
          <p:sp>
            <p:nvSpPr>
              <p:cNvPr id="60518" name="Freeform 13419"/>
              <p:cNvSpPr>
                <a:spLocks/>
              </p:cNvSpPr>
              <p:nvPr/>
            </p:nvSpPr>
            <p:spPr bwMode="auto">
              <a:xfrm>
                <a:off x="4831" y="944"/>
                <a:ext cx="34" cy="144"/>
              </a:xfrm>
              <a:custGeom>
                <a:avLst/>
                <a:gdLst>
                  <a:gd name="T0" fmla="*/ 9 w 34"/>
                  <a:gd name="T1" fmla="*/ 0 h 144"/>
                  <a:gd name="T2" fmla="*/ 33 w 34"/>
                  <a:gd name="T3" fmla="*/ 48 h 144"/>
                  <a:gd name="T4" fmla="*/ 1 w 34"/>
                  <a:gd name="T5" fmla="*/ 104 h 144"/>
                  <a:gd name="T6" fmla="*/ 25 w 34"/>
                  <a:gd name="T7" fmla="*/ 144 h 1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144"/>
                  <a:gd name="T14" fmla="*/ 34 w 34"/>
                  <a:gd name="T15" fmla="*/ 144 h 1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144">
                    <a:moveTo>
                      <a:pt x="9" y="0"/>
                    </a:moveTo>
                    <a:cubicBezTo>
                      <a:pt x="21" y="15"/>
                      <a:pt x="34" y="31"/>
                      <a:pt x="33" y="48"/>
                    </a:cubicBezTo>
                    <a:cubicBezTo>
                      <a:pt x="32" y="65"/>
                      <a:pt x="2" y="88"/>
                      <a:pt x="1" y="104"/>
                    </a:cubicBezTo>
                    <a:cubicBezTo>
                      <a:pt x="0" y="120"/>
                      <a:pt x="21" y="136"/>
                      <a:pt x="25" y="144"/>
                    </a:cubicBezTo>
                  </a:path>
                </a:pathLst>
              </a:cu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0519" name="Oval 13420"/>
              <p:cNvSpPr>
                <a:spLocks noChangeArrowheads="1"/>
              </p:cNvSpPr>
              <p:nvPr/>
            </p:nvSpPr>
            <p:spPr bwMode="auto">
              <a:xfrm>
                <a:off x="4669" y="1056"/>
                <a:ext cx="345" cy="173"/>
              </a:xfrm>
              <a:prstGeom prst="ellipse">
                <a:avLst/>
              </a:prstGeom>
              <a:gradFill rotWithShape="1">
                <a:gsLst>
                  <a:gs pos="0">
                    <a:srgbClr val="83633D"/>
                  </a:gs>
                  <a:gs pos="5000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r>
                  <a:rPr lang="en-US" sz="1000" smtClean="0">
                    <a:ea typeface="ＭＳ Ｐゴシック" charset="0"/>
                    <a:cs typeface="ＭＳ Ｐゴシック" charset="0"/>
                  </a:rPr>
                  <a:t>Ras</a:t>
                </a:r>
              </a:p>
            </p:txBody>
          </p:sp>
        </p:grpSp>
        <p:sp>
          <p:nvSpPr>
            <p:cNvPr id="60516" name="Oval 13421"/>
            <p:cNvSpPr>
              <a:spLocks noChangeArrowheads="1"/>
            </p:cNvSpPr>
            <p:nvPr/>
          </p:nvSpPr>
          <p:spPr bwMode="auto">
            <a:xfrm flipH="1">
              <a:off x="3911" y="898"/>
              <a:ext cx="22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Grb</a:t>
              </a:r>
            </a:p>
          </p:txBody>
        </p:sp>
        <p:sp>
          <p:nvSpPr>
            <p:cNvPr id="60517" name="Oval 13422"/>
            <p:cNvSpPr>
              <a:spLocks noChangeArrowheads="1"/>
            </p:cNvSpPr>
            <p:nvPr/>
          </p:nvSpPr>
          <p:spPr bwMode="auto">
            <a:xfrm flipH="1">
              <a:off x="4120" y="907"/>
              <a:ext cx="22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Sos</a:t>
              </a:r>
            </a:p>
          </p:txBody>
        </p:sp>
      </p:grpSp>
      <p:sp>
        <p:nvSpPr>
          <p:cNvPr id="60487" name="Line 13424"/>
          <p:cNvSpPr>
            <a:spLocks noChangeShapeType="1"/>
          </p:cNvSpPr>
          <p:nvPr/>
        </p:nvSpPr>
        <p:spPr bwMode="auto">
          <a:xfrm>
            <a:off x="3976688" y="16017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88" name="Line 13425"/>
          <p:cNvSpPr>
            <a:spLocks noChangeShapeType="1"/>
          </p:cNvSpPr>
          <p:nvPr/>
        </p:nvSpPr>
        <p:spPr bwMode="auto">
          <a:xfrm flipH="1">
            <a:off x="3365500" y="1384300"/>
            <a:ext cx="317500" cy="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89" name="Text Box 13426"/>
          <p:cNvSpPr txBox="1">
            <a:spLocks noChangeArrowheads="1"/>
          </p:cNvSpPr>
          <p:nvPr/>
        </p:nvSpPr>
        <p:spPr bwMode="auto">
          <a:xfrm>
            <a:off x="1474788" y="1341438"/>
            <a:ext cx="1095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 smtClean="0"/>
              <a:t>Shear stress</a:t>
            </a:r>
          </a:p>
          <a:p>
            <a:pPr eaLnBrk="1" hangingPunct="1"/>
            <a:r>
              <a:rPr lang="en-US" sz="1200" smtClean="0"/>
              <a:t>H</a:t>
            </a:r>
            <a:r>
              <a:rPr lang="en-US" sz="1200" baseline="-25000" smtClean="0"/>
              <a:t>2</a:t>
            </a:r>
            <a:r>
              <a:rPr lang="en-US" sz="1200" smtClean="0"/>
              <a:t>O</a:t>
            </a:r>
            <a:r>
              <a:rPr lang="en-US" sz="1200" baseline="-25000" smtClean="0"/>
              <a:t>2</a:t>
            </a:r>
          </a:p>
        </p:txBody>
      </p:sp>
      <p:sp>
        <p:nvSpPr>
          <p:cNvPr id="60490" name="Line 13427"/>
          <p:cNvSpPr>
            <a:spLocks noChangeShapeType="1"/>
          </p:cNvSpPr>
          <p:nvPr/>
        </p:nvSpPr>
        <p:spPr bwMode="auto">
          <a:xfrm>
            <a:off x="2082800" y="1955800"/>
            <a:ext cx="0" cy="825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1" name="Oval 13428"/>
          <p:cNvSpPr>
            <a:spLocks noChangeArrowheads="1"/>
          </p:cNvSpPr>
          <p:nvPr/>
        </p:nvSpPr>
        <p:spPr bwMode="auto">
          <a:xfrm>
            <a:off x="3273425" y="23653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MLK1</a:t>
            </a:r>
          </a:p>
        </p:txBody>
      </p:sp>
      <p:sp>
        <p:nvSpPr>
          <p:cNvPr id="60492" name="Line 13429"/>
          <p:cNvSpPr>
            <a:spLocks noChangeShapeType="1"/>
          </p:cNvSpPr>
          <p:nvPr/>
        </p:nvSpPr>
        <p:spPr bwMode="auto">
          <a:xfrm flipH="1">
            <a:off x="4229100" y="3136900"/>
            <a:ext cx="469900" cy="4572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3" name="Line 13430"/>
          <p:cNvSpPr>
            <a:spLocks noChangeShapeType="1"/>
          </p:cNvSpPr>
          <p:nvPr/>
        </p:nvSpPr>
        <p:spPr bwMode="auto">
          <a:xfrm>
            <a:off x="5207000" y="3136900"/>
            <a:ext cx="406400" cy="4318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4" name="Text Box 13431"/>
          <p:cNvSpPr txBox="1">
            <a:spLocks noChangeArrowheads="1"/>
          </p:cNvSpPr>
          <p:nvPr/>
        </p:nvSpPr>
        <p:spPr bwMode="auto">
          <a:xfrm>
            <a:off x="4379913" y="1570038"/>
            <a:ext cx="11541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 smtClean="0"/>
              <a:t>Oxidative</a:t>
            </a:r>
            <a:br>
              <a:rPr lang="en-US" sz="1200" smtClean="0"/>
            </a:br>
            <a:r>
              <a:rPr lang="en-US" sz="1200" smtClean="0"/>
              <a:t>stress</a:t>
            </a:r>
            <a:br>
              <a:rPr lang="en-US" sz="1200" smtClean="0"/>
            </a:br>
            <a:r>
              <a:rPr lang="en-US" sz="1200" smtClean="0"/>
              <a:t>Heavy metals</a:t>
            </a:r>
          </a:p>
        </p:txBody>
      </p:sp>
      <p:sp>
        <p:nvSpPr>
          <p:cNvPr id="60495" name="Line 13432"/>
          <p:cNvSpPr>
            <a:spLocks noChangeShapeType="1"/>
          </p:cNvSpPr>
          <p:nvPr/>
        </p:nvSpPr>
        <p:spPr bwMode="auto">
          <a:xfrm>
            <a:off x="4953000" y="2222500"/>
            <a:ext cx="0" cy="5842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6" name="Line 13433"/>
          <p:cNvSpPr>
            <a:spLocks noChangeShapeType="1"/>
          </p:cNvSpPr>
          <p:nvPr/>
        </p:nvSpPr>
        <p:spPr bwMode="auto">
          <a:xfrm flipH="1">
            <a:off x="3213100" y="2641600"/>
            <a:ext cx="139700" cy="215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7" name="Line 13434"/>
          <p:cNvSpPr>
            <a:spLocks noChangeShapeType="1"/>
          </p:cNvSpPr>
          <p:nvPr/>
        </p:nvSpPr>
        <p:spPr bwMode="auto">
          <a:xfrm>
            <a:off x="3708400" y="2654300"/>
            <a:ext cx="165100" cy="215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498" name="Oval 13435"/>
          <p:cNvSpPr>
            <a:spLocks noChangeArrowheads="1"/>
          </p:cNvSpPr>
          <p:nvPr/>
        </p:nvSpPr>
        <p:spPr bwMode="auto">
          <a:xfrm>
            <a:off x="2284413" y="3090863"/>
            <a:ext cx="547687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MUK</a:t>
            </a:r>
          </a:p>
        </p:txBody>
      </p:sp>
      <p:sp>
        <p:nvSpPr>
          <p:cNvPr id="60499" name="Line 13436"/>
          <p:cNvSpPr>
            <a:spLocks noChangeShapeType="1"/>
          </p:cNvSpPr>
          <p:nvPr/>
        </p:nvSpPr>
        <p:spPr bwMode="auto">
          <a:xfrm>
            <a:off x="2679700" y="3390900"/>
            <a:ext cx="152400" cy="2286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0" name="Oval 13437"/>
          <p:cNvSpPr>
            <a:spLocks noChangeArrowheads="1"/>
          </p:cNvSpPr>
          <p:nvPr/>
        </p:nvSpPr>
        <p:spPr bwMode="auto">
          <a:xfrm>
            <a:off x="7045325" y="30638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Tpl2</a:t>
            </a:r>
          </a:p>
        </p:txBody>
      </p:sp>
      <p:sp>
        <p:nvSpPr>
          <p:cNvPr id="60501" name="Oval 13438"/>
          <p:cNvSpPr>
            <a:spLocks noChangeArrowheads="1"/>
          </p:cNvSpPr>
          <p:nvPr/>
        </p:nvSpPr>
        <p:spPr bwMode="auto">
          <a:xfrm>
            <a:off x="6105525" y="30638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Mos</a:t>
            </a:r>
          </a:p>
        </p:txBody>
      </p:sp>
      <p:sp>
        <p:nvSpPr>
          <p:cNvPr id="60502" name="Line 13439"/>
          <p:cNvSpPr>
            <a:spLocks noChangeShapeType="1"/>
          </p:cNvSpPr>
          <p:nvPr/>
        </p:nvSpPr>
        <p:spPr bwMode="auto">
          <a:xfrm flipH="1">
            <a:off x="7073900" y="3365500"/>
            <a:ext cx="152400" cy="215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3" name="Line 13440"/>
          <p:cNvSpPr>
            <a:spLocks noChangeShapeType="1"/>
          </p:cNvSpPr>
          <p:nvPr/>
        </p:nvSpPr>
        <p:spPr bwMode="auto">
          <a:xfrm>
            <a:off x="6540500" y="3340100"/>
            <a:ext cx="127000" cy="2413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4" name="Oval 13441"/>
          <p:cNvSpPr>
            <a:spLocks noChangeArrowheads="1"/>
          </p:cNvSpPr>
          <p:nvPr/>
        </p:nvSpPr>
        <p:spPr bwMode="auto">
          <a:xfrm>
            <a:off x="6918325" y="20859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PKC</a:t>
            </a:r>
          </a:p>
        </p:txBody>
      </p:sp>
      <p:sp>
        <p:nvSpPr>
          <p:cNvPr id="60505" name="Oval 13442"/>
          <p:cNvSpPr>
            <a:spLocks noChangeArrowheads="1"/>
          </p:cNvSpPr>
          <p:nvPr/>
        </p:nvSpPr>
        <p:spPr bwMode="auto">
          <a:xfrm>
            <a:off x="6232525" y="20859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Src</a:t>
            </a:r>
          </a:p>
        </p:txBody>
      </p:sp>
      <p:sp>
        <p:nvSpPr>
          <p:cNvPr id="60506" name="Line 13443"/>
          <p:cNvSpPr>
            <a:spLocks noChangeShapeType="1"/>
          </p:cNvSpPr>
          <p:nvPr/>
        </p:nvSpPr>
        <p:spPr bwMode="auto">
          <a:xfrm>
            <a:off x="6553200" y="2413000"/>
            <a:ext cx="13970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7" name="Line 13444"/>
          <p:cNvSpPr>
            <a:spLocks noChangeShapeType="1"/>
          </p:cNvSpPr>
          <p:nvPr/>
        </p:nvSpPr>
        <p:spPr bwMode="auto">
          <a:xfrm flipH="1">
            <a:off x="6959600" y="2400300"/>
            <a:ext cx="13970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8" name="Line 13445"/>
          <p:cNvSpPr>
            <a:spLocks noChangeShapeType="1"/>
          </p:cNvSpPr>
          <p:nvPr/>
        </p:nvSpPr>
        <p:spPr bwMode="auto">
          <a:xfrm flipH="1">
            <a:off x="7454900" y="1892300"/>
            <a:ext cx="228600" cy="190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09" name="Oval 13446"/>
          <p:cNvSpPr>
            <a:spLocks noChangeArrowheads="1"/>
          </p:cNvSpPr>
          <p:nvPr/>
        </p:nvSpPr>
        <p:spPr bwMode="auto">
          <a:xfrm>
            <a:off x="5180013" y="2354263"/>
            <a:ext cx="547687" cy="274637"/>
          </a:xfrm>
          <a:prstGeom prst="ellipse">
            <a:avLst/>
          </a:prstGeom>
          <a:gradFill rotWithShape="1">
            <a:gsLst>
              <a:gs pos="0">
                <a:srgbClr val="800000"/>
              </a:gs>
              <a:gs pos="50000">
                <a:srgbClr val="FFBE7D"/>
              </a:gs>
              <a:gs pos="100000">
                <a:srgbClr val="8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MLK3</a:t>
            </a:r>
          </a:p>
        </p:txBody>
      </p:sp>
      <p:sp>
        <p:nvSpPr>
          <p:cNvPr id="60510" name="Line 13447"/>
          <p:cNvSpPr>
            <a:spLocks noChangeShapeType="1"/>
          </p:cNvSpPr>
          <p:nvPr/>
        </p:nvSpPr>
        <p:spPr bwMode="auto">
          <a:xfrm flipH="1">
            <a:off x="5106988" y="2630488"/>
            <a:ext cx="139700" cy="215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11" name="Line 13448"/>
          <p:cNvSpPr>
            <a:spLocks noChangeShapeType="1"/>
          </p:cNvSpPr>
          <p:nvPr/>
        </p:nvSpPr>
        <p:spPr bwMode="auto">
          <a:xfrm>
            <a:off x="5602288" y="2643188"/>
            <a:ext cx="165100" cy="215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12" name="Line 13450"/>
          <p:cNvSpPr>
            <a:spLocks noChangeShapeType="1"/>
          </p:cNvSpPr>
          <p:nvPr/>
        </p:nvSpPr>
        <p:spPr bwMode="auto">
          <a:xfrm>
            <a:off x="1193800" y="1511300"/>
            <a:ext cx="647700" cy="12827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0513" name="Line 13451"/>
          <p:cNvSpPr>
            <a:spLocks noChangeShapeType="1"/>
          </p:cNvSpPr>
          <p:nvPr/>
        </p:nvSpPr>
        <p:spPr bwMode="auto">
          <a:xfrm>
            <a:off x="3263900" y="3149600"/>
            <a:ext cx="469900" cy="444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pic>
        <p:nvPicPr>
          <p:cNvPr id="1293" name="Picture 129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8899210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11866"/>
          <p:cNvSpPr txBox="1">
            <a:spLocks noChangeArrowheads="1"/>
          </p:cNvSpPr>
          <p:nvPr/>
        </p:nvSpPr>
        <p:spPr bwMode="auto">
          <a:xfrm>
            <a:off x="255588" y="2868613"/>
            <a:ext cx="8937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MAP3K</a:t>
            </a:r>
          </a:p>
        </p:txBody>
      </p:sp>
      <p:sp>
        <p:nvSpPr>
          <p:cNvPr id="62467" name="Text Box 11867"/>
          <p:cNvSpPr txBox="1">
            <a:spLocks noChangeArrowheads="1"/>
          </p:cNvSpPr>
          <p:nvPr/>
        </p:nvSpPr>
        <p:spPr bwMode="auto">
          <a:xfrm>
            <a:off x="255588" y="3632200"/>
            <a:ext cx="927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MAPKK</a:t>
            </a:r>
          </a:p>
        </p:txBody>
      </p:sp>
      <p:sp>
        <p:nvSpPr>
          <p:cNvPr id="62468" name="Text Box 11868"/>
          <p:cNvSpPr txBox="1">
            <a:spLocks noChangeArrowheads="1"/>
          </p:cNvSpPr>
          <p:nvPr/>
        </p:nvSpPr>
        <p:spPr bwMode="auto">
          <a:xfrm>
            <a:off x="255588" y="4395788"/>
            <a:ext cx="781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</a:t>
            </a:r>
          </a:p>
        </p:txBody>
      </p:sp>
      <p:grpSp>
        <p:nvGrpSpPr>
          <p:cNvPr id="62469" name="Group 13213"/>
          <p:cNvGrpSpPr>
            <a:grpSpLocks/>
          </p:cNvGrpSpPr>
          <p:nvPr/>
        </p:nvGrpSpPr>
        <p:grpSpPr bwMode="auto">
          <a:xfrm rot="1108879">
            <a:off x="2744788" y="5045075"/>
            <a:ext cx="4191000" cy="2370138"/>
            <a:chOff x="2729" y="1058"/>
            <a:chExt cx="2640" cy="1493"/>
          </a:xfrm>
        </p:grpSpPr>
        <p:grpSp>
          <p:nvGrpSpPr>
            <p:cNvPr id="63137" name="Group 11870"/>
            <p:cNvGrpSpPr>
              <a:grpSpLocks/>
            </p:cNvGrpSpPr>
            <p:nvPr/>
          </p:nvGrpSpPr>
          <p:grpSpPr bwMode="auto">
            <a:xfrm>
              <a:off x="3717" y="1058"/>
              <a:ext cx="855" cy="255"/>
              <a:chOff x="2139" y="797"/>
              <a:chExt cx="855" cy="255"/>
            </a:xfrm>
          </p:grpSpPr>
          <p:grpSp>
            <p:nvGrpSpPr>
              <p:cNvPr id="143409" name="Group 11871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3531" name="Group 1187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537" name="Line 11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8" name="Line 11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9" name="Line 1187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40" name="Oval 118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532" name="Group 1187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533" name="Line 118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4" name="Line 118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5" name="Line 118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6" name="Oval 118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0" name="Group 11882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3521" name="Group 1188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527" name="Line 11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8" name="Line 118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9" name="Line 1188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30" name="Oval 11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522" name="Group 1188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523" name="Line 11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4" name="Line 118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5" name="Line 118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6" name="Oval 118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1" name="Group 11893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3511" name="Group 1189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517" name="Line 118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8" name="Line 11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9" name="Line 1189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20" name="Oval 118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512" name="Group 1189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513" name="Line 119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4" name="Line 119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5" name="Line 1190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6" name="Oval 119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2" name="Group 11904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3501" name="Group 119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507" name="Line 11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8" name="Line 11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9" name="Line 119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10" name="Oval 119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502" name="Group 119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503" name="Line 119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4" name="Line 119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5" name="Line 119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6" name="Oval 119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3" name="Group 11915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143491" name="Group 119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97" name="Line 119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8" name="Line 119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9" name="Line 119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500" name="Oval 11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92" name="Group 119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93" name="Line 119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4" name="Line 119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5" name="Line 119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6" name="Oval 11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4" name="Group 11926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143481" name="Group 119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87" name="Line 119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8" name="Line 119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9" name="Line 119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90" name="Oval 119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82" name="Group 119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83" name="Line 119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4" name="Line 11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5" name="Line 119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6" name="Oval 11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5" name="Group 11937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143471" name="Group 119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77" name="Line 119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8" name="Line 119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9" name="Line 119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80" name="Oval 11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72" name="Group 119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73" name="Line 119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4" name="Line 11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5" name="Line 119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6" name="Oval 119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6" name="Group 11948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143461" name="Group 119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67" name="Line 119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8" name="Line 119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9" name="Line 119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70" name="Oval 11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62" name="Group 119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63" name="Line 119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4" name="Line 119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5" name="Line 119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6" name="Oval 119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7" name="Group 11959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143451" name="Group 119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57" name="Line 119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8" name="Line 119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9" name="Line 119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60" name="Oval 119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52" name="Group 119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53" name="Line 11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4" name="Line 119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5" name="Line 119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6" name="Oval 119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8" name="Group 11970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143441" name="Group 119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47" name="Line 119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8" name="Line 119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9" name="Line 119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50" name="Oval 119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42" name="Group 119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43" name="Line 119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4" name="Line 119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5" name="Line 119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6" name="Oval 119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19" name="Group 11981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143431" name="Group 119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37" name="Line 119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8" name="Line 119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9" name="Line 119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40" name="Oval 119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32" name="Group 119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33" name="Line 11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4" name="Line 119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5" name="Line 119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6" name="Oval 119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3420" name="Group 11992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143421" name="Group 119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27" name="Line 119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28" name="Line 11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29" name="Line 119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30" name="Oval 119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22" name="Group 119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23" name="Line 119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24" name="Line 120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25" name="Line 120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26" name="Oval 120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3138" name="Group 12003"/>
            <p:cNvGrpSpPr>
              <a:grpSpLocks/>
            </p:cNvGrpSpPr>
            <p:nvPr/>
          </p:nvGrpSpPr>
          <p:grpSpPr bwMode="auto">
            <a:xfrm rot="2141626">
              <a:off x="4514" y="1311"/>
              <a:ext cx="855" cy="255"/>
              <a:chOff x="2139" y="797"/>
              <a:chExt cx="855" cy="255"/>
            </a:xfrm>
          </p:grpSpPr>
          <p:grpSp>
            <p:nvGrpSpPr>
              <p:cNvPr id="63405" name="Group 12004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3399" name="Group 120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405" name="Line 120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6" name="Line 120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7" name="Line 120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8" name="Oval 120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400" name="Group 120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401" name="Line 120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2" name="Line 12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3" name="Line 120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404" name="Oval 12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06" name="Group 12015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3389" name="Group 120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395" name="Line 120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6" name="Line 120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7" name="Line 120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8" name="Oval 12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390" name="Group 120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391" name="Line 120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2" name="Line 120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3" name="Line 120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94" name="Oval 120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07" name="Group 12026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3379" name="Group 120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385" name="Line 120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6" name="Line 120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7" name="Line 120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8" name="Oval 12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380" name="Group 120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381" name="Line 120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2" name="Line 120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3" name="Line 120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84" name="Oval 120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08" name="Group 12037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3369" name="Group 120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375" name="Line 120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6" name="Line 120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7" name="Line 120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8" name="Oval 120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370" name="Group 120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371" name="Line 12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2" name="Line 120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3" name="Line 120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74" name="Oval 12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09" name="Group 12048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3487" name="Group 120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3365" name="Line 120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6" name="Line 12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7" name="Line 120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8" name="Oval 120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3360" name="Group 120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3361" name="Line 120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2" name="Line 120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3" name="Line 120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3364" name="Oval 120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0" name="Group 12059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3477" name="Group 120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83" name="Line 12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4" name="Line 120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5" name="Line 120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6" name="Oval 12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78" name="Group 120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79" name="Line 120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0" name="Line 120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1" name="Line 120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82" name="Oval 120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1" name="Group 12070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3467" name="Group 12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73" name="Line 12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4" name="Line 12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5" name="Line 12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6" name="Oval 12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68" name="Group 12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69" name="Line 12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0" name="Line 12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1" name="Line 12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72" name="Oval 12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2" name="Group 12081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3457" name="Group 12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63" name="Line 12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4" name="Line 12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5" name="Line 12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6" name="Oval 12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58" name="Group 12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59" name="Line 12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0" name="Line 12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1" name="Line 12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62" name="Oval 12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3" name="Group 12092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3447" name="Group 12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53" name="Line 12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4" name="Line 12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5" name="Line 12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6" name="Oval 12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48" name="Group 12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49" name="Line 12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0" name="Line 12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1" name="Line 12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52" name="Oval 12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4" name="Group 12103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3437" name="Group 12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43" name="Line 12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4" name="Line 12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5" name="Line 12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6" name="Oval 12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38" name="Group 12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39" name="Line 12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0" name="Line 12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1" name="Line 12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42" name="Oval 12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5" name="Group 12114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3427" name="Group 12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33" name="Line 12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4" name="Line 12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5" name="Line 12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6" name="Oval 12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28" name="Group 12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29" name="Line 12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0" name="Line 12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1" name="Line 12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32" name="Oval 12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416" name="Group 12125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3417" name="Group 12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23" name="Line 12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4" name="Line 12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5" name="Line 12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6" name="Oval 12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418" name="Group 12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419" name="Line 12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0" name="Line 12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1" name="Line 12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22" name="Oval 12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3139" name="Group 12136"/>
            <p:cNvGrpSpPr>
              <a:grpSpLocks/>
            </p:cNvGrpSpPr>
            <p:nvPr/>
          </p:nvGrpSpPr>
          <p:grpSpPr bwMode="auto">
            <a:xfrm rot="-2153797">
              <a:off x="2922" y="1319"/>
              <a:ext cx="855" cy="255"/>
              <a:chOff x="2139" y="797"/>
              <a:chExt cx="855" cy="255"/>
            </a:xfrm>
          </p:grpSpPr>
          <p:grpSp>
            <p:nvGrpSpPr>
              <p:cNvPr id="63273" name="Group 12137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3395" name="Group 121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401" name="Line 12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02" name="Line 121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03" name="Line 121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04" name="Oval 12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96" name="Group 121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97" name="Line 121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8" name="Line 12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9" name="Line 121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400" name="Oval 121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4" name="Group 12148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3385" name="Group 121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91" name="Line 121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2" name="Line 121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3" name="Line 121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4" name="Oval 12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86" name="Group 121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87" name="Line 121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8" name="Line 121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9" name="Line 121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90" name="Oval 12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5" name="Group 12159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3375" name="Group 121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81" name="Line 121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2" name="Line 121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3" name="Line 121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4" name="Oval 12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76" name="Group 121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77" name="Line 121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8" name="Line 12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9" name="Line 121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80" name="Oval 121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6" name="Group 12170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3365" name="Group 121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71" name="Line 121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2" name="Line 121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3" name="Line 121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4" name="Oval 12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66" name="Group 121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67" name="Line 12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8" name="Line 121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9" name="Line 121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70" name="Oval 121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7" name="Group 12181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3355" name="Group 121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61" name="Line 121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2" name="Line 12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3" name="Line 121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4" name="Oval 12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56" name="Group 121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57" name="Line 121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8" name="Line 121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9" name="Line 121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60" name="Oval 121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8" name="Group 12192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3345" name="Group 121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51" name="Line 121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2" name="Line 121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3" name="Line 121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4" name="Oval 12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46" name="Group 121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47" name="Line 12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8" name="Line 122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9" name="Line 12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50" name="Oval 122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79" name="Group 12203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3335" name="Group 122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41" name="Line 122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2" name="Line 12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3" name="Line 122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4" name="Oval 122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36" name="Group 122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37" name="Line 122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8" name="Line 122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9" name="Line 122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40" name="Oval 122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80" name="Group 12214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3325" name="Group 122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31" name="Line 12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2" name="Line 122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3" name="Line 122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4" name="Oval 12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26" name="Group 122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27" name="Line 12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8" name="Line 122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9" name="Line 122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30" name="Oval 122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81" name="Group 12225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3315" name="Group 122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21" name="Line 122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2" name="Line 12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3" name="Line 122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4" name="Oval 12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16" name="Group 122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17" name="Line 122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8" name="Line 122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9" name="Line 122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20" name="Oval 12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82" name="Group 12236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3305" name="Group 122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11" name="Line 122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2" name="Line 122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3" name="Line 122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4" name="Oval 12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306" name="Group 122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307" name="Line 122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8" name="Line 12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9" name="Line 122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10" name="Oval 122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83" name="Group 12247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3295" name="Group 122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301" name="Line 122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2" name="Line 122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3" name="Line 122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4" name="Oval 12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96" name="Group 122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97" name="Line 122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8" name="Line 122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9" name="Line 122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300" name="Oval 122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284" name="Group 12258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3285" name="Group 122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91" name="Line 122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2" name="Line 122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3" name="Line 122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4" name="Oval 12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86" name="Group 122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87" name="Line 12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88" name="Line 122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89" name="Line 122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90" name="Oval 122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3140" name="Group 13069"/>
            <p:cNvGrpSpPr>
              <a:grpSpLocks/>
            </p:cNvGrpSpPr>
            <p:nvPr/>
          </p:nvGrpSpPr>
          <p:grpSpPr bwMode="auto">
            <a:xfrm rot="-4297083">
              <a:off x="2429" y="1996"/>
              <a:ext cx="855" cy="255"/>
              <a:chOff x="2139" y="797"/>
              <a:chExt cx="855" cy="255"/>
            </a:xfrm>
          </p:grpSpPr>
          <p:grpSp>
            <p:nvGrpSpPr>
              <p:cNvPr id="63141" name="Group 13070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3263" name="Group 13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69" name="Line 13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70" name="Line 13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71" name="Line 13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72" name="Oval 13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64" name="Group 13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65" name="Line 13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6" name="Line 13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7" name="Line 13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8" name="Oval 13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2" name="Group 13081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3253" name="Group 13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59" name="Line 13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0" name="Line 13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1" name="Line 13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62" name="Oval 13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54" name="Group 13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55" name="Line 13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6" name="Line 13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7" name="Line 13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8" name="Oval 13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3" name="Group 13092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3243" name="Group 13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49" name="Line 13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0" name="Line 13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1" name="Line 13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52" name="Oval 13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44" name="Group 13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45" name="Line 13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6" name="Line 13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7" name="Line 13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8" name="Oval 13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4" name="Group 13103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3233" name="Group 13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39" name="Line 13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0" name="Line 13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1" name="Line 13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42" name="Oval 13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34" name="Group 13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35" name="Line 13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6" name="Line 13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7" name="Line 13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8" name="Oval 13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5" name="Group 13114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3223" name="Group 13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29" name="Line 13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0" name="Line 13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1" name="Line 13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32" name="Oval 13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24" name="Group 13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25" name="Line 13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6" name="Line 13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7" name="Line 13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8" name="Oval 13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6" name="Group 13125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3213" name="Group 13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19" name="Line 13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0" name="Line 13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1" name="Line 13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22" name="Oval 1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14" name="Group 13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15" name="Line 13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6" name="Line 13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7" name="Line 13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8" name="Oval 13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7" name="Group 13136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3203" name="Group 131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209" name="Line 13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0" name="Line 131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1" name="Line 131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12" name="Oval 1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204" name="Group 131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205" name="Line 13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6" name="Line 131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7" name="Line 131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8" name="Oval 13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8" name="Group 13147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3193" name="Group 131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199" name="Line 131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0" name="Line 13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1" name="Line 131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202" name="Oval 131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194" name="Group 131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195" name="Line 131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6" name="Line 131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7" name="Line 131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8" name="Oval 13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49" name="Group 13158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3183" name="Group 131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189" name="Line 13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0" name="Line 131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1" name="Line 131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92" name="Oval 13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184" name="Group 131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185" name="Line 131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6" name="Line 13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7" name="Line 131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8" name="Oval 131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50" name="Group 13169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3173" name="Group 1317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179" name="Line 131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0" name="Line 131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1" name="Line 1317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82" name="Oval 1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174" name="Group 1317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175" name="Line 131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6" name="Line 131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7" name="Line 1317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8" name="Oval 13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51" name="Group 13180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3163" name="Group 1318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169" name="Line 131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0" name="Line 131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1" name="Line 1318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72" name="Oval 13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164" name="Group 1318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165" name="Line 131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6" name="Line 13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7" name="Line 1318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8" name="Oval 131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3152" name="Group 13191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3153" name="Group 1319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3159" name="Line 131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0" name="Line 131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1" name="Line 1319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62" name="Oval 1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3154" name="Group 1319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3155" name="Line 131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56" name="Line 131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57" name="Line 1320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3158" name="Oval 132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grpSp>
        <p:nvGrpSpPr>
          <p:cNvPr id="62470" name="Group 13214"/>
          <p:cNvGrpSpPr>
            <a:grpSpLocks/>
          </p:cNvGrpSpPr>
          <p:nvPr/>
        </p:nvGrpSpPr>
        <p:grpSpPr bwMode="auto">
          <a:xfrm>
            <a:off x="3686175" y="6297613"/>
            <a:ext cx="1846263" cy="211137"/>
            <a:chOff x="362" y="1511"/>
            <a:chExt cx="1163" cy="133"/>
          </a:xfrm>
        </p:grpSpPr>
        <p:sp>
          <p:nvSpPr>
            <p:cNvPr id="63063" name="Freeform 13215"/>
            <p:cNvSpPr>
              <a:spLocks noChangeAspect="1"/>
            </p:cNvSpPr>
            <p:nvPr/>
          </p:nvSpPr>
          <p:spPr bwMode="auto">
            <a:xfrm>
              <a:off x="36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4" name="AutoShape 13216"/>
            <p:cNvSpPr>
              <a:spLocks noChangeAspect="1" noChangeArrowheads="1"/>
            </p:cNvSpPr>
            <p:nvPr/>
          </p:nvSpPr>
          <p:spPr bwMode="auto">
            <a:xfrm>
              <a:off x="606" y="1618"/>
              <a:ext cx="10" cy="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5" name="Freeform 13217"/>
            <p:cNvSpPr>
              <a:spLocks noChangeAspect="1"/>
            </p:cNvSpPr>
            <p:nvPr/>
          </p:nvSpPr>
          <p:spPr bwMode="auto">
            <a:xfrm>
              <a:off x="557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6" name="AutoShape 13218"/>
            <p:cNvSpPr>
              <a:spLocks noChangeAspect="1" noChangeArrowheads="1"/>
            </p:cNvSpPr>
            <p:nvPr/>
          </p:nvSpPr>
          <p:spPr bwMode="auto">
            <a:xfrm>
              <a:off x="1120" y="157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7" name="AutoShape 13219"/>
            <p:cNvSpPr>
              <a:spLocks noChangeAspect="1" noChangeArrowheads="1"/>
            </p:cNvSpPr>
            <p:nvPr/>
          </p:nvSpPr>
          <p:spPr bwMode="auto">
            <a:xfrm>
              <a:off x="1057" y="1512"/>
              <a:ext cx="11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8" name="AutoShape 13220"/>
            <p:cNvSpPr>
              <a:spLocks noChangeAspect="1" noChangeArrowheads="1"/>
            </p:cNvSpPr>
            <p:nvPr/>
          </p:nvSpPr>
          <p:spPr bwMode="auto">
            <a:xfrm flipV="1">
              <a:off x="1091" y="1538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9" name="Freeform 13221"/>
            <p:cNvSpPr>
              <a:spLocks noChangeAspect="1"/>
            </p:cNvSpPr>
            <p:nvPr/>
          </p:nvSpPr>
          <p:spPr bwMode="auto">
            <a:xfrm>
              <a:off x="63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0" name="Freeform 13222"/>
            <p:cNvSpPr>
              <a:spLocks noChangeAspect="1"/>
            </p:cNvSpPr>
            <p:nvPr/>
          </p:nvSpPr>
          <p:spPr bwMode="auto">
            <a:xfrm>
              <a:off x="912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1" name="AutoShape 13223"/>
            <p:cNvSpPr>
              <a:spLocks noChangeAspect="1" noChangeArrowheads="1"/>
            </p:cNvSpPr>
            <p:nvPr/>
          </p:nvSpPr>
          <p:spPr bwMode="auto">
            <a:xfrm>
              <a:off x="1293" y="153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2" name="Freeform 13224"/>
            <p:cNvSpPr>
              <a:spLocks noChangeAspect="1"/>
            </p:cNvSpPr>
            <p:nvPr/>
          </p:nvSpPr>
          <p:spPr bwMode="auto">
            <a:xfrm>
              <a:off x="110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3" name="Freeform 13225"/>
            <p:cNvSpPr>
              <a:spLocks noChangeAspect="1"/>
            </p:cNvSpPr>
            <p:nvPr/>
          </p:nvSpPr>
          <p:spPr bwMode="auto">
            <a:xfrm>
              <a:off x="1186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4" name="AutoShape 13226"/>
            <p:cNvSpPr>
              <a:spLocks noChangeAspect="1" noChangeArrowheads="1"/>
            </p:cNvSpPr>
            <p:nvPr/>
          </p:nvSpPr>
          <p:spPr bwMode="auto">
            <a:xfrm>
              <a:off x="1323" y="1554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5" name="AutoShape 13227"/>
            <p:cNvSpPr>
              <a:spLocks noChangeAspect="1" noChangeArrowheads="1"/>
            </p:cNvSpPr>
            <p:nvPr/>
          </p:nvSpPr>
          <p:spPr bwMode="auto">
            <a:xfrm>
              <a:off x="1355" y="1581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6" name="AutoShape 13228"/>
            <p:cNvSpPr>
              <a:spLocks noChangeAspect="1" noChangeArrowheads="1"/>
            </p:cNvSpPr>
            <p:nvPr/>
          </p:nvSpPr>
          <p:spPr bwMode="auto">
            <a:xfrm>
              <a:off x="1355" y="1529"/>
              <a:ext cx="10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7" name="AutoShape 13229"/>
            <p:cNvSpPr>
              <a:spLocks noChangeAspect="1" noChangeArrowheads="1"/>
            </p:cNvSpPr>
            <p:nvPr/>
          </p:nvSpPr>
          <p:spPr bwMode="auto">
            <a:xfrm>
              <a:off x="1387" y="1567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8" name="Freeform 13230"/>
            <p:cNvSpPr>
              <a:spLocks noChangeAspect="1"/>
            </p:cNvSpPr>
            <p:nvPr/>
          </p:nvSpPr>
          <p:spPr bwMode="auto">
            <a:xfrm flipH="1">
              <a:off x="124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79" name="Freeform 13231"/>
            <p:cNvSpPr>
              <a:spLocks noChangeAspect="1"/>
            </p:cNvSpPr>
            <p:nvPr/>
          </p:nvSpPr>
          <p:spPr bwMode="auto">
            <a:xfrm>
              <a:off x="1381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0" name="Freeform 13232"/>
            <p:cNvSpPr>
              <a:spLocks noChangeAspect="1"/>
            </p:cNvSpPr>
            <p:nvPr/>
          </p:nvSpPr>
          <p:spPr bwMode="auto">
            <a:xfrm flipH="1">
              <a:off x="1324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1" name="Freeform 13233"/>
            <p:cNvSpPr>
              <a:spLocks noChangeAspect="1"/>
            </p:cNvSpPr>
            <p:nvPr/>
          </p:nvSpPr>
          <p:spPr bwMode="auto">
            <a:xfrm flipH="1">
              <a:off x="104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2" name="AutoShape 13234"/>
            <p:cNvSpPr>
              <a:spLocks noChangeAspect="1" noChangeArrowheads="1"/>
            </p:cNvSpPr>
            <p:nvPr/>
          </p:nvSpPr>
          <p:spPr bwMode="auto">
            <a:xfrm>
              <a:off x="497" y="1511"/>
              <a:ext cx="11" cy="4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3" name="AutoShape 13235"/>
            <p:cNvSpPr>
              <a:spLocks noChangeAspect="1" noChangeArrowheads="1"/>
            </p:cNvSpPr>
            <p:nvPr/>
          </p:nvSpPr>
          <p:spPr bwMode="auto">
            <a:xfrm>
              <a:off x="497" y="1554"/>
              <a:ext cx="11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4" name="AutoShape 13236"/>
            <p:cNvSpPr>
              <a:spLocks noChangeAspect="1" noChangeArrowheads="1"/>
            </p:cNvSpPr>
            <p:nvPr/>
          </p:nvSpPr>
          <p:spPr bwMode="auto">
            <a:xfrm>
              <a:off x="664" y="1527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5" name="AutoShape 13237"/>
            <p:cNvSpPr>
              <a:spLocks noChangeAspect="1" noChangeArrowheads="1"/>
            </p:cNvSpPr>
            <p:nvPr/>
          </p:nvSpPr>
          <p:spPr bwMode="auto">
            <a:xfrm>
              <a:off x="664" y="1580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6" name="AutoShape 13238"/>
            <p:cNvSpPr>
              <a:spLocks noChangeAspect="1" noChangeArrowheads="1"/>
            </p:cNvSpPr>
            <p:nvPr/>
          </p:nvSpPr>
          <p:spPr bwMode="auto">
            <a:xfrm>
              <a:off x="530" y="1578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7" name="AutoShape 13239"/>
            <p:cNvSpPr>
              <a:spLocks noChangeAspect="1" noChangeArrowheads="1"/>
            </p:cNvSpPr>
            <p:nvPr/>
          </p:nvSpPr>
          <p:spPr bwMode="auto">
            <a:xfrm>
              <a:off x="530" y="1525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8" name="AutoShape 13240"/>
            <p:cNvSpPr>
              <a:spLocks noChangeAspect="1" noChangeArrowheads="1"/>
            </p:cNvSpPr>
            <p:nvPr/>
          </p:nvSpPr>
          <p:spPr bwMode="auto">
            <a:xfrm>
              <a:off x="694" y="1516"/>
              <a:ext cx="9" cy="3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89" name="AutoShape 13241"/>
            <p:cNvSpPr>
              <a:spLocks noChangeAspect="1" noChangeArrowheads="1"/>
            </p:cNvSpPr>
            <p:nvPr/>
          </p:nvSpPr>
          <p:spPr bwMode="auto">
            <a:xfrm>
              <a:off x="694" y="1554"/>
              <a:ext cx="9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0" name="AutoShape 13242"/>
            <p:cNvSpPr>
              <a:spLocks noChangeAspect="1" noChangeArrowheads="1"/>
            </p:cNvSpPr>
            <p:nvPr/>
          </p:nvSpPr>
          <p:spPr bwMode="auto">
            <a:xfrm>
              <a:off x="562" y="1603"/>
              <a:ext cx="10" cy="4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1" name="AutoShape 13243"/>
            <p:cNvSpPr>
              <a:spLocks noChangeAspect="1" noChangeArrowheads="1"/>
            </p:cNvSpPr>
            <p:nvPr/>
          </p:nvSpPr>
          <p:spPr bwMode="auto">
            <a:xfrm>
              <a:off x="562" y="1564"/>
              <a:ext cx="10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2" name="AutoShape 13244"/>
            <p:cNvSpPr>
              <a:spLocks noChangeAspect="1" noChangeArrowheads="1"/>
            </p:cNvSpPr>
            <p:nvPr/>
          </p:nvSpPr>
          <p:spPr bwMode="auto">
            <a:xfrm>
              <a:off x="633" y="1559"/>
              <a:ext cx="9" cy="4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3" name="AutoShape 13245"/>
            <p:cNvSpPr>
              <a:spLocks noChangeAspect="1" noChangeArrowheads="1"/>
            </p:cNvSpPr>
            <p:nvPr/>
          </p:nvSpPr>
          <p:spPr bwMode="auto">
            <a:xfrm>
              <a:off x="633" y="1601"/>
              <a:ext cx="9" cy="4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4" name="AutoShape 13246"/>
            <p:cNvSpPr>
              <a:spLocks noChangeAspect="1" noChangeArrowheads="1"/>
            </p:cNvSpPr>
            <p:nvPr/>
          </p:nvSpPr>
          <p:spPr bwMode="auto">
            <a:xfrm>
              <a:off x="606" y="1603"/>
              <a:ext cx="10" cy="1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5" name="AutoShape 13247"/>
            <p:cNvSpPr>
              <a:spLocks noChangeAspect="1" noChangeArrowheads="1"/>
            </p:cNvSpPr>
            <p:nvPr/>
          </p:nvSpPr>
          <p:spPr bwMode="auto">
            <a:xfrm>
              <a:off x="792" y="1570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6" name="AutoShape 13248"/>
            <p:cNvSpPr>
              <a:spLocks noChangeAspect="1" noChangeArrowheads="1"/>
            </p:cNvSpPr>
            <p:nvPr/>
          </p:nvSpPr>
          <p:spPr bwMode="auto">
            <a:xfrm>
              <a:off x="792" y="1519"/>
              <a:ext cx="10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7" name="AutoShape 13249"/>
            <p:cNvSpPr>
              <a:spLocks noChangeAspect="1" noChangeArrowheads="1"/>
            </p:cNvSpPr>
            <p:nvPr/>
          </p:nvSpPr>
          <p:spPr bwMode="auto">
            <a:xfrm>
              <a:off x="825" y="1597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8" name="AutoShape 13250"/>
            <p:cNvSpPr>
              <a:spLocks noChangeAspect="1" noChangeArrowheads="1"/>
            </p:cNvSpPr>
            <p:nvPr/>
          </p:nvSpPr>
          <p:spPr bwMode="auto">
            <a:xfrm>
              <a:off x="825" y="1552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99" name="AutoShape 13251"/>
            <p:cNvSpPr>
              <a:spLocks noChangeAspect="1" noChangeArrowheads="1"/>
            </p:cNvSpPr>
            <p:nvPr/>
          </p:nvSpPr>
          <p:spPr bwMode="auto">
            <a:xfrm>
              <a:off x="723" y="1520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0" name="AutoShape 13252"/>
            <p:cNvSpPr>
              <a:spLocks noChangeAspect="1" noChangeArrowheads="1"/>
            </p:cNvSpPr>
            <p:nvPr/>
          </p:nvSpPr>
          <p:spPr bwMode="auto">
            <a:xfrm>
              <a:off x="723" y="1539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1" name="AutoShape 13253"/>
            <p:cNvSpPr>
              <a:spLocks noChangeAspect="1" noChangeArrowheads="1"/>
            </p:cNvSpPr>
            <p:nvPr/>
          </p:nvSpPr>
          <p:spPr bwMode="auto">
            <a:xfrm>
              <a:off x="761" y="154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2" name="AutoShape 13254"/>
            <p:cNvSpPr>
              <a:spLocks noChangeAspect="1" noChangeArrowheads="1"/>
            </p:cNvSpPr>
            <p:nvPr/>
          </p:nvSpPr>
          <p:spPr bwMode="auto">
            <a:xfrm>
              <a:off x="761" y="1514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3" name="AutoShape 13255"/>
            <p:cNvSpPr>
              <a:spLocks noChangeAspect="1" noChangeArrowheads="1"/>
            </p:cNvSpPr>
            <p:nvPr/>
          </p:nvSpPr>
          <p:spPr bwMode="auto">
            <a:xfrm>
              <a:off x="856" y="159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4" name="AutoShape 13256"/>
            <p:cNvSpPr>
              <a:spLocks noChangeAspect="1" noChangeArrowheads="1"/>
            </p:cNvSpPr>
            <p:nvPr/>
          </p:nvSpPr>
          <p:spPr bwMode="auto">
            <a:xfrm>
              <a:off x="856" y="1616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5" name="AutoShape 13257"/>
            <p:cNvSpPr>
              <a:spLocks noChangeAspect="1" noChangeArrowheads="1"/>
            </p:cNvSpPr>
            <p:nvPr/>
          </p:nvSpPr>
          <p:spPr bwMode="auto">
            <a:xfrm flipV="1">
              <a:off x="985" y="1514"/>
              <a:ext cx="10" cy="2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6" name="AutoShape 13258"/>
            <p:cNvSpPr>
              <a:spLocks noChangeAspect="1" noChangeArrowheads="1"/>
            </p:cNvSpPr>
            <p:nvPr/>
          </p:nvSpPr>
          <p:spPr bwMode="auto">
            <a:xfrm flipV="1">
              <a:off x="985" y="1541"/>
              <a:ext cx="10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7" name="AutoShape 13259"/>
            <p:cNvSpPr>
              <a:spLocks noChangeAspect="1" noChangeArrowheads="1"/>
            </p:cNvSpPr>
            <p:nvPr/>
          </p:nvSpPr>
          <p:spPr bwMode="auto">
            <a:xfrm>
              <a:off x="956" y="1563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8" name="AutoShape 13260"/>
            <p:cNvSpPr>
              <a:spLocks noChangeAspect="1" noChangeArrowheads="1"/>
            </p:cNvSpPr>
            <p:nvPr/>
          </p:nvSpPr>
          <p:spPr bwMode="auto">
            <a:xfrm>
              <a:off x="956" y="1515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09" name="AutoShape 13261"/>
            <p:cNvSpPr>
              <a:spLocks noChangeAspect="1" noChangeArrowheads="1"/>
            </p:cNvSpPr>
            <p:nvPr/>
          </p:nvSpPr>
          <p:spPr bwMode="auto">
            <a:xfrm flipV="1">
              <a:off x="926" y="1586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0" name="AutoShape 13262"/>
            <p:cNvSpPr>
              <a:spLocks noChangeAspect="1" noChangeArrowheads="1"/>
            </p:cNvSpPr>
            <p:nvPr/>
          </p:nvSpPr>
          <p:spPr bwMode="auto">
            <a:xfrm>
              <a:off x="895" y="1614"/>
              <a:ext cx="9" cy="2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1" name="Freeform 13263"/>
            <p:cNvSpPr>
              <a:spLocks noChangeAspect="1"/>
            </p:cNvSpPr>
            <p:nvPr/>
          </p:nvSpPr>
          <p:spPr bwMode="auto">
            <a:xfrm>
              <a:off x="83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2" name="AutoShape 13264"/>
            <p:cNvSpPr>
              <a:spLocks noChangeAspect="1" noChangeArrowheads="1"/>
            </p:cNvSpPr>
            <p:nvPr/>
          </p:nvSpPr>
          <p:spPr bwMode="auto">
            <a:xfrm flipV="1">
              <a:off x="1091" y="1589"/>
              <a:ext cx="9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3" name="AutoShape 13265"/>
            <p:cNvSpPr>
              <a:spLocks noChangeAspect="1" noChangeArrowheads="1"/>
            </p:cNvSpPr>
            <p:nvPr/>
          </p:nvSpPr>
          <p:spPr bwMode="auto">
            <a:xfrm>
              <a:off x="1057" y="1563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4" name="AutoShape 13266"/>
            <p:cNvSpPr>
              <a:spLocks noChangeAspect="1" noChangeArrowheads="1"/>
            </p:cNvSpPr>
            <p:nvPr/>
          </p:nvSpPr>
          <p:spPr bwMode="auto">
            <a:xfrm>
              <a:off x="1030" y="1545"/>
              <a:ext cx="10" cy="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5" name="AutoShape 13267"/>
            <p:cNvSpPr>
              <a:spLocks noChangeAspect="1" noChangeArrowheads="1"/>
            </p:cNvSpPr>
            <p:nvPr/>
          </p:nvSpPr>
          <p:spPr bwMode="auto">
            <a:xfrm>
              <a:off x="1030" y="1514"/>
              <a:ext cx="10" cy="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6" name="AutoShape 13268"/>
            <p:cNvSpPr>
              <a:spLocks noChangeAspect="1" noChangeArrowheads="1"/>
            </p:cNvSpPr>
            <p:nvPr/>
          </p:nvSpPr>
          <p:spPr bwMode="auto">
            <a:xfrm>
              <a:off x="1120" y="1607"/>
              <a:ext cx="9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7" name="AutoShape 13269"/>
            <p:cNvSpPr>
              <a:spLocks noChangeAspect="1" noChangeArrowheads="1"/>
            </p:cNvSpPr>
            <p:nvPr/>
          </p:nvSpPr>
          <p:spPr bwMode="auto">
            <a:xfrm flipV="1">
              <a:off x="1159" y="1593"/>
              <a:ext cx="11" cy="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8" name="AutoShape 13270"/>
            <p:cNvSpPr>
              <a:spLocks noChangeAspect="1" noChangeArrowheads="1"/>
            </p:cNvSpPr>
            <p:nvPr/>
          </p:nvSpPr>
          <p:spPr bwMode="auto">
            <a:xfrm flipV="1">
              <a:off x="1159" y="1614"/>
              <a:ext cx="11" cy="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19" name="AutoShape 13271"/>
            <p:cNvSpPr>
              <a:spLocks noChangeAspect="1" noChangeArrowheads="1"/>
            </p:cNvSpPr>
            <p:nvPr/>
          </p:nvSpPr>
          <p:spPr bwMode="auto">
            <a:xfrm>
              <a:off x="1254" y="1514"/>
              <a:ext cx="12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0" name="AutoShape 13272"/>
            <p:cNvSpPr>
              <a:spLocks noChangeAspect="1" noChangeArrowheads="1"/>
            </p:cNvSpPr>
            <p:nvPr/>
          </p:nvSpPr>
          <p:spPr bwMode="auto">
            <a:xfrm>
              <a:off x="1293" y="1519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1" name="AutoShape 13273"/>
            <p:cNvSpPr>
              <a:spLocks noChangeAspect="1" noChangeArrowheads="1"/>
            </p:cNvSpPr>
            <p:nvPr/>
          </p:nvSpPr>
          <p:spPr bwMode="auto">
            <a:xfrm>
              <a:off x="1387" y="1604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2" name="AutoShape 13274"/>
            <p:cNvSpPr>
              <a:spLocks noChangeAspect="1" noChangeArrowheads="1"/>
            </p:cNvSpPr>
            <p:nvPr/>
          </p:nvSpPr>
          <p:spPr bwMode="auto">
            <a:xfrm>
              <a:off x="1323" y="1515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3" name="AutoShape 13275"/>
            <p:cNvSpPr>
              <a:spLocks noChangeAspect="1" noChangeArrowheads="1"/>
            </p:cNvSpPr>
            <p:nvPr/>
          </p:nvSpPr>
          <p:spPr bwMode="auto">
            <a:xfrm>
              <a:off x="1254" y="1545"/>
              <a:ext cx="12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4" name="AutoShape 13276"/>
            <p:cNvSpPr>
              <a:spLocks noChangeAspect="1" noChangeArrowheads="1"/>
            </p:cNvSpPr>
            <p:nvPr/>
          </p:nvSpPr>
          <p:spPr bwMode="auto">
            <a:xfrm>
              <a:off x="1225" y="1570"/>
              <a:ext cx="9" cy="5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5" name="AutoShape 13277"/>
            <p:cNvSpPr>
              <a:spLocks noChangeAspect="1" noChangeArrowheads="1"/>
            </p:cNvSpPr>
            <p:nvPr/>
          </p:nvSpPr>
          <p:spPr bwMode="auto">
            <a:xfrm>
              <a:off x="1225" y="1518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6" name="AutoShape 13278"/>
            <p:cNvSpPr>
              <a:spLocks noChangeAspect="1" noChangeArrowheads="1"/>
            </p:cNvSpPr>
            <p:nvPr/>
          </p:nvSpPr>
          <p:spPr bwMode="auto">
            <a:xfrm>
              <a:off x="1190" y="1551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7" name="AutoShape 13279"/>
            <p:cNvSpPr>
              <a:spLocks noChangeAspect="1" noChangeArrowheads="1"/>
            </p:cNvSpPr>
            <p:nvPr/>
          </p:nvSpPr>
          <p:spPr bwMode="auto">
            <a:xfrm>
              <a:off x="1190" y="1596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8" name="AutoShape 13280"/>
            <p:cNvSpPr>
              <a:spLocks noChangeAspect="1" noChangeArrowheads="1"/>
            </p:cNvSpPr>
            <p:nvPr/>
          </p:nvSpPr>
          <p:spPr bwMode="auto">
            <a:xfrm flipV="1">
              <a:off x="926" y="1534"/>
              <a:ext cx="11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29" name="AutoShape 13281"/>
            <p:cNvSpPr>
              <a:spLocks noChangeAspect="1" noChangeArrowheads="1"/>
            </p:cNvSpPr>
            <p:nvPr/>
          </p:nvSpPr>
          <p:spPr bwMode="auto">
            <a:xfrm>
              <a:off x="895" y="1588"/>
              <a:ext cx="9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0" name="Freeform 13282"/>
            <p:cNvSpPr>
              <a:spLocks noChangeAspect="1"/>
            </p:cNvSpPr>
            <p:nvPr/>
          </p:nvSpPr>
          <p:spPr bwMode="auto">
            <a:xfrm flipH="1">
              <a:off x="96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1" name="Freeform 13283"/>
            <p:cNvSpPr>
              <a:spLocks noChangeAspect="1"/>
            </p:cNvSpPr>
            <p:nvPr/>
          </p:nvSpPr>
          <p:spPr bwMode="auto">
            <a:xfrm flipH="1">
              <a:off x="77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2" name="Freeform 13284"/>
            <p:cNvSpPr>
              <a:spLocks noChangeAspect="1"/>
            </p:cNvSpPr>
            <p:nvPr/>
          </p:nvSpPr>
          <p:spPr bwMode="auto">
            <a:xfrm flipH="1">
              <a:off x="695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3" name="Freeform 13285"/>
            <p:cNvSpPr>
              <a:spLocks noChangeAspect="1"/>
            </p:cNvSpPr>
            <p:nvPr/>
          </p:nvSpPr>
          <p:spPr bwMode="auto">
            <a:xfrm flipH="1">
              <a:off x="500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4" name="AutoShape 13286"/>
            <p:cNvSpPr>
              <a:spLocks noChangeAspect="1" noChangeArrowheads="1"/>
            </p:cNvSpPr>
            <p:nvPr/>
          </p:nvSpPr>
          <p:spPr bwMode="auto">
            <a:xfrm>
              <a:off x="470" y="1540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5" name="AutoShape 13287"/>
            <p:cNvSpPr>
              <a:spLocks noChangeAspect="1" noChangeArrowheads="1"/>
            </p:cNvSpPr>
            <p:nvPr/>
          </p:nvSpPr>
          <p:spPr bwMode="auto">
            <a:xfrm>
              <a:off x="470" y="1521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36" name="Freeform 13288"/>
            <p:cNvSpPr>
              <a:spLocks noChangeAspect="1"/>
            </p:cNvSpPr>
            <p:nvPr/>
          </p:nvSpPr>
          <p:spPr bwMode="auto">
            <a:xfrm flipH="1">
              <a:off x="420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2471" name="Text Box 13295"/>
          <p:cNvSpPr txBox="1">
            <a:spLocks noChangeArrowheads="1"/>
          </p:cNvSpPr>
          <p:nvPr/>
        </p:nvSpPr>
        <p:spPr bwMode="auto">
          <a:xfrm>
            <a:off x="417513" y="263525"/>
            <a:ext cx="27003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 signaling cascades</a:t>
            </a:r>
          </a:p>
        </p:txBody>
      </p:sp>
      <p:grpSp>
        <p:nvGrpSpPr>
          <p:cNvPr id="62472" name="Group 13363"/>
          <p:cNvGrpSpPr>
            <a:grpSpLocks/>
          </p:cNvGrpSpPr>
          <p:nvPr/>
        </p:nvGrpSpPr>
        <p:grpSpPr bwMode="auto">
          <a:xfrm>
            <a:off x="6662738" y="1092200"/>
            <a:ext cx="369887" cy="452438"/>
            <a:chOff x="4669" y="944"/>
            <a:chExt cx="345" cy="285"/>
          </a:xfrm>
        </p:grpSpPr>
        <p:sp>
          <p:nvSpPr>
            <p:cNvPr id="63061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2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</p:grpSp>
      <p:sp>
        <p:nvSpPr>
          <p:cNvPr id="62473" name="Oval 13302"/>
          <p:cNvSpPr>
            <a:spLocks noChangeArrowheads="1"/>
          </p:cNvSpPr>
          <p:nvPr/>
        </p:nvSpPr>
        <p:spPr bwMode="auto">
          <a:xfrm>
            <a:off x="6586538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</a:t>
            </a:r>
          </a:p>
        </p:txBody>
      </p:sp>
      <p:sp>
        <p:nvSpPr>
          <p:cNvPr id="62474" name="Oval 13303"/>
          <p:cNvSpPr>
            <a:spLocks noChangeArrowheads="1"/>
          </p:cNvSpPr>
          <p:nvPr/>
        </p:nvSpPr>
        <p:spPr bwMode="auto">
          <a:xfrm>
            <a:off x="6586538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2475" name="Oval 13304"/>
          <p:cNvSpPr>
            <a:spLocks noChangeArrowheads="1"/>
          </p:cNvSpPr>
          <p:nvPr/>
        </p:nvSpPr>
        <p:spPr bwMode="auto">
          <a:xfrm>
            <a:off x="6586538" y="43322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2476" name="Line 13373"/>
          <p:cNvSpPr>
            <a:spLocks noChangeShapeType="1"/>
          </p:cNvSpPr>
          <p:nvPr/>
        </p:nvSpPr>
        <p:spPr bwMode="auto">
          <a:xfrm>
            <a:off x="6832600" y="1574800"/>
            <a:ext cx="0" cy="1231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2477" name="AutoShape 13376"/>
          <p:cNvSpPr>
            <a:spLocks noChangeArrowheads="1"/>
          </p:cNvSpPr>
          <p:nvPr/>
        </p:nvSpPr>
        <p:spPr bwMode="auto">
          <a:xfrm>
            <a:off x="6237288" y="738188"/>
            <a:ext cx="254000" cy="687387"/>
          </a:xfrm>
          <a:prstGeom prst="roundRect">
            <a:avLst>
              <a:gd name="adj" fmla="val 20454"/>
            </a:avLst>
          </a:prstGeom>
          <a:gradFill rotWithShape="1">
            <a:gsLst>
              <a:gs pos="0">
                <a:srgbClr val="005CBF"/>
              </a:gs>
              <a:gs pos="50000">
                <a:srgbClr val="03D4A8"/>
              </a:gs>
              <a:gs pos="100000">
                <a:srgbClr val="005CB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EGF</a:t>
            </a: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62478" name="Line 13385"/>
          <p:cNvSpPr>
            <a:spLocks noChangeShapeType="1"/>
          </p:cNvSpPr>
          <p:nvPr/>
        </p:nvSpPr>
        <p:spPr bwMode="auto">
          <a:xfrm>
            <a:off x="6872288" y="38989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2479" name="Line 13389"/>
          <p:cNvSpPr>
            <a:spLocks noChangeShapeType="1"/>
          </p:cNvSpPr>
          <p:nvPr/>
        </p:nvSpPr>
        <p:spPr bwMode="auto">
          <a:xfrm>
            <a:off x="6861175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2480" name="Oval 13397"/>
          <p:cNvSpPr>
            <a:spLocks noChangeArrowheads="1"/>
          </p:cNvSpPr>
          <p:nvPr/>
        </p:nvSpPr>
        <p:spPr bwMode="auto">
          <a:xfrm>
            <a:off x="6029325" y="1246188"/>
            <a:ext cx="3571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Grb</a:t>
            </a:r>
          </a:p>
        </p:txBody>
      </p:sp>
      <p:grpSp>
        <p:nvGrpSpPr>
          <p:cNvPr id="62481" name="Group 11288"/>
          <p:cNvGrpSpPr>
            <a:grpSpLocks/>
          </p:cNvGrpSpPr>
          <p:nvPr/>
        </p:nvGrpSpPr>
        <p:grpSpPr bwMode="auto">
          <a:xfrm>
            <a:off x="409575" y="947738"/>
            <a:ext cx="8135938" cy="309562"/>
            <a:chOff x="387" y="2644"/>
            <a:chExt cx="5125" cy="195"/>
          </a:xfrm>
        </p:grpSpPr>
        <p:sp>
          <p:nvSpPr>
            <p:cNvPr id="62485" name="Line 11289"/>
            <p:cNvSpPr>
              <a:spLocks noChangeAspect="1" noChangeShapeType="1"/>
            </p:cNvSpPr>
            <p:nvPr/>
          </p:nvSpPr>
          <p:spPr bwMode="auto">
            <a:xfrm>
              <a:off x="129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86" name="Line 11290"/>
            <p:cNvSpPr>
              <a:spLocks noChangeAspect="1" noChangeShapeType="1"/>
            </p:cNvSpPr>
            <p:nvPr/>
          </p:nvSpPr>
          <p:spPr bwMode="auto">
            <a:xfrm flipH="1" flipV="1">
              <a:off x="125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87" name="Line 11291"/>
            <p:cNvSpPr>
              <a:spLocks noChangeAspect="1" noChangeShapeType="1"/>
            </p:cNvSpPr>
            <p:nvPr/>
          </p:nvSpPr>
          <p:spPr bwMode="auto">
            <a:xfrm flipV="1">
              <a:off x="125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88" name="Oval 11292"/>
            <p:cNvSpPr>
              <a:spLocks noChangeAspect="1" noChangeArrowheads="1"/>
            </p:cNvSpPr>
            <p:nvPr/>
          </p:nvSpPr>
          <p:spPr bwMode="auto">
            <a:xfrm>
              <a:off x="124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89" name="Line 11293"/>
            <p:cNvSpPr>
              <a:spLocks noChangeAspect="1" noChangeShapeType="1"/>
            </p:cNvSpPr>
            <p:nvPr/>
          </p:nvSpPr>
          <p:spPr bwMode="auto">
            <a:xfrm flipH="1" flipV="1">
              <a:off x="126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0" name="Line 11294"/>
            <p:cNvSpPr>
              <a:spLocks noChangeAspect="1" noChangeShapeType="1"/>
            </p:cNvSpPr>
            <p:nvPr/>
          </p:nvSpPr>
          <p:spPr bwMode="auto">
            <a:xfrm>
              <a:off x="12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1" name="Line 11295"/>
            <p:cNvSpPr>
              <a:spLocks noChangeAspect="1" noChangeShapeType="1"/>
            </p:cNvSpPr>
            <p:nvPr/>
          </p:nvSpPr>
          <p:spPr bwMode="auto">
            <a:xfrm flipH="1">
              <a:off x="128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2" name="Oval 11296"/>
            <p:cNvSpPr>
              <a:spLocks noChangeAspect="1" noChangeArrowheads="1"/>
            </p:cNvSpPr>
            <p:nvPr/>
          </p:nvSpPr>
          <p:spPr bwMode="auto">
            <a:xfrm flipH="1" flipV="1">
              <a:off x="124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3" name="Line 11297"/>
            <p:cNvSpPr>
              <a:spLocks noChangeAspect="1" noChangeShapeType="1"/>
            </p:cNvSpPr>
            <p:nvPr/>
          </p:nvSpPr>
          <p:spPr bwMode="auto">
            <a:xfrm>
              <a:off x="136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4" name="Line 11298"/>
            <p:cNvSpPr>
              <a:spLocks noChangeAspect="1" noChangeShapeType="1"/>
            </p:cNvSpPr>
            <p:nvPr/>
          </p:nvSpPr>
          <p:spPr bwMode="auto">
            <a:xfrm flipH="1" flipV="1">
              <a:off x="132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5" name="Line 11299"/>
            <p:cNvSpPr>
              <a:spLocks noChangeAspect="1" noChangeShapeType="1"/>
            </p:cNvSpPr>
            <p:nvPr/>
          </p:nvSpPr>
          <p:spPr bwMode="auto">
            <a:xfrm flipV="1">
              <a:off x="132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6" name="Oval 11300"/>
            <p:cNvSpPr>
              <a:spLocks noChangeAspect="1" noChangeArrowheads="1"/>
            </p:cNvSpPr>
            <p:nvPr/>
          </p:nvSpPr>
          <p:spPr bwMode="auto">
            <a:xfrm>
              <a:off x="131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7" name="Line 11301"/>
            <p:cNvSpPr>
              <a:spLocks noChangeAspect="1" noChangeShapeType="1"/>
            </p:cNvSpPr>
            <p:nvPr/>
          </p:nvSpPr>
          <p:spPr bwMode="auto">
            <a:xfrm flipH="1" flipV="1">
              <a:off x="133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8" name="Line 11302"/>
            <p:cNvSpPr>
              <a:spLocks noChangeAspect="1" noChangeShapeType="1"/>
            </p:cNvSpPr>
            <p:nvPr/>
          </p:nvSpPr>
          <p:spPr bwMode="auto">
            <a:xfrm>
              <a:off x="13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99" name="Line 11303"/>
            <p:cNvSpPr>
              <a:spLocks noChangeAspect="1" noChangeShapeType="1"/>
            </p:cNvSpPr>
            <p:nvPr/>
          </p:nvSpPr>
          <p:spPr bwMode="auto">
            <a:xfrm flipH="1">
              <a:off x="135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0" name="Oval 11304"/>
            <p:cNvSpPr>
              <a:spLocks noChangeAspect="1" noChangeArrowheads="1"/>
            </p:cNvSpPr>
            <p:nvPr/>
          </p:nvSpPr>
          <p:spPr bwMode="auto">
            <a:xfrm flipH="1" flipV="1">
              <a:off x="131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1" name="Line 11305"/>
            <p:cNvSpPr>
              <a:spLocks noChangeAspect="1" noChangeShapeType="1"/>
            </p:cNvSpPr>
            <p:nvPr/>
          </p:nvSpPr>
          <p:spPr bwMode="auto">
            <a:xfrm>
              <a:off x="150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2" name="Line 11306"/>
            <p:cNvSpPr>
              <a:spLocks noChangeAspect="1" noChangeShapeType="1"/>
            </p:cNvSpPr>
            <p:nvPr/>
          </p:nvSpPr>
          <p:spPr bwMode="auto">
            <a:xfrm flipH="1" flipV="1">
              <a:off x="146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3" name="Line 11307"/>
            <p:cNvSpPr>
              <a:spLocks noChangeAspect="1" noChangeShapeType="1"/>
            </p:cNvSpPr>
            <p:nvPr/>
          </p:nvSpPr>
          <p:spPr bwMode="auto">
            <a:xfrm flipV="1">
              <a:off x="146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4" name="Oval 11308"/>
            <p:cNvSpPr>
              <a:spLocks noChangeAspect="1" noChangeArrowheads="1"/>
            </p:cNvSpPr>
            <p:nvPr/>
          </p:nvSpPr>
          <p:spPr bwMode="auto">
            <a:xfrm>
              <a:off x="145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5" name="Line 11309"/>
            <p:cNvSpPr>
              <a:spLocks noChangeAspect="1" noChangeShapeType="1"/>
            </p:cNvSpPr>
            <p:nvPr/>
          </p:nvSpPr>
          <p:spPr bwMode="auto">
            <a:xfrm flipH="1" flipV="1">
              <a:off x="147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6" name="Line 11310"/>
            <p:cNvSpPr>
              <a:spLocks noChangeAspect="1" noChangeShapeType="1"/>
            </p:cNvSpPr>
            <p:nvPr/>
          </p:nvSpPr>
          <p:spPr bwMode="auto">
            <a:xfrm>
              <a:off x="15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7" name="Line 11311"/>
            <p:cNvSpPr>
              <a:spLocks noChangeAspect="1" noChangeShapeType="1"/>
            </p:cNvSpPr>
            <p:nvPr/>
          </p:nvSpPr>
          <p:spPr bwMode="auto">
            <a:xfrm flipH="1">
              <a:off x="150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8" name="Oval 11312"/>
            <p:cNvSpPr>
              <a:spLocks noChangeAspect="1" noChangeArrowheads="1"/>
            </p:cNvSpPr>
            <p:nvPr/>
          </p:nvSpPr>
          <p:spPr bwMode="auto">
            <a:xfrm flipH="1" flipV="1">
              <a:off x="145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09" name="Line 11313"/>
            <p:cNvSpPr>
              <a:spLocks noChangeAspect="1" noChangeShapeType="1"/>
            </p:cNvSpPr>
            <p:nvPr/>
          </p:nvSpPr>
          <p:spPr bwMode="auto">
            <a:xfrm>
              <a:off x="164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0" name="Line 11314"/>
            <p:cNvSpPr>
              <a:spLocks noChangeAspect="1" noChangeShapeType="1"/>
            </p:cNvSpPr>
            <p:nvPr/>
          </p:nvSpPr>
          <p:spPr bwMode="auto">
            <a:xfrm flipH="1" flipV="1">
              <a:off x="161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1" name="Line 11315"/>
            <p:cNvSpPr>
              <a:spLocks noChangeAspect="1" noChangeShapeType="1"/>
            </p:cNvSpPr>
            <p:nvPr/>
          </p:nvSpPr>
          <p:spPr bwMode="auto">
            <a:xfrm flipV="1">
              <a:off x="161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2" name="Oval 11316"/>
            <p:cNvSpPr>
              <a:spLocks noChangeAspect="1" noChangeArrowheads="1"/>
            </p:cNvSpPr>
            <p:nvPr/>
          </p:nvSpPr>
          <p:spPr bwMode="auto">
            <a:xfrm>
              <a:off x="159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3" name="Line 11317"/>
            <p:cNvSpPr>
              <a:spLocks noChangeAspect="1" noChangeShapeType="1"/>
            </p:cNvSpPr>
            <p:nvPr/>
          </p:nvSpPr>
          <p:spPr bwMode="auto">
            <a:xfrm flipH="1" flipV="1">
              <a:off x="161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4" name="Line 11318"/>
            <p:cNvSpPr>
              <a:spLocks noChangeAspect="1" noChangeShapeType="1"/>
            </p:cNvSpPr>
            <p:nvPr/>
          </p:nvSpPr>
          <p:spPr bwMode="auto">
            <a:xfrm>
              <a:off x="164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5" name="Line 11319"/>
            <p:cNvSpPr>
              <a:spLocks noChangeAspect="1" noChangeShapeType="1"/>
            </p:cNvSpPr>
            <p:nvPr/>
          </p:nvSpPr>
          <p:spPr bwMode="auto">
            <a:xfrm flipH="1">
              <a:off x="164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6" name="Oval 11320"/>
            <p:cNvSpPr>
              <a:spLocks noChangeAspect="1" noChangeArrowheads="1"/>
            </p:cNvSpPr>
            <p:nvPr/>
          </p:nvSpPr>
          <p:spPr bwMode="auto">
            <a:xfrm flipH="1" flipV="1">
              <a:off x="159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7" name="Line 11321"/>
            <p:cNvSpPr>
              <a:spLocks noChangeAspect="1" noChangeShapeType="1"/>
            </p:cNvSpPr>
            <p:nvPr/>
          </p:nvSpPr>
          <p:spPr bwMode="auto">
            <a:xfrm>
              <a:off x="143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8" name="Line 11322"/>
            <p:cNvSpPr>
              <a:spLocks noChangeAspect="1" noChangeShapeType="1"/>
            </p:cNvSpPr>
            <p:nvPr/>
          </p:nvSpPr>
          <p:spPr bwMode="auto">
            <a:xfrm flipH="1" flipV="1">
              <a:off x="139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19" name="Line 11323"/>
            <p:cNvSpPr>
              <a:spLocks noChangeAspect="1" noChangeShapeType="1"/>
            </p:cNvSpPr>
            <p:nvPr/>
          </p:nvSpPr>
          <p:spPr bwMode="auto">
            <a:xfrm flipV="1">
              <a:off x="139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0" name="Oval 11324"/>
            <p:cNvSpPr>
              <a:spLocks noChangeAspect="1" noChangeArrowheads="1"/>
            </p:cNvSpPr>
            <p:nvPr/>
          </p:nvSpPr>
          <p:spPr bwMode="auto">
            <a:xfrm>
              <a:off x="138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1" name="Line 11325"/>
            <p:cNvSpPr>
              <a:spLocks noChangeAspect="1" noChangeShapeType="1"/>
            </p:cNvSpPr>
            <p:nvPr/>
          </p:nvSpPr>
          <p:spPr bwMode="auto">
            <a:xfrm flipH="1" flipV="1">
              <a:off x="140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2" name="Line 11326"/>
            <p:cNvSpPr>
              <a:spLocks noChangeAspect="1" noChangeShapeType="1"/>
            </p:cNvSpPr>
            <p:nvPr/>
          </p:nvSpPr>
          <p:spPr bwMode="auto">
            <a:xfrm>
              <a:off x="14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3" name="Line 11327"/>
            <p:cNvSpPr>
              <a:spLocks noChangeAspect="1" noChangeShapeType="1"/>
            </p:cNvSpPr>
            <p:nvPr/>
          </p:nvSpPr>
          <p:spPr bwMode="auto">
            <a:xfrm flipH="1">
              <a:off x="142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4" name="Oval 11328"/>
            <p:cNvSpPr>
              <a:spLocks noChangeAspect="1" noChangeArrowheads="1"/>
            </p:cNvSpPr>
            <p:nvPr/>
          </p:nvSpPr>
          <p:spPr bwMode="auto">
            <a:xfrm flipH="1" flipV="1">
              <a:off x="138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5" name="Line 11329"/>
            <p:cNvSpPr>
              <a:spLocks noChangeAspect="1" noChangeShapeType="1"/>
            </p:cNvSpPr>
            <p:nvPr/>
          </p:nvSpPr>
          <p:spPr bwMode="auto">
            <a:xfrm>
              <a:off x="157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6" name="Line 11330"/>
            <p:cNvSpPr>
              <a:spLocks noChangeAspect="1" noChangeShapeType="1"/>
            </p:cNvSpPr>
            <p:nvPr/>
          </p:nvSpPr>
          <p:spPr bwMode="auto">
            <a:xfrm flipH="1" flipV="1">
              <a:off x="154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7" name="Line 11331"/>
            <p:cNvSpPr>
              <a:spLocks noChangeAspect="1" noChangeShapeType="1"/>
            </p:cNvSpPr>
            <p:nvPr/>
          </p:nvSpPr>
          <p:spPr bwMode="auto">
            <a:xfrm flipV="1">
              <a:off x="153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8" name="Oval 11332"/>
            <p:cNvSpPr>
              <a:spLocks noChangeAspect="1" noChangeArrowheads="1"/>
            </p:cNvSpPr>
            <p:nvPr/>
          </p:nvSpPr>
          <p:spPr bwMode="auto">
            <a:xfrm>
              <a:off x="152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29" name="Line 11333"/>
            <p:cNvSpPr>
              <a:spLocks noChangeAspect="1" noChangeShapeType="1"/>
            </p:cNvSpPr>
            <p:nvPr/>
          </p:nvSpPr>
          <p:spPr bwMode="auto">
            <a:xfrm flipH="1" flipV="1">
              <a:off x="154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0" name="Line 11334"/>
            <p:cNvSpPr>
              <a:spLocks noChangeAspect="1" noChangeShapeType="1"/>
            </p:cNvSpPr>
            <p:nvPr/>
          </p:nvSpPr>
          <p:spPr bwMode="auto">
            <a:xfrm>
              <a:off x="157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1" name="Line 11335"/>
            <p:cNvSpPr>
              <a:spLocks noChangeAspect="1" noChangeShapeType="1"/>
            </p:cNvSpPr>
            <p:nvPr/>
          </p:nvSpPr>
          <p:spPr bwMode="auto">
            <a:xfrm flipH="1">
              <a:off x="157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2" name="Oval 11336"/>
            <p:cNvSpPr>
              <a:spLocks noChangeAspect="1" noChangeArrowheads="1"/>
            </p:cNvSpPr>
            <p:nvPr/>
          </p:nvSpPr>
          <p:spPr bwMode="auto">
            <a:xfrm flipH="1" flipV="1">
              <a:off x="152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3" name="Line 11337"/>
            <p:cNvSpPr>
              <a:spLocks noChangeAspect="1" noChangeShapeType="1"/>
            </p:cNvSpPr>
            <p:nvPr/>
          </p:nvSpPr>
          <p:spPr bwMode="auto">
            <a:xfrm>
              <a:off x="171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4" name="Line 11338"/>
            <p:cNvSpPr>
              <a:spLocks noChangeAspect="1" noChangeShapeType="1"/>
            </p:cNvSpPr>
            <p:nvPr/>
          </p:nvSpPr>
          <p:spPr bwMode="auto">
            <a:xfrm flipH="1" flipV="1">
              <a:off x="168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5" name="Line 11339"/>
            <p:cNvSpPr>
              <a:spLocks noChangeAspect="1" noChangeShapeType="1"/>
            </p:cNvSpPr>
            <p:nvPr/>
          </p:nvSpPr>
          <p:spPr bwMode="auto">
            <a:xfrm flipV="1">
              <a:off x="168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6" name="Oval 11340"/>
            <p:cNvSpPr>
              <a:spLocks noChangeAspect="1" noChangeArrowheads="1"/>
            </p:cNvSpPr>
            <p:nvPr/>
          </p:nvSpPr>
          <p:spPr bwMode="auto">
            <a:xfrm>
              <a:off x="166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7" name="Line 11341"/>
            <p:cNvSpPr>
              <a:spLocks noChangeAspect="1" noChangeShapeType="1"/>
            </p:cNvSpPr>
            <p:nvPr/>
          </p:nvSpPr>
          <p:spPr bwMode="auto">
            <a:xfrm flipH="1" flipV="1">
              <a:off x="168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8" name="Line 11342"/>
            <p:cNvSpPr>
              <a:spLocks noChangeAspect="1" noChangeShapeType="1"/>
            </p:cNvSpPr>
            <p:nvPr/>
          </p:nvSpPr>
          <p:spPr bwMode="auto">
            <a:xfrm>
              <a:off x="171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39" name="Line 11343"/>
            <p:cNvSpPr>
              <a:spLocks noChangeAspect="1" noChangeShapeType="1"/>
            </p:cNvSpPr>
            <p:nvPr/>
          </p:nvSpPr>
          <p:spPr bwMode="auto">
            <a:xfrm flipH="1">
              <a:off x="171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0" name="Oval 11344"/>
            <p:cNvSpPr>
              <a:spLocks noChangeAspect="1" noChangeArrowheads="1"/>
            </p:cNvSpPr>
            <p:nvPr/>
          </p:nvSpPr>
          <p:spPr bwMode="auto">
            <a:xfrm flipH="1" flipV="1">
              <a:off x="166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1" name="Line 11345"/>
            <p:cNvSpPr>
              <a:spLocks noChangeAspect="1" noChangeShapeType="1"/>
            </p:cNvSpPr>
            <p:nvPr/>
          </p:nvSpPr>
          <p:spPr bwMode="auto">
            <a:xfrm>
              <a:off x="186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2" name="Line 11346"/>
            <p:cNvSpPr>
              <a:spLocks noChangeAspect="1" noChangeShapeType="1"/>
            </p:cNvSpPr>
            <p:nvPr/>
          </p:nvSpPr>
          <p:spPr bwMode="auto">
            <a:xfrm flipH="1" flipV="1">
              <a:off x="182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3" name="Line 11347"/>
            <p:cNvSpPr>
              <a:spLocks noChangeAspect="1" noChangeShapeType="1"/>
            </p:cNvSpPr>
            <p:nvPr/>
          </p:nvSpPr>
          <p:spPr bwMode="auto">
            <a:xfrm flipV="1">
              <a:off x="182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4" name="Oval 11348"/>
            <p:cNvSpPr>
              <a:spLocks noChangeAspect="1" noChangeArrowheads="1"/>
            </p:cNvSpPr>
            <p:nvPr/>
          </p:nvSpPr>
          <p:spPr bwMode="auto">
            <a:xfrm>
              <a:off x="181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5" name="Line 11349"/>
            <p:cNvSpPr>
              <a:spLocks noChangeAspect="1" noChangeShapeType="1"/>
            </p:cNvSpPr>
            <p:nvPr/>
          </p:nvSpPr>
          <p:spPr bwMode="auto">
            <a:xfrm flipH="1" flipV="1">
              <a:off x="183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6" name="Line 11350"/>
            <p:cNvSpPr>
              <a:spLocks noChangeAspect="1" noChangeShapeType="1"/>
            </p:cNvSpPr>
            <p:nvPr/>
          </p:nvSpPr>
          <p:spPr bwMode="auto">
            <a:xfrm>
              <a:off x="185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7" name="Line 11351"/>
            <p:cNvSpPr>
              <a:spLocks noChangeAspect="1" noChangeShapeType="1"/>
            </p:cNvSpPr>
            <p:nvPr/>
          </p:nvSpPr>
          <p:spPr bwMode="auto">
            <a:xfrm flipH="1">
              <a:off x="185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8" name="Oval 11352"/>
            <p:cNvSpPr>
              <a:spLocks noChangeAspect="1" noChangeArrowheads="1"/>
            </p:cNvSpPr>
            <p:nvPr/>
          </p:nvSpPr>
          <p:spPr bwMode="auto">
            <a:xfrm flipH="1" flipV="1">
              <a:off x="181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49" name="Line 11353"/>
            <p:cNvSpPr>
              <a:spLocks noChangeAspect="1" noChangeShapeType="1"/>
            </p:cNvSpPr>
            <p:nvPr/>
          </p:nvSpPr>
          <p:spPr bwMode="auto">
            <a:xfrm>
              <a:off x="178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0" name="Line 11354"/>
            <p:cNvSpPr>
              <a:spLocks noChangeAspect="1" noChangeShapeType="1"/>
            </p:cNvSpPr>
            <p:nvPr/>
          </p:nvSpPr>
          <p:spPr bwMode="auto">
            <a:xfrm flipH="1" flipV="1">
              <a:off x="175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1" name="Line 11355"/>
            <p:cNvSpPr>
              <a:spLocks noChangeAspect="1" noChangeShapeType="1"/>
            </p:cNvSpPr>
            <p:nvPr/>
          </p:nvSpPr>
          <p:spPr bwMode="auto">
            <a:xfrm flipV="1">
              <a:off x="175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2" name="Oval 11356"/>
            <p:cNvSpPr>
              <a:spLocks noChangeAspect="1" noChangeArrowheads="1"/>
            </p:cNvSpPr>
            <p:nvPr/>
          </p:nvSpPr>
          <p:spPr bwMode="auto">
            <a:xfrm>
              <a:off x="173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3" name="Line 11357"/>
            <p:cNvSpPr>
              <a:spLocks noChangeAspect="1" noChangeShapeType="1"/>
            </p:cNvSpPr>
            <p:nvPr/>
          </p:nvSpPr>
          <p:spPr bwMode="auto">
            <a:xfrm flipH="1" flipV="1">
              <a:off x="175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4" name="Line 11358"/>
            <p:cNvSpPr>
              <a:spLocks noChangeAspect="1" noChangeShapeType="1"/>
            </p:cNvSpPr>
            <p:nvPr/>
          </p:nvSpPr>
          <p:spPr bwMode="auto">
            <a:xfrm>
              <a:off x="178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5" name="Line 11359"/>
            <p:cNvSpPr>
              <a:spLocks noChangeAspect="1" noChangeShapeType="1"/>
            </p:cNvSpPr>
            <p:nvPr/>
          </p:nvSpPr>
          <p:spPr bwMode="auto">
            <a:xfrm flipH="1">
              <a:off x="178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6" name="Oval 11360"/>
            <p:cNvSpPr>
              <a:spLocks noChangeAspect="1" noChangeArrowheads="1"/>
            </p:cNvSpPr>
            <p:nvPr/>
          </p:nvSpPr>
          <p:spPr bwMode="auto">
            <a:xfrm flipH="1" flipV="1">
              <a:off x="173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7" name="Line 11361"/>
            <p:cNvSpPr>
              <a:spLocks noChangeAspect="1" noChangeShapeType="1"/>
            </p:cNvSpPr>
            <p:nvPr/>
          </p:nvSpPr>
          <p:spPr bwMode="auto">
            <a:xfrm>
              <a:off x="193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8" name="Line 11362"/>
            <p:cNvSpPr>
              <a:spLocks noChangeAspect="1" noChangeShapeType="1"/>
            </p:cNvSpPr>
            <p:nvPr/>
          </p:nvSpPr>
          <p:spPr bwMode="auto">
            <a:xfrm flipH="1" flipV="1">
              <a:off x="189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59" name="Line 11363"/>
            <p:cNvSpPr>
              <a:spLocks noChangeAspect="1" noChangeShapeType="1"/>
            </p:cNvSpPr>
            <p:nvPr/>
          </p:nvSpPr>
          <p:spPr bwMode="auto">
            <a:xfrm flipV="1">
              <a:off x="189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0" name="Oval 11364"/>
            <p:cNvSpPr>
              <a:spLocks noChangeAspect="1" noChangeArrowheads="1"/>
            </p:cNvSpPr>
            <p:nvPr/>
          </p:nvSpPr>
          <p:spPr bwMode="auto">
            <a:xfrm>
              <a:off x="188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1" name="Line 11365"/>
            <p:cNvSpPr>
              <a:spLocks noChangeAspect="1" noChangeShapeType="1"/>
            </p:cNvSpPr>
            <p:nvPr/>
          </p:nvSpPr>
          <p:spPr bwMode="auto">
            <a:xfrm flipH="1" flipV="1">
              <a:off x="190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2" name="Line 11366"/>
            <p:cNvSpPr>
              <a:spLocks noChangeAspect="1" noChangeShapeType="1"/>
            </p:cNvSpPr>
            <p:nvPr/>
          </p:nvSpPr>
          <p:spPr bwMode="auto">
            <a:xfrm>
              <a:off x="193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3" name="Line 11367"/>
            <p:cNvSpPr>
              <a:spLocks noChangeAspect="1" noChangeShapeType="1"/>
            </p:cNvSpPr>
            <p:nvPr/>
          </p:nvSpPr>
          <p:spPr bwMode="auto">
            <a:xfrm flipH="1">
              <a:off x="192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4" name="Oval 11368"/>
            <p:cNvSpPr>
              <a:spLocks noChangeAspect="1" noChangeArrowheads="1"/>
            </p:cNvSpPr>
            <p:nvPr/>
          </p:nvSpPr>
          <p:spPr bwMode="auto">
            <a:xfrm flipH="1" flipV="1">
              <a:off x="188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5" name="Line 11369"/>
            <p:cNvSpPr>
              <a:spLocks noChangeAspect="1" noChangeShapeType="1"/>
            </p:cNvSpPr>
            <p:nvPr/>
          </p:nvSpPr>
          <p:spPr bwMode="auto">
            <a:xfrm>
              <a:off x="200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6" name="Line 11370"/>
            <p:cNvSpPr>
              <a:spLocks noChangeAspect="1" noChangeShapeType="1"/>
            </p:cNvSpPr>
            <p:nvPr/>
          </p:nvSpPr>
          <p:spPr bwMode="auto">
            <a:xfrm flipH="1" flipV="1">
              <a:off x="196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7" name="Line 11371"/>
            <p:cNvSpPr>
              <a:spLocks noChangeAspect="1" noChangeShapeType="1"/>
            </p:cNvSpPr>
            <p:nvPr/>
          </p:nvSpPr>
          <p:spPr bwMode="auto">
            <a:xfrm flipV="1">
              <a:off x="196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8" name="Oval 11372"/>
            <p:cNvSpPr>
              <a:spLocks noChangeAspect="1" noChangeArrowheads="1"/>
            </p:cNvSpPr>
            <p:nvPr/>
          </p:nvSpPr>
          <p:spPr bwMode="auto">
            <a:xfrm>
              <a:off x="195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69" name="Line 11373"/>
            <p:cNvSpPr>
              <a:spLocks noChangeAspect="1" noChangeShapeType="1"/>
            </p:cNvSpPr>
            <p:nvPr/>
          </p:nvSpPr>
          <p:spPr bwMode="auto">
            <a:xfrm flipH="1" flipV="1">
              <a:off x="197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0" name="Line 11374"/>
            <p:cNvSpPr>
              <a:spLocks noChangeAspect="1" noChangeShapeType="1"/>
            </p:cNvSpPr>
            <p:nvPr/>
          </p:nvSpPr>
          <p:spPr bwMode="auto">
            <a:xfrm>
              <a:off x="200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1" name="Line 11375"/>
            <p:cNvSpPr>
              <a:spLocks noChangeAspect="1" noChangeShapeType="1"/>
            </p:cNvSpPr>
            <p:nvPr/>
          </p:nvSpPr>
          <p:spPr bwMode="auto">
            <a:xfrm flipH="1">
              <a:off x="199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2" name="Oval 11376"/>
            <p:cNvSpPr>
              <a:spLocks noChangeAspect="1" noChangeArrowheads="1"/>
            </p:cNvSpPr>
            <p:nvPr/>
          </p:nvSpPr>
          <p:spPr bwMode="auto">
            <a:xfrm flipH="1" flipV="1">
              <a:off x="195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3" name="Line 11377"/>
            <p:cNvSpPr>
              <a:spLocks noChangeAspect="1" noChangeShapeType="1"/>
            </p:cNvSpPr>
            <p:nvPr/>
          </p:nvSpPr>
          <p:spPr bwMode="auto">
            <a:xfrm>
              <a:off x="207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4" name="Line 11378"/>
            <p:cNvSpPr>
              <a:spLocks noChangeAspect="1" noChangeShapeType="1"/>
            </p:cNvSpPr>
            <p:nvPr/>
          </p:nvSpPr>
          <p:spPr bwMode="auto">
            <a:xfrm flipH="1" flipV="1">
              <a:off x="203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5" name="Line 11379"/>
            <p:cNvSpPr>
              <a:spLocks noChangeAspect="1" noChangeShapeType="1"/>
            </p:cNvSpPr>
            <p:nvPr/>
          </p:nvSpPr>
          <p:spPr bwMode="auto">
            <a:xfrm flipV="1">
              <a:off x="203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6" name="Oval 11380"/>
            <p:cNvSpPr>
              <a:spLocks noChangeAspect="1" noChangeArrowheads="1"/>
            </p:cNvSpPr>
            <p:nvPr/>
          </p:nvSpPr>
          <p:spPr bwMode="auto">
            <a:xfrm>
              <a:off x="202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7" name="Line 11381"/>
            <p:cNvSpPr>
              <a:spLocks noChangeAspect="1" noChangeShapeType="1"/>
            </p:cNvSpPr>
            <p:nvPr/>
          </p:nvSpPr>
          <p:spPr bwMode="auto">
            <a:xfrm flipH="1" flipV="1">
              <a:off x="204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8" name="Line 11382"/>
            <p:cNvSpPr>
              <a:spLocks noChangeAspect="1" noChangeShapeType="1"/>
            </p:cNvSpPr>
            <p:nvPr/>
          </p:nvSpPr>
          <p:spPr bwMode="auto">
            <a:xfrm>
              <a:off x="207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79" name="Line 11383"/>
            <p:cNvSpPr>
              <a:spLocks noChangeAspect="1" noChangeShapeType="1"/>
            </p:cNvSpPr>
            <p:nvPr/>
          </p:nvSpPr>
          <p:spPr bwMode="auto">
            <a:xfrm flipH="1">
              <a:off x="207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0" name="Oval 11384"/>
            <p:cNvSpPr>
              <a:spLocks noChangeAspect="1" noChangeArrowheads="1"/>
            </p:cNvSpPr>
            <p:nvPr/>
          </p:nvSpPr>
          <p:spPr bwMode="auto">
            <a:xfrm flipH="1" flipV="1">
              <a:off x="202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1" name="Line 11385"/>
            <p:cNvSpPr>
              <a:spLocks noChangeAspect="1" noChangeShapeType="1"/>
            </p:cNvSpPr>
            <p:nvPr/>
          </p:nvSpPr>
          <p:spPr bwMode="auto">
            <a:xfrm>
              <a:off x="214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2" name="Line 11386"/>
            <p:cNvSpPr>
              <a:spLocks noChangeAspect="1" noChangeShapeType="1"/>
            </p:cNvSpPr>
            <p:nvPr/>
          </p:nvSpPr>
          <p:spPr bwMode="auto">
            <a:xfrm flipH="1" flipV="1">
              <a:off x="210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3" name="Line 11387"/>
            <p:cNvSpPr>
              <a:spLocks noChangeAspect="1" noChangeShapeType="1"/>
            </p:cNvSpPr>
            <p:nvPr/>
          </p:nvSpPr>
          <p:spPr bwMode="auto">
            <a:xfrm flipV="1">
              <a:off x="210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4" name="Oval 11388"/>
            <p:cNvSpPr>
              <a:spLocks noChangeAspect="1" noChangeArrowheads="1"/>
            </p:cNvSpPr>
            <p:nvPr/>
          </p:nvSpPr>
          <p:spPr bwMode="auto">
            <a:xfrm>
              <a:off x="209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5" name="Line 11389"/>
            <p:cNvSpPr>
              <a:spLocks noChangeAspect="1" noChangeShapeType="1"/>
            </p:cNvSpPr>
            <p:nvPr/>
          </p:nvSpPr>
          <p:spPr bwMode="auto">
            <a:xfrm flipH="1" flipV="1">
              <a:off x="211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6" name="Line 11390"/>
            <p:cNvSpPr>
              <a:spLocks noChangeAspect="1" noChangeShapeType="1"/>
            </p:cNvSpPr>
            <p:nvPr/>
          </p:nvSpPr>
          <p:spPr bwMode="auto">
            <a:xfrm>
              <a:off x="214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7" name="Line 11391"/>
            <p:cNvSpPr>
              <a:spLocks noChangeAspect="1" noChangeShapeType="1"/>
            </p:cNvSpPr>
            <p:nvPr/>
          </p:nvSpPr>
          <p:spPr bwMode="auto">
            <a:xfrm flipH="1">
              <a:off x="214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8" name="Oval 11392"/>
            <p:cNvSpPr>
              <a:spLocks noChangeAspect="1" noChangeArrowheads="1"/>
            </p:cNvSpPr>
            <p:nvPr/>
          </p:nvSpPr>
          <p:spPr bwMode="auto">
            <a:xfrm flipH="1" flipV="1">
              <a:off x="209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89" name="Line 11393"/>
            <p:cNvSpPr>
              <a:spLocks noChangeAspect="1" noChangeShapeType="1"/>
            </p:cNvSpPr>
            <p:nvPr/>
          </p:nvSpPr>
          <p:spPr bwMode="auto">
            <a:xfrm>
              <a:off x="221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0" name="Line 11394"/>
            <p:cNvSpPr>
              <a:spLocks noChangeAspect="1" noChangeShapeType="1"/>
            </p:cNvSpPr>
            <p:nvPr/>
          </p:nvSpPr>
          <p:spPr bwMode="auto">
            <a:xfrm flipH="1" flipV="1">
              <a:off x="218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1" name="Line 11395"/>
            <p:cNvSpPr>
              <a:spLocks noChangeAspect="1" noChangeShapeType="1"/>
            </p:cNvSpPr>
            <p:nvPr/>
          </p:nvSpPr>
          <p:spPr bwMode="auto">
            <a:xfrm flipV="1">
              <a:off x="217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2" name="Oval 11396"/>
            <p:cNvSpPr>
              <a:spLocks noChangeAspect="1" noChangeArrowheads="1"/>
            </p:cNvSpPr>
            <p:nvPr/>
          </p:nvSpPr>
          <p:spPr bwMode="auto">
            <a:xfrm>
              <a:off x="216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3" name="Line 11397"/>
            <p:cNvSpPr>
              <a:spLocks noChangeAspect="1" noChangeShapeType="1"/>
            </p:cNvSpPr>
            <p:nvPr/>
          </p:nvSpPr>
          <p:spPr bwMode="auto">
            <a:xfrm flipH="1" flipV="1">
              <a:off x="218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4" name="Line 11398"/>
            <p:cNvSpPr>
              <a:spLocks noChangeAspect="1" noChangeShapeType="1"/>
            </p:cNvSpPr>
            <p:nvPr/>
          </p:nvSpPr>
          <p:spPr bwMode="auto">
            <a:xfrm>
              <a:off x="221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5" name="Line 11399"/>
            <p:cNvSpPr>
              <a:spLocks noChangeAspect="1" noChangeShapeType="1"/>
            </p:cNvSpPr>
            <p:nvPr/>
          </p:nvSpPr>
          <p:spPr bwMode="auto">
            <a:xfrm flipH="1">
              <a:off x="221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6" name="Oval 11400"/>
            <p:cNvSpPr>
              <a:spLocks noChangeAspect="1" noChangeArrowheads="1"/>
            </p:cNvSpPr>
            <p:nvPr/>
          </p:nvSpPr>
          <p:spPr bwMode="auto">
            <a:xfrm flipH="1" flipV="1">
              <a:off x="216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7" name="Line 11401"/>
            <p:cNvSpPr>
              <a:spLocks noChangeAspect="1" noChangeShapeType="1"/>
            </p:cNvSpPr>
            <p:nvPr/>
          </p:nvSpPr>
          <p:spPr bwMode="auto">
            <a:xfrm>
              <a:off x="235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8" name="Line 11402"/>
            <p:cNvSpPr>
              <a:spLocks noChangeAspect="1" noChangeShapeType="1"/>
            </p:cNvSpPr>
            <p:nvPr/>
          </p:nvSpPr>
          <p:spPr bwMode="auto">
            <a:xfrm flipH="1" flipV="1">
              <a:off x="232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99" name="Line 11403"/>
            <p:cNvSpPr>
              <a:spLocks noChangeAspect="1" noChangeShapeType="1"/>
            </p:cNvSpPr>
            <p:nvPr/>
          </p:nvSpPr>
          <p:spPr bwMode="auto">
            <a:xfrm flipV="1">
              <a:off x="23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0" name="Oval 11404"/>
            <p:cNvSpPr>
              <a:spLocks noChangeAspect="1" noChangeArrowheads="1"/>
            </p:cNvSpPr>
            <p:nvPr/>
          </p:nvSpPr>
          <p:spPr bwMode="auto">
            <a:xfrm>
              <a:off x="230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1" name="Line 11405"/>
            <p:cNvSpPr>
              <a:spLocks noChangeAspect="1" noChangeShapeType="1"/>
            </p:cNvSpPr>
            <p:nvPr/>
          </p:nvSpPr>
          <p:spPr bwMode="auto">
            <a:xfrm flipH="1" flipV="1">
              <a:off x="232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2" name="Line 11406"/>
            <p:cNvSpPr>
              <a:spLocks noChangeAspect="1" noChangeShapeType="1"/>
            </p:cNvSpPr>
            <p:nvPr/>
          </p:nvSpPr>
          <p:spPr bwMode="auto">
            <a:xfrm>
              <a:off x="235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3" name="Line 11407"/>
            <p:cNvSpPr>
              <a:spLocks noChangeAspect="1" noChangeShapeType="1"/>
            </p:cNvSpPr>
            <p:nvPr/>
          </p:nvSpPr>
          <p:spPr bwMode="auto">
            <a:xfrm flipH="1">
              <a:off x="235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4" name="Oval 11408"/>
            <p:cNvSpPr>
              <a:spLocks noChangeAspect="1" noChangeArrowheads="1"/>
            </p:cNvSpPr>
            <p:nvPr/>
          </p:nvSpPr>
          <p:spPr bwMode="auto">
            <a:xfrm flipH="1" flipV="1">
              <a:off x="230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5" name="Line 11409"/>
            <p:cNvSpPr>
              <a:spLocks noChangeAspect="1" noChangeShapeType="1"/>
            </p:cNvSpPr>
            <p:nvPr/>
          </p:nvSpPr>
          <p:spPr bwMode="auto">
            <a:xfrm>
              <a:off x="250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6" name="Line 11410"/>
            <p:cNvSpPr>
              <a:spLocks noChangeAspect="1" noChangeShapeType="1"/>
            </p:cNvSpPr>
            <p:nvPr/>
          </p:nvSpPr>
          <p:spPr bwMode="auto">
            <a:xfrm flipH="1" flipV="1">
              <a:off x="246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7" name="Line 11411"/>
            <p:cNvSpPr>
              <a:spLocks noChangeAspect="1" noChangeShapeType="1"/>
            </p:cNvSpPr>
            <p:nvPr/>
          </p:nvSpPr>
          <p:spPr bwMode="auto">
            <a:xfrm flipV="1">
              <a:off x="24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8" name="Oval 11412"/>
            <p:cNvSpPr>
              <a:spLocks noChangeAspect="1" noChangeArrowheads="1"/>
            </p:cNvSpPr>
            <p:nvPr/>
          </p:nvSpPr>
          <p:spPr bwMode="auto">
            <a:xfrm>
              <a:off x="245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09" name="Line 11413"/>
            <p:cNvSpPr>
              <a:spLocks noChangeAspect="1" noChangeShapeType="1"/>
            </p:cNvSpPr>
            <p:nvPr/>
          </p:nvSpPr>
          <p:spPr bwMode="auto">
            <a:xfrm flipH="1" flipV="1">
              <a:off x="247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0" name="Line 11414"/>
            <p:cNvSpPr>
              <a:spLocks noChangeAspect="1" noChangeShapeType="1"/>
            </p:cNvSpPr>
            <p:nvPr/>
          </p:nvSpPr>
          <p:spPr bwMode="auto">
            <a:xfrm>
              <a:off x="249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1" name="Line 11415"/>
            <p:cNvSpPr>
              <a:spLocks noChangeAspect="1" noChangeShapeType="1"/>
            </p:cNvSpPr>
            <p:nvPr/>
          </p:nvSpPr>
          <p:spPr bwMode="auto">
            <a:xfrm flipH="1">
              <a:off x="249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2" name="Oval 11416"/>
            <p:cNvSpPr>
              <a:spLocks noChangeAspect="1" noChangeArrowheads="1"/>
            </p:cNvSpPr>
            <p:nvPr/>
          </p:nvSpPr>
          <p:spPr bwMode="auto">
            <a:xfrm flipH="1" flipV="1">
              <a:off x="245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3" name="Line 11417"/>
            <p:cNvSpPr>
              <a:spLocks noChangeAspect="1" noChangeShapeType="1"/>
            </p:cNvSpPr>
            <p:nvPr/>
          </p:nvSpPr>
          <p:spPr bwMode="auto">
            <a:xfrm>
              <a:off x="228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4" name="Line 11418"/>
            <p:cNvSpPr>
              <a:spLocks noChangeAspect="1" noChangeShapeType="1"/>
            </p:cNvSpPr>
            <p:nvPr/>
          </p:nvSpPr>
          <p:spPr bwMode="auto">
            <a:xfrm flipH="1" flipV="1">
              <a:off x="225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5" name="Line 11419"/>
            <p:cNvSpPr>
              <a:spLocks noChangeAspect="1" noChangeShapeType="1"/>
            </p:cNvSpPr>
            <p:nvPr/>
          </p:nvSpPr>
          <p:spPr bwMode="auto">
            <a:xfrm flipV="1">
              <a:off x="22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6" name="Oval 11420"/>
            <p:cNvSpPr>
              <a:spLocks noChangeAspect="1" noChangeArrowheads="1"/>
            </p:cNvSpPr>
            <p:nvPr/>
          </p:nvSpPr>
          <p:spPr bwMode="auto">
            <a:xfrm>
              <a:off x="223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7" name="Line 11421"/>
            <p:cNvSpPr>
              <a:spLocks noChangeAspect="1" noChangeShapeType="1"/>
            </p:cNvSpPr>
            <p:nvPr/>
          </p:nvSpPr>
          <p:spPr bwMode="auto">
            <a:xfrm flipH="1" flipV="1">
              <a:off x="225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8" name="Line 11422"/>
            <p:cNvSpPr>
              <a:spLocks noChangeAspect="1" noChangeShapeType="1"/>
            </p:cNvSpPr>
            <p:nvPr/>
          </p:nvSpPr>
          <p:spPr bwMode="auto">
            <a:xfrm>
              <a:off x="228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19" name="Line 11423"/>
            <p:cNvSpPr>
              <a:spLocks noChangeAspect="1" noChangeShapeType="1"/>
            </p:cNvSpPr>
            <p:nvPr/>
          </p:nvSpPr>
          <p:spPr bwMode="auto">
            <a:xfrm flipH="1">
              <a:off x="228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0" name="Oval 11424"/>
            <p:cNvSpPr>
              <a:spLocks noChangeAspect="1" noChangeArrowheads="1"/>
            </p:cNvSpPr>
            <p:nvPr/>
          </p:nvSpPr>
          <p:spPr bwMode="auto">
            <a:xfrm flipH="1" flipV="1">
              <a:off x="223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1" name="Line 11425"/>
            <p:cNvSpPr>
              <a:spLocks noChangeAspect="1" noChangeShapeType="1"/>
            </p:cNvSpPr>
            <p:nvPr/>
          </p:nvSpPr>
          <p:spPr bwMode="auto">
            <a:xfrm>
              <a:off x="242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2" name="Line 11426"/>
            <p:cNvSpPr>
              <a:spLocks noChangeAspect="1" noChangeShapeType="1"/>
            </p:cNvSpPr>
            <p:nvPr/>
          </p:nvSpPr>
          <p:spPr bwMode="auto">
            <a:xfrm flipH="1" flipV="1">
              <a:off x="239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3" name="Line 11427"/>
            <p:cNvSpPr>
              <a:spLocks noChangeAspect="1" noChangeShapeType="1"/>
            </p:cNvSpPr>
            <p:nvPr/>
          </p:nvSpPr>
          <p:spPr bwMode="auto">
            <a:xfrm flipV="1">
              <a:off x="23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4" name="Oval 11428"/>
            <p:cNvSpPr>
              <a:spLocks noChangeAspect="1" noChangeArrowheads="1"/>
            </p:cNvSpPr>
            <p:nvPr/>
          </p:nvSpPr>
          <p:spPr bwMode="auto">
            <a:xfrm>
              <a:off x="238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5" name="Line 11429"/>
            <p:cNvSpPr>
              <a:spLocks noChangeAspect="1" noChangeShapeType="1"/>
            </p:cNvSpPr>
            <p:nvPr/>
          </p:nvSpPr>
          <p:spPr bwMode="auto">
            <a:xfrm flipH="1" flipV="1">
              <a:off x="240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6" name="Line 11430"/>
            <p:cNvSpPr>
              <a:spLocks noChangeAspect="1" noChangeShapeType="1"/>
            </p:cNvSpPr>
            <p:nvPr/>
          </p:nvSpPr>
          <p:spPr bwMode="auto">
            <a:xfrm>
              <a:off x="242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7" name="Line 11431"/>
            <p:cNvSpPr>
              <a:spLocks noChangeAspect="1" noChangeShapeType="1"/>
            </p:cNvSpPr>
            <p:nvPr/>
          </p:nvSpPr>
          <p:spPr bwMode="auto">
            <a:xfrm flipH="1">
              <a:off x="242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8" name="Oval 11432"/>
            <p:cNvSpPr>
              <a:spLocks noChangeAspect="1" noChangeArrowheads="1"/>
            </p:cNvSpPr>
            <p:nvPr/>
          </p:nvSpPr>
          <p:spPr bwMode="auto">
            <a:xfrm flipH="1" flipV="1">
              <a:off x="238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29" name="Line 11433"/>
            <p:cNvSpPr>
              <a:spLocks noChangeAspect="1" noChangeShapeType="1"/>
            </p:cNvSpPr>
            <p:nvPr/>
          </p:nvSpPr>
          <p:spPr bwMode="auto">
            <a:xfrm>
              <a:off x="257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0" name="Line 11434"/>
            <p:cNvSpPr>
              <a:spLocks noChangeAspect="1" noChangeShapeType="1"/>
            </p:cNvSpPr>
            <p:nvPr/>
          </p:nvSpPr>
          <p:spPr bwMode="auto">
            <a:xfrm flipH="1" flipV="1">
              <a:off x="253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1" name="Line 11435"/>
            <p:cNvSpPr>
              <a:spLocks noChangeAspect="1" noChangeShapeType="1"/>
            </p:cNvSpPr>
            <p:nvPr/>
          </p:nvSpPr>
          <p:spPr bwMode="auto">
            <a:xfrm flipV="1">
              <a:off x="253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2" name="Oval 11436"/>
            <p:cNvSpPr>
              <a:spLocks noChangeAspect="1" noChangeArrowheads="1"/>
            </p:cNvSpPr>
            <p:nvPr/>
          </p:nvSpPr>
          <p:spPr bwMode="auto">
            <a:xfrm>
              <a:off x="252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3" name="Line 11437"/>
            <p:cNvSpPr>
              <a:spLocks noChangeAspect="1" noChangeShapeType="1"/>
            </p:cNvSpPr>
            <p:nvPr/>
          </p:nvSpPr>
          <p:spPr bwMode="auto">
            <a:xfrm flipH="1" flipV="1">
              <a:off x="254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4" name="Line 11438"/>
            <p:cNvSpPr>
              <a:spLocks noChangeAspect="1" noChangeShapeType="1"/>
            </p:cNvSpPr>
            <p:nvPr/>
          </p:nvSpPr>
          <p:spPr bwMode="auto">
            <a:xfrm>
              <a:off x="257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5" name="Line 11439"/>
            <p:cNvSpPr>
              <a:spLocks noChangeAspect="1" noChangeShapeType="1"/>
            </p:cNvSpPr>
            <p:nvPr/>
          </p:nvSpPr>
          <p:spPr bwMode="auto">
            <a:xfrm flipH="1">
              <a:off x="256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6" name="Oval 11440"/>
            <p:cNvSpPr>
              <a:spLocks noChangeAspect="1" noChangeArrowheads="1"/>
            </p:cNvSpPr>
            <p:nvPr/>
          </p:nvSpPr>
          <p:spPr bwMode="auto">
            <a:xfrm flipH="1" flipV="1">
              <a:off x="252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7" name="Line 11441"/>
            <p:cNvSpPr>
              <a:spLocks noChangeAspect="1" noChangeShapeType="1"/>
            </p:cNvSpPr>
            <p:nvPr/>
          </p:nvSpPr>
          <p:spPr bwMode="auto">
            <a:xfrm>
              <a:off x="271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8" name="Line 11442"/>
            <p:cNvSpPr>
              <a:spLocks noChangeAspect="1" noChangeShapeType="1"/>
            </p:cNvSpPr>
            <p:nvPr/>
          </p:nvSpPr>
          <p:spPr bwMode="auto">
            <a:xfrm flipH="1" flipV="1">
              <a:off x="267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39" name="Line 11443"/>
            <p:cNvSpPr>
              <a:spLocks noChangeAspect="1" noChangeShapeType="1"/>
            </p:cNvSpPr>
            <p:nvPr/>
          </p:nvSpPr>
          <p:spPr bwMode="auto">
            <a:xfrm flipV="1">
              <a:off x="26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0" name="Oval 11444"/>
            <p:cNvSpPr>
              <a:spLocks noChangeAspect="1" noChangeArrowheads="1"/>
            </p:cNvSpPr>
            <p:nvPr/>
          </p:nvSpPr>
          <p:spPr bwMode="auto">
            <a:xfrm>
              <a:off x="266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1" name="Line 11445"/>
            <p:cNvSpPr>
              <a:spLocks noChangeAspect="1" noChangeShapeType="1"/>
            </p:cNvSpPr>
            <p:nvPr/>
          </p:nvSpPr>
          <p:spPr bwMode="auto">
            <a:xfrm flipH="1" flipV="1">
              <a:off x="268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2" name="Line 11446"/>
            <p:cNvSpPr>
              <a:spLocks noChangeAspect="1" noChangeShapeType="1"/>
            </p:cNvSpPr>
            <p:nvPr/>
          </p:nvSpPr>
          <p:spPr bwMode="auto">
            <a:xfrm>
              <a:off x="271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3" name="Line 11447"/>
            <p:cNvSpPr>
              <a:spLocks noChangeAspect="1" noChangeShapeType="1"/>
            </p:cNvSpPr>
            <p:nvPr/>
          </p:nvSpPr>
          <p:spPr bwMode="auto">
            <a:xfrm flipH="1">
              <a:off x="271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4" name="Oval 11448"/>
            <p:cNvSpPr>
              <a:spLocks noChangeAspect="1" noChangeArrowheads="1"/>
            </p:cNvSpPr>
            <p:nvPr/>
          </p:nvSpPr>
          <p:spPr bwMode="auto">
            <a:xfrm flipH="1" flipV="1">
              <a:off x="266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5" name="Line 11449"/>
            <p:cNvSpPr>
              <a:spLocks noChangeAspect="1" noChangeShapeType="1"/>
            </p:cNvSpPr>
            <p:nvPr/>
          </p:nvSpPr>
          <p:spPr bwMode="auto">
            <a:xfrm>
              <a:off x="264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6" name="Line 11450"/>
            <p:cNvSpPr>
              <a:spLocks noChangeAspect="1" noChangeShapeType="1"/>
            </p:cNvSpPr>
            <p:nvPr/>
          </p:nvSpPr>
          <p:spPr bwMode="auto">
            <a:xfrm flipH="1" flipV="1">
              <a:off x="260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7" name="Line 11451"/>
            <p:cNvSpPr>
              <a:spLocks noChangeAspect="1" noChangeShapeType="1"/>
            </p:cNvSpPr>
            <p:nvPr/>
          </p:nvSpPr>
          <p:spPr bwMode="auto">
            <a:xfrm flipV="1">
              <a:off x="260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8" name="Oval 11452"/>
            <p:cNvSpPr>
              <a:spLocks noChangeAspect="1" noChangeArrowheads="1"/>
            </p:cNvSpPr>
            <p:nvPr/>
          </p:nvSpPr>
          <p:spPr bwMode="auto">
            <a:xfrm>
              <a:off x="259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49" name="Line 11453"/>
            <p:cNvSpPr>
              <a:spLocks noChangeAspect="1" noChangeShapeType="1"/>
            </p:cNvSpPr>
            <p:nvPr/>
          </p:nvSpPr>
          <p:spPr bwMode="auto">
            <a:xfrm flipH="1" flipV="1">
              <a:off x="261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0" name="Line 11454"/>
            <p:cNvSpPr>
              <a:spLocks noChangeAspect="1" noChangeShapeType="1"/>
            </p:cNvSpPr>
            <p:nvPr/>
          </p:nvSpPr>
          <p:spPr bwMode="auto">
            <a:xfrm>
              <a:off x="264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1" name="Line 11455"/>
            <p:cNvSpPr>
              <a:spLocks noChangeAspect="1" noChangeShapeType="1"/>
            </p:cNvSpPr>
            <p:nvPr/>
          </p:nvSpPr>
          <p:spPr bwMode="auto">
            <a:xfrm flipH="1">
              <a:off x="263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2" name="Oval 11456"/>
            <p:cNvSpPr>
              <a:spLocks noChangeAspect="1" noChangeArrowheads="1"/>
            </p:cNvSpPr>
            <p:nvPr/>
          </p:nvSpPr>
          <p:spPr bwMode="auto">
            <a:xfrm flipH="1" flipV="1">
              <a:off x="259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3" name="Line 11457"/>
            <p:cNvSpPr>
              <a:spLocks noChangeAspect="1" noChangeShapeType="1"/>
            </p:cNvSpPr>
            <p:nvPr/>
          </p:nvSpPr>
          <p:spPr bwMode="auto">
            <a:xfrm>
              <a:off x="278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4" name="Line 11458"/>
            <p:cNvSpPr>
              <a:spLocks noChangeAspect="1" noChangeShapeType="1"/>
            </p:cNvSpPr>
            <p:nvPr/>
          </p:nvSpPr>
          <p:spPr bwMode="auto">
            <a:xfrm flipH="1" flipV="1">
              <a:off x="275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5" name="Line 11459"/>
            <p:cNvSpPr>
              <a:spLocks noChangeAspect="1" noChangeShapeType="1"/>
            </p:cNvSpPr>
            <p:nvPr/>
          </p:nvSpPr>
          <p:spPr bwMode="auto">
            <a:xfrm flipV="1">
              <a:off x="27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6" name="Oval 11460"/>
            <p:cNvSpPr>
              <a:spLocks noChangeAspect="1" noChangeArrowheads="1"/>
            </p:cNvSpPr>
            <p:nvPr/>
          </p:nvSpPr>
          <p:spPr bwMode="auto">
            <a:xfrm>
              <a:off x="273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7" name="Line 11461"/>
            <p:cNvSpPr>
              <a:spLocks noChangeAspect="1" noChangeShapeType="1"/>
            </p:cNvSpPr>
            <p:nvPr/>
          </p:nvSpPr>
          <p:spPr bwMode="auto">
            <a:xfrm flipH="1" flipV="1">
              <a:off x="275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8" name="Line 11462"/>
            <p:cNvSpPr>
              <a:spLocks noChangeAspect="1" noChangeShapeType="1"/>
            </p:cNvSpPr>
            <p:nvPr/>
          </p:nvSpPr>
          <p:spPr bwMode="auto">
            <a:xfrm>
              <a:off x="278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59" name="Line 11463"/>
            <p:cNvSpPr>
              <a:spLocks noChangeAspect="1" noChangeShapeType="1"/>
            </p:cNvSpPr>
            <p:nvPr/>
          </p:nvSpPr>
          <p:spPr bwMode="auto">
            <a:xfrm flipH="1">
              <a:off x="278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0" name="Oval 11464"/>
            <p:cNvSpPr>
              <a:spLocks noChangeAspect="1" noChangeArrowheads="1"/>
            </p:cNvSpPr>
            <p:nvPr/>
          </p:nvSpPr>
          <p:spPr bwMode="auto">
            <a:xfrm flipH="1" flipV="1">
              <a:off x="273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1" name="Line 11465"/>
            <p:cNvSpPr>
              <a:spLocks noChangeAspect="1" noChangeShapeType="1"/>
            </p:cNvSpPr>
            <p:nvPr/>
          </p:nvSpPr>
          <p:spPr bwMode="auto">
            <a:xfrm>
              <a:off x="285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2" name="Line 11466"/>
            <p:cNvSpPr>
              <a:spLocks noChangeAspect="1" noChangeShapeType="1"/>
            </p:cNvSpPr>
            <p:nvPr/>
          </p:nvSpPr>
          <p:spPr bwMode="auto">
            <a:xfrm flipH="1" flipV="1">
              <a:off x="28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3" name="Line 11467"/>
            <p:cNvSpPr>
              <a:spLocks noChangeAspect="1" noChangeShapeType="1"/>
            </p:cNvSpPr>
            <p:nvPr/>
          </p:nvSpPr>
          <p:spPr bwMode="auto">
            <a:xfrm flipV="1">
              <a:off x="282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4" name="Oval 11468"/>
            <p:cNvSpPr>
              <a:spLocks noChangeAspect="1" noChangeArrowheads="1"/>
            </p:cNvSpPr>
            <p:nvPr/>
          </p:nvSpPr>
          <p:spPr bwMode="auto">
            <a:xfrm>
              <a:off x="280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5" name="Line 11469"/>
            <p:cNvSpPr>
              <a:spLocks noChangeAspect="1" noChangeShapeType="1"/>
            </p:cNvSpPr>
            <p:nvPr/>
          </p:nvSpPr>
          <p:spPr bwMode="auto">
            <a:xfrm flipH="1" flipV="1">
              <a:off x="282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6" name="Line 11470"/>
            <p:cNvSpPr>
              <a:spLocks noChangeAspect="1" noChangeShapeType="1"/>
            </p:cNvSpPr>
            <p:nvPr/>
          </p:nvSpPr>
          <p:spPr bwMode="auto">
            <a:xfrm>
              <a:off x="285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7" name="Line 11471"/>
            <p:cNvSpPr>
              <a:spLocks noChangeAspect="1" noChangeShapeType="1"/>
            </p:cNvSpPr>
            <p:nvPr/>
          </p:nvSpPr>
          <p:spPr bwMode="auto">
            <a:xfrm flipH="1">
              <a:off x="285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8" name="Oval 11472"/>
            <p:cNvSpPr>
              <a:spLocks noChangeAspect="1" noChangeArrowheads="1"/>
            </p:cNvSpPr>
            <p:nvPr/>
          </p:nvSpPr>
          <p:spPr bwMode="auto">
            <a:xfrm flipH="1" flipV="1">
              <a:off x="280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69" name="Line 11473"/>
            <p:cNvSpPr>
              <a:spLocks noChangeAspect="1" noChangeShapeType="1"/>
            </p:cNvSpPr>
            <p:nvPr/>
          </p:nvSpPr>
          <p:spPr bwMode="auto">
            <a:xfrm>
              <a:off x="292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0" name="Line 11474"/>
            <p:cNvSpPr>
              <a:spLocks noChangeAspect="1" noChangeShapeType="1"/>
            </p:cNvSpPr>
            <p:nvPr/>
          </p:nvSpPr>
          <p:spPr bwMode="auto">
            <a:xfrm flipH="1" flipV="1">
              <a:off x="289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1" name="Line 11475"/>
            <p:cNvSpPr>
              <a:spLocks noChangeAspect="1" noChangeShapeType="1"/>
            </p:cNvSpPr>
            <p:nvPr/>
          </p:nvSpPr>
          <p:spPr bwMode="auto">
            <a:xfrm flipV="1">
              <a:off x="28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2" name="Oval 11476"/>
            <p:cNvSpPr>
              <a:spLocks noChangeAspect="1" noChangeArrowheads="1"/>
            </p:cNvSpPr>
            <p:nvPr/>
          </p:nvSpPr>
          <p:spPr bwMode="auto">
            <a:xfrm>
              <a:off x="287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3" name="Line 11477"/>
            <p:cNvSpPr>
              <a:spLocks noChangeAspect="1" noChangeShapeType="1"/>
            </p:cNvSpPr>
            <p:nvPr/>
          </p:nvSpPr>
          <p:spPr bwMode="auto">
            <a:xfrm flipH="1" flipV="1">
              <a:off x="289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4" name="Line 11478"/>
            <p:cNvSpPr>
              <a:spLocks noChangeAspect="1" noChangeShapeType="1"/>
            </p:cNvSpPr>
            <p:nvPr/>
          </p:nvSpPr>
          <p:spPr bwMode="auto">
            <a:xfrm>
              <a:off x="292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5" name="Line 11479"/>
            <p:cNvSpPr>
              <a:spLocks noChangeAspect="1" noChangeShapeType="1"/>
            </p:cNvSpPr>
            <p:nvPr/>
          </p:nvSpPr>
          <p:spPr bwMode="auto">
            <a:xfrm flipH="1">
              <a:off x="292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6" name="Oval 11480"/>
            <p:cNvSpPr>
              <a:spLocks noChangeAspect="1" noChangeArrowheads="1"/>
            </p:cNvSpPr>
            <p:nvPr/>
          </p:nvSpPr>
          <p:spPr bwMode="auto">
            <a:xfrm flipH="1" flipV="1">
              <a:off x="287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7" name="Line 11481"/>
            <p:cNvSpPr>
              <a:spLocks noChangeAspect="1" noChangeShapeType="1"/>
            </p:cNvSpPr>
            <p:nvPr/>
          </p:nvSpPr>
          <p:spPr bwMode="auto">
            <a:xfrm>
              <a:off x="299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8" name="Line 11482"/>
            <p:cNvSpPr>
              <a:spLocks noChangeAspect="1" noChangeShapeType="1"/>
            </p:cNvSpPr>
            <p:nvPr/>
          </p:nvSpPr>
          <p:spPr bwMode="auto">
            <a:xfrm flipH="1" flipV="1">
              <a:off x="296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79" name="Line 11483"/>
            <p:cNvSpPr>
              <a:spLocks noChangeAspect="1" noChangeShapeType="1"/>
            </p:cNvSpPr>
            <p:nvPr/>
          </p:nvSpPr>
          <p:spPr bwMode="auto">
            <a:xfrm flipV="1">
              <a:off x="29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0" name="Oval 11484"/>
            <p:cNvSpPr>
              <a:spLocks noChangeAspect="1" noChangeArrowheads="1"/>
            </p:cNvSpPr>
            <p:nvPr/>
          </p:nvSpPr>
          <p:spPr bwMode="auto">
            <a:xfrm>
              <a:off x="295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1" name="Line 11485"/>
            <p:cNvSpPr>
              <a:spLocks noChangeAspect="1" noChangeShapeType="1"/>
            </p:cNvSpPr>
            <p:nvPr/>
          </p:nvSpPr>
          <p:spPr bwMode="auto">
            <a:xfrm flipH="1" flipV="1">
              <a:off x="297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2" name="Line 11486"/>
            <p:cNvSpPr>
              <a:spLocks noChangeAspect="1" noChangeShapeType="1"/>
            </p:cNvSpPr>
            <p:nvPr/>
          </p:nvSpPr>
          <p:spPr bwMode="auto">
            <a:xfrm>
              <a:off x="299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3" name="Line 11487"/>
            <p:cNvSpPr>
              <a:spLocks noChangeAspect="1" noChangeShapeType="1"/>
            </p:cNvSpPr>
            <p:nvPr/>
          </p:nvSpPr>
          <p:spPr bwMode="auto">
            <a:xfrm flipH="1">
              <a:off x="299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4" name="Oval 11488"/>
            <p:cNvSpPr>
              <a:spLocks noChangeAspect="1" noChangeArrowheads="1"/>
            </p:cNvSpPr>
            <p:nvPr/>
          </p:nvSpPr>
          <p:spPr bwMode="auto">
            <a:xfrm flipH="1" flipV="1">
              <a:off x="295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5" name="Line 11489"/>
            <p:cNvSpPr>
              <a:spLocks noChangeAspect="1" noChangeShapeType="1"/>
            </p:cNvSpPr>
            <p:nvPr/>
          </p:nvSpPr>
          <p:spPr bwMode="auto">
            <a:xfrm>
              <a:off x="307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6" name="Line 11490"/>
            <p:cNvSpPr>
              <a:spLocks noChangeAspect="1" noChangeShapeType="1"/>
            </p:cNvSpPr>
            <p:nvPr/>
          </p:nvSpPr>
          <p:spPr bwMode="auto">
            <a:xfrm flipH="1" flipV="1">
              <a:off x="30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7" name="Line 11491"/>
            <p:cNvSpPr>
              <a:spLocks noChangeAspect="1" noChangeShapeType="1"/>
            </p:cNvSpPr>
            <p:nvPr/>
          </p:nvSpPr>
          <p:spPr bwMode="auto">
            <a:xfrm flipV="1">
              <a:off x="30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8" name="Oval 11492"/>
            <p:cNvSpPr>
              <a:spLocks noChangeAspect="1" noChangeArrowheads="1"/>
            </p:cNvSpPr>
            <p:nvPr/>
          </p:nvSpPr>
          <p:spPr bwMode="auto">
            <a:xfrm>
              <a:off x="302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89" name="Line 11493"/>
            <p:cNvSpPr>
              <a:spLocks noChangeAspect="1" noChangeShapeType="1"/>
            </p:cNvSpPr>
            <p:nvPr/>
          </p:nvSpPr>
          <p:spPr bwMode="auto">
            <a:xfrm flipH="1" flipV="1">
              <a:off x="304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0" name="Line 11494"/>
            <p:cNvSpPr>
              <a:spLocks noChangeAspect="1" noChangeShapeType="1"/>
            </p:cNvSpPr>
            <p:nvPr/>
          </p:nvSpPr>
          <p:spPr bwMode="auto">
            <a:xfrm>
              <a:off x="306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1" name="Line 11495"/>
            <p:cNvSpPr>
              <a:spLocks noChangeAspect="1" noChangeShapeType="1"/>
            </p:cNvSpPr>
            <p:nvPr/>
          </p:nvSpPr>
          <p:spPr bwMode="auto">
            <a:xfrm flipH="1">
              <a:off x="306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2" name="Oval 11496"/>
            <p:cNvSpPr>
              <a:spLocks noChangeAspect="1" noChangeArrowheads="1"/>
            </p:cNvSpPr>
            <p:nvPr/>
          </p:nvSpPr>
          <p:spPr bwMode="auto">
            <a:xfrm flipH="1" flipV="1">
              <a:off x="302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3" name="Line 11497"/>
            <p:cNvSpPr>
              <a:spLocks noChangeAspect="1" noChangeShapeType="1"/>
            </p:cNvSpPr>
            <p:nvPr/>
          </p:nvSpPr>
          <p:spPr bwMode="auto">
            <a:xfrm>
              <a:off x="321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4" name="Line 11498"/>
            <p:cNvSpPr>
              <a:spLocks noChangeAspect="1" noChangeShapeType="1"/>
            </p:cNvSpPr>
            <p:nvPr/>
          </p:nvSpPr>
          <p:spPr bwMode="auto">
            <a:xfrm flipH="1" flipV="1">
              <a:off x="31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5" name="Line 11499"/>
            <p:cNvSpPr>
              <a:spLocks noChangeAspect="1" noChangeShapeType="1"/>
            </p:cNvSpPr>
            <p:nvPr/>
          </p:nvSpPr>
          <p:spPr bwMode="auto">
            <a:xfrm flipV="1">
              <a:off x="317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6" name="Oval 11500"/>
            <p:cNvSpPr>
              <a:spLocks noChangeAspect="1" noChangeArrowheads="1"/>
            </p:cNvSpPr>
            <p:nvPr/>
          </p:nvSpPr>
          <p:spPr bwMode="auto">
            <a:xfrm>
              <a:off x="316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7" name="Line 11501"/>
            <p:cNvSpPr>
              <a:spLocks noChangeAspect="1" noChangeShapeType="1"/>
            </p:cNvSpPr>
            <p:nvPr/>
          </p:nvSpPr>
          <p:spPr bwMode="auto">
            <a:xfrm flipH="1" flipV="1">
              <a:off x="318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8" name="Line 11502"/>
            <p:cNvSpPr>
              <a:spLocks noChangeAspect="1" noChangeShapeType="1"/>
            </p:cNvSpPr>
            <p:nvPr/>
          </p:nvSpPr>
          <p:spPr bwMode="auto">
            <a:xfrm>
              <a:off x="321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99" name="Line 11503"/>
            <p:cNvSpPr>
              <a:spLocks noChangeAspect="1" noChangeShapeType="1"/>
            </p:cNvSpPr>
            <p:nvPr/>
          </p:nvSpPr>
          <p:spPr bwMode="auto">
            <a:xfrm flipH="1">
              <a:off x="320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0" name="Oval 11504"/>
            <p:cNvSpPr>
              <a:spLocks noChangeAspect="1" noChangeArrowheads="1"/>
            </p:cNvSpPr>
            <p:nvPr/>
          </p:nvSpPr>
          <p:spPr bwMode="auto">
            <a:xfrm flipH="1" flipV="1">
              <a:off x="316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1" name="Line 11505"/>
            <p:cNvSpPr>
              <a:spLocks noChangeAspect="1" noChangeShapeType="1"/>
            </p:cNvSpPr>
            <p:nvPr/>
          </p:nvSpPr>
          <p:spPr bwMode="auto">
            <a:xfrm>
              <a:off x="335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2" name="Line 11506"/>
            <p:cNvSpPr>
              <a:spLocks noChangeAspect="1" noChangeShapeType="1"/>
            </p:cNvSpPr>
            <p:nvPr/>
          </p:nvSpPr>
          <p:spPr bwMode="auto">
            <a:xfrm flipH="1" flipV="1">
              <a:off x="33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3" name="Line 11507"/>
            <p:cNvSpPr>
              <a:spLocks noChangeAspect="1" noChangeShapeType="1"/>
            </p:cNvSpPr>
            <p:nvPr/>
          </p:nvSpPr>
          <p:spPr bwMode="auto">
            <a:xfrm flipV="1">
              <a:off x="331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4" name="Oval 11508"/>
            <p:cNvSpPr>
              <a:spLocks noChangeAspect="1" noChangeArrowheads="1"/>
            </p:cNvSpPr>
            <p:nvPr/>
          </p:nvSpPr>
          <p:spPr bwMode="auto">
            <a:xfrm>
              <a:off x="330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5" name="Line 11509"/>
            <p:cNvSpPr>
              <a:spLocks noChangeAspect="1" noChangeShapeType="1"/>
            </p:cNvSpPr>
            <p:nvPr/>
          </p:nvSpPr>
          <p:spPr bwMode="auto">
            <a:xfrm flipH="1" flipV="1">
              <a:off x="332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6" name="Line 11510"/>
            <p:cNvSpPr>
              <a:spLocks noChangeAspect="1" noChangeShapeType="1"/>
            </p:cNvSpPr>
            <p:nvPr/>
          </p:nvSpPr>
          <p:spPr bwMode="auto">
            <a:xfrm>
              <a:off x="335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7" name="Line 11511"/>
            <p:cNvSpPr>
              <a:spLocks noChangeAspect="1" noChangeShapeType="1"/>
            </p:cNvSpPr>
            <p:nvPr/>
          </p:nvSpPr>
          <p:spPr bwMode="auto">
            <a:xfrm flipH="1">
              <a:off x="335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8" name="Oval 11512"/>
            <p:cNvSpPr>
              <a:spLocks noChangeAspect="1" noChangeArrowheads="1"/>
            </p:cNvSpPr>
            <p:nvPr/>
          </p:nvSpPr>
          <p:spPr bwMode="auto">
            <a:xfrm flipH="1" flipV="1">
              <a:off x="330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09" name="Line 11513"/>
            <p:cNvSpPr>
              <a:spLocks noChangeAspect="1" noChangeShapeType="1"/>
            </p:cNvSpPr>
            <p:nvPr/>
          </p:nvSpPr>
          <p:spPr bwMode="auto">
            <a:xfrm>
              <a:off x="314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0" name="Line 11514"/>
            <p:cNvSpPr>
              <a:spLocks noChangeAspect="1" noChangeShapeType="1"/>
            </p:cNvSpPr>
            <p:nvPr/>
          </p:nvSpPr>
          <p:spPr bwMode="auto">
            <a:xfrm flipH="1" flipV="1">
              <a:off x="31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1" name="Line 11515"/>
            <p:cNvSpPr>
              <a:spLocks noChangeAspect="1" noChangeShapeType="1"/>
            </p:cNvSpPr>
            <p:nvPr/>
          </p:nvSpPr>
          <p:spPr bwMode="auto">
            <a:xfrm flipV="1">
              <a:off x="310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2" name="Oval 11516"/>
            <p:cNvSpPr>
              <a:spLocks noChangeAspect="1" noChangeArrowheads="1"/>
            </p:cNvSpPr>
            <p:nvPr/>
          </p:nvSpPr>
          <p:spPr bwMode="auto">
            <a:xfrm>
              <a:off x="309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3" name="Line 11517"/>
            <p:cNvSpPr>
              <a:spLocks noChangeAspect="1" noChangeShapeType="1"/>
            </p:cNvSpPr>
            <p:nvPr/>
          </p:nvSpPr>
          <p:spPr bwMode="auto">
            <a:xfrm flipH="1" flipV="1">
              <a:off x="311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4" name="Line 11518"/>
            <p:cNvSpPr>
              <a:spLocks noChangeAspect="1" noChangeShapeType="1"/>
            </p:cNvSpPr>
            <p:nvPr/>
          </p:nvSpPr>
          <p:spPr bwMode="auto">
            <a:xfrm>
              <a:off x="314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5" name="Line 11519"/>
            <p:cNvSpPr>
              <a:spLocks noChangeAspect="1" noChangeShapeType="1"/>
            </p:cNvSpPr>
            <p:nvPr/>
          </p:nvSpPr>
          <p:spPr bwMode="auto">
            <a:xfrm flipH="1">
              <a:off x="313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6" name="Oval 11520"/>
            <p:cNvSpPr>
              <a:spLocks noChangeAspect="1" noChangeArrowheads="1"/>
            </p:cNvSpPr>
            <p:nvPr/>
          </p:nvSpPr>
          <p:spPr bwMode="auto">
            <a:xfrm flipH="1" flipV="1">
              <a:off x="309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7" name="Line 11521"/>
            <p:cNvSpPr>
              <a:spLocks noChangeAspect="1" noChangeShapeType="1"/>
            </p:cNvSpPr>
            <p:nvPr/>
          </p:nvSpPr>
          <p:spPr bwMode="auto">
            <a:xfrm>
              <a:off x="328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8" name="Line 11522"/>
            <p:cNvSpPr>
              <a:spLocks noChangeAspect="1" noChangeShapeType="1"/>
            </p:cNvSpPr>
            <p:nvPr/>
          </p:nvSpPr>
          <p:spPr bwMode="auto">
            <a:xfrm flipH="1" flipV="1">
              <a:off x="32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19" name="Line 11523"/>
            <p:cNvSpPr>
              <a:spLocks noChangeAspect="1" noChangeShapeType="1"/>
            </p:cNvSpPr>
            <p:nvPr/>
          </p:nvSpPr>
          <p:spPr bwMode="auto">
            <a:xfrm flipV="1">
              <a:off x="324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0" name="Oval 11524"/>
            <p:cNvSpPr>
              <a:spLocks noChangeAspect="1" noChangeArrowheads="1"/>
            </p:cNvSpPr>
            <p:nvPr/>
          </p:nvSpPr>
          <p:spPr bwMode="auto">
            <a:xfrm>
              <a:off x="323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1" name="Line 11525"/>
            <p:cNvSpPr>
              <a:spLocks noChangeAspect="1" noChangeShapeType="1"/>
            </p:cNvSpPr>
            <p:nvPr/>
          </p:nvSpPr>
          <p:spPr bwMode="auto">
            <a:xfrm flipH="1" flipV="1">
              <a:off x="325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2" name="Line 11526"/>
            <p:cNvSpPr>
              <a:spLocks noChangeAspect="1" noChangeShapeType="1"/>
            </p:cNvSpPr>
            <p:nvPr/>
          </p:nvSpPr>
          <p:spPr bwMode="auto">
            <a:xfrm>
              <a:off x="328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3" name="Line 11527"/>
            <p:cNvSpPr>
              <a:spLocks noChangeAspect="1" noChangeShapeType="1"/>
            </p:cNvSpPr>
            <p:nvPr/>
          </p:nvSpPr>
          <p:spPr bwMode="auto">
            <a:xfrm flipH="1">
              <a:off x="328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4" name="Oval 11528"/>
            <p:cNvSpPr>
              <a:spLocks noChangeAspect="1" noChangeArrowheads="1"/>
            </p:cNvSpPr>
            <p:nvPr/>
          </p:nvSpPr>
          <p:spPr bwMode="auto">
            <a:xfrm flipH="1" flipV="1">
              <a:off x="323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5" name="Line 11529"/>
            <p:cNvSpPr>
              <a:spLocks noChangeAspect="1" noChangeShapeType="1"/>
            </p:cNvSpPr>
            <p:nvPr/>
          </p:nvSpPr>
          <p:spPr bwMode="auto">
            <a:xfrm>
              <a:off x="342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6" name="Line 11530"/>
            <p:cNvSpPr>
              <a:spLocks noChangeAspect="1" noChangeShapeType="1"/>
            </p:cNvSpPr>
            <p:nvPr/>
          </p:nvSpPr>
          <p:spPr bwMode="auto">
            <a:xfrm flipH="1" flipV="1">
              <a:off x="33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7" name="Line 11531"/>
            <p:cNvSpPr>
              <a:spLocks noChangeAspect="1" noChangeShapeType="1"/>
            </p:cNvSpPr>
            <p:nvPr/>
          </p:nvSpPr>
          <p:spPr bwMode="auto">
            <a:xfrm flipV="1">
              <a:off x="339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8" name="Oval 11532"/>
            <p:cNvSpPr>
              <a:spLocks noChangeAspect="1" noChangeArrowheads="1"/>
            </p:cNvSpPr>
            <p:nvPr/>
          </p:nvSpPr>
          <p:spPr bwMode="auto">
            <a:xfrm>
              <a:off x="337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29" name="Line 11533"/>
            <p:cNvSpPr>
              <a:spLocks noChangeAspect="1" noChangeShapeType="1"/>
            </p:cNvSpPr>
            <p:nvPr/>
          </p:nvSpPr>
          <p:spPr bwMode="auto">
            <a:xfrm flipH="1" flipV="1">
              <a:off x="339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0" name="Line 11534"/>
            <p:cNvSpPr>
              <a:spLocks noChangeAspect="1" noChangeShapeType="1"/>
            </p:cNvSpPr>
            <p:nvPr/>
          </p:nvSpPr>
          <p:spPr bwMode="auto">
            <a:xfrm>
              <a:off x="342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1" name="Line 11535"/>
            <p:cNvSpPr>
              <a:spLocks noChangeAspect="1" noChangeShapeType="1"/>
            </p:cNvSpPr>
            <p:nvPr/>
          </p:nvSpPr>
          <p:spPr bwMode="auto">
            <a:xfrm flipH="1">
              <a:off x="342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2" name="Oval 11536"/>
            <p:cNvSpPr>
              <a:spLocks noChangeAspect="1" noChangeArrowheads="1"/>
            </p:cNvSpPr>
            <p:nvPr/>
          </p:nvSpPr>
          <p:spPr bwMode="auto">
            <a:xfrm flipH="1" flipV="1">
              <a:off x="337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3" name="Line 11537"/>
            <p:cNvSpPr>
              <a:spLocks noChangeAspect="1" noChangeShapeType="1"/>
            </p:cNvSpPr>
            <p:nvPr/>
          </p:nvSpPr>
          <p:spPr bwMode="auto">
            <a:xfrm>
              <a:off x="356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4" name="Line 11538"/>
            <p:cNvSpPr>
              <a:spLocks noChangeAspect="1" noChangeShapeType="1"/>
            </p:cNvSpPr>
            <p:nvPr/>
          </p:nvSpPr>
          <p:spPr bwMode="auto">
            <a:xfrm flipH="1" flipV="1">
              <a:off x="353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5" name="Line 11539"/>
            <p:cNvSpPr>
              <a:spLocks noChangeAspect="1" noChangeShapeType="1"/>
            </p:cNvSpPr>
            <p:nvPr/>
          </p:nvSpPr>
          <p:spPr bwMode="auto">
            <a:xfrm flipV="1">
              <a:off x="353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6" name="Oval 11540"/>
            <p:cNvSpPr>
              <a:spLocks noChangeAspect="1" noChangeArrowheads="1"/>
            </p:cNvSpPr>
            <p:nvPr/>
          </p:nvSpPr>
          <p:spPr bwMode="auto">
            <a:xfrm>
              <a:off x="352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7" name="Line 11541"/>
            <p:cNvSpPr>
              <a:spLocks noChangeAspect="1" noChangeShapeType="1"/>
            </p:cNvSpPr>
            <p:nvPr/>
          </p:nvSpPr>
          <p:spPr bwMode="auto">
            <a:xfrm flipH="1" flipV="1">
              <a:off x="354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8" name="Line 11542"/>
            <p:cNvSpPr>
              <a:spLocks noChangeAspect="1" noChangeShapeType="1"/>
            </p:cNvSpPr>
            <p:nvPr/>
          </p:nvSpPr>
          <p:spPr bwMode="auto">
            <a:xfrm>
              <a:off x="356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39" name="Line 11543"/>
            <p:cNvSpPr>
              <a:spLocks noChangeAspect="1" noChangeShapeType="1"/>
            </p:cNvSpPr>
            <p:nvPr/>
          </p:nvSpPr>
          <p:spPr bwMode="auto">
            <a:xfrm flipH="1">
              <a:off x="356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0" name="Oval 11544"/>
            <p:cNvSpPr>
              <a:spLocks noChangeAspect="1" noChangeArrowheads="1"/>
            </p:cNvSpPr>
            <p:nvPr/>
          </p:nvSpPr>
          <p:spPr bwMode="auto">
            <a:xfrm flipH="1" flipV="1">
              <a:off x="352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1" name="Line 11545"/>
            <p:cNvSpPr>
              <a:spLocks noChangeAspect="1" noChangeShapeType="1"/>
            </p:cNvSpPr>
            <p:nvPr/>
          </p:nvSpPr>
          <p:spPr bwMode="auto">
            <a:xfrm>
              <a:off x="349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2" name="Line 11546"/>
            <p:cNvSpPr>
              <a:spLocks noChangeAspect="1" noChangeShapeType="1"/>
            </p:cNvSpPr>
            <p:nvPr/>
          </p:nvSpPr>
          <p:spPr bwMode="auto">
            <a:xfrm flipH="1" flipV="1">
              <a:off x="34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3" name="Line 11547"/>
            <p:cNvSpPr>
              <a:spLocks noChangeAspect="1" noChangeShapeType="1"/>
            </p:cNvSpPr>
            <p:nvPr/>
          </p:nvSpPr>
          <p:spPr bwMode="auto">
            <a:xfrm flipV="1">
              <a:off x="346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4" name="Oval 11548"/>
            <p:cNvSpPr>
              <a:spLocks noChangeAspect="1" noChangeArrowheads="1"/>
            </p:cNvSpPr>
            <p:nvPr/>
          </p:nvSpPr>
          <p:spPr bwMode="auto">
            <a:xfrm>
              <a:off x="344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5" name="Line 11549"/>
            <p:cNvSpPr>
              <a:spLocks noChangeAspect="1" noChangeShapeType="1"/>
            </p:cNvSpPr>
            <p:nvPr/>
          </p:nvSpPr>
          <p:spPr bwMode="auto">
            <a:xfrm flipH="1" flipV="1">
              <a:off x="346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6" name="Line 11550"/>
            <p:cNvSpPr>
              <a:spLocks noChangeAspect="1" noChangeShapeType="1"/>
            </p:cNvSpPr>
            <p:nvPr/>
          </p:nvSpPr>
          <p:spPr bwMode="auto">
            <a:xfrm>
              <a:off x="349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7" name="Line 11551"/>
            <p:cNvSpPr>
              <a:spLocks noChangeAspect="1" noChangeShapeType="1"/>
            </p:cNvSpPr>
            <p:nvPr/>
          </p:nvSpPr>
          <p:spPr bwMode="auto">
            <a:xfrm flipH="1">
              <a:off x="349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8" name="Oval 11552"/>
            <p:cNvSpPr>
              <a:spLocks noChangeAspect="1" noChangeArrowheads="1"/>
            </p:cNvSpPr>
            <p:nvPr/>
          </p:nvSpPr>
          <p:spPr bwMode="auto">
            <a:xfrm flipH="1" flipV="1">
              <a:off x="344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49" name="Line 11553"/>
            <p:cNvSpPr>
              <a:spLocks noChangeAspect="1" noChangeShapeType="1"/>
            </p:cNvSpPr>
            <p:nvPr/>
          </p:nvSpPr>
          <p:spPr bwMode="auto">
            <a:xfrm>
              <a:off x="364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0" name="Line 11554"/>
            <p:cNvSpPr>
              <a:spLocks noChangeAspect="1" noChangeShapeType="1"/>
            </p:cNvSpPr>
            <p:nvPr/>
          </p:nvSpPr>
          <p:spPr bwMode="auto">
            <a:xfrm flipH="1" flipV="1">
              <a:off x="360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1" name="Line 11555"/>
            <p:cNvSpPr>
              <a:spLocks noChangeAspect="1" noChangeShapeType="1"/>
            </p:cNvSpPr>
            <p:nvPr/>
          </p:nvSpPr>
          <p:spPr bwMode="auto">
            <a:xfrm flipV="1">
              <a:off x="360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2" name="Oval 11556"/>
            <p:cNvSpPr>
              <a:spLocks noChangeAspect="1" noChangeArrowheads="1"/>
            </p:cNvSpPr>
            <p:nvPr/>
          </p:nvSpPr>
          <p:spPr bwMode="auto">
            <a:xfrm>
              <a:off x="359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3" name="Line 11557"/>
            <p:cNvSpPr>
              <a:spLocks noChangeAspect="1" noChangeShapeType="1"/>
            </p:cNvSpPr>
            <p:nvPr/>
          </p:nvSpPr>
          <p:spPr bwMode="auto">
            <a:xfrm flipH="1" flipV="1">
              <a:off x="361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4" name="Line 11558"/>
            <p:cNvSpPr>
              <a:spLocks noChangeAspect="1" noChangeShapeType="1"/>
            </p:cNvSpPr>
            <p:nvPr/>
          </p:nvSpPr>
          <p:spPr bwMode="auto">
            <a:xfrm>
              <a:off x="363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5" name="Line 11559"/>
            <p:cNvSpPr>
              <a:spLocks noChangeAspect="1" noChangeShapeType="1"/>
            </p:cNvSpPr>
            <p:nvPr/>
          </p:nvSpPr>
          <p:spPr bwMode="auto">
            <a:xfrm flipH="1">
              <a:off x="363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6" name="Oval 11560"/>
            <p:cNvSpPr>
              <a:spLocks noChangeAspect="1" noChangeArrowheads="1"/>
            </p:cNvSpPr>
            <p:nvPr/>
          </p:nvSpPr>
          <p:spPr bwMode="auto">
            <a:xfrm flipH="1" flipV="1">
              <a:off x="359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7" name="Line 11561"/>
            <p:cNvSpPr>
              <a:spLocks noChangeAspect="1" noChangeShapeType="1"/>
            </p:cNvSpPr>
            <p:nvPr/>
          </p:nvSpPr>
          <p:spPr bwMode="auto">
            <a:xfrm>
              <a:off x="371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8" name="Line 11562"/>
            <p:cNvSpPr>
              <a:spLocks noChangeAspect="1" noChangeShapeType="1"/>
            </p:cNvSpPr>
            <p:nvPr/>
          </p:nvSpPr>
          <p:spPr bwMode="auto">
            <a:xfrm flipH="1" flipV="1">
              <a:off x="367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59" name="Line 11563"/>
            <p:cNvSpPr>
              <a:spLocks noChangeAspect="1" noChangeShapeType="1"/>
            </p:cNvSpPr>
            <p:nvPr/>
          </p:nvSpPr>
          <p:spPr bwMode="auto">
            <a:xfrm flipV="1">
              <a:off x="367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0" name="Oval 11564"/>
            <p:cNvSpPr>
              <a:spLocks noChangeAspect="1" noChangeArrowheads="1"/>
            </p:cNvSpPr>
            <p:nvPr/>
          </p:nvSpPr>
          <p:spPr bwMode="auto">
            <a:xfrm>
              <a:off x="366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1" name="Line 11565"/>
            <p:cNvSpPr>
              <a:spLocks noChangeAspect="1" noChangeShapeType="1"/>
            </p:cNvSpPr>
            <p:nvPr/>
          </p:nvSpPr>
          <p:spPr bwMode="auto">
            <a:xfrm flipH="1" flipV="1">
              <a:off x="368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2" name="Line 11566"/>
            <p:cNvSpPr>
              <a:spLocks noChangeAspect="1" noChangeShapeType="1"/>
            </p:cNvSpPr>
            <p:nvPr/>
          </p:nvSpPr>
          <p:spPr bwMode="auto">
            <a:xfrm>
              <a:off x="371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3" name="Line 11567"/>
            <p:cNvSpPr>
              <a:spLocks noChangeAspect="1" noChangeShapeType="1"/>
            </p:cNvSpPr>
            <p:nvPr/>
          </p:nvSpPr>
          <p:spPr bwMode="auto">
            <a:xfrm flipH="1">
              <a:off x="370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4" name="Oval 11568"/>
            <p:cNvSpPr>
              <a:spLocks noChangeAspect="1" noChangeArrowheads="1"/>
            </p:cNvSpPr>
            <p:nvPr/>
          </p:nvSpPr>
          <p:spPr bwMode="auto">
            <a:xfrm flipH="1" flipV="1">
              <a:off x="366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5" name="Line 11569"/>
            <p:cNvSpPr>
              <a:spLocks noChangeAspect="1" noChangeShapeType="1"/>
            </p:cNvSpPr>
            <p:nvPr/>
          </p:nvSpPr>
          <p:spPr bwMode="auto">
            <a:xfrm>
              <a:off x="378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6" name="Line 11570"/>
            <p:cNvSpPr>
              <a:spLocks noChangeAspect="1" noChangeShapeType="1"/>
            </p:cNvSpPr>
            <p:nvPr/>
          </p:nvSpPr>
          <p:spPr bwMode="auto">
            <a:xfrm flipH="1" flipV="1">
              <a:off x="37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7" name="Line 11571"/>
            <p:cNvSpPr>
              <a:spLocks noChangeAspect="1" noChangeShapeType="1"/>
            </p:cNvSpPr>
            <p:nvPr/>
          </p:nvSpPr>
          <p:spPr bwMode="auto">
            <a:xfrm flipV="1">
              <a:off x="374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8" name="Oval 11572"/>
            <p:cNvSpPr>
              <a:spLocks noChangeAspect="1" noChangeArrowheads="1"/>
            </p:cNvSpPr>
            <p:nvPr/>
          </p:nvSpPr>
          <p:spPr bwMode="auto">
            <a:xfrm>
              <a:off x="373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69" name="Line 11573"/>
            <p:cNvSpPr>
              <a:spLocks noChangeAspect="1" noChangeShapeType="1"/>
            </p:cNvSpPr>
            <p:nvPr/>
          </p:nvSpPr>
          <p:spPr bwMode="auto">
            <a:xfrm flipH="1" flipV="1">
              <a:off x="375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0" name="Line 11574"/>
            <p:cNvSpPr>
              <a:spLocks noChangeAspect="1" noChangeShapeType="1"/>
            </p:cNvSpPr>
            <p:nvPr/>
          </p:nvSpPr>
          <p:spPr bwMode="auto">
            <a:xfrm>
              <a:off x="378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1" name="Line 11575"/>
            <p:cNvSpPr>
              <a:spLocks noChangeAspect="1" noChangeShapeType="1"/>
            </p:cNvSpPr>
            <p:nvPr/>
          </p:nvSpPr>
          <p:spPr bwMode="auto">
            <a:xfrm flipH="1">
              <a:off x="378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2" name="Oval 11576"/>
            <p:cNvSpPr>
              <a:spLocks noChangeAspect="1" noChangeArrowheads="1"/>
            </p:cNvSpPr>
            <p:nvPr/>
          </p:nvSpPr>
          <p:spPr bwMode="auto">
            <a:xfrm flipH="1" flipV="1">
              <a:off x="373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3" name="Line 11577"/>
            <p:cNvSpPr>
              <a:spLocks noChangeAspect="1" noChangeShapeType="1"/>
            </p:cNvSpPr>
            <p:nvPr/>
          </p:nvSpPr>
          <p:spPr bwMode="auto">
            <a:xfrm flipH="1">
              <a:off x="46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4" name="Line 11578"/>
            <p:cNvSpPr>
              <a:spLocks noChangeAspect="1" noChangeShapeType="1"/>
            </p:cNvSpPr>
            <p:nvPr/>
          </p:nvSpPr>
          <p:spPr bwMode="auto">
            <a:xfrm flipV="1">
              <a:off x="463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5" name="Line 11579"/>
            <p:cNvSpPr>
              <a:spLocks noChangeAspect="1" noChangeShapeType="1"/>
            </p:cNvSpPr>
            <p:nvPr/>
          </p:nvSpPr>
          <p:spPr bwMode="auto">
            <a:xfrm flipH="1" flipV="1">
              <a:off x="46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6" name="Oval 11580"/>
            <p:cNvSpPr>
              <a:spLocks noChangeAspect="1" noChangeArrowheads="1"/>
            </p:cNvSpPr>
            <p:nvPr/>
          </p:nvSpPr>
          <p:spPr bwMode="auto">
            <a:xfrm flipH="1">
              <a:off x="458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7" name="Line 11581"/>
            <p:cNvSpPr>
              <a:spLocks noChangeAspect="1" noChangeShapeType="1"/>
            </p:cNvSpPr>
            <p:nvPr/>
          </p:nvSpPr>
          <p:spPr bwMode="auto">
            <a:xfrm flipV="1">
              <a:off x="463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8" name="Line 11582"/>
            <p:cNvSpPr>
              <a:spLocks noChangeAspect="1" noChangeShapeType="1"/>
            </p:cNvSpPr>
            <p:nvPr/>
          </p:nvSpPr>
          <p:spPr bwMode="auto">
            <a:xfrm flipH="1">
              <a:off x="46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79" name="Line 11583"/>
            <p:cNvSpPr>
              <a:spLocks noChangeAspect="1" noChangeShapeType="1"/>
            </p:cNvSpPr>
            <p:nvPr/>
          </p:nvSpPr>
          <p:spPr bwMode="auto">
            <a:xfrm>
              <a:off x="460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0" name="Oval 11584"/>
            <p:cNvSpPr>
              <a:spLocks noChangeAspect="1" noChangeArrowheads="1"/>
            </p:cNvSpPr>
            <p:nvPr/>
          </p:nvSpPr>
          <p:spPr bwMode="auto">
            <a:xfrm flipV="1">
              <a:off x="458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1" name="Line 11585"/>
            <p:cNvSpPr>
              <a:spLocks noChangeAspect="1" noChangeShapeType="1"/>
            </p:cNvSpPr>
            <p:nvPr/>
          </p:nvSpPr>
          <p:spPr bwMode="auto">
            <a:xfrm flipH="1">
              <a:off x="453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2" name="Line 11586"/>
            <p:cNvSpPr>
              <a:spLocks noChangeAspect="1" noChangeShapeType="1"/>
            </p:cNvSpPr>
            <p:nvPr/>
          </p:nvSpPr>
          <p:spPr bwMode="auto">
            <a:xfrm flipV="1">
              <a:off x="45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3" name="Line 11587"/>
            <p:cNvSpPr>
              <a:spLocks noChangeAspect="1" noChangeShapeType="1"/>
            </p:cNvSpPr>
            <p:nvPr/>
          </p:nvSpPr>
          <p:spPr bwMode="auto">
            <a:xfrm flipH="1" flipV="1">
              <a:off x="45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4" name="Oval 11588"/>
            <p:cNvSpPr>
              <a:spLocks noChangeAspect="1" noChangeArrowheads="1"/>
            </p:cNvSpPr>
            <p:nvPr/>
          </p:nvSpPr>
          <p:spPr bwMode="auto">
            <a:xfrm flipH="1">
              <a:off x="451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5" name="Line 11589"/>
            <p:cNvSpPr>
              <a:spLocks noChangeAspect="1" noChangeShapeType="1"/>
            </p:cNvSpPr>
            <p:nvPr/>
          </p:nvSpPr>
          <p:spPr bwMode="auto">
            <a:xfrm flipV="1">
              <a:off x="456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6" name="Line 11590"/>
            <p:cNvSpPr>
              <a:spLocks noChangeAspect="1" noChangeShapeType="1"/>
            </p:cNvSpPr>
            <p:nvPr/>
          </p:nvSpPr>
          <p:spPr bwMode="auto">
            <a:xfrm flipH="1">
              <a:off x="45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7" name="Line 11591"/>
            <p:cNvSpPr>
              <a:spLocks noChangeAspect="1" noChangeShapeType="1"/>
            </p:cNvSpPr>
            <p:nvPr/>
          </p:nvSpPr>
          <p:spPr bwMode="auto">
            <a:xfrm>
              <a:off x="453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8" name="Oval 11592"/>
            <p:cNvSpPr>
              <a:spLocks noChangeAspect="1" noChangeArrowheads="1"/>
            </p:cNvSpPr>
            <p:nvPr/>
          </p:nvSpPr>
          <p:spPr bwMode="auto">
            <a:xfrm flipV="1">
              <a:off x="451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89" name="Line 11593"/>
            <p:cNvSpPr>
              <a:spLocks noChangeAspect="1" noChangeShapeType="1"/>
            </p:cNvSpPr>
            <p:nvPr/>
          </p:nvSpPr>
          <p:spPr bwMode="auto">
            <a:xfrm flipH="1">
              <a:off x="439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0" name="Line 11594"/>
            <p:cNvSpPr>
              <a:spLocks noChangeAspect="1" noChangeShapeType="1"/>
            </p:cNvSpPr>
            <p:nvPr/>
          </p:nvSpPr>
          <p:spPr bwMode="auto">
            <a:xfrm flipV="1">
              <a:off x="44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1" name="Line 11595"/>
            <p:cNvSpPr>
              <a:spLocks noChangeAspect="1" noChangeShapeType="1"/>
            </p:cNvSpPr>
            <p:nvPr/>
          </p:nvSpPr>
          <p:spPr bwMode="auto">
            <a:xfrm flipH="1" flipV="1">
              <a:off x="44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2" name="Oval 11596"/>
            <p:cNvSpPr>
              <a:spLocks noChangeAspect="1" noChangeArrowheads="1"/>
            </p:cNvSpPr>
            <p:nvPr/>
          </p:nvSpPr>
          <p:spPr bwMode="auto">
            <a:xfrm flipH="1">
              <a:off x="437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3" name="Line 11597"/>
            <p:cNvSpPr>
              <a:spLocks noChangeAspect="1" noChangeShapeType="1"/>
            </p:cNvSpPr>
            <p:nvPr/>
          </p:nvSpPr>
          <p:spPr bwMode="auto">
            <a:xfrm flipV="1">
              <a:off x="442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4" name="Line 11598"/>
            <p:cNvSpPr>
              <a:spLocks noChangeAspect="1" noChangeShapeType="1"/>
            </p:cNvSpPr>
            <p:nvPr/>
          </p:nvSpPr>
          <p:spPr bwMode="auto">
            <a:xfrm flipH="1">
              <a:off x="43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5" name="Line 11599"/>
            <p:cNvSpPr>
              <a:spLocks noChangeAspect="1" noChangeShapeType="1"/>
            </p:cNvSpPr>
            <p:nvPr/>
          </p:nvSpPr>
          <p:spPr bwMode="auto">
            <a:xfrm>
              <a:off x="438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6" name="Oval 11600"/>
            <p:cNvSpPr>
              <a:spLocks noChangeAspect="1" noChangeArrowheads="1"/>
            </p:cNvSpPr>
            <p:nvPr/>
          </p:nvSpPr>
          <p:spPr bwMode="auto">
            <a:xfrm flipV="1">
              <a:off x="437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7" name="Line 11601"/>
            <p:cNvSpPr>
              <a:spLocks noChangeAspect="1" noChangeShapeType="1"/>
            </p:cNvSpPr>
            <p:nvPr/>
          </p:nvSpPr>
          <p:spPr bwMode="auto">
            <a:xfrm flipH="1">
              <a:off x="425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8" name="Line 11602"/>
            <p:cNvSpPr>
              <a:spLocks noChangeAspect="1" noChangeShapeType="1"/>
            </p:cNvSpPr>
            <p:nvPr/>
          </p:nvSpPr>
          <p:spPr bwMode="auto">
            <a:xfrm flipV="1">
              <a:off x="42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799" name="Line 11603"/>
            <p:cNvSpPr>
              <a:spLocks noChangeAspect="1" noChangeShapeType="1"/>
            </p:cNvSpPr>
            <p:nvPr/>
          </p:nvSpPr>
          <p:spPr bwMode="auto">
            <a:xfrm flipH="1" flipV="1">
              <a:off x="42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0" name="Oval 11604"/>
            <p:cNvSpPr>
              <a:spLocks noChangeAspect="1" noChangeArrowheads="1"/>
            </p:cNvSpPr>
            <p:nvPr/>
          </p:nvSpPr>
          <p:spPr bwMode="auto">
            <a:xfrm flipH="1">
              <a:off x="423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1" name="Line 11605"/>
            <p:cNvSpPr>
              <a:spLocks noChangeAspect="1" noChangeShapeType="1"/>
            </p:cNvSpPr>
            <p:nvPr/>
          </p:nvSpPr>
          <p:spPr bwMode="auto">
            <a:xfrm flipV="1">
              <a:off x="428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2" name="Line 11606"/>
            <p:cNvSpPr>
              <a:spLocks noChangeAspect="1" noChangeShapeType="1"/>
            </p:cNvSpPr>
            <p:nvPr/>
          </p:nvSpPr>
          <p:spPr bwMode="auto">
            <a:xfrm flipH="1">
              <a:off x="424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3" name="Line 11607"/>
            <p:cNvSpPr>
              <a:spLocks noChangeAspect="1" noChangeShapeType="1"/>
            </p:cNvSpPr>
            <p:nvPr/>
          </p:nvSpPr>
          <p:spPr bwMode="auto">
            <a:xfrm>
              <a:off x="42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4" name="Oval 11608"/>
            <p:cNvSpPr>
              <a:spLocks noChangeAspect="1" noChangeArrowheads="1"/>
            </p:cNvSpPr>
            <p:nvPr/>
          </p:nvSpPr>
          <p:spPr bwMode="auto">
            <a:xfrm flipV="1">
              <a:off x="423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5" name="Line 11609"/>
            <p:cNvSpPr>
              <a:spLocks noChangeAspect="1" noChangeShapeType="1"/>
            </p:cNvSpPr>
            <p:nvPr/>
          </p:nvSpPr>
          <p:spPr bwMode="auto">
            <a:xfrm flipH="1">
              <a:off x="446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6" name="Line 11610"/>
            <p:cNvSpPr>
              <a:spLocks noChangeAspect="1" noChangeShapeType="1"/>
            </p:cNvSpPr>
            <p:nvPr/>
          </p:nvSpPr>
          <p:spPr bwMode="auto">
            <a:xfrm flipV="1">
              <a:off x="44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7" name="Line 11611"/>
            <p:cNvSpPr>
              <a:spLocks noChangeAspect="1" noChangeShapeType="1"/>
            </p:cNvSpPr>
            <p:nvPr/>
          </p:nvSpPr>
          <p:spPr bwMode="auto">
            <a:xfrm flipH="1" flipV="1">
              <a:off x="44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8" name="Oval 11612"/>
            <p:cNvSpPr>
              <a:spLocks noChangeAspect="1" noChangeArrowheads="1"/>
            </p:cNvSpPr>
            <p:nvPr/>
          </p:nvSpPr>
          <p:spPr bwMode="auto">
            <a:xfrm flipH="1">
              <a:off x="444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09" name="Line 11613"/>
            <p:cNvSpPr>
              <a:spLocks noChangeAspect="1" noChangeShapeType="1"/>
            </p:cNvSpPr>
            <p:nvPr/>
          </p:nvSpPr>
          <p:spPr bwMode="auto">
            <a:xfrm flipV="1">
              <a:off x="449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0" name="Line 11614"/>
            <p:cNvSpPr>
              <a:spLocks noChangeAspect="1" noChangeShapeType="1"/>
            </p:cNvSpPr>
            <p:nvPr/>
          </p:nvSpPr>
          <p:spPr bwMode="auto">
            <a:xfrm flipH="1">
              <a:off x="44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1" name="Line 11615"/>
            <p:cNvSpPr>
              <a:spLocks noChangeAspect="1" noChangeShapeType="1"/>
            </p:cNvSpPr>
            <p:nvPr/>
          </p:nvSpPr>
          <p:spPr bwMode="auto">
            <a:xfrm>
              <a:off x="445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2" name="Oval 11616"/>
            <p:cNvSpPr>
              <a:spLocks noChangeAspect="1" noChangeArrowheads="1"/>
            </p:cNvSpPr>
            <p:nvPr/>
          </p:nvSpPr>
          <p:spPr bwMode="auto">
            <a:xfrm flipV="1">
              <a:off x="444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3" name="Line 11617"/>
            <p:cNvSpPr>
              <a:spLocks noChangeAspect="1" noChangeShapeType="1"/>
            </p:cNvSpPr>
            <p:nvPr/>
          </p:nvSpPr>
          <p:spPr bwMode="auto">
            <a:xfrm flipH="1">
              <a:off x="432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4" name="Line 11618"/>
            <p:cNvSpPr>
              <a:spLocks noChangeAspect="1" noChangeShapeType="1"/>
            </p:cNvSpPr>
            <p:nvPr/>
          </p:nvSpPr>
          <p:spPr bwMode="auto">
            <a:xfrm flipV="1">
              <a:off x="43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5" name="Line 11619"/>
            <p:cNvSpPr>
              <a:spLocks noChangeAspect="1" noChangeShapeType="1"/>
            </p:cNvSpPr>
            <p:nvPr/>
          </p:nvSpPr>
          <p:spPr bwMode="auto">
            <a:xfrm flipH="1" flipV="1">
              <a:off x="43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6" name="Oval 11620"/>
            <p:cNvSpPr>
              <a:spLocks noChangeAspect="1" noChangeArrowheads="1"/>
            </p:cNvSpPr>
            <p:nvPr/>
          </p:nvSpPr>
          <p:spPr bwMode="auto">
            <a:xfrm flipH="1">
              <a:off x="430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7" name="Line 11621"/>
            <p:cNvSpPr>
              <a:spLocks noChangeAspect="1" noChangeShapeType="1"/>
            </p:cNvSpPr>
            <p:nvPr/>
          </p:nvSpPr>
          <p:spPr bwMode="auto">
            <a:xfrm flipV="1">
              <a:off x="435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8" name="Line 11622"/>
            <p:cNvSpPr>
              <a:spLocks noChangeAspect="1" noChangeShapeType="1"/>
            </p:cNvSpPr>
            <p:nvPr/>
          </p:nvSpPr>
          <p:spPr bwMode="auto">
            <a:xfrm flipH="1">
              <a:off x="431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19" name="Line 11623"/>
            <p:cNvSpPr>
              <a:spLocks noChangeAspect="1" noChangeShapeType="1"/>
            </p:cNvSpPr>
            <p:nvPr/>
          </p:nvSpPr>
          <p:spPr bwMode="auto">
            <a:xfrm>
              <a:off x="431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0" name="Oval 11624"/>
            <p:cNvSpPr>
              <a:spLocks noChangeAspect="1" noChangeArrowheads="1"/>
            </p:cNvSpPr>
            <p:nvPr/>
          </p:nvSpPr>
          <p:spPr bwMode="auto">
            <a:xfrm flipV="1">
              <a:off x="430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1" name="Line 11625"/>
            <p:cNvSpPr>
              <a:spLocks noChangeAspect="1" noChangeShapeType="1"/>
            </p:cNvSpPr>
            <p:nvPr/>
          </p:nvSpPr>
          <p:spPr bwMode="auto">
            <a:xfrm flipH="1">
              <a:off x="418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2" name="Line 11626"/>
            <p:cNvSpPr>
              <a:spLocks noChangeAspect="1" noChangeShapeType="1"/>
            </p:cNvSpPr>
            <p:nvPr/>
          </p:nvSpPr>
          <p:spPr bwMode="auto">
            <a:xfrm flipV="1">
              <a:off x="42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3" name="Line 11627"/>
            <p:cNvSpPr>
              <a:spLocks noChangeAspect="1" noChangeShapeType="1"/>
            </p:cNvSpPr>
            <p:nvPr/>
          </p:nvSpPr>
          <p:spPr bwMode="auto">
            <a:xfrm flipH="1" flipV="1">
              <a:off x="420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4" name="Oval 11628"/>
            <p:cNvSpPr>
              <a:spLocks noChangeAspect="1" noChangeArrowheads="1"/>
            </p:cNvSpPr>
            <p:nvPr/>
          </p:nvSpPr>
          <p:spPr bwMode="auto">
            <a:xfrm flipH="1">
              <a:off x="416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5" name="Line 11629"/>
            <p:cNvSpPr>
              <a:spLocks noChangeAspect="1" noChangeShapeType="1"/>
            </p:cNvSpPr>
            <p:nvPr/>
          </p:nvSpPr>
          <p:spPr bwMode="auto">
            <a:xfrm flipV="1">
              <a:off x="421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6" name="Line 11630"/>
            <p:cNvSpPr>
              <a:spLocks noChangeAspect="1" noChangeShapeType="1"/>
            </p:cNvSpPr>
            <p:nvPr/>
          </p:nvSpPr>
          <p:spPr bwMode="auto">
            <a:xfrm flipH="1">
              <a:off x="417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7" name="Line 11631"/>
            <p:cNvSpPr>
              <a:spLocks noChangeAspect="1" noChangeShapeType="1"/>
            </p:cNvSpPr>
            <p:nvPr/>
          </p:nvSpPr>
          <p:spPr bwMode="auto">
            <a:xfrm>
              <a:off x="41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8" name="Oval 11632"/>
            <p:cNvSpPr>
              <a:spLocks noChangeAspect="1" noChangeArrowheads="1"/>
            </p:cNvSpPr>
            <p:nvPr/>
          </p:nvSpPr>
          <p:spPr bwMode="auto">
            <a:xfrm flipV="1">
              <a:off x="416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29" name="Line 11633"/>
            <p:cNvSpPr>
              <a:spLocks noChangeAspect="1" noChangeShapeType="1"/>
            </p:cNvSpPr>
            <p:nvPr/>
          </p:nvSpPr>
          <p:spPr bwMode="auto">
            <a:xfrm flipH="1">
              <a:off x="403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0" name="Line 11634"/>
            <p:cNvSpPr>
              <a:spLocks noChangeAspect="1" noChangeShapeType="1"/>
            </p:cNvSpPr>
            <p:nvPr/>
          </p:nvSpPr>
          <p:spPr bwMode="auto">
            <a:xfrm flipV="1">
              <a:off x="406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1" name="Line 11635"/>
            <p:cNvSpPr>
              <a:spLocks noChangeAspect="1" noChangeShapeType="1"/>
            </p:cNvSpPr>
            <p:nvPr/>
          </p:nvSpPr>
          <p:spPr bwMode="auto">
            <a:xfrm flipH="1" flipV="1">
              <a:off x="40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2" name="Oval 11636"/>
            <p:cNvSpPr>
              <a:spLocks noChangeAspect="1" noChangeArrowheads="1"/>
            </p:cNvSpPr>
            <p:nvPr/>
          </p:nvSpPr>
          <p:spPr bwMode="auto">
            <a:xfrm flipH="1">
              <a:off x="401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3" name="Line 11637"/>
            <p:cNvSpPr>
              <a:spLocks noChangeAspect="1" noChangeShapeType="1"/>
            </p:cNvSpPr>
            <p:nvPr/>
          </p:nvSpPr>
          <p:spPr bwMode="auto">
            <a:xfrm flipV="1">
              <a:off x="406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4" name="Line 11638"/>
            <p:cNvSpPr>
              <a:spLocks noChangeAspect="1" noChangeShapeType="1"/>
            </p:cNvSpPr>
            <p:nvPr/>
          </p:nvSpPr>
          <p:spPr bwMode="auto">
            <a:xfrm flipH="1">
              <a:off x="403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5" name="Line 11639"/>
            <p:cNvSpPr>
              <a:spLocks noChangeAspect="1" noChangeShapeType="1"/>
            </p:cNvSpPr>
            <p:nvPr/>
          </p:nvSpPr>
          <p:spPr bwMode="auto">
            <a:xfrm>
              <a:off x="40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6" name="Oval 11640"/>
            <p:cNvSpPr>
              <a:spLocks noChangeAspect="1" noChangeArrowheads="1"/>
            </p:cNvSpPr>
            <p:nvPr/>
          </p:nvSpPr>
          <p:spPr bwMode="auto">
            <a:xfrm flipV="1">
              <a:off x="401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7" name="Line 11641"/>
            <p:cNvSpPr>
              <a:spLocks noChangeAspect="1" noChangeShapeType="1"/>
            </p:cNvSpPr>
            <p:nvPr/>
          </p:nvSpPr>
          <p:spPr bwMode="auto">
            <a:xfrm flipH="1">
              <a:off x="411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8" name="Line 11642"/>
            <p:cNvSpPr>
              <a:spLocks noChangeAspect="1" noChangeShapeType="1"/>
            </p:cNvSpPr>
            <p:nvPr/>
          </p:nvSpPr>
          <p:spPr bwMode="auto">
            <a:xfrm flipV="1">
              <a:off x="41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39" name="Line 11643"/>
            <p:cNvSpPr>
              <a:spLocks noChangeAspect="1" noChangeShapeType="1"/>
            </p:cNvSpPr>
            <p:nvPr/>
          </p:nvSpPr>
          <p:spPr bwMode="auto">
            <a:xfrm flipH="1" flipV="1">
              <a:off x="413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0" name="Oval 11644"/>
            <p:cNvSpPr>
              <a:spLocks noChangeAspect="1" noChangeArrowheads="1"/>
            </p:cNvSpPr>
            <p:nvPr/>
          </p:nvSpPr>
          <p:spPr bwMode="auto">
            <a:xfrm flipH="1">
              <a:off x="409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1" name="Line 11645"/>
            <p:cNvSpPr>
              <a:spLocks noChangeAspect="1" noChangeShapeType="1"/>
            </p:cNvSpPr>
            <p:nvPr/>
          </p:nvSpPr>
          <p:spPr bwMode="auto">
            <a:xfrm flipV="1">
              <a:off x="413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2" name="Line 11646"/>
            <p:cNvSpPr>
              <a:spLocks noChangeAspect="1" noChangeShapeType="1"/>
            </p:cNvSpPr>
            <p:nvPr/>
          </p:nvSpPr>
          <p:spPr bwMode="auto">
            <a:xfrm flipH="1">
              <a:off x="410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3" name="Line 11647"/>
            <p:cNvSpPr>
              <a:spLocks noChangeAspect="1" noChangeShapeType="1"/>
            </p:cNvSpPr>
            <p:nvPr/>
          </p:nvSpPr>
          <p:spPr bwMode="auto">
            <a:xfrm>
              <a:off x="41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4" name="Oval 11648"/>
            <p:cNvSpPr>
              <a:spLocks noChangeAspect="1" noChangeArrowheads="1"/>
            </p:cNvSpPr>
            <p:nvPr/>
          </p:nvSpPr>
          <p:spPr bwMode="auto">
            <a:xfrm flipV="1">
              <a:off x="409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5" name="Line 11649"/>
            <p:cNvSpPr>
              <a:spLocks noChangeAspect="1" noChangeShapeType="1"/>
            </p:cNvSpPr>
            <p:nvPr/>
          </p:nvSpPr>
          <p:spPr bwMode="auto">
            <a:xfrm flipH="1">
              <a:off x="396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6" name="Line 11650"/>
            <p:cNvSpPr>
              <a:spLocks noChangeAspect="1" noChangeShapeType="1"/>
            </p:cNvSpPr>
            <p:nvPr/>
          </p:nvSpPr>
          <p:spPr bwMode="auto">
            <a:xfrm flipV="1">
              <a:off x="399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7" name="Line 11651"/>
            <p:cNvSpPr>
              <a:spLocks noChangeAspect="1" noChangeShapeType="1"/>
            </p:cNvSpPr>
            <p:nvPr/>
          </p:nvSpPr>
          <p:spPr bwMode="auto">
            <a:xfrm flipH="1" flipV="1">
              <a:off x="39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8" name="Oval 11652"/>
            <p:cNvSpPr>
              <a:spLocks noChangeAspect="1" noChangeArrowheads="1"/>
            </p:cNvSpPr>
            <p:nvPr/>
          </p:nvSpPr>
          <p:spPr bwMode="auto">
            <a:xfrm flipH="1">
              <a:off x="394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49" name="Line 11653"/>
            <p:cNvSpPr>
              <a:spLocks noChangeAspect="1" noChangeShapeType="1"/>
            </p:cNvSpPr>
            <p:nvPr/>
          </p:nvSpPr>
          <p:spPr bwMode="auto">
            <a:xfrm flipV="1">
              <a:off x="399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0" name="Line 11654"/>
            <p:cNvSpPr>
              <a:spLocks noChangeAspect="1" noChangeShapeType="1"/>
            </p:cNvSpPr>
            <p:nvPr/>
          </p:nvSpPr>
          <p:spPr bwMode="auto">
            <a:xfrm flipH="1">
              <a:off x="396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1" name="Line 11655"/>
            <p:cNvSpPr>
              <a:spLocks noChangeAspect="1" noChangeShapeType="1"/>
            </p:cNvSpPr>
            <p:nvPr/>
          </p:nvSpPr>
          <p:spPr bwMode="auto">
            <a:xfrm>
              <a:off x="39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2" name="Oval 11656"/>
            <p:cNvSpPr>
              <a:spLocks noChangeAspect="1" noChangeArrowheads="1"/>
            </p:cNvSpPr>
            <p:nvPr/>
          </p:nvSpPr>
          <p:spPr bwMode="auto">
            <a:xfrm flipV="1">
              <a:off x="394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3" name="Line 11657"/>
            <p:cNvSpPr>
              <a:spLocks noChangeAspect="1" noChangeShapeType="1"/>
            </p:cNvSpPr>
            <p:nvPr/>
          </p:nvSpPr>
          <p:spPr bwMode="auto">
            <a:xfrm flipH="1">
              <a:off x="389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4" name="Line 11658"/>
            <p:cNvSpPr>
              <a:spLocks noChangeAspect="1" noChangeShapeType="1"/>
            </p:cNvSpPr>
            <p:nvPr/>
          </p:nvSpPr>
          <p:spPr bwMode="auto">
            <a:xfrm flipV="1">
              <a:off x="39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5" name="Line 11659"/>
            <p:cNvSpPr>
              <a:spLocks noChangeAspect="1" noChangeShapeType="1"/>
            </p:cNvSpPr>
            <p:nvPr/>
          </p:nvSpPr>
          <p:spPr bwMode="auto">
            <a:xfrm flipH="1" flipV="1">
              <a:off x="392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6" name="Oval 11660"/>
            <p:cNvSpPr>
              <a:spLocks noChangeAspect="1" noChangeArrowheads="1"/>
            </p:cNvSpPr>
            <p:nvPr/>
          </p:nvSpPr>
          <p:spPr bwMode="auto">
            <a:xfrm flipH="1">
              <a:off x="387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7" name="Line 11661"/>
            <p:cNvSpPr>
              <a:spLocks noChangeAspect="1" noChangeShapeType="1"/>
            </p:cNvSpPr>
            <p:nvPr/>
          </p:nvSpPr>
          <p:spPr bwMode="auto">
            <a:xfrm flipV="1">
              <a:off x="392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8" name="Line 11662"/>
            <p:cNvSpPr>
              <a:spLocks noChangeAspect="1" noChangeShapeType="1"/>
            </p:cNvSpPr>
            <p:nvPr/>
          </p:nvSpPr>
          <p:spPr bwMode="auto">
            <a:xfrm flipH="1">
              <a:off x="389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59" name="Line 11663"/>
            <p:cNvSpPr>
              <a:spLocks noChangeAspect="1" noChangeShapeType="1"/>
            </p:cNvSpPr>
            <p:nvPr/>
          </p:nvSpPr>
          <p:spPr bwMode="auto">
            <a:xfrm>
              <a:off x="38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0" name="Oval 11664"/>
            <p:cNvSpPr>
              <a:spLocks noChangeAspect="1" noChangeArrowheads="1"/>
            </p:cNvSpPr>
            <p:nvPr/>
          </p:nvSpPr>
          <p:spPr bwMode="auto">
            <a:xfrm flipV="1">
              <a:off x="387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1" name="Line 11665"/>
            <p:cNvSpPr>
              <a:spLocks noChangeAspect="1" noChangeShapeType="1"/>
            </p:cNvSpPr>
            <p:nvPr/>
          </p:nvSpPr>
          <p:spPr bwMode="auto">
            <a:xfrm flipH="1">
              <a:off x="382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2" name="Line 11666"/>
            <p:cNvSpPr>
              <a:spLocks noChangeAspect="1" noChangeShapeType="1"/>
            </p:cNvSpPr>
            <p:nvPr/>
          </p:nvSpPr>
          <p:spPr bwMode="auto">
            <a:xfrm flipV="1">
              <a:off x="38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3" name="Line 11667"/>
            <p:cNvSpPr>
              <a:spLocks noChangeAspect="1" noChangeShapeType="1"/>
            </p:cNvSpPr>
            <p:nvPr/>
          </p:nvSpPr>
          <p:spPr bwMode="auto">
            <a:xfrm flipH="1" flipV="1">
              <a:off x="38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4" name="Oval 11668"/>
            <p:cNvSpPr>
              <a:spLocks noChangeAspect="1" noChangeArrowheads="1"/>
            </p:cNvSpPr>
            <p:nvPr/>
          </p:nvSpPr>
          <p:spPr bwMode="auto">
            <a:xfrm flipH="1">
              <a:off x="380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5" name="Line 11669"/>
            <p:cNvSpPr>
              <a:spLocks noChangeAspect="1" noChangeShapeType="1"/>
            </p:cNvSpPr>
            <p:nvPr/>
          </p:nvSpPr>
          <p:spPr bwMode="auto">
            <a:xfrm flipV="1">
              <a:off x="385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6" name="Line 11670"/>
            <p:cNvSpPr>
              <a:spLocks noChangeAspect="1" noChangeShapeType="1"/>
            </p:cNvSpPr>
            <p:nvPr/>
          </p:nvSpPr>
          <p:spPr bwMode="auto">
            <a:xfrm flipH="1">
              <a:off x="381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7" name="Line 11671"/>
            <p:cNvSpPr>
              <a:spLocks noChangeAspect="1" noChangeShapeType="1"/>
            </p:cNvSpPr>
            <p:nvPr/>
          </p:nvSpPr>
          <p:spPr bwMode="auto">
            <a:xfrm>
              <a:off x="38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8" name="Oval 11672"/>
            <p:cNvSpPr>
              <a:spLocks noChangeAspect="1" noChangeArrowheads="1"/>
            </p:cNvSpPr>
            <p:nvPr/>
          </p:nvSpPr>
          <p:spPr bwMode="auto">
            <a:xfrm flipV="1">
              <a:off x="380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69" name="Line 11673"/>
            <p:cNvSpPr>
              <a:spLocks noChangeAspect="1" noChangeShapeType="1"/>
            </p:cNvSpPr>
            <p:nvPr/>
          </p:nvSpPr>
          <p:spPr bwMode="auto">
            <a:xfrm>
              <a:off x="43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0" name="Line 11674"/>
            <p:cNvSpPr>
              <a:spLocks noChangeAspect="1" noChangeShapeType="1"/>
            </p:cNvSpPr>
            <p:nvPr/>
          </p:nvSpPr>
          <p:spPr bwMode="auto">
            <a:xfrm flipH="1" flipV="1">
              <a:off x="40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1" name="Line 11675"/>
            <p:cNvSpPr>
              <a:spLocks noChangeAspect="1" noChangeShapeType="1"/>
            </p:cNvSpPr>
            <p:nvPr/>
          </p:nvSpPr>
          <p:spPr bwMode="auto">
            <a:xfrm flipV="1">
              <a:off x="40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2" name="Oval 11676"/>
            <p:cNvSpPr>
              <a:spLocks noChangeAspect="1" noChangeArrowheads="1"/>
            </p:cNvSpPr>
            <p:nvPr/>
          </p:nvSpPr>
          <p:spPr bwMode="auto">
            <a:xfrm>
              <a:off x="38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3" name="Line 11677"/>
            <p:cNvSpPr>
              <a:spLocks noChangeAspect="1" noChangeShapeType="1"/>
            </p:cNvSpPr>
            <p:nvPr/>
          </p:nvSpPr>
          <p:spPr bwMode="auto">
            <a:xfrm flipH="1" flipV="1">
              <a:off x="40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4" name="Line 11678"/>
            <p:cNvSpPr>
              <a:spLocks noChangeAspect="1" noChangeShapeType="1"/>
            </p:cNvSpPr>
            <p:nvPr/>
          </p:nvSpPr>
          <p:spPr bwMode="auto">
            <a:xfrm>
              <a:off x="43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5" name="Line 11679"/>
            <p:cNvSpPr>
              <a:spLocks noChangeAspect="1" noChangeShapeType="1"/>
            </p:cNvSpPr>
            <p:nvPr/>
          </p:nvSpPr>
          <p:spPr bwMode="auto">
            <a:xfrm flipH="1">
              <a:off x="43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6" name="Oval 11680"/>
            <p:cNvSpPr>
              <a:spLocks noChangeAspect="1" noChangeArrowheads="1"/>
            </p:cNvSpPr>
            <p:nvPr/>
          </p:nvSpPr>
          <p:spPr bwMode="auto">
            <a:xfrm flipH="1" flipV="1">
              <a:off x="38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7" name="Line 11681"/>
            <p:cNvSpPr>
              <a:spLocks noChangeAspect="1" noChangeShapeType="1"/>
            </p:cNvSpPr>
            <p:nvPr/>
          </p:nvSpPr>
          <p:spPr bwMode="auto">
            <a:xfrm>
              <a:off x="50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8" name="Line 11682"/>
            <p:cNvSpPr>
              <a:spLocks noChangeAspect="1" noChangeShapeType="1"/>
            </p:cNvSpPr>
            <p:nvPr/>
          </p:nvSpPr>
          <p:spPr bwMode="auto">
            <a:xfrm flipH="1" flipV="1">
              <a:off x="47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79" name="Line 11683"/>
            <p:cNvSpPr>
              <a:spLocks noChangeAspect="1" noChangeShapeType="1"/>
            </p:cNvSpPr>
            <p:nvPr/>
          </p:nvSpPr>
          <p:spPr bwMode="auto">
            <a:xfrm flipV="1">
              <a:off x="47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0" name="Oval 11684"/>
            <p:cNvSpPr>
              <a:spLocks noChangeAspect="1" noChangeArrowheads="1"/>
            </p:cNvSpPr>
            <p:nvPr/>
          </p:nvSpPr>
          <p:spPr bwMode="auto">
            <a:xfrm>
              <a:off x="45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1" name="Line 11685"/>
            <p:cNvSpPr>
              <a:spLocks noChangeAspect="1" noChangeShapeType="1"/>
            </p:cNvSpPr>
            <p:nvPr/>
          </p:nvSpPr>
          <p:spPr bwMode="auto">
            <a:xfrm flipH="1" flipV="1">
              <a:off x="47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2" name="Line 11686"/>
            <p:cNvSpPr>
              <a:spLocks noChangeAspect="1" noChangeShapeType="1"/>
            </p:cNvSpPr>
            <p:nvPr/>
          </p:nvSpPr>
          <p:spPr bwMode="auto">
            <a:xfrm>
              <a:off x="50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3" name="Line 11687"/>
            <p:cNvSpPr>
              <a:spLocks noChangeAspect="1" noChangeShapeType="1"/>
            </p:cNvSpPr>
            <p:nvPr/>
          </p:nvSpPr>
          <p:spPr bwMode="auto">
            <a:xfrm flipH="1">
              <a:off x="50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4" name="Oval 11688"/>
            <p:cNvSpPr>
              <a:spLocks noChangeAspect="1" noChangeArrowheads="1"/>
            </p:cNvSpPr>
            <p:nvPr/>
          </p:nvSpPr>
          <p:spPr bwMode="auto">
            <a:xfrm flipH="1" flipV="1">
              <a:off x="45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5" name="Line 11689"/>
            <p:cNvSpPr>
              <a:spLocks noChangeAspect="1" noChangeShapeType="1"/>
            </p:cNvSpPr>
            <p:nvPr/>
          </p:nvSpPr>
          <p:spPr bwMode="auto">
            <a:xfrm>
              <a:off x="6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6" name="Line 11690"/>
            <p:cNvSpPr>
              <a:spLocks noChangeAspect="1" noChangeShapeType="1"/>
            </p:cNvSpPr>
            <p:nvPr/>
          </p:nvSpPr>
          <p:spPr bwMode="auto">
            <a:xfrm flipH="1" flipV="1">
              <a:off x="6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7" name="Line 11691"/>
            <p:cNvSpPr>
              <a:spLocks noChangeAspect="1" noChangeShapeType="1"/>
            </p:cNvSpPr>
            <p:nvPr/>
          </p:nvSpPr>
          <p:spPr bwMode="auto">
            <a:xfrm flipV="1">
              <a:off x="6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8" name="Oval 11692"/>
            <p:cNvSpPr>
              <a:spLocks noChangeAspect="1" noChangeArrowheads="1"/>
            </p:cNvSpPr>
            <p:nvPr/>
          </p:nvSpPr>
          <p:spPr bwMode="auto">
            <a:xfrm>
              <a:off x="6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89" name="Line 11693"/>
            <p:cNvSpPr>
              <a:spLocks noChangeAspect="1" noChangeShapeType="1"/>
            </p:cNvSpPr>
            <p:nvPr/>
          </p:nvSpPr>
          <p:spPr bwMode="auto">
            <a:xfrm flipH="1" flipV="1">
              <a:off x="6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0" name="Line 11694"/>
            <p:cNvSpPr>
              <a:spLocks noChangeAspect="1" noChangeShapeType="1"/>
            </p:cNvSpPr>
            <p:nvPr/>
          </p:nvSpPr>
          <p:spPr bwMode="auto">
            <a:xfrm>
              <a:off x="6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1" name="Line 11695"/>
            <p:cNvSpPr>
              <a:spLocks noChangeAspect="1" noChangeShapeType="1"/>
            </p:cNvSpPr>
            <p:nvPr/>
          </p:nvSpPr>
          <p:spPr bwMode="auto">
            <a:xfrm flipH="1">
              <a:off x="6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2" name="Oval 11696"/>
            <p:cNvSpPr>
              <a:spLocks noChangeAspect="1" noChangeArrowheads="1"/>
            </p:cNvSpPr>
            <p:nvPr/>
          </p:nvSpPr>
          <p:spPr bwMode="auto">
            <a:xfrm flipH="1" flipV="1">
              <a:off x="6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3" name="Line 11697"/>
            <p:cNvSpPr>
              <a:spLocks noChangeAspect="1" noChangeShapeType="1"/>
            </p:cNvSpPr>
            <p:nvPr/>
          </p:nvSpPr>
          <p:spPr bwMode="auto">
            <a:xfrm>
              <a:off x="7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4" name="Line 11698"/>
            <p:cNvSpPr>
              <a:spLocks noChangeAspect="1" noChangeShapeType="1"/>
            </p:cNvSpPr>
            <p:nvPr/>
          </p:nvSpPr>
          <p:spPr bwMode="auto">
            <a:xfrm flipH="1" flipV="1">
              <a:off x="7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5" name="Line 11699"/>
            <p:cNvSpPr>
              <a:spLocks noChangeAspect="1" noChangeShapeType="1"/>
            </p:cNvSpPr>
            <p:nvPr/>
          </p:nvSpPr>
          <p:spPr bwMode="auto">
            <a:xfrm flipV="1">
              <a:off x="7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6" name="Oval 11700"/>
            <p:cNvSpPr>
              <a:spLocks noChangeAspect="1" noChangeArrowheads="1"/>
            </p:cNvSpPr>
            <p:nvPr/>
          </p:nvSpPr>
          <p:spPr bwMode="auto">
            <a:xfrm>
              <a:off x="7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7" name="Line 11701"/>
            <p:cNvSpPr>
              <a:spLocks noChangeAspect="1" noChangeShapeType="1"/>
            </p:cNvSpPr>
            <p:nvPr/>
          </p:nvSpPr>
          <p:spPr bwMode="auto">
            <a:xfrm flipH="1" flipV="1">
              <a:off x="7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8" name="Line 11702"/>
            <p:cNvSpPr>
              <a:spLocks noChangeAspect="1" noChangeShapeType="1"/>
            </p:cNvSpPr>
            <p:nvPr/>
          </p:nvSpPr>
          <p:spPr bwMode="auto">
            <a:xfrm>
              <a:off x="7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99" name="Line 11703"/>
            <p:cNvSpPr>
              <a:spLocks noChangeAspect="1" noChangeShapeType="1"/>
            </p:cNvSpPr>
            <p:nvPr/>
          </p:nvSpPr>
          <p:spPr bwMode="auto">
            <a:xfrm flipH="1">
              <a:off x="7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0" name="Oval 11704"/>
            <p:cNvSpPr>
              <a:spLocks noChangeAspect="1" noChangeArrowheads="1"/>
            </p:cNvSpPr>
            <p:nvPr/>
          </p:nvSpPr>
          <p:spPr bwMode="auto">
            <a:xfrm flipH="1" flipV="1">
              <a:off x="7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1" name="Line 11705"/>
            <p:cNvSpPr>
              <a:spLocks noChangeAspect="1" noChangeShapeType="1"/>
            </p:cNvSpPr>
            <p:nvPr/>
          </p:nvSpPr>
          <p:spPr bwMode="auto">
            <a:xfrm>
              <a:off x="5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2" name="Line 11706"/>
            <p:cNvSpPr>
              <a:spLocks noChangeAspect="1" noChangeShapeType="1"/>
            </p:cNvSpPr>
            <p:nvPr/>
          </p:nvSpPr>
          <p:spPr bwMode="auto">
            <a:xfrm flipH="1" flipV="1">
              <a:off x="5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3" name="Line 11707"/>
            <p:cNvSpPr>
              <a:spLocks noChangeAspect="1" noChangeShapeType="1"/>
            </p:cNvSpPr>
            <p:nvPr/>
          </p:nvSpPr>
          <p:spPr bwMode="auto">
            <a:xfrm flipV="1">
              <a:off x="5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4" name="Oval 11708"/>
            <p:cNvSpPr>
              <a:spLocks noChangeAspect="1" noChangeArrowheads="1"/>
            </p:cNvSpPr>
            <p:nvPr/>
          </p:nvSpPr>
          <p:spPr bwMode="auto">
            <a:xfrm>
              <a:off x="5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5" name="Line 11709"/>
            <p:cNvSpPr>
              <a:spLocks noChangeAspect="1" noChangeShapeType="1"/>
            </p:cNvSpPr>
            <p:nvPr/>
          </p:nvSpPr>
          <p:spPr bwMode="auto">
            <a:xfrm flipH="1" flipV="1">
              <a:off x="5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6" name="Line 11710"/>
            <p:cNvSpPr>
              <a:spLocks noChangeAspect="1" noChangeShapeType="1"/>
            </p:cNvSpPr>
            <p:nvPr/>
          </p:nvSpPr>
          <p:spPr bwMode="auto">
            <a:xfrm>
              <a:off x="5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7" name="Line 11711"/>
            <p:cNvSpPr>
              <a:spLocks noChangeAspect="1" noChangeShapeType="1"/>
            </p:cNvSpPr>
            <p:nvPr/>
          </p:nvSpPr>
          <p:spPr bwMode="auto">
            <a:xfrm flipH="1">
              <a:off x="5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8" name="Oval 11712"/>
            <p:cNvSpPr>
              <a:spLocks noChangeAspect="1" noChangeArrowheads="1"/>
            </p:cNvSpPr>
            <p:nvPr/>
          </p:nvSpPr>
          <p:spPr bwMode="auto">
            <a:xfrm flipH="1" flipV="1">
              <a:off x="5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09" name="Line 11713"/>
            <p:cNvSpPr>
              <a:spLocks noChangeAspect="1" noChangeShapeType="1"/>
            </p:cNvSpPr>
            <p:nvPr/>
          </p:nvSpPr>
          <p:spPr bwMode="auto">
            <a:xfrm>
              <a:off x="7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0" name="Line 11714"/>
            <p:cNvSpPr>
              <a:spLocks noChangeAspect="1" noChangeShapeType="1"/>
            </p:cNvSpPr>
            <p:nvPr/>
          </p:nvSpPr>
          <p:spPr bwMode="auto">
            <a:xfrm flipH="1" flipV="1">
              <a:off x="6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1" name="Line 11715"/>
            <p:cNvSpPr>
              <a:spLocks noChangeAspect="1" noChangeShapeType="1"/>
            </p:cNvSpPr>
            <p:nvPr/>
          </p:nvSpPr>
          <p:spPr bwMode="auto">
            <a:xfrm flipV="1">
              <a:off x="6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2" name="Oval 11716"/>
            <p:cNvSpPr>
              <a:spLocks noChangeAspect="1" noChangeArrowheads="1"/>
            </p:cNvSpPr>
            <p:nvPr/>
          </p:nvSpPr>
          <p:spPr bwMode="auto">
            <a:xfrm>
              <a:off x="6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3" name="Line 11717"/>
            <p:cNvSpPr>
              <a:spLocks noChangeAspect="1" noChangeShapeType="1"/>
            </p:cNvSpPr>
            <p:nvPr/>
          </p:nvSpPr>
          <p:spPr bwMode="auto">
            <a:xfrm flipH="1" flipV="1">
              <a:off x="6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4" name="Line 11718"/>
            <p:cNvSpPr>
              <a:spLocks noChangeAspect="1" noChangeShapeType="1"/>
            </p:cNvSpPr>
            <p:nvPr/>
          </p:nvSpPr>
          <p:spPr bwMode="auto">
            <a:xfrm>
              <a:off x="7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5" name="Line 11719"/>
            <p:cNvSpPr>
              <a:spLocks noChangeAspect="1" noChangeShapeType="1"/>
            </p:cNvSpPr>
            <p:nvPr/>
          </p:nvSpPr>
          <p:spPr bwMode="auto">
            <a:xfrm flipH="1">
              <a:off x="7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6" name="Oval 11720"/>
            <p:cNvSpPr>
              <a:spLocks noChangeAspect="1" noChangeArrowheads="1"/>
            </p:cNvSpPr>
            <p:nvPr/>
          </p:nvSpPr>
          <p:spPr bwMode="auto">
            <a:xfrm flipH="1" flipV="1">
              <a:off x="6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7" name="Line 11721"/>
            <p:cNvSpPr>
              <a:spLocks noChangeAspect="1" noChangeShapeType="1"/>
            </p:cNvSpPr>
            <p:nvPr/>
          </p:nvSpPr>
          <p:spPr bwMode="auto">
            <a:xfrm>
              <a:off x="86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8" name="Line 11722"/>
            <p:cNvSpPr>
              <a:spLocks noChangeAspect="1" noChangeShapeType="1"/>
            </p:cNvSpPr>
            <p:nvPr/>
          </p:nvSpPr>
          <p:spPr bwMode="auto">
            <a:xfrm flipH="1" flipV="1">
              <a:off x="82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19" name="Line 11723"/>
            <p:cNvSpPr>
              <a:spLocks noChangeAspect="1" noChangeShapeType="1"/>
            </p:cNvSpPr>
            <p:nvPr/>
          </p:nvSpPr>
          <p:spPr bwMode="auto">
            <a:xfrm flipV="1">
              <a:off x="82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0" name="Oval 11724"/>
            <p:cNvSpPr>
              <a:spLocks noChangeAspect="1" noChangeArrowheads="1"/>
            </p:cNvSpPr>
            <p:nvPr/>
          </p:nvSpPr>
          <p:spPr bwMode="auto">
            <a:xfrm>
              <a:off x="81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1" name="Line 11725"/>
            <p:cNvSpPr>
              <a:spLocks noChangeAspect="1" noChangeShapeType="1"/>
            </p:cNvSpPr>
            <p:nvPr/>
          </p:nvSpPr>
          <p:spPr bwMode="auto">
            <a:xfrm flipH="1" flipV="1">
              <a:off x="83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2" name="Line 11726"/>
            <p:cNvSpPr>
              <a:spLocks noChangeAspect="1" noChangeShapeType="1"/>
            </p:cNvSpPr>
            <p:nvPr/>
          </p:nvSpPr>
          <p:spPr bwMode="auto">
            <a:xfrm>
              <a:off x="86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3" name="Line 11727"/>
            <p:cNvSpPr>
              <a:spLocks noChangeAspect="1" noChangeShapeType="1"/>
            </p:cNvSpPr>
            <p:nvPr/>
          </p:nvSpPr>
          <p:spPr bwMode="auto">
            <a:xfrm flipH="1">
              <a:off x="8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4" name="Oval 11728"/>
            <p:cNvSpPr>
              <a:spLocks noChangeAspect="1" noChangeArrowheads="1"/>
            </p:cNvSpPr>
            <p:nvPr/>
          </p:nvSpPr>
          <p:spPr bwMode="auto">
            <a:xfrm flipH="1" flipV="1">
              <a:off x="81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5" name="Line 11729"/>
            <p:cNvSpPr>
              <a:spLocks noChangeAspect="1" noChangeShapeType="1"/>
            </p:cNvSpPr>
            <p:nvPr/>
          </p:nvSpPr>
          <p:spPr bwMode="auto">
            <a:xfrm>
              <a:off x="10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6" name="Line 11730"/>
            <p:cNvSpPr>
              <a:spLocks noChangeAspect="1" noChangeShapeType="1"/>
            </p:cNvSpPr>
            <p:nvPr/>
          </p:nvSpPr>
          <p:spPr bwMode="auto">
            <a:xfrm flipH="1" flipV="1">
              <a:off x="9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7" name="Line 11731"/>
            <p:cNvSpPr>
              <a:spLocks noChangeAspect="1" noChangeShapeType="1"/>
            </p:cNvSpPr>
            <p:nvPr/>
          </p:nvSpPr>
          <p:spPr bwMode="auto">
            <a:xfrm flipV="1">
              <a:off x="9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8" name="Oval 11732"/>
            <p:cNvSpPr>
              <a:spLocks noChangeAspect="1" noChangeArrowheads="1"/>
            </p:cNvSpPr>
            <p:nvPr/>
          </p:nvSpPr>
          <p:spPr bwMode="auto">
            <a:xfrm>
              <a:off x="9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29" name="Line 11733"/>
            <p:cNvSpPr>
              <a:spLocks noChangeAspect="1" noChangeShapeType="1"/>
            </p:cNvSpPr>
            <p:nvPr/>
          </p:nvSpPr>
          <p:spPr bwMode="auto">
            <a:xfrm flipH="1" flipV="1">
              <a:off x="9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0" name="Line 11734"/>
            <p:cNvSpPr>
              <a:spLocks noChangeAspect="1" noChangeShapeType="1"/>
            </p:cNvSpPr>
            <p:nvPr/>
          </p:nvSpPr>
          <p:spPr bwMode="auto">
            <a:xfrm>
              <a:off x="10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1" name="Line 11735"/>
            <p:cNvSpPr>
              <a:spLocks noChangeAspect="1" noChangeShapeType="1"/>
            </p:cNvSpPr>
            <p:nvPr/>
          </p:nvSpPr>
          <p:spPr bwMode="auto">
            <a:xfrm flipH="1">
              <a:off x="10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2" name="Oval 11736"/>
            <p:cNvSpPr>
              <a:spLocks noChangeAspect="1" noChangeArrowheads="1"/>
            </p:cNvSpPr>
            <p:nvPr/>
          </p:nvSpPr>
          <p:spPr bwMode="auto">
            <a:xfrm flipH="1" flipV="1">
              <a:off x="9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3" name="Line 11737"/>
            <p:cNvSpPr>
              <a:spLocks noChangeAspect="1" noChangeShapeType="1"/>
            </p:cNvSpPr>
            <p:nvPr/>
          </p:nvSpPr>
          <p:spPr bwMode="auto">
            <a:xfrm>
              <a:off x="93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4" name="Line 11738"/>
            <p:cNvSpPr>
              <a:spLocks noChangeAspect="1" noChangeShapeType="1"/>
            </p:cNvSpPr>
            <p:nvPr/>
          </p:nvSpPr>
          <p:spPr bwMode="auto">
            <a:xfrm flipH="1" flipV="1">
              <a:off x="89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5" name="Line 11739"/>
            <p:cNvSpPr>
              <a:spLocks noChangeAspect="1" noChangeShapeType="1"/>
            </p:cNvSpPr>
            <p:nvPr/>
          </p:nvSpPr>
          <p:spPr bwMode="auto">
            <a:xfrm flipV="1">
              <a:off x="89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6" name="Oval 11740"/>
            <p:cNvSpPr>
              <a:spLocks noChangeAspect="1" noChangeArrowheads="1"/>
            </p:cNvSpPr>
            <p:nvPr/>
          </p:nvSpPr>
          <p:spPr bwMode="auto">
            <a:xfrm>
              <a:off x="88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7" name="Line 11741"/>
            <p:cNvSpPr>
              <a:spLocks noChangeAspect="1" noChangeShapeType="1"/>
            </p:cNvSpPr>
            <p:nvPr/>
          </p:nvSpPr>
          <p:spPr bwMode="auto">
            <a:xfrm flipH="1" flipV="1">
              <a:off x="90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8" name="Line 11742"/>
            <p:cNvSpPr>
              <a:spLocks noChangeAspect="1" noChangeShapeType="1"/>
            </p:cNvSpPr>
            <p:nvPr/>
          </p:nvSpPr>
          <p:spPr bwMode="auto">
            <a:xfrm>
              <a:off x="93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39" name="Line 11743"/>
            <p:cNvSpPr>
              <a:spLocks noChangeAspect="1" noChangeShapeType="1"/>
            </p:cNvSpPr>
            <p:nvPr/>
          </p:nvSpPr>
          <p:spPr bwMode="auto">
            <a:xfrm flipH="1">
              <a:off x="9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0" name="Oval 11744"/>
            <p:cNvSpPr>
              <a:spLocks noChangeAspect="1" noChangeArrowheads="1"/>
            </p:cNvSpPr>
            <p:nvPr/>
          </p:nvSpPr>
          <p:spPr bwMode="auto">
            <a:xfrm flipH="1" flipV="1">
              <a:off x="88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1" name="Line 11745"/>
            <p:cNvSpPr>
              <a:spLocks noChangeAspect="1" noChangeShapeType="1"/>
            </p:cNvSpPr>
            <p:nvPr/>
          </p:nvSpPr>
          <p:spPr bwMode="auto">
            <a:xfrm>
              <a:off x="107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2" name="Line 11746"/>
            <p:cNvSpPr>
              <a:spLocks noChangeAspect="1" noChangeShapeType="1"/>
            </p:cNvSpPr>
            <p:nvPr/>
          </p:nvSpPr>
          <p:spPr bwMode="auto">
            <a:xfrm flipH="1" flipV="1">
              <a:off x="104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3" name="Line 11747"/>
            <p:cNvSpPr>
              <a:spLocks noChangeAspect="1" noChangeShapeType="1"/>
            </p:cNvSpPr>
            <p:nvPr/>
          </p:nvSpPr>
          <p:spPr bwMode="auto">
            <a:xfrm flipV="1">
              <a:off x="104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4" name="Oval 11748"/>
            <p:cNvSpPr>
              <a:spLocks noChangeAspect="1" noChangeArrowheads="1"/>
            </p:cNvSpPr>
            <p:nvPr/>
          </p:nvSpPr>
          <p:spPr bwMode="auto">
            <a:xfrm>
              <a:off x="102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5" name="Line 11749"/>
            <p:cNvSpPr>
              <a:spLocks noChangeAspect="1" noChangeShapeType="1"/>
            </p:cNvSpPr>
            <p:nvPr/>
          </p:nvSpPr>
          <p:spPr bwMode="auto">
            <a:xfrm flipH="1" flipV="1">
              <a:off x="104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6" name="Line 11750"/>
            <p:cNvSpPr>
              <a:spLocks noChangeAspect="1" noChangeShapeType="1"/>
            </p:cNvSpPr>
            <p:nvPr/>
          </p:nvSpPr>
          <p:spPr bwMode="auto">
            <a:xfrm>
              <a:off x="107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7" name="Line 11751"/>
            <p:cNvSpPr>
              <a:spLocks noChangeAspect="1" noChangeShapeType="1"/>
            </p:cNvSpPr>
            <p:nvPr/>
          </p:nvSpPr>
          <p:spPr bwMode="auto">
            <a:xfrm flipH="1">
              <a:off x="10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8" name="Oval 11752"/>
            <p:cNvSpPr>
              <a:spLocks noChangeAspect="1" noChangeArrowheads="1"/>
            </p:cNvSpPr>
            <p:nvPr/>
          </p:nvSpPr>
          <p:spPr bwMode="auto">
            <a:xfrm flipH="1" flipV="1">
              <a:off x="102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49" name="Line 11753"/>
            <p:cNvSpPr>
              <a:spLocks noChangeAspect="1" noChangeShapeType="1"/>
            </p:cNvSpPr>
            <p:nvPr/>
          </p:nvSpPr>
          <p:spPr bwMode="auto">
            <a:xfrm>
              <a:off x="114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0" name="Line 11754"/>
            <p:cNvSpPr>
              <a:spLocks noChangeAspect="1" noChangeShapeType="1"/>
            </p:cNvSpPr>
            <p:nvPr/>
          </p:nvSpPr>
          <p:spPr bwMode="auto">
            <a:xfrm flipH="1" flipV="1">
              <a:off x="111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1" name="Line 11755"/>
            <p:cNvSpPr>
              <a:spLocks noChangeAspect="1" noChangeShapeType="1"/>
            </p:cNvSpPr>
            <p:nvPr/>
          </p:nvSpPr>
          <p:spPr bwMode="auto">
            <a:xfrm flipV="1">
              <a:off x="111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2" name="Oval 11756"/>
            <p:cNvSpPr>
              <a:spLocks noChangeAspect="1" noChangeArrowheads="1"/>
            </p:cNvSpPr>
            <p:nvPr/>
          </p:nvSpPr>
          <p:spPr bwMode="auto">
            <a:xfrm>
              <a:off x="109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3" name="Line 11757"/>
            <p:cNvSpPr>
              <a:spLocks noChangeAspect="1" noChangeShapeType="1"/>
            </p:cNvSpPr>
            <p:nvPr/>
          </p:nvSpPr>
          <p:spPr bwMode="auto">
            <a:xfrm flipH="1" flipV="1">
              <a:off x="111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4" name="Line 11758"/>
            <p:cNvSpPr>
              <a:spLocks noChangeAspect="1" noChangeShapeType="1"/>
            </p:cNvSpPr>
            <p:nvPr/>
          </p:nvSpPr>
          <p:spPr bwMode="auto">
            <a:xfrm>
              <a:off x="114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5" name="Line 11759"/>
            <p:cNvSpPr>
              <a:spLocks noChangeAspect="1" noChangeShapeType="1"/>
            </p:cNvSpPr>
            <p:nvPr/>
          </p:nvSpPr>
          <p:spPr bwMode="auto">
            <a:xfrm flipH="1">
              <a:off x="11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6" name="Oval 11760"/>
            <p:cNvSpPr>
              <a:spLocks noChangeAspect="1" noChangeArrowheads="1"/>
            </p:cNvSpPr>
            <p:nvPr/>
          </p:nvSpPr>
          <p:spPr bwMode="auto">
            <a:xfrm flipH="1" flipV="1">
              <a:off x="109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7" name="Line 11761"/>
            <p:cNvSpPr>
              <a:spLocks noChangeAspect="1" noChangeShapeType="1"/>
            </p:cNvSpPr>
            <p:nvPr/>
          </p:nvSpPr>
          <p:spPr bwMode="auto">
            <a:xfrm>
              <a:off x="12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8" name="Line 11762"/>
            <p:cNvSpPr>
              <a:spLocks noChangeAspect="1" noChangeShapeType="1"/>
            </p:cNvSpPr>
            <p:nvPr/>
          </p:nvSpPr>
          <p:spPr bwMode="auto">
            <a:xfrm flipH="1" flipV="1">
              <a:off x="11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59" name="Line 11763"/>
            <p:cNvSpPr>
              <a:spLocks noChangeAspect="1" noChangeShapeType="1"/>
            </p:cNvSpPr>
            <p:nvPr/>
          </p:nvSpPr>
          <p:spPr bwMode="auto">
            <a:xfrm flipV="1">
              <a:off x="11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0" name="Oval 11764"/>
            <p:cNvSpPr>
              <a:spLocks noChangeAspect="1" noChangeArrowheads="1"/>
            </p:cNvSpPr>
            <p:nvPr/>
          </p:nvSpPr>
          <p:spPr bwMode="auto">
            <a:xfrm>
              <a:off x="11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1" name="Line 11765"/>
            <p:cNvSpPr>
              <a:spLocks noChangeAspect="1" noChangeShapeType="1"/>
            </p:cNvSpPr>
            <p:nvPr/>
          </p:nvSpPr>
          <p:spPr bwMode="auto">
            <a:xfrm flipH="1" flipV="1">
              <a:off x="11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2" name="Line 11766"/>
            <p:cNvSpPr>
              <a:spLocks noChangeAspect="1" noChangeShapeType="1"/>
            </p:cNvSpPr>
            <p:nvPr/>
          </p:nvSpPr>
          <p:spPr bwMode="auto">
            <a:xfrm>
              <a:off x="12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3" name="Line 11767"/>
            <p:cNvSpPr>
              <a:spLocks noChangeAspect="1" noChangeShapeType="1"/>
            </p:cNvSpPr>
            <p:nvPr/>
          </p:nvSpPr>
          <p:spPr bwMode="auto">
            <a:xfrm flipH="1">
              <a:off x="12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4" name="Oval 11768"/>
            <p:cNvSpPr>
              <a:spLocks noChangeAspect="1" noChangeArrowheads="1"/>
            </p:cNvSpPr>
            <p:nvPr/>
          </p:nvSpPr>
          <p:spPr bwMode="auto">
            <a:xfrm flipH="1" flipV="1">
              <a:off x="11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5" name="Line 11769"/>
            <p:cNvSpPr>
              <a:spLocks noChangeAspect="1" noChangeShapeType="1"/>
            </p:cNvSpPr>
            <p:nvPr/>
          </p:nvSpPr>
          <p:spPr bwMode="auto">
            <a:xfrm>
              <a:off x="47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6" name="Line 11770"/>
            <p:cNvSpPr>
              <a:spLocks noChangeAspect="1" noChangeShapeType="1"/>
            </p:cNvSpPr>
            <p:nvPr/>
          </p:nvSpPr>
          <p:spPr bwMode="auto">
            <a:xfrm flipH="1" flipV="1">
              <a:off x="467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7" name="Line 11771"/>
            <p:cNvSpPr>
              <a:spLocks noChangeAspect="1" noChangeShapeType="1"/>
            </p:cNvSpPr>
            <p:nvPr/>
          </p:nvSpPr>
          <p:spPr bwMode="auto">
            <a:xfrm flipV="1">
              <a:off x="467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8" name="Oval 11772"/>
            <p:cNvSpPr>
              <a:spLocks noChangeAspect="1" noChangeArrowheads="1"/>
            </p:cNvSpPr>
            <p:nvPr/>
          </p:nvSpPr>
          <p:spPr bwMode="auto">
            <a:xfrm>
              <a:off x="465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69" name="Line 11773"/>
            <p:cNvSpPr>
              <a:spLocks noChangeAspect="1" noChangeShapeType="1"/>
            </p:cNvSpPr>
            <p:nvPr/>
          </p:nvSpPr>
          <p:spPr bwMode="auto">
            <a:xfrm flipH="1" flipV="1">
              <a:off x="467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0" name="Line 11774"/>
            <p:cNvSpPr>
              <a:spLocks noChangeAspect="1" noChangeShapeType="1"/>
            </p:cNvSpPr>
            <p:nvPr/>
          </p:nvSpPr>
          <p:spPr bwMode="auto">
            <a:xfrm>
              <a:off x="470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1" name="Line 11775"/>
            <p:cNvSpPr>
              <a:spLocks noChangeAspect="1" noChangeShapeType="1"/>
            </p:cNvSpPr>
            <p:nvPr/>
          </p:nvSpPr>
          <p:spPr bwMode="auto">
            <a:xfrm flipH="1">
              <a:off x="470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2" name="Oval 11776"/>
            <p:cNvSpPr>
              <a:spLocks noChangeAspect="1" noChangeArrowheads="1"/>
            </p:cNvSpPr>
            <p:nvPr/>
          </p:nvSpPr>
          <p:spPr bwMode="auto">
            <a:xfrm flipH="1" flipV="1">
              <a:off x="465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3" name="Line 11777"/>
            <p:cNvSpPr>
              <a:spLocks noChangeAspect="1" noChangeShapeType="1"/>
            </p:cNvSpPr>
            <p:nvPr/>
          </p:nvSpPr>
          <p:spPr bwMode="auto">
            <a:xfrm>
              <a:off x="477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4" name="Line 11778"/>
            <p:cNvSpPr>
              <a:spLocks noChangeAspect="1" noChangeShapeType="1"/>
            </p:cNvSpPr>
            <p:nvPr/>
          </p:nvSpPr>
          <p:spPr bwMode="auto">
            <a:xfrm flipH="1" flipV="1">
              <a:off x="474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5" name="Line 11779"/>
            <p:cNvSpPr>
              <a:spLocks noChangeAspect="1" noChangeShapeType="1"/>
            </p:cNvSpPr>
            <p:nvPr/>
          </p:nvSpPr>
          <p:spPr bwMode="auto">
            <a:xfrm flipV="1">
              <a:off x="474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6" name="Oval 11780"/>
            <p:cNvSpPr>
              <a:spLocks noChangeAspect="1" noChangeArrowheads="1"/>
            </p:cNvSpPr>
            <p:nvPr/>
          </p:nvSpPr>
          <p:spPr bwMode="auto">
            <a:xfrm>
              <a:off x="473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7" name="Line 11781"/>
            <p:cNvSpPr>
              <a:spLocks noChangeAspect="1" noChangeShapeType="1"/>
            </p:cNvSpPr>
            <p:nvPr/>
          </p:nvSpPr>
          <p:spPr bwMode="auto">
            <a:xfrm flipH="1" flipV="1">
              <a:off x="475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8" name="Line 11782"/>
            <p:cNvSpPr>
              <a:spLocks noChangeAspect="1" noChangeShapeType="1"/>
            </p:cNvSpPr>
            <p:nvPr/>
          </p:nvSpPr>
          <p:spPr bwMode="auto">
            <a:xfrm>
              <a:off x="477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79" name="Line 11783"/>
            <p:cNvSpPr>
              <a:spLocks noChangeAspect="1" noChangeShapeType="1"/>
            </p:cNvSpPr>
            <p:nvPr/>
          </p:nvSpPr>
          <p:spPr bwMode="auto">
            <a:xfrm flipH="1">
              <a:off x="477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0" name="Oval 11784"/>
            <p:cNvSpPr>
              <a:spLocks noChangeAspect="1" noChangeArrowheads="1"/>
            </p:cNvSpPr>
            <p:nvPr/>
          </p:nvSpPr>
          <p:spPr bwMode="auto">
            <a:xfrm flipH="1" flipV="1">
              <a:off x="473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1" name="Line 11785"/>
            <p:cNvSpPr>
              <a:spLocks noChangeAspect="1" noChangeShapeType="1"/>
            </p:cNvSpPr>
            <p:nvPr/>
          </p:nvSpPr>
          <p:spPr bwMode="auto">
            <a:xfrm>
              <a:off x="49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2" name="Line 11786"/>
            <p:cNvSpPr>
              <a:spLocks noChangeAspect="1" noChangeShapeType="1"/>
            </p:cNvSpPr>
            <p:nvPr/>
          </p:nvSpPr>
          <p:spPr bwMode="auto">
            <a:xfrm flipH="1" flipV="1">
              <a:off x="48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3" name="Line 11787"/>
            <p:cNvSpPr>
              <a:spLocks noChangeAspect="1" noChangeShapeType="1"/>
            </p:cNvSpPr>
            <p:nvPr/>
          </p:nvSpPr>
          <p:spPr bwMode="auto">
            <a:xfrm flipV="1">
              <a:off x="48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4" name="Oval 11788"/>
            <p:cNvSpPr>
              <a:spLocks noChangeAspect="1" noChangeArrowheads="1"/>
            </p:cNvSpPr>
            <p:nvPr/>
          </p:nvSpPr>
          <p:spPr bwMode="auto">
            <a:xfrm>
              <a:off x="48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5" name="Line 11789"/>
            <p:cNvSpPr>
              <a:spLocks noChangeAspect="1" noChangeShapeType="1"/>
            </p:cNvSpPr>
            <p:nvPr/>
          </p:nvSpPr>
          <p:spPr bwMode="auto">
            <a:xfrm flipH="1" flipV="1">
              <a:off x="48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6" name="Line 11790"/>
            <p:cNvSpPr>
              <a:spLocks noChangeAspect="1" noChangeShapeType="1"/>
            </p:cNvSpPr>
            <p:nvPr/>
          </p:nvSpPr>
          <p:spPr bwMode="auto">
            <a:xfrm>
              <a:off x="49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7" name="Line 11791"/>
            <p:cNvSpPr>
              <a:spLocks noChangeAspect="1" noChangeShapeType="1"/>
            </p:cNvSpPr>
            <p:nvPr/>
          </p:nvSpPr>
          <p:spPr bwMode="auto">
            <a:xfrm flipH="1">
              <a:off x="49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8" name="Oval 11792"/>
            <p:cNvSpPr>
              <a:spLocks noChangeAspect="1" noChangeArrowheads="1"/>
            </p:cNvSpPr>
            <p:nvPr/>
          </p:nvSpPr>
          <p:spPr bwMode="auto">
            <a:xfrm flipH="1" flipV="1">
              <a:off x="48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89" name="Line 11793"/>
            <p:cNvSpPr>
              <a:spLocks noChangeAspect="1" noChangeShapeType="1"/>
            </p:cNvSpPr>
            <p:nvPr/>
          </p:nvSpPr>
          <p:spPr bwMode="auto">
            <a:xfrm>
              <a:off x="506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0" name="Line 11794"/>
            <p:cNvSpPr>
              <a:spLocks noChangeAspect="1" noChangeShapeType="1"/>
            </p:cNvSpPr>
            <p:nvPr/>
          </p:nvSpPr>
          <p:spPr bwMode="auto">
            <a:xfrm flipH="1" flipV="1">
              <a:off x="502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1" name="Line 11795"/>
            <p:cNvSpPr>
              <a:spLocks noChangeAspect="1" noChangeShapeType="1"/>
            </p:cNvSpPr>
            <p:nvPr/>
          </p:nvSpPr>
          <p:spPr bwMode="auto">
            <a:xfrm flipV="1">
              <a:off x="502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2" name="Oval 11796"/>
            <p:cNvSpPr>
              <a:spLocks noChangeAspect="1" noChangeArrowheads="1"/>
            </p:cNvSpPr>
            <p:nvPr/>
          </p:nvSpPr>
          <p:spPr bwMode="auto">
            <a:xfrm>
              <a:off x="501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3" name="Line 11797"/>
            <p:cNvSpPr>
              <a:spLocks noChangeAspect="1" noChangeShapeType="1"/>
            </p:cNvSpPr>
            <p:nvPr/>
          </p:nvSpPr>
          <p:spPr bwMode="auto">
            <a:xfrm flipH="1" flipV="1">
              <a:off x="503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4" name="Line 11798"/>
            <p:cNvSpPr>
              <a:spLocks noChangeAspect="1" noChangeShapeType="1"/>
            </p:cNvSpPr>
            <p:nvPr/>
          </p:nvSpPr>
          <p:spPr bwMode="auto">
            <a:xfrm>
              <a:off x="506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5" name="Line 11799"/>
            <p:cNvSpPr>
              <a:spLocks noChangeAspect="1" noChangeShapeType="1"/>
            </p:cNvSpPr>
            <p:nvPr/>
          </p:nvSpPr>
          <p:spPr bwMode="auto">
            <a:xfrm flipH="1">
              <a:off x="506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6" name="Oval 11800"/>
            <p:cNvSpPr>
              <a:spLocks noChangeAspect="1" noChangeArrowheads="1"/>
            </p:cNvSpPr>
            <p:nvPr/>
          </p:nvSpPr>
          <p:spPr bwMode="auto">
            <a:xfrm flipH="1" flipV="1">
              <a:off x="501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7" name="Line 11801"/>
            <p:cNvSpPr>
              <a:spLocks noChangeAspect="1" noChangeShapeType="1"/>
            </p:cNvSpPr>
            <p:nvPr/>
          </p:nvSpPr>
          <p:spPr bwMode="auto">
            <a:xfrm>
              <a:off x="485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8" name="Line 11802"/>
            <p:cNvSpPr>
              <a:spLocks noChangeAspect="1" noChangeShapeType="1"/>
            </p:cNvSpPr>
            <p:nvPr/>
          </p:nvSpPr>
          <p:spPr bwMode="auto">
            <a:xfrm flipH="1" flipV="1">
              <a:off x="481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999" name="Line 11803"/>
            <p:cNvSpPr>
              <a:spLocks noChangeAspect="1" noChangeShapeType="1"/>
            </p:cNvSpPr>
            <p:nvPr/>
          </p:nvSpPr>
          <p:spPr bwMode="auto">
            <a:xfrm flipV="1">
              <a:off x="481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0" name="Oval 11804"/>
            <p:cNvSpPr>
              <a:spLocks noChangeAspect="1" noChangeArrowheads="1"/>
            </p:cNvSpPr>
            <p:nvPr/>
          </p:nvSpPr>
          <p:spPr bwMode="auto">
            <a:xfrm>
              <a:off x="480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1" name="Line 11805"/>
            <p:cNvSpPr>
              <a:spLocks noChangeAspect="1" noChangeShapeType="1"/>
            </p:cNvSpPr>
            <p:nvPr/>
          </p:nvSpPr>
          <p:spPr bwMode="auto">
            <a:xfrm flipH="1" flipV="1">
              <a:off x="482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2" name="Line 11806"/>
            <p:cNvSpPr>
              <a:spLocks noChangeAspect="1" noChangeShapeType="1"/>
            </p:cNvSpPr>
            <p:nvPr/>
          </p:nvSpPr>
          <p:spPr bwMode="auto">
            <a:xfrm>
              <a:off x="484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3" name="Line 11807"/>
            <p:cNvSpPr>
              <a:spLocks noChangeAspect="1" noChangeShapeType="1"/>
            </p:cNvSpPr>
            <p:nvPr/>
          </p:nvSpPr>
          <p:spPr bwMode="auto">
            <a:xfrm flipH="1">
              <a:off x="484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4" name="Oval 11808"/>
            <p:cNvSpPr>
              <a:spLocks noChangeAspect="1" noChangeArrowheads="1"/>
            </p:cNvSpPr>
            <p:nvPr/>
          </p:nvSpPr>
          <p:spPr bwMode="auto">
            <a:xfrm flipH="1" flipV="1">
              <a:off x="480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5" name="Line 11809"/>
            <p:cNvSpPr>
              <a:spLocks noChangeAspect="1" noChangeShapeType="1"/>
            </p:cNvSpPr>
            <p:nvPr/>
          </p:nvSpPr>
          <p:spPr bwMode="auto">
            <a:xfrm>
              <a:off x="499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6" name="Line 11810"/>
            <p:cNvSpPr>
              <a:spLocks noChangeAspect="1" noChangeShapeType="1"/>
            </p:cNvSpPr>
            <p:nvPr/>
          </p:nvSpPr>
          <p:spPr bwMode="auto">
            <a:xfrm flipH="1" flipV="1">
              <a:off x="495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7" name="Line 11811"/>
            <p:cNvSpPr>
              <a:spLocks noChangeAspect="1" noChangeShapeType="1"/>
            </p:cNvSpPr>
            <p:nvPr/>
          </p:nvSpPr>
          <p:spPr bwMode="auto">
            <a:xfrm flipV="1">
              <a:off x="495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8" name="Oval 11812"/>
            <p:cNvSpPr>
              <a:spLocks noChangeAspect="1" noChangeArrowheads="1"/>
            </p:cNvSpPr>
            <p:nvPr/>
          </p:nvSpPr>
          <p:spPr bwMode="auto">
            <a:xfrm>
              <a:off x="494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09" name="Line 11813"/>
            <p:cNvSpPr>
              <a:spLocks noChangeAspect="1" noChangeShapeType="1"/>
            </p:cNvSpPr>
            <p:nvPr/>
          </p:nvSpPr>
          <p:spPr bwMode="auto">
            <a:xfrm flipH="1" flipV="1">
              <a:off x="496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0" name="Line 11814"/>
            <p:cNvSpPr>
              <a:spLocks noChangeAspect="1" noChangeShapeType="1"/>
            </p:cNvSpPr>
            <p:nvPr/>
          </p:nvSpPr>
          <p:spPr bwMode="auto">
            <a:xfrm>
              <a:off x="499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1" name="Line 11815"/>
            <p:cNvSpPr>
              <a:spLocks noChangeAspect="1" noChangeShapeType="1"/>
            </p:cNvSpPr>
            <p:nvPr/>
          </p:nvSpPr>
          <p:spPr bwMode="auto">
            <a:xfrm flipH="1">
              <a:off x="499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2" name="Oval 11816"/>
            <p:cNvSpPr>
              <a:spLocks noChangeAspect="1" noChangeArrowheads="1"/>
            </p:cNvSpPr>
            <p:nvPr/>
          </p:nvSpPr>
          <p:spPr bwMode="auto">
            <a:xfrm flipH="1" flipV="1">
              <a:off x="494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3" name="Line 11817"/>
            <p:cNvSpPr>
              <a:spLocks noChangeAspect="1" noChangeShapeType="1"/>
            </p:cNvSpPr>
            <p:nvPr/>
          </p:nvSpPr>
          <p:spPr bwMode="auto">
            <a:xfrm>
              <a:off x="513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4" name="Line 11818"/>
            <p:cNvSpPr>
              <a:spLocks noChangeAspect="1" noChangeShapeType="1"/>
            </p:cNvSpPr>
            <p:nvPr/>
          </p:nvSpPr>
          <p:spPr bwMode="auto">
            <a:xfrm flipH="1" flipV="1">
              <a:off x="510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5" name="Line 11819"/>
            <p:cNvSpPr>
              <a:spLocks noChangeAspect="1" noChangeShapeType="1"/>
            </p:cNvSpPr>
            <p:nvPr/>
          </p:nvSpPr>
          <p:spPr bwMode="auto">
            <a:xfrm flipV="1">
              <a:off x="509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6" name="Oval 11820"/>
            <p:cNvSpPr>
              <a:spLocks noChangeAspect="1" noChangeArrowheads="1"/>
            </p:cNvSpPr>
            <p:nvPr/>
          </p:nvSpPr>
          <p:spPr bwMode="auto">
            <a:xfrm>
              <a:off x="508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7" name="Line 11821"/>
            <p:cNvSpPr>
              <a:spLocks noChangeAspect="1" noChangeShapeType="1"/>
            </p:cNvSpPr>
            <p:nvPr/>
          </p:nvSpPr>
          <p:spPr bwMode="auto">
            <a:xfrm flipH="1" flipV="1">
              <a:off x="510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8" name="Line 11822"/>
            <p:cNvSpPr>
              <a:spLocks noChangeAspect="1" noChangeShapeType="1"/>
            </p:cNvSpPr>
            <p:nvPr/>
          </p:nvSpPr>
          <p:spPr bwMode="auto">
            <a:xfrm>
              <a:off x="513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19" name="Line 11823"/>
            <p:cNvSpPr>
              <a:spLocks noChangeAspect="1" noChangeShapeType="1"/>
            </p:cNvSpPr>
            <p:nvPr/>
          </p:nvSpPr>
          <p:spPr bwMode="auto">
            <a:xfrm flipH="1">
              <a:off x="513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0" name="Oval 11824"/>
            <p:cNvSpPr>
              <a:spLocks noChangeAspect="1" noChangeArrowheads="1"/>
            </p:cNvSpPr>
            <p:nvPr/>
          </p:nvSpPr>
          <p:spPr bwMode="auto">
            <a:xfrm flipH="1" flipV="1">
              <a:off x="508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1" name="Line 11825"/>
            <p:cNvSpPr>
              <a:spLocks noChangeAspect="1" noChangeShapeType="1"/>
            </p:cNvSpPr>
            <p:nvPr/>
          </p:nvSpPr>
          <p:spPr bwMode="auto">
            <a:xfrm>
              <a:off x="52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2" name="Line 11826"/>
            <p:cNvSpPr>
              <a:spLocks noChangeAspect="1" noChangeShapeType="1"/>
            </p:cNvSpPr>
            <p:nvPr/>
          </p:nvSpPr>
          <p:spPr bwMode="auto">
            <a:xfrm flipH="1" flipV="1">
              <a:off x="52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3" name="Line 11827"/>
            <p:cNvSpPr>
              <a:spLocks noChangeAspect="1" noChangeShapeType="1"/>
            </p:cNvSpPr>
            <p:nvPr/>
          </p:nvSpPr>
          <p:spPr bwMode="auto">
            <a:xfrm flipV="1">
              <a:off x="52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4" name="Oval 11828"/>
            <p:cNvSpPr>
              <a:spLocks noChangeAspect="1" noChangeArrowheads="1"/>
            </p:cNvSpPr>
            <p:nvPr/>
          </p:nvSpPr>
          <p:spPr bwMode="auto">
            <a:xfrm>
              <a:off x="52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5" name="Line 11829"/>
            <p:cNvSpPr>
              <a:spLocks noChangeAspect="1" noChangeShapeType="1"/>
            </p:cNvSpPr>
            <p:nvPr/>
          </p:nvSpPr>
          <p:spPr bwMode="auto">
            <a:xfrm flipH="1" flipV="1">
              <a:off x="52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6" name="Line 11830"/>
            <p:cNvSpPr>
              <a:spLocks noChangeAspect="1" noChangeShapeType="1"/>
            </p:cNvSpPr>
            <p:nvPr/>
          </p:nvSpPr>
          <p:spPr bwMode="auto">
            <a:xfrm>
              <a:off x="52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7" name="Line 11831"/>
            <p:cNvSpPr>
              <a:spLocks noChangeAspect="1" noChangeShapeType="1"/>
            </p:cNvSpPr>
            <p:nvPr/>
          </p:nvSpPr>
          <p:spPr bwMode="auto">
            <a:xfrm flipH="1">
              <a:off x="52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8" name="Oval 11832"/>
            <p:cNvSpPr>
              <a:spLocks noChangeAspect="1" noChangeArrowheads="1"/>
            </p:cNvSpPr>
            <p:nvPr/>
          </p:nvSpPr>
          <p:spPr bwMode="auto">
            <a:xfrm flipH="1" flipV="1">
              <a:off x="52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29" name="Line 11833"/>
            <p:cNvSpPr>
              <a:spLocks noChangeAspect="1" noChangeShapeType="1"/>
            </p:cNvSpPr>
            <p:nvPr/>
          </p:nvSpPr>
          <p:spPr bwMode="auto">
            <a:xfrm>
              <a:off x="52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0" name="Line 11834"/>
            <p:cNvSpPr>
              <a:spLocks noChangeAspect="1" noChangeShapeType="1"/>
            </p:cNvSpPr>
            <p:nvPr/>
          </p:nvSpPr>
          <p:spPr bwMode="auto">
            <a:xfrm flipH="1" flipV="1">
              <a:off x="51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1" name="Line 11835"/>
            <p:cNvSpPr>
              <a:spLocks noChangeAspect="1" noChangeShapeType="1"/>
            </p:cNvSpPr>
            <p:nvPr/>
          </p:nvSpPr>
          <p:spPr bwMode="auto">
            <a:xfrm flipV="1">
              <a:off x="51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2" name="Oval 11836"/>
            <p:cNvSpPr>
              <a:spLocks noChangeAspect="1" noChangeArrowheads="1"/>
            </p:cNvSpPr>
            <p:nvPr/>
          </p:nvSpPr>
          <p:spPr bwMode="auto">
            <a:xfrm>
              <a:off x="51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3" name="Line 11837"/>
            <p:cNvSpPr>
              <a:spLocks noChangeAspect="1" noChangeShapeType="1"/>
            </p:cNvSpPr>
            <p:nvPr/>
          </p:nvSpPr>
          <p:spPr bwMode="auto">
            <a:xfrm flipH="1" flipV="1">
              <a:off x="51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4" name="Line 11838"/>
            <p:cNvSpPr>
              <a:spLocks noChangeAspect="1" noChangeShapeType="1"/>
            </p:cNvSpPr>
            <p:nvPr/>
          </p:nvSpPr>
          <p:spPr bwMode="auto">
            <a:xfrm>
              <a:off x="52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5" name="Line 11839"/>
            <p:cNvSpPr>
              <a:spLocks noChangeAspect="1" noChangeShapeType="1"/>
            </p:cNvSpPr>
            <p:nvPr/>
          </p:nvSpPr>
          <p:spPr bwMode="auto">
            <a:xfrm flipH="1">
              <a:off x="52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6" name="Oval 11840"/>
            <p:cNvSpPr>
              <a:spLocks noChangeAspect="1" noChangeArrowheads="1"/>
            </p:cNvSpPr>
            <p:nvPr/>
          </p:nvSpPr>
          <p:spPr bwMode="auto">
            <a:xfrm flipH="1" flipV="1">
              <a:off x="51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7" name="Line 11841"/>
            <p:cNvSpPr>
              <a:spLocks noChangeAspect="1" noChangeShapeType="1"/>
            </p:cNvSpPr>
            <p:nvPr/>
          </p:nvSpPr>
          <p:spPr bwMode="auto">
            <a:xfrm>
              <a:off x="53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8" name="Line 11842"/>
            <p:cNvSpPr>
              <a:spLocks noChangeAspect="1" noChangeShapeType="1"/>
            </p:cNvSpPr>
            <p:nvPr/>
          </p:nvSpPr>
          <p:spPr bwMode="auto">
            <a:xfrm flipH="1" flipV="1">
              <a:off x="53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39" name="Line 11843"/>
            <p:cNvSpPr>
              <a:spLocks noChangeAspect="1" noChangeShapeType="1"/>
            </p:cNvSpPr>
            <p:nvPr/>
          </p:nvSpPr>
          <p:spPr bwMode="auto">
            <a:xfrm flipV="1">
              <a:off x="53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0" name="Oval 11844"/>
            <p:cNvSpPr>
              <a:spLocks noChangeAspect="1" noChangeArrowheads="1"/>
            </p:cNvSpPr>
            <p:nvPr/>
          </p:nvSpPr>
          <p:spPr bwMode="auto">
            <a:xfrm>
              <a:off x="53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1" name="Line 11845"/>
            <p:cNvSpPr>
              <a:spLocks noChangeAspect="1" noChangeShapeType="1"/>
            </p:cNvSpPr>
            <p:nvPr/>
          </p:nvSpPr>
          <p:spPr bwMode="auto">
            <a:xfrm flipH="1" flipV="1">
              <a:off x="53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2" name="Line 11846"/>
            <p:cNvSpPr>
              <a:spLocks noChangeAspect="1" noChangeShapeType="1"/>
            </p:cNvSpPr>
            <p:nvPr/>
          </p:nvSpPr>
          <p:spPr bwMode="auto">
            <a:xfrm>
              <a:off x="53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3" name="Line 11847"/>
            <p:cNvSpPr>
              <a:spLocks noChangeAspect="1" noChangeShapeType="1"/>
            </p:cNvSpPr>
            <p:nvPr/>
          </p:nvSpPr>
          <p:spPr bwMode="auto">
            <a:xfrm flipH="1">
              <a:off x="53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4" name="Oval 11848"/>
            <p:cNvSpPr>
              <a:spLocks noChangeAspect="1" noChangeArrowheads="1"/>
            </p:cNvSpPr>
            <p:nvPr/>
          </p:nvSpPr>
          <p:spPr bwMode="auto">
            <a:xfrm flipH="1" flipV="1">
              <a:off x="53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5" name="Line 11849"/>
            <p:cNvSpPr>
              <a:spLocks noChangeAspect="1" noChangeShapeType="1"/>
            </p:cNvSpPr>
            <p:nvPr/>
          </p:nvSpPr>
          <p:spPr bwMode="auto">
            <a:xfrm>
              <a:off x="54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6" name="Line 11850"/>
            <p:cNvSpPr>
              <a:spLocks noChangeAspect="1" noChangeShapeType="1"/>
            </p:cNvSpPr>
            <p:nvPr/>
          </p:nvSpPr>
          <p:spPr bwMode="auto">
            <a:xfrm flipH="1" flipV="1">
              <a:off x="53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7" name="Line 11851"/>
            <p:cNvSpPr>
              <a:spLocks noChangeAspect="1" noChangeShapeType="1"/>
            </p:cNvSpPr>
            <p:nvPr/>
          </p:nvSpPr>
          <p:spPr bwMode="auto">
            <a:xfrm flipV="1">
              <a:off x="53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8" name="Oval 11852"/>
            <p:cNvSpPr>
              <a:spLocks noChangeAspect="1" noChangeArrowheads="1"/>
            </p:cNvSpPr>
            <p:nvPr/>
          </p:nvSpPr>
          <p:spPr bwMode="auto">
            <a:xfrm>
              <a:off x="53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49" name="Line 11853"/>
            <p:cNvSpPr>
              <a:spLocks noChangeAspect="1" noChangeShapeType="1"/>
            </p:cNvSpPr>
            <p:nvPr/>
          </p:nvSpPr>
          <p:spPr bwMode="auto">
            <a:xfrm flipH="1" flipV="1">
              <a:off x="53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0" name="Line 11854"/>
            <p:cNvSpPr>
              <a:spLocks noChangeAspect="1" noChangeShapeType="1"/>
            </p:cNvSpPr>
            <p:nvPr/>
          </p:nvSpPr>
          <p:spPr bwMode="auto">
            <a:xfrm>
              <a:off x="54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1" name="Line 11855"/>
            <p:cNvSpPr>
              <a:spLocks noChangeAspect="1" noChangeShapeType="1"/>
            </p:cNvSpPr>
            <p:nvPr/>
          </p:nvSpPr>
          <p:spPr bwMode="auto">
            <a:xfrm flipH="1">
              <a:off x="54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2" name="Oval 11856"/>
            <p:cNvSpPr>
              <a:spLocks noChangeAspect="1" noChangeArrowheads="1"/>
            </p:cNvSpPr>
            <p:nvPr/>
          </p:nvSpPr>
          <p:spPr bwMode="auto">
            <a:xfrm flipH="1" flipV="1">
              <a:off x="53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3" name="Line 11857"/>
            <p:cNvSpPr>
              <a:spLocks noChangeAspect="1" noChangeShapeType="1"/>
            </p:cNvSpPr>
            <p:nvPr/>
          </p:nvSpPr>
          <p:spPr bwMode="auto">
            <a:xfrm>
              <a:off x="54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4" name="Line 11858"/>
            <p:cNvSpPr>
              <a:spLocks noChangeAspect="1" noChangeShapeType="1"/>
            </p:cNvSpPr>
            <p:nvPr/>
          </p:nvSpPr>
          <p:spPr bwMode="auto">
            <a:xfrm flipH="1" flipV="1">
              <a:off x="54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5" name="Line 11859"/>
            <p:cNvSpPr>
              <a:spLocks noChangeAspect="1" noChangeShapeType="1"/>
            </p:cNvSpPr>
            <p:nvPr/>
          </p:nvSpPr>
          <p:spPr bwMode="auto">
            <a:xfrm flipV="1">
              <a:off x="54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6" name="Oval 11860"/>
            <p:cNvSpPr>
              <a:spLocks noChangeAspect="1" noChangeArrowheads="1"/>
            </p:cNvSpPr>
            <p:nvPr/>
          </p:nvSpPr>
          <p:spPr bwMode="auto">
            <a:xfrm>
              <a:off x="54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7" name="Line 11861"/>
            <p:cNvSpPr>
              <a:spLocks noChangeAspect="1" noChangeShapeType="1"/>
            </p:cNvSpPr>
            <p:nvPr/>
          </p:nvSpPr>
          <p:spPr bwMode="auto">
            <a:xfrm flipH="1" flipV="1">
              <a:off x="54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8" name="Line 11862"/>
            <p:cNvSpPr>
              <a:spLocks noChangeAspect="1" noChangeShapeType="1"/>
            </p:cNvSpPr>
            <p:nvPr/>
          </p:nvSpPr>
          <p:spPr bwMode="auto">
            <a:xfrm>
              <a:off x="54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59" name="Line 11863"/>
            <p:cNvSpPr>
              <a:spLocks noChangeAspect="1" noChangeShapeType="1"/>
            </p:cNvSpPr>
            <p:nvPr/>
          </p:nvSpPr>
          <p:spPr bwMode="auto">
            <a:xfrm flipH="1">
              <a:off x="54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60" name="Oval 11864"/>
            <p:cNvSpPr>
              <a:spLocks noChangeAspect="1" noChangeArrowheads="1"/>
            </p:cNvSpPr>
            <p:nvPr/>
          </p:nvSpPr>
          <p:spPr bwMode="auto">
            <a:xfrm flipH="1" flipV="1">
              <a:off x="54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2482" name="Line 13400"/>
          <p:cNvSpPr>
            <a:spLocks noChangeShapeType="1"/>
          </p:cNvSpPr>
          <p:nvPr/>
        </p:nvSpPr>
        <p:spPr bwMode="auto">
          <a:xfrm flipH="1">
            <a:off x="5453063" y="4649788"/>
            <a:ext cx="1204912" cy="1463675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2483" name="Oval 13417"/>
          <p:cNvSpPr>
            <a:spLocks noChangeArrowheads="1"/>
          </p:cNvSpPr>
          <p:nvPr/>
        </p:nvSpPr>
        <p:spPr bwMode="auto">
          <a:xfrm>
            <a:off x="6361113" y="1260475"/>
            <a:ext cx="3571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Sos</a:t>
            </a:r>
          </a:p>
        </p:txBody>
      </p:sp>
      <p:pic>
        <p:nvPicPr>
          <p:cNvPr id="1217" name="Picture 12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31929926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11866"/>
          <p:cNvSpPr txBox="1">
            <a:spLocks noChangeArrowheads="1"/>
          </p:cNvSpPr>
          <p:nvPr/>
        </p:nvSpPr>
        <p:spPr bwMode="auto">
          <a:xfrm>
            <a:off x="255588" y="2868613"/>
            <a:ext cx="8937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MAP3K</a:t>
            </a:r>
          </a:p>
        </p:txBody>
      </p:sp>
      <p:sp>
        <p:nvSpPr>
          <p:cNvPr id="64515" name="Text Box 11867"/>
          <p:cNvSpPr txBox="1">
            <a:spLocks noChangeArrowheads="1"/>
          </p:cNvSpPr>
          <p:nvPr/>
        </p:nvSpPr>
        <p:spPr bwMode="auto">
          <a:xfrm>
            <a:off x="255588" y="3632200"/>
            <a:ext cx="927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MAPKK</a:t>
            </a:r>
          </a:p>
        </p:txBody>
      </p:sp>
      <p:sp>
        <p:nvSpPr>
          <p:cNvPr id="64516" name="Text Box 11868"/>
          <p:cNvSpPr txBox="1">
            <a:spLocks noChangeArrowheads="1"/>
          </p:cNvSpPr>
          <p:nvPr/>
        </p:nvSpPr>
        <p:spPr bwMode="auto">
          <a:xfrm>
            <a:off x="255588" y="4395788"/>
            <a:ext cx="781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</a:t>
            </a:r>
          </a:p>
        </p:txBody>
      </p:sp>
      <p:grpSp>
        <p:nvGrpSpPr>
          <p:cNvPr id="64517" name="Group 13213"/>
          <p:cNvGrpSpPr>
            <a:grpSpLocks/>
          </p:cNvGrpSpPr>
          <p:nvPr/>
        </p:nvGrpSpPr>
        <p:grpSpPr bwMode="auto">
          <a:xfrm rot="1108879">
            <a:off x="2744788" y="5045075"/>
            <a:ext cx="4191000" cy="2370138"/>
            <a:chOff x="2729" y="1058"/>
            <a:chExt cx="2640" cy="1493"/>
          </a:xfrm>
        </p:grpSpPr>
        <p:grpSp>
          <p:nvGrpSpPr>
            <p:cNvPr id="65196" name="Group 11870"/>
            <p:cNvGrpSpPr>
              <a:grpSpLocks/>
            </p:cNvGrpSpPr>
            <p:nvPr/>
          </p:nvGrpSpPr>
          <p:grpSpPr bwMode="auto">
            <a:xfrm>
              <a:off x="3717" y="1058"/>
              <a:ext cx="855" cy="255"/>
              <a:chOff x="2139" y="797"/>
              <a:chExt cx="855" cy="255"/>
            </a:xfrm>
          </p:grpSpPr>
          <p:grpSp>
            <p:nvGrpSpPr>
              <p:cNvPr id="144444" name="Group 11871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4566" name="Group 1187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72" name="Line 11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73" name="Line 11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74" name="Line 1187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75" name="Oval 118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67" name="Group 1187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68" name="Line 118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9" name="Line 118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70" name="Line 1188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71" name="Oval 118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45" name="Group 11882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4556" name="Group 1188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62" name="Line 11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3" name="Line 118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4" name="Line 1188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5" name="Oval 11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57" name="Group 1188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58" name="Line 11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9" name="Line 118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0" name="Line 118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61" name="Oval 118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46" name="Group 11893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4546" name="Group 1189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52" name="Line 118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3" name="Line 11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4" name="Line 1189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5" name="Oval 118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47" name="Group 1189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48" name="Line 119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9" name="Line 119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0" name="Line 1190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51" name="Oval 119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47" name="Group 11904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4536" name="Group 119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42" name="Line 11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3" name="Line 11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4" name="Line 119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5" name="Oval 119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37" name="Group 119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38" name="Line 119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9" name="Line 119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0" name="Line 119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41" name="Oval 119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48" name="Group 11915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144526" name="Group 119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32" name="Line 119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3" name="Line 119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4" name="Line 119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5" name="Oval 11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27" name="Group 119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28" name="Line 119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9" name="Line 119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0" name="Line 119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31" name="Oval 11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49" name="Group 11926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144516" name="Group 119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22" name="Line 119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3" name="Line 119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4" name="Line 119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5" name="Oval 119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17" name="Group 119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18" name="Line 119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9" name="Line 11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0" name="Line 119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21" name="Oval 11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0" name="Group 11937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144506" name="Group 119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12" name="Line 119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3" name="Line 119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4" name="Line 119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5" name="Oval 11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507" name="Group 119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508" name="Line 119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9" name="Line 11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0" name="Line 119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11" name="Oval 119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1" name="Group 11948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144496" name="Group 119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502" name="Line 119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3" name="Line 119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4" name="Line 119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5" name="Oval 11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97" name="Group 119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98" name="Line 119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9" name="Line 119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0" name="Line 119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501" name="Oval 119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2" name="Group 11959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144486" name="Group 119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92" name="Line 119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3" name="Line 119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4" name="Line 119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5" name="Oval 119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87" name="Group 119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88" name="Line 11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9" name="Line 119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0" name="Line 119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91" name="Oval 119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3" name="Group 11970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144476" name="Group 119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82" name="Line 119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3" name="Line 119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4" name="Line 119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5" name="Oval 119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77" name="Group 119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78" name="Line 119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9" name="Line 119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0" name="Line 119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81" name="Oval 119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4" name="Group 11981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144466" name="Group 119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72" name="Line 119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3" name="Line 119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4" name="Line 119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5" name="Oval 119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67" name="Group 119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68" name="Line 11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9" name="Line 119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0" name="Line 119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71" name="Oval 119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4455" name="Group 11992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144456" name="Group 119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62" name="Line 119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3" name="Line 11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4" name="Line 119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5" name="Oval 119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57" name="Group 119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58" name="Line 119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59" name="Line 120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0" name="Line 120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61" name="Oval 120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5197" name="Group 12003"/>
            <p:cNvGrpSpPr>
              <a:grpSpLocks/>
            </p:cNvGrpSpPr>
            <p:nvPr/>
          </p:nvGrpSpPr>
          <p:grpSpPr bwMode="auto">
            <a:xfrm rot="2141626">
              <a:off x="4514" y="1311"/>
              <a:ext cx="855" cy="255"/>
              <a:chOff x="2139" y="797"/>
              <a:chExt cx="855" cy="255"/>
            </a:xfrm>
          </p:grpSpPr>
          <p:grpSp>
            <p:nvGrpSpPr>
              <p:cNvPr id="65464" name="Group 12004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144434" name="Group 1200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40" name="Line 120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41" name="Line 120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42" name="Line 120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43" name="Oval 120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35" name="Group 1201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36" name="Line 120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7" name="Line 12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8" name="Line 120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9" name="Oval 12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65" name="Group 12015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144424" name="Group 1201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30" name="Line 120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1" name="Line 120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2" name="Line 1201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33" name="Oval 12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25" name="Group 1202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26" name="Line 120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7" name="Line 120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8" name="Line 1202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9" name="Oval 120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66" name="Group 12026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144414" name="Group 1202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20" name="Line 120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1" name="Line 120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2" name="Line 1203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23" name="Oval 12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15" name="Group 1203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16" name="Line 120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7" name="Line 120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8" name="Line 1203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9" name="Oval 120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67" name="Group 12037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144404" name="Group 120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10" name="Line 120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1" name="Line 120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2" name="Line 120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13" name="Oval 120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405" name="Group 120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406" name="Line 12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7" name="Line 120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8" name="Line 120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9" name="Oval 12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68" name="Group 12048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144394" name="Group 120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400" name="Line 120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1" name="Line 12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2" name="Line 120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403" name="Oval 120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395" name="Group 120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396" name="Line 120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7" name="Line 120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8" name="Line 120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9" name="Oval 120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69" name="Group 12059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144384" name="Group 120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144390" name="Line 12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1" name="Line 120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2" name="Line 120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93" name="Oval 12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4385" name="Group 120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144386" name="Line 120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87" name="Line 120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88" name="Line 120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4389" name="Oval 120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0" name="Group 12070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5526" name="Group 12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532" name="Line 12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33" name="Line 12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34" name="Line 12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35" name="Oval 12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527" name="Group 12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528" name="Line 12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9" name="Line 12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30" name="Line 12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31" name="Oval 12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1" name="Group 12081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5516" name="Group 12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522" name="Line 12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3" name="Line 12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4" name="Line 12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5" name="Oval 12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517" name="Group 12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518" name="Line 12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9" name="Line 12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0" name="Line 12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21" name="Oval 12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2" name="Group 12092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5506" name="Group 12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512" name="Line 12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3" name="Line 12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4" name="Line 12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5" name="Oval 12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507" name="Group 12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508" name="Line 12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9" name="Line 12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0" name="Line 12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11" name="Oval 12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3" name="Group 12103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5496" name="Group 12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502" name="Line 12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3" name="Line 12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4" name="Line 12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5" name="Oval 12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97" name="Group 12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98" name="Line 12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9" name="Line 12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0" name="Line 12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501" name="Oval 12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4" name="Group 12114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5486" name="Group 12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92" name="Line 12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3" name="Line 12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4" name="Line 12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5" name="Oval 12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87" name="Group 12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88" name="Line 12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9" name="Line 12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0" name="Line 12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91" name="Oval 12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475" name="Group 12125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5476" name="Group 12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82" name="Line 12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3" name="Line 12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4" name="Line 12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5" name="Oval 12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77" name="Group 12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78" name="Line 12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79" name="Line 12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0" name="Line 12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81" name="Oval 12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5198" name="Group 12136"/>
            <p:cNvGrpSpPr>
              <a:grpSpLocks/>
            </p:cNvGrpSpPr>
            <p:nvPr/>
          </p:nvGrpSpPr>
          <p:grpSpPr bwMode="auto">
            <a:xfrm rot="-2153797">
              <a:off x="2922" y="1319"/>
              <a:ext cx="855" cy="255"/>
              <a:chOff x="2139" y="797"/>
              <a:chExt cx="855" cy="255"/>
            </a:xfrm>
          </p:grpSpPr>
          <p:grpSp>
            <p:nvGrpSpPr>
              <p:cNvPr id="65332" name="Group 12137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5454" name="Group 1213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60" name="Line 12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61" name="Line 121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62" name="Line 1214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63" name="Oval 12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55" name="Group 1214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56" name="Line 121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7" name="Line 12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8" name="Line 121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9" name="Oval 121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3" name="Group 12148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5444" name="Group 1214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50" name="Line 121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1" name="Line 121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2" name="Line 1215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53" name="Oval 12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45" name="Group 1215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46" name="Line 121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7" name="Line 121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8" name="Line 121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9" name="Oval 12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4" name="Group 12159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5434" name="Group 1216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40" name="Line 121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1" name="Line 121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2" name="Line 1216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43" name="Oval 12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35" name="Group 1216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36" name="Line 121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7" name="Line 12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8" name="Line 1216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9" name="Oval 121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5" name="Group 12170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5424" name="Group 121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30" name="Line 121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1" name="Line 121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2" name="Line 121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33" name="Oval 12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25" name="Group 121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26" name="Line 12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7" name="Line 121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8" name="Line 121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9" name="Oval 121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6" name="Group 12181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5414" name="Group 121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20" name="Line 121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1" name="Line 12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2" name="Line 121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23" name="Oval 12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15" name="Group 121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16" name="Line 121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7" name="Line 121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8" name="Line 121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9" name="Oval 121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7" name="Group 12192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5404" name="Group 121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10" name="Line 121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1" name="Line 121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2" name="Line 121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13" name="Oval 12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405" name="Group 121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406" name="Line 12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7" name="Line 122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8" name="Line 122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9" name="Oval 122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8" name="Group 12203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5394" name="Group 122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400" name="Line 122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1" name="Line 12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2" name="Line 122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403" name="Oval 122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95" name="Group 122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96" name="Line 122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7" name="Line 122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8" name="Line 122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9" name="Oval 122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39" name="Group 12214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5384" name="Group 122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90" name="Line 12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1" name="Line 122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2" name="Line 122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93" name="Oval 12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85" name="Group 122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86" name="Line 12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7" name="Line 122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8" name="Line 122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9" name="Oval 122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40" name="Group 12225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5374" name="Group 122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80" name="Line 122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1" name="Line 12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2" name="Line 122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83" name="Oval 12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75" name="Group 122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76" name="Line 122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7" name="Line 122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8" name="Line 122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9" name="Oval 12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41" name="Group 12236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5364" name="Group 122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70" name="Line 122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1" name="Line 122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2" name="Line 122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73" name="Oval 12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65" name="Group 122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66" name="Line 122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7" name="Line 12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8" name="Line 122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9" name="Oval 122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42" name="Group 12247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5354" name="Group 122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60" name="Line 122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1" name="Line 122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2" name="Line 122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63" name="Oval 12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55" name="Group 122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56" name="Line 122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7" name="Line 122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8" name="Line 122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9" name="Oval 122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343" name="Group 12258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5344" name="Group 122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50" name="Line 122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1" name="Line 122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2" name="Line 122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53" name="Oval 12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45" name="Group 122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46" name="Line 122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47" name="Line 122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48" name="Line 122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49" name="Oval 122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5199" name="Group 13069"/>
            <p:cNvGrpSpPr>
              <a:grpSpLocks/>
            </p:cNvGrpSpPr>
            <p:nvPr/>
          </p:nvGrpSpPr>
          <p:grpSpPr bwMode="auto">
            <a:xfrm rot="-4297083">
              <a:off x="2429" y="1996"/>
              <a:ext cx="855" cy="255"/>
              <a:chOff x="2139" y="797"/>
              <a:chExt cx="855" cy="255"/>
            </a:xfrm>
          </p:grpSpPr>
          <p:grpSp>
            <p:nvGrpSpPr>
              <p:cNvPr id="65200" name="Group 13070"/>
              <p:cNvGrpSpPr>
                <a:grpSpLocks/>
              </p:cNvGrpSpPr>
              <p:nvPr/>
            </p:nvGrpSpPr>
            <p:grpSpPr bwMode="auto">
              <a:xfrm rot="-1020000">
                <a:off x="2139" y="857"/>
                <a:ext cx="69" cy="195"/>
                <a:chOff x="4830" y="3800"/>
                <a:chExt cx="69" cy="195"/>
              </a:xfrm>
            </p:grpSpPr>
            <p:grpSp>
              <p:nvGrpSpPr>
                <p:cNvPr id="65322" name="Group 1307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28" name="Line 130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9" name="Line 130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30" name="Line 1307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31" name="Oval 130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23" name="Group 1307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24" name="Line 130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5" name="Line 130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6" name="Line 130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7" name="Oval 13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1" name="Group 13081"/>
              <p:cNvGrpSpPr>
                <a:grpSpLocks/>
              </p:cNvGrpSpPr>
              <p:nvPr/>
            </p:nvGrpSpPr>
            <p:grpSpPr bwMode="auto">
              <a:xfrm rot="-900000">
                <a:off x="2208" y="837"/>
                <a:ext cx="69" cy="195"/>
                <a:chOff x="4830" y="3800"/>
                <a:chExt cx="69" cy="195"/>
              </a:xfrm>
            </p:grpSpPr>
            <p:grpSp>
              <p:nvGrpSpPr>
                <p:cNvPr id="65312" name="Group 1308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18" name="Line 130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9" name="Line 130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0" name="Line 1308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21" name="Oval 130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13" name="Group 1308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14" name="Line 130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5" name="Line 13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6" name="Line 130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7" name="Oval 130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2" name="Group 13092"/>
              <p:cNvGrpSpPr>
                <a:grpSpLocks/>
              </p:cNvGrpSpPr>
              <p:nvPr/>
            </p:nvGrpSpPr>
            <p:grpSpPr bwMode="auto">
              <a:xfrm rot="-540000">
                <a:off x="2350" y="809"/>
                <a:ext cx="69" cy="195"/>
                <a:chOff x="4830" y="3800"/>
                <a:chExt cx="69" cy="195"/>
              </a:xfrm>
            </p:grpSpPr>
            <p:grpSp>
              <p:nvGrpSpPr>
                <p:cNvPr id="65302" name="Group 13093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308" name="Line 130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9" name="Line 130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0" name="Line 13096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11" name="Oval 13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303" name="Group 13098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304" name="Line 130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5" name="Line 131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6" name="Line 1310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7" name="Oval 13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3" name="Group 13103"/>
              <p:cNvGrpSpPr>
                <a:grpSpLocks/>
              </p:cNvGrpSpPr>
              <p:nvPr/>
            </p:nvGrpSpPr>
            <p:grpSpPr bwMode="auto">
              <a:xfrm rot="-180000">
                <a:off x="2495" y="797"/>
                <a:ext cx="69" cy="195"/>
                <a:chOff x="4830" y="3800"/>
                <a:chExt cx="69" cy="195"/>
              </a:xfrm>
            </p:grpSpPr>
            <p:grpSp>
              <p:nvGrpSpPr>
                <p:cNvPr id="65292" name="Group 13104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98" name="Line 13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9" name="Line 131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0" name="Line 131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301" name="Oval 131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93" name="Group 13109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94" name="Line 131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5" name="Line 13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6" name="Line 1311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7" name="Oval 13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4" name="Group 13114"/>
              <p:cNvGrpSpPr>
                <a:grpSpLocks/>
              </p:cNvGrpSpPr>
              <p:nvPr/>
            </p:nvGrpSpPr>
            <p:grpSpPr bwMode="auto">
              <a:xfrm rot="-720000">
                <a:off x="2279" y="821"/>
                <a:ext cx="69" cy="195"/>
                <a:chOff x="4830" y="3800"/>
                <a:chExt cx="69" cy="195"/>
              </a:xfrm>
            </p:grpSpPr>
            <p:grpSp>
              <p:nvGrpSpPr>
                <p:cNvPr id="65282" name="Group 13115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88" name="Line 131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9" name="Line 131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0" name="Line 1311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91" name="Oval 13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83" name="Group 13120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84" name="Line 13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5" name="Line 131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6" name="Line 1312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7" name="Oval 13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5" name="Group 13125"/>
              <p:cNvGrpSpPr>
                <a:grpSpLocks/>
              </p:cNvGrpSpPr>
              <p:nvPr/>
            </p:nvGrpSpPr>
            <p:grpSpPr bwMode="auto">
              <a:xfrm rot="-360000">
                <a:off x="2422" y="801"/>
                <a:ext cx="69" cy="195"/>
                <a:chOff x="4830" y="3800"/>
                <a:chExt cx="69" cy="195"/>
              </a:xfrm>
            </p:grpSpPr>
            <p:grpSp>
              <p:nvGrpSpPr>
                <p:cNvPr id="65272" name="Group 13126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78" name="Line 131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9" name="Line 13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0" name="Line 1312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81" name="Oval 1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73" name="Group 13131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74" name="Line 131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5" name="Line 13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6" name="Line 1313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7" name="Oval 131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6" name="Group 13136"/>
              <p:cNvGrpSpPr>
                <a:grpSpLocks/>
              </p:cNvGrpSpPr>
              <p:nvPr/>
            </p:nvGrpSpPr>
            <p:grpSpPr bwMode="auto">
              <a:xfrm rot="180000">
                <a:off x="2570" y="797"/>
                <a:ext cx="69" cy="195"/>
                <a:chOff x="4830" y="3800"/>
                <a:chExt cx="69" cy="195"/>
              </a:xfrm>
            </p:grpSpPr>
            <p:grpSp>
              <p:nvGrpSpPr>
                <p:cNvPr id="65262" name="Group 13137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68" name="Line 13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9" name="Line 131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0" name="Line 131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71" name="Oval 1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63" name="Group 13142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64" name="Line 13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5" name="Line 131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6" name="Line 131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7" name="Oval 13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7" name="Group 13147"/>
              <p:cNvGrpSpPr>
                <a:grpSpLocks/>
              </p:cNvGrpSpPr>
              <p:nvPr/>
            </p:nvGrpSpPr>
            <p:grpSpPr bwMode="auto">
              <a:xfrm rot="540000">
                <a:off x="2713" y="807"/>
                <a:ext cx="69" cy="195"/>
                <a:chOff x="4830" y="3800"/>
                <a:chExt cx="69" cy="195"/>
              </a:xfrm>
            </p:grpSpPr>
            <p:grpSp>
              <p:nvGrpSpPr>
                <p:cNvPr id="65252" name="Group 13148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58" name="Line 131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9" name="Line 13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0" name="Line 1315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61" name="Oval 131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53" name="Group 13153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54" name="Line 131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5" name="Line 131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6" name="Line 1315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7" name="Oval 13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8" name="Group 13158"/>
              <p:cNvGrpSpPr>
                <a:grpSpLocks/>
              </p:cNvGrpSpPr>
              <p:nvPr/>
            </p:nvGrpSpPr>
            <p:grpSpPr bwMode="auto">
              <a:xfrm rot="360000">
                <a:off x="2641" y="801"/>
                <a:ext cx="69" cy="195"/>
                <a:chOff x="4830" y="3800"/>
                <a:chExt cx="69" cy="195"/>
              </a:xfrm>
            </p:grpSpPr>
            <p:grpSp>
              <p:nvGrpSpPr>
                <p:cNvPr id="65242" name="Group 13159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48" name="Line 13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9" name="Line 131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0" name="Line 1316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51" name="Oval 13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43" name="Group 13164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44" name="Line 131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5" name="Line 13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6" name="Line 1316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7" name="Oval 131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09" name="Group 13169"/>
              <p:cNvGrpSpPr>
                <a:grpSpLocks/>
              </p:cNvGrpSpPr>
              <p:nvPr/>
            </p:nvGrpSpPr>
            <p:grpSpPr bwMode="auto">
              <a:xfrm rot="720000">
                <a:off x="2786" y="817"/>
                <a:ext cx="69" cy="195"/>
                <a:chOff x="4830" y="3800"/>
                <a:chExt cx="69" cy="195"/>
              </a:xfrm>
            </p:grpSpPr>
            <p:grpSp>
              <p:nvGrpSpPr>
                <p:cNvPr id="65232" name="Group 13170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38" name="Line 131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9" name="Line 131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0" name="Line 1317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41" name="Oval 1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33" name="Group 13175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34" name="Line 131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5" name="Line 131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6" name="Line 1317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7" name="Oval 13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10" name="Group 13180"/>
              <p:cNvGrpSpPr>
                <a:grpSpLocks/>
              </p:cNvGrpSpPr>
              <p:nvPr/>
            </p:nvGrpSpPr>
            <p:grpSpPr bwMode="auto">
              <a:xfrm rot="900000">
                <a:off x="2857" y="833"/>
                <a:ext cx="69" cy="195"/>
                <a:chOff x="4830" y="3800"/>
                <a:chExt cx="69" cy="195"/>
              </a:xfrm>
            </p:grpSpPr>
            <p:grpSp>
              <p:nvGrpSpPr>
                <p:cNvPr id="65222" name="Group 13181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28" name="Line 131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9" name="Line 131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0" name="Line 1318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31" name="Oval 13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23" name="Group 13186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24" name="Line 131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5" name="Line 13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6" name="Line 1318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7" name="Oval 131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5211" name="Group 13191"/>
              <p:cNvGrpSpPr>
                <a:grpSpLocks/>
              </p:cNvGrpSpPr>
              <p:nvPr/>
            </p:nvGrpSpPr>
            <p:grpSpPr bwMode="auto">
              <a:xfrm rot="960000">
                <a:off x="2925" y="853"/>
                <a:ext cx="69" cy="195"/>
                <a:chOff x="4830" y="3800"/>
                <a:chExt cx="69" cy="195"/>
              </a:xfrm>
            </p:grpSpPr>
            <p:grpSp>
              <p:nvGrpSpPr>
                <p:cNvPr id="65212" name="Group 13192"/>
                <p:cNvGrpSpPr>
                  <a:grpSpLocks/>
                </p:cNvGrpSpPr>
                <p:nvPr/>
              </p:nvGrpSpPr>
              <p:grpSpPr bwMode="auto">
                <a:xfrm>
                  <a:off x="4830" y="3800"/>
                  <a:ext cx="69" cy="98"/>
                  <a:chOff x="4830" y="3800"/>
                  <a:chExt cx="69" cy="98"/>
                </a:xfrm>
              </p:grpSpPr>
              <p:sp>
                <p:nvSpPr>
                  <p:cNvPr id="65218" name="Line 131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9" y="3864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19" name="Line 131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44" y="3880"/>
                    <a:ext cx="10" cy="15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0" name="Line 1319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843" y="3866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21" name="Oval 1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30" y="3800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5213" name="Group 13197"/>
                <p:cNvGrpSpPr>
                  <a:grpSpLocks/>
                </p:cNvGrpSpPr>
                <p:nvPr/>
              </p:nvGrpSpPr>
              <p:grpSpPr bwMode="auto">
                <a:xfrm>
                  <a:off x="4830" y="3897"/>
                  <a:ext cx="69" cy="98"/>
                  <a:chOff x="4830" y="3897"/>
                  <a:chExt cx="69" cy="98"/>
                </a:xfrm>
              </p:grpSpPr>
              <p:sp>
                <p:nvSpPr>
                  <p:cNvPr id="65214" name="Line 131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4850" y="3897"/>
                    <a:ext cx="0" cy="3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15" name="Line 131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78" y="3902"/>
                    <a:ext cx="7" cy="11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16" name="Line 1320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876" y="3915"/>
                    <a:ext cx="10" cy="14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5217" name="Oval 132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30" y="3926"/>
                    <a:ext cx="69" cy="6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006600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grpSp>
        <p:nvGrpSpPr>
          <p:cNvPr id="64518" name="Group 13214"/>
          <p:cNvGrpSpPr>
            <a:grpSpLocks/>
          </p:cNvGrpSpPr>
          <p:nvPr/>
        </p:nvGrpSpPr>
        <p:grpSpPr bwMode="auto">
          <a:xfrm>
            <a:off x="3686175" y="6297613"/>
            <a:ext cx="1846263" cy="211137"/>
            <a:chOff x="362" y="1511"/>
            <a:chExt cx="1163" cy="133"/>
          </a:xfrm>
        </p:grpSpPr>
        <p:sp>
          <p:nvSpPr>
            <p:cNvPr id="65122" name="Freeform 13215"/>
            <p:cNvSpPr>
              <a:spLocks noChangeAspect="1"/>
            </p:cNvSpPr>
            <p:nvPr/>
          </p:nvSpPr>
          <p:spPr bwMode="auto">
            <a:xfrm>
              <a:off x="36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3" name="AutoShape 13216"/>
            <p:cNvSpPr>
              <a:spLocks noChangeAspect="1" noChangeArrowheads="1"/>
            </p:cNvSpPr>
            <p:nvPr/>
          </p:nvSpPr>
          <p:spPr bwMode="auto">
            <a:xfrm>
              <a:off x="606" y="1618"/>
              <a:ext cx="10" cy="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4" name="Freeform 13217"/>
            <p:cNvSpPr>
              <a:spLocks noChangeAspect="1"/>
            </p:cNvSpPr>
            <p:nvPr/>
          </p:nvSpPr>
          <p:spPr bwMode="auto">
            <a:xfrm>
              <a:off x="557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5" name="AutoShape 13218"/>
            <p:cNvSpPr>
              <a:spLocks noChangeAspect="1" noChangeArrowheads="1"/>
            </p:cNvSpPr>
            <p:nvPr/>
          </p:nvSpPr>
          <p:spPr bwMode="auto">
            <a:xfrm>
              <a:off x="1120" y="157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6" name="AutoShape 13219"/>
            <p:cNvSpPr>
              <a:spLocks noChangeAspect="1" noChangeArrowheads="1"/>
            </p:cNvSpPr>
            <p:nvPr/>
          </p:nvSpPr>
          <p:spPr bwMode="auto">
            <a:xfrm>
              <a:off x="1057" y="1512"/>
              <a:ext cx="11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7" name="AutoShape 13220"/>
            <p:cNvSpPr>
              <a:spLocks noChangeAspect="1" noChangeArrowheads="1"/>
            </p:cNvSpPr>
            <p:nvPr/>
          </p:nvSpPr>
          <p:spPr bwMode="auto">
            <a:xfrm flipV="1">
              <a:off x="1091" y="1538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8" name="Freeform 13221"/>
            <p:cNvSpPr>
              <a:spLocks noChangeAspect="1"/>
            </p:cNvSpPr>
            <p:nvPr/>
          </p:nvSpPr>
          <p:spPr bwMode="auto">
            <a:xfrm>
              <a:off x="63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9" name="Freeform 13222"/>
            <p:cNvSpPr>
              <a:spLocks noChangeAspect="1"/>
            </p:cNvSpPr>
            <p:nvPr/>
          </p:nvSpPr>
          <p:spPr bwMode="auto">
            <a:xfrm>
              <a:off x="912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0" name="AutoShape 13223"/>
            <p:cNvSpPr>
              <a:spLocks noChangeAspect="1" noChangeArrowheads="1"/>
            </p:cNvSpPr>
            <p:nvPr/>
          </p:nvSpPr>
          <p:spPr bwMode="auto">
            <a:xfrm>
              <a:off x="1293" y="153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1" name="Freeform 13224"/>
            <p:cNvSpPr>
              <a:spLocks noChangeAspect="1"/>
            </p:cNvSpPr>
            <p:nvPr/>
          </p:nvSpPr>
          <p:spPr bwMode="auto">
            <a:xfrm>
              <a:off x="1107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2" name="Freeform 13225"/>
            <p:cNvSpPr>
              <a:spLocks noChangeAspect="1"/>
            </p:cNvSpPr>
            <p:nvPr/>
          </p:nvSpPr>
          <p:spPr bwMode="auto">
            <a:xfrm>
              <a:off x="1186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3" name="AutoShape 13226"/>
            <p:cNvSpPr>
              <a:spLocks noChangeAspect="1" noChangeArrowheads="1"/>
            </p:cNvSpPr>
            <p:nvPr/>
          </p:nvSpPr>
          <p:spPr bwMode="auto">
            <a:xfrm>
              <a:off x="1323" y="1554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4" name="AutoShape 13227"/>
            <p:cNvSpPr>
              <a:spLocks noChangeAspect="1" noChangeArrowheads="1"/>
            </p:cNvSpPr>
            <p:nvPr/>
          </p:nvSpPr>
          <p:spPr bwMode="auto">
            <a:xfrm>
              <a:off x="1355" y="1581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5" name="AutoShape 13228"/>
            <p:cNvSpPr>
              <a:spLocks noChangeAspect="1" noChangeArrowheads="1"/>
            </p:cNvSpPr>
            <p:nvPr/>
          </p:nvSpPr>
          <p:spPr bwMode="auto">
            <a:xfrm>
              <a:off x="1355" y="1529"/>
              <a:ext cx="10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6" name="AutoShape 13229"/>
            <p:cNvSpPr>
              <a:spLocks noChangeAspect="1" noChangeArrowheads="1"/>
            </p:cNvSpPr>
            <p:nvPr/>
          </p:nvSpPr>
          <p:spPr bwMode="auto">
            <a:xfrm>
              <a:off x="1387" y="1567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7" name="Freeform 13230"/>
            <p:cNvSpPr>
              <a:spLocks noChangeAspect="1"/>
            </p:cNvSpPr>
            <p:nvPr/>
          </p:nvSpPr>
          <p:spPr bwMode="auto">
            <a:xfrm flipH="1">
              <a:off x="124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8" name="Freeform 13231"/>
            <p:cNvSpPr>
              <a:spLocks noChangeAspect="1"/>
            </p:cNvSpPr>
            <p:nvPr/>
          </p:nvSpPr>
          <p:spPr bwMode="auto">
            <a:xfrm>
              <a:off x="1381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39" name="Freeform 13232"/>
            <p:cNvSpPr>
              <a:spLocks noChangeAspect="1"/>
            </p:cNvSpPr>
            <p:nvPr/>
          </p:nvSpPr>
          <p:spPr bwMode="auto">
            <a:xfrm flipH="1">
              <a:off x="1324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0" name="Freeform 13233"/>
            <p:cNvSpPr>
              <a:spLocks noChangeAspect="1"/>
            </p:cNvSpPr>
            <p:nvPr/>
          </p:nvSpPr>
          <p:spPr bwMode="auto">
            <a:xfrm flipH="1">
              <a:off x="104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1" name="AutoShape 13234"/>
            <p:cNvSpPr>
              <a:spLocks noChangeAspect="1" noChangeArrowheads="1"/>
            </p:cNvSpPr>
            <p:nvPr/>
          </p:nvSpPr>
          <p:spPr bwMode="auto">
            <a:xfrm>
              <a:off x="497" y="1511"/>
              <a:ext cx="11" cy="4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2" name="AutoShape 13235"/>
            <p:cNvSpPr>
              <a:spLocks noChangeAspect="1" noChangeArrowheads="1"/>
            </p:cNvSpPr>
            <p:nvPr/>
          </p:nvSpPr>
          <p:spPr bwMode="auto">
            <a:xfrm>
              <a:off x="497" y="1554"/>
              <a:ext cx="11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3" name="AutoShape 13236"/>
            <p:cNvSpPr>
              <a:spLocks noChangeAspect="1" noChangeArrowheads="1"/>
            </p:cNvSpPr>
            <p:nvPr/>
          </p:nvSpPr>
          <p:spPr bwMode="auto">
            <a:xfrm>
              <a:off x="664" y="1527"/>
              <a:ext cx="9" cy="5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4" name="AutoShape 13237"/>
            <p:cNvSpPr>
              <a:spLocks noChangeAspect="1" noChangeArrowheads="1"/>
            </p:cNvSpPr>
            <p:nvPr/>
          </p:nvSpPr>
          <p:spPr bwMode="auto">
            <a:xfrm>
              <a:off x="664" y="1580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5" name="AutoShape 13238"/>
            <p:cNvSpPr>
              <a:spLocks noChangeAspect="1" noChangeArrowheads="1"/>
            </p:cNvSpPr>
            <p:nvPr/>
          </p:nvSpPr>
          <p:spPr bwMode="auto">
            <a:xfrm>
              <a:off x="530" y="1578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6" name="AutoShape 13239"/>
            <p:cNvSpPr>
              <a:spLocks noChangeAspect="1" noChangeArrowheads="1"/>
            </p:cNvSpPr>
            <p:nvPr/>
          </p:nvSpPr>
          <p:spPr bwMode="auto">
            <a:xfrm>
              <a:off x="530" y="1525"/>
              <a:ext cx="10" cy="5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7" name="AutoShape 13240"/>
            <p:cNvSpPr>
              <a:spLocks noChangeAspect="1" noChangeArrowheads="1"/>
            </p:cNvSpPr>
            <p:nvPr/>
          </p:nvSpPr>
          <p:spPr bwMode="auto">
            <a:xfrm>
              <a:off x="694" y="1516"/>
              <a:ext cx="9" cy="3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8" name="AutoShape 13241"/>
            <p:cNvSpPr>
              <a:spLocks noChangeAspect="1" noChangeArrowheads="1"/>
            </p:cNvSpPr>
            <p:nvPr/>
          </p:nvSpPr>
          <p:spPr bwMode="auto">
            <a:xfrm>
              <a:off x="694" y="1554"/>
              <a:ext cx="9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49" name="AutoShape 13242"/>
            <p:cNvSpPr>
              <a:spLocks noChangeAspect="1" noChangeArrowheads="1"/>
            </p:cNvSpPr>
            <p:nvPr/>
          </p:nvSpPr>
          <p:spPr bwMode="auto">
            <a:xfrm>
              <a:off x="562" y="1603"/>
              <a:ext cx="10" cy="4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0" name="AutoShape 13243"/>
            <p:cNvSpPr>
              <a:spLocks noChangeAspect="1" noChangeArrowheads="1"/>
            </p:cNvSpPr>
            <p:nvPr/>
          </p:nvSpPr>
          <p:spPr bwMode="auto">
            <a:xfrm>
              <a:off x="562" y="1564"/>
              <a:ext cx="10" cy="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1" name="AutoShape 13244"/>
            <p:cNvSpPr>
              <a:spLocks noChangeAspect="1" noChangeArrowheads="1"/>
            </p:cNvSpPr>
            <p:nvPr/>
          </p:nvSpPr>
          <p:spPr bwMode="auto">
            <a:xfrm>
              <a:off x="633" y="1559"/>
              <a:ext cx="9" cy="4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2" name="AutoShape 13245"/>
            <p:cNvSpPr>
              <a:spLocks noChangeAspect="1" noChangeArrowheads="1"/>
            </p:cNvSpPr>
            <p:nvPr/>
          </p:nvSpPr>
          <p:spPr bwMode="auto">
            <a:xfrm>
              <a:off x="633" y="1601"/>
              <a:ext cx="9" cy="4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3" name="AutoShape 13246"/>
            <p:cNvSpPr>
              <a:spLocks noChangeAspect="1" noChangeArrowheads="1"/>
            </p:cNvSpPr>
            <p:nvPr/>
          </p:nvSpPr>
          <p:spPr bwMode="auto">
            <a:xfrm>
              <a:off x="606" y="1603"/>
              <a:ext cx="10" cy="1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4" name="AutoShape 13247"/>
            <p:cNvSpPr>
              <a:spLocks noChangeAspect="1" noChangeArrowheads="1"/>
            </p:cNvSpPr>
            <p:nvPr/>
          </p:nvSpPr>
          <p:spPr bwMode="auto">
            <a:xfrm>
              <a:off x="792" y="1570"/>
              <a:ext cx="10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5" name="AutoShape 13248"/>
            <p:cNvSpPr>
              <a:spLocks noChangeAspect="1" noChangeArrowheads="1"/>
            </p:cNvSpPr>
            <p:nvPr/>
          </p:nvSpPr>
          <p:spPr bwMode="auto">
            <a:xfrm>
              <a:off x="792" y="1519"/>
              <a:ext cx="10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6" name="AutoShape 13249"/>
            <p:cNvSpPr>
              <a:spLocks noChangeAspect="1" noChangeArrowheads="1"/>
            </p:cNvSpPr>
            <p:nvPr/>
          </p:nvSpPr>
          <p:spPr bwMode="auto">
            <a:xfrm>
              <a:off x="825" y="1597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7" name="AutoShape 13250"/>
            <p:cNvSpPr>
              <a:spLocks noChangeAspect="1" noChangeArrowheads="1"/>
            </p:cNvSpPr>
            <p:nvPr/>
          </p:nvSpPr>
          <p:spPr bwMode="auto">
            <a:xfrm>
              <a:off x="825" y="1552"/>
              <a:ext cx="10" cy="4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8" name="AutoShape 13251"/>
            <p:cNvSpPr>
              <a:spLocks noChangeAspect="1" noChangeArrowheads="1"/>
            </p:cNvSpPr>
            <p:nvPr/>
          </p:nvSpPr>
          <p:spPr bwMode="auto">
            <a:xfrm>
              <a:off x="723" y="1520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59" name="AutoShape 13252"/>
            <p:cNvSpPr>
              <a:spLocks noChangeAspect="1" noChangeArrowheads="1"/>
            </p:cNvSpPr>
            <p:nvPr/>
          </p:nvSpPr>
          <p:spPr bwMode="auto">
            <a:xfrm>
              <a:off x="723" y="1539"/>
              <a:ext cx="11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0" name="AutoShape 13253"/>
            <p:cNvSpPr>
              <a:spLocks noChangeAspect="1" noChangeArrowheads="1"/>
            </p:cNvSpPr>
            <p:nvPr/>
          </p:nvSpPr>
          <p:spPr bwMode="auto">
            <a:xfrm>
              <a:off x="761" y="1546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1" name="AutoShape 13254"/>
            <p:cNvSpPr>
              <a:spLocks noChangeAspect="1" noChangeArrowheads="1"/>
            </p:cNvSpPr>
            <p:nvPr/>
          </p:nvSpPr>
          <p:spPr bwMode="auto">
            <a:xfrm>
              <a:off x="761" y="1514"/>
              <a:ext cx="9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2" name="AutoShape 13255"/>
            <p:cNvSpPr>
              <a:spLocks noChangeAspect="1" noChangeArrowheads="1"/>
            </p:cNvSpPr>
            <p:nvPr/>
          </p:nvSpPr>
          <p:spPr bwMode="auto">
            <a:xfrm>
              <a:off x="856" y="1598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3" name="AutoShape 13256"/>
            <p:cNvSpPr>
              <a:spLocks noChangeAspect="1" noChangeArrowheads="1"/>
            </p:cNvSpPr>
            <p:nvPr/>
          </p:nvSpPr>
          <p:spPr bwMode="auto">
            <a:xfrm>
              <a:off x="856" y="1616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4" name="AutoShape 13257"/>
            <p:cNvSpPr>
              <a:spLocks noChangeAspect="1" noChangeArrowheads="1"/>
            </p:cNvSpPr>
            <p:nvPr/>
          </p:nvSpPr>
          <p:spPr bwMode="auto">
            <a:xfrm flipV="1">
              <a:off x="985" y="1514"/>
              <a:ext cx="10" cy="2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5" name="AutoShape 13258"/>
            <p:cNvSpPr>
              <a:spLocks noChangeAspect="1" noChangeArrowheads="1"/>
            </p:cNvSpPr>
            <p:nvPr/>
          </p:nvSpPr>
          <p:spPr bwMode="auto">
            <a:xfrm flipV="1">
              <a:off x="985" y="1541"/>
              <a:ext cx="10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6" name="AutoShape 13259"/>
            <p:cNvSpPr>
              <a:spLocks noChangeAspect="1" noChangeArrowheads="1"/>
            </p:cNvSpPr>
            <p:nvPr/>
          </p:nvSpPr>
          <p:spPr bwMode="auto">
            <a:xfrm>
              <a:off x="956" y="1563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7" name="AutoShape 13260"/>
            <p:cNvSpPr>
              <a:spLocks noChangeAspect="1" noChangeArrowheads="1"/>
            </p:cNvSpPr>
            <p:nvPr/>
          </p:nvSpPr>
          <p:spPr bwMode="auto">
            <a:xfrm>
              <a:off x="956" y="1515"/>
              <a:ext cx="11" cy="4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8" name="AutoShape 13261"/>
            <p:cNvSpPr>
              <a:spLocks noChangeAspect="1" noChangeArrowheads="1"/>
            </p:cNvSpPr>
            <p:nvPr/>
          </p:nvSpPr>
          <p:spPr bwMode="auto">
            <a:xfrm flipV="1">
              <a:off x="926" y="1586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69" name="AutoShape 13262"/>
            <p:cNvSpPr>
              <a:spLocks noChangeAspect="1" noChangeArrowheads="1"/>
            </p:cNvSpPr>
            <p:nvPr/>
          </p:nvSpPr>
          <p:spPr bwMode="auto">
            <a:xfrm>
              <a:off x="895" y="1614"/>
              <a:ext cx="9" cy="25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0" name="Freeform 13263"/>
            <p:cNvSpPr>
              <a:spLocks noChangeAspect="1"/>
            </p:cNvSpPr>
            <p:nvPr/>
          </p:nvSpPr>
          <p:spPr bwMode="auto">
            <a:xfrm>
              <a:off x="832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1" name="AutoShape 13264"/>
            <p:cNvSpPr>
              <a:spLocks noChangeAspect="1" noChangeArrowheads="1"/>
            </p:cNvSpPr>
            <p:nvPr/>
          </p:nvSpPr>
          <p:spPr bwMode="auto">
            <a:xfrm flipV="1">
              <a:off x="1091" y="1589"/>
              <a:ext cx="9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2" name="AutoShape 13265"/>
            <p:cNvSpPr>
              <a:spLocks noChangeAspect="1" noChangeArrowheads="1"/>
            </p:cNvSpPr>
            <p:nvPr/>
          </p:nvSpPr>
          <p:spPr bwMode="auto">
            <a:xfrm>
              <a:off x="1057" y="1563"/>
              <a:ext cx="11" cy="5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3" name="AutoShape 13266"/>
            <p:cNvSpPr>
              <a:spLocks noChangeAspect="1" noChangeArrowheads="1"/>
            </p:cNvSpPr>
            <p:nvPr/>
          </p:nvSpPr>
          <p:spPr bwMode="auto">
            <a:xfrm>
              <a:off x="1030" y="1545"/>
              <a:ext cx="10" cy="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4" name="AutoShape 13267"/>
            <p:cNvSpPr>
              <a:spLocks noChangeAspect="1" noChangeArrowheads="1"/>
            </p:cNvSpPr>
            <p:nvPr/>
          </p:nvSpPr>
          <p:spPr bwMode="auto">
            <a:xfrm>
              <a:off x="1030" y="1514"/>
              <a:ext cx="10" cy="3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5" name="AutoShape 13268"/>
            <p:cNvSpPr>
              <a:spLocks noChangeAspect="1" noChangeArrowheads="1"/>
            </p:cNvSpPr>
            <p:nvPr/>
          </p:nvSpPr>
          <p:spPr bwMode="auto">
            <a:xfrm>
              <a:off x="1120" y="1607"/>
              <a:ext cx="9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6" name="AutoShape 13269"/>
            <p:cNvSpPr>
              <a:spLocks noChangeAspect="1" noChangeArrowheads="1"/>
            </p:cNvSpPr>
            <p:nvPr/>
          </p:nvSpPr>
          <p:spPr bwMode="auto">
            <a:xfrm flipV="1">
              <a:off x="1159" y="1593"/>
              <a:ext cx="11" cy="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7" name="AutoShape 13270"/>
            <p:cNvSpPr>
              <a:spLocks noChangeAspect="1" noChangeArrowheads="1"/>
            </p:cNvSpPr>
            <p:nvPr/>
          </p:nvSpPr>
          <p:spPr bwMode="auto">
            <a:xfrm flipV="1">
              <a:off x="1159" y="1614"/>
              <a:ext cx="11" cy="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8" name="AutoShape 13271"/>
            <p:cNvSpPr>
              <a:spLocks noChangeAspect="1" noChangeArrowheads="1"/>
            </p:cNvSpPr>
            <p:nvPr/>
          </p:nvSpPr>
          <p:spPr bwMode="auto">
            <a:xfrm>
              <a:off x="1254" y="1514"/>
              <a:ext cx="12" cy="3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79" name="AutoShape 13272"/>
            <p:cNvSpPr>
              <a:spLocks noChangeAspect="1" noChangeArrowheads="1"/>
            </p:cNvSpPr>
            <p:nvPr/>
          </p:nvSpPr>
          <p:spPr bwMode="auto">
            <a:xfrm>
              <a:off x="1293" y="1519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0" name="AutoShape 13273"/>
            <p:cNvSpPr>
              <a:spLocks noChangeAspect="1" noChangeArrowheads="1"/>
            </p:cNvSpPr>
            <p:nvPr/>
          </p:nvSpPr>
          <p:spPr bwMode="auto">
            <a:xfrm>
              <a:off x="1387" y="1604"/>
              <a:ext cx="10" cy="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1" name="AutoShape 13274"/>
            <p:cNvSpPr>
              <a:spLocks noChangeAspect="1" noChangeArrowheads="1"/>
            </p:cNvSpPr>
            <p:nvPr/>
          </p:nvSpPr>
          <p:spPr bwMode="auto">
            <a:xfrm>
              <a:off x="1323" y="1515"/>
              <a:ext cx="11" cy="4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2" name="AutoShape 13275"/>
            <p:cNvSpPr>
              <a:spLocks noChangeAspect="1" noChangeArrowheads="1"/>
            </p:cNvSpPr>
            <p:nvPr/>
          </p:nvSpPr>
          <p:spPr bwMode="auto">
            <a:xfrm>
              <a:off x="1254" y="1545"/>
              <a:ext cx="12" cy="3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3" name="AutoShape 13276"/>
            <p:cNvSpPr>
              <a:spLocks noChangeAspect="1" noChangeArrowheads="1"/>
            </p:cNvSpPr>
            <p:nvPr/>
          </p:nvSpPr>
          <p:spPr bwMode="auto">
            <a:xfrm>
              <a:off x="1225" y="1570"/>
              <a:ext cx="9" cy="5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4" name="AutoShape 13277"/>
            <p:cNvSpPr>
              <a:spLocks noChangeAspect="1" noChangeArrowheads="1"/>
            </p:cNvSpPr>
            <p:nvPr/>
          </p:nvSpPr>
          <p:spPr bwMode="auto">
            <a:xfrm>
              <a:off x="1225" y="1518"/>
              <a:ext cx="9" cy="5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5" name="AutoShape 13278"/>
            <p:cNvSpPr>
              <a:spLocks noChangeAspect="1" noChangeArrowheads="1"/>
            </p:cNvSpPr>
            <p:nvPr/>
          </p:nvSpPr>
          <p:spPr bwMode="auto">
            <a:xfrm>
              <a:off x="1190" y="1551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6" name="AutoShape 13279"/>
            <p:cNvSpPr>
              <a:spLocks noChangeAspect="1" noChangeArrowheads="1"/>
            </p:cNvSpPr>
            <p:nvPr/>
          </p:nvSpPr>
          <p:spPr bwMode="auto">
            <a:xfrm>
              <a:off x="1190" y="1596"/>
              <a:ext cx="10" cy="4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7" name="AutoShape 13280"/>
            <p:cNvSpPr>
              <a:spLocks noChangeAspect="1" noChangeArrowheads="1"/>
            </p:cNvSpPr>
            <p:nvPr/>
          </p:nvSpPr>
          <p:spPr bwMode="auto">
            <a:xfrm flipV="1">
              <a:off x="926" y="1534"/>
              <a:ext cx="11" cy="5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8" name="AutoShape 13281"/>
            <p:cNvSpPr>
              <a:spLocks noChangeAspect="1" noChangeArrowheads="1"/>
            </p:cNvSpPr>
            <p:nvPr/>
          </p:nvSpPr>
          <p:spPr bwMode="auto">
            <a:xfrm>
              <a:off x="895" y="1588"/>
              <a:ext cx="9" cy="2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89" name="Freeform 13282"/>
            <p:cNvSpPr>
              <a:spLocks noChangeAspect="1"/>
            </p:cNvSpPr>
            <p:nvPr/>
          </p:nvSpPr>
          <p:spPr bwMode="auto">
            <a:xfrm flipH="1">
              <a:off x="969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0" name="Freeform 13283"/>
            <p:cNvSpPr>
              <a:spLocks noChangeAspect="1"/>
            </p:cNvSpPr>
            <p:nvPr/>
          </p:nvSpPr>
          <p:spPr bwMode="auto">
            <a:xfrm flipH="1">
              <a:off x="774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1" name="Freeform 13284"/>
            <p:cNvSpPr>
              <a:spLocks noChangeAspect="1"/>
            </p:cNvSpPr>
            <p:nvPr/>
          </p:nvSpPr>
          <p:spPr bwMode="auto">
            <a:xfrm flipH="1">
              <a:off x="695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2" name="Freeform 13285"/>
            <p:cNvSpPr>
              <a:spLocks noChangeAspect="1"/>
            </p:cNvSpPr>
            <p:nvPr/>
          </p:nvSpPr>
          <p:spPr bwMode="auto">
            <a:xfrm flipH="1">
              <a:off x="500" y="1511"/>
              <a:ext cx="143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31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3" name="AutoShape 13286"/>
            <p:cNvSpPr>
              <a:spLocks noChangeAspect="1" noChangeArrowheads="1"/>
            </p:cNvSpPr>
            <p:nvPr/>
          </p:nvSpPr>
          <p:spPr bwMode="auto">
            <a:xfrm>
              <a:off x="470" y="1540"/>
              <a:ext cx="10" cy="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4" name="AutoShape 13287"/>
            <p:cNvSpPr>
              <a:spLocks noChangeAspect="1" noChangeArrowheads="1"/>
            </p:cNvSpPr>
            <p:nvPr/>
          </p:nvSpPr>
          <p:spPr bwMode="auto">
            <a:xfrm>
              <a:off x="470" y="1521"/>
              <a:ext cx="10" cy="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95" name="Freeform 13288"/>
            <p:cNvSpPr>
              <a:spLocks noChangeAspect="1"/>
            </p:cNvSpPr>
            <p:nvPr/>
          </p:nvSpPr>
          <p:spPr bwMode="auto">
            <a:xfrm flipH="1">
              <a:off x="420" y="1511"/>
              <a:ext cx="144" cy="133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33CC33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4519" name="Text Box 13295"/>
          <p:cNvSpPr txBox="1">
            <a:spLocks noChangeArrowheads="1"/>
          </p:cNvSpPr>
          <p:nvPr/>
        </p:nvSpPr>
        <p:spPr bwMode="auto">
          <a:xfrm>
            <a:off x="417513" y="263525"/>
            <a:ext cx="27003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smtClean="0">
                <a:solidFill>
                  <a:srgbClr val="000000"/>
                </a:solidFill>
              </a:rPr>
              <a:t>MAPK signaling cascades</a:t>
            </a:r>
          </a:p>
        </p:txBody>
      </p:sp>
      <p:grpSp>
        <p:nvGrpSpPr>
          <p:cNvPr id="64520" name="Group 13363"/>
          <p:cNvGrpSpPr>
            <a:grpSpLocks/>
          </p:cNvGrpSpPr>
          <p:nvPr/>
        </p:nvGrpSpPr>
        <p:grpSpPr bwMode="auto">
          <a:xfrm>
            <a:off x="6662738" y="1092200"/>
            <a:ext cx="369887" cy="452438"/>
            <a:chOff x="4669" y="944"/>
            <a:chExt cx="345" cy="285"/>
          </a:xfrm>
        </p:grpSpPr>
        <p:sp>
          <p:nvSpPr>
            <p:cNvPr id="65120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21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</p:grpSp>
      <p:sp>
        <p:nvSpPr>
          <p:cNvPr id="64521" name="Oval 13302"/>
          <p:cNvSpPr>
            <a:spLocks noChangeArrowheads="1"/>
          </p:cNvSpPr>
          <p:nvPr/>
        </p:nvSpPr>
        <p:spPr bwMode="auto">
          <a:xfrm>
            <a:off x="6586538" y="28717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</a:t>
            </a:r>
          </a:p>
        </p:txBody>
      </p:sp>
      <p:sp>
        <p:nvSpPr>
          <p:cNvPr id="64522" name="Oval 13303"/>
          <p:cNvSpPr>
            <a:spLocks noChangeArrowheads="1"/>
          </p:cNvSpPr>
          <p:nvPr/>
        </p:nvSpPr>
        <p:spPr bwMode="auto">
          <a:xfrm>
            <a:off x="6586538" y="3657600"/>
            <a:ext cx="5476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4523" name="Oval 13304"/>
          <p:cNvSpPr>
            <a:spLocks noChangeArrowheads="1"/>
          </p:cNvSpPr>
          <p:nvPr/>
        </p:nvSpPr>
        <p:spPr bwMode="auto">
          <a:xfrm>
            <a:off x="6586538" y="4332288"/>
            <a:ext cx="547687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4524" name="Oval 13332"/>
          <p:cNvSpPr>
            <a:spLocks noChangeArrowheads="1"/>
          </p:cNvSpPr>
          <p:nvPr/>
        </p:nvSpPr>
        <p:spPr bwMode="auto">
          <a:xfrm>
            <a:off x="7718425" y="16002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ea typeface="ＭＳ Ｐゴシック" charset="0"/>
                <a:cs typeface="ＭＳ Ｐゴシック" charset="0"/>
              </a:rPr>
              <a:t>PI3K</a:t>
            </a:r>
          </a:p>
        </p:txBody>
      </p:sp>
      <p:sp>
        <p:nvSpPr>
          <p:cNvPr id="64525" name="Oval 13333"/>
          <p:cNvSpPr>
            <a:spLocks noChangeArrowheads="1"/>
          </p:cNvSpPr>
          <p:nvPr/>
        </p:nvSpPr>
        <p:spPr bwMode="auto">
          <a:xfrm>
            <a:off x="7743825" y="32893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PDK</a:t>
            </a:r>
          </a:p>
        </p:txBody>
      </p:sp>
      <p:sp>
        <p:nvSpPr>
          <p:cNvPr id="64526" name="Oval 13334"/>
          <p:cNvSpPr>
            <a:spLocks noChangeArrowheads="1"/>
          </p:cNvSpPr>
          <p:nvPr/>
        </p:nvSpPr>
        <p:spPr bwMode="auto">
          <a:xfrm>
            <a:off x="7743825" y="4013200"/>
            <a:ext cx="547688" cy="274638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AKT</a:t>
            </a:r>
          </a:p>
        </p:txBody>
      </p:sp>
      <p:sp>
        <p:nvSpPr>
          <p:cNvPr id="64527" name="Oval 13335"/>
          <p:cNvSpPr>
            <a:spLocks noChangeArrowheads="1"/>
          </p:cNvSpPr>
          <p:nvPr/>
        </p:nvSpPr>
        <p:spPr bwMode="auto">
          <a:xfrm>
            <a:off x="7743825" y="4776788"/>
            <a:ext cx="547688" cy="274637"/>
          </a:xfrm>
          <a:prstGeom prst="ellipse">
            <a:avLst/>
          </a:prstGeom>
          <a:gradFill rotWithShape="1">
            <a:gsLst>
              <a:gs pos="0">
                <a:srgbClr val="6B615C"/>
              </a:gs>
              <a:gs pos="50000">
                <a:srgbClr val="E8D2C6"/>
              </a:gs>
              <a:gs pos="100000">
                <a:srgbClr val="6B615C"/>
              </a:gs>
            </a:gsLst>
            <a:lin ang="540000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mTOR</a:t>
            </a:r>
          </a:p>
        </p:txBody>
      </p:sp>
      <p:sp>
        <p:nvSpPr>
          <p:cNvPr id="64528" name="Line 13373"/>
          <p:cNvSpPr>
            <a:spLocks noChangeShapeType="1"/>
          </p:cNvSpPr>
          <p:nvPr/>
        </p:nvSpPr>
        <p:spPr bwMode="auto">
          <a:xfrm>
            <a:off x="6832600" y="1574800"/>
            <a:ext cx="0" cy="1231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29" name="AutoShape 13376"/>
          <p:cNvSpPr>
            <a:spLocks noChangeArrowheads="1"/>
          </p:cNvSpPr>
          <p:nvPr/>
        </p:nvSpPr>
        <p:spPr bwMode="auto">
          <a:xfrm>
            <a:off x="6237288" y="738188"/>
            <a:ext cx="254000" cy="687387"/>
          </a:xfrm>
          <a:prstGeom prst="roundRect">
            <a:avLst>
              <a:gd name="adj" fmla="val 20454"/>
            </a:avLst>
          </a:prstGeom>
          <a:gradFill rotWithShape="1">
            <a:gsLst>
              <a:gs pos="0">
                <a:srgbClr val="005CBF"/>
              </a:gs>
              <a:gs pos="50000">
                <a:srgbClr val="03D4A8"/>
              </a:gs>
              <a:gs pos="100000">
                <a:srgbClr val="005CB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000000"/>
                </a:solidFill>
                <a:ea typeface="ＭＳ Ｐゴシック" charset="0"/>
                <a:cs typeface="ＭＳ Ｐゴシック" charset="0"/>
                <a:sym typeface="Symbol" charset="0"/>
              </a:rPr>
              <a:t>EGF</a:t>
            </a: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  <a:p>
            <a:endParaRPr lang="en-US" sz="1000" smtClean="0">
              <a:solidFill>
                <a:srgbClr val="000000"/>
              </a:solidFill>
              <a:ea typeface="ＭＳ Ｐゴシック" charset="0"/>
              <a:cs typeface="ＭＳ Ｐゴシック" charset="0"/>
              <a:sym typeface="Symbol" charset="0"/>
            </a:endParaRPr>
          </a:p>
        </p:txBody>
      </p:sp>
      <p:sp>
        <p:nvSpPr>
          <p:cNvPr id="64530" name="Line 13378"/>
          <p:cNvSpPr>
            <a:spLocks noChangeShapeType="1"/>
          </p:cNvSpPr>
          <p:nvPr/>
        </p:nvSpPr>
        <p:spPr bwMode="auto">
          <a:xfrm>
            <a:off x="7988300" y="1968500"/>
            <a:ext cx="0" cy="12319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1" name="Line 13385"/>
          <p:cNvSpPr>
            <a:spLocks noChangeShapeType="1"/>
          </p:cNvSpPr>
          <p:nvPr/>
        </p:nvSpPr>
        <p:spPr bwMode="auto">
          <a:xfrm>
            <a:off x="6872288" y="38989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2" name="Line 13386"/>
          <p:cNvSpPr>
            <a:spLocks noChangeShapeType="1"/>
          </p:cNvSpPr>
          <p:nvPr/>
        </p:nvSpPr>
        <p:spPr bwMode="auto">
          <a:xfrm>
            <a:off x="8021638" y="4343400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3" name="Line 13389"/>
          <p:cNvSpPr>
            <a:spLocks noChangeShapeType="1"/>
          </p:cNvSpPr>
          <p:nvPr/>
        </p:nvSpPr>
        <p:spPr bwMode="auto">
          <a:xfrm>
            <a:off x="6861175" y="32146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4" name="Line 13390"/>
          <p:cNvSpPr>
            <a:spLocks noChangeShapeType="1"/>
          </p:cNvSpPr>
          <p:nvPr/>
        </p:nvSpPr>
        <p:spPr bwMode="auto">
          <a:xfrm>
            <a:off x="8010525" y="3582988"/>
            <a:ext cx="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5" name="Oval 13397"/>
          <p:cNvSpPr>
            <a:spLocks noChangeArrowheads="1"/>
          </p:cNvSpPr>
          <p:nvPr/>
        </p:nvSpPr>
        <p:spPr bwMode="auto">
          <a:xfrm>
            <a:off x="6029325" y="1246188"/>
            <a:ext cx="3571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Grb</a:t>
            </a:r>
          </a:p>
        </p:txBody>
      </p:sp>
      <p:grpSp>
        <p:nvGrpSpPr>
          <p:cNvPr id="64536" name="Group 11288"/>
          <p:cNvGrpSpPr>
            <a:grpSpLocks/>
          </p:cNvGrpSpPr>
          <p:nvPr/>
        </p:nvGrpSpPr>
        <p:grpSpPr bwMode="auto">
          <a:xfrm>
            <a:off x="409575" y="947738"/>
            <a:ext cx="8135938" cy="309562"/>
            <a:chOff x="387" y="2644"/>
            <a:chExt cx="5125" cy="195"/>
          </a:xfrm>
        </p:grpSpPr>
        <p:sp>
          <p:nvSpPr>
            <p:cNvPr id="64544" name="Line 11289"/>
            <p:cNvSpPr>
              <a:spLocks noChangeAspect="1" noChangeShapeType="1"/>
            </p:cNvSpPr>
            <p:nvPr/>
          </p:nvSpPr>
          <p:spPr bwMode="auto">
            <a:xfrm>
              <a:off x="129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45" name="Line 11290"/>
            <p:cNvSpPr>
              <a:spLocks noChangeAspect="1" noChangeShapeType="1"/>
            </p:cNvSpPr>
            <p:nvPr/>
          </p:nvSpPr>
          <p:spPr bwMode="auto">
            <a:xfrm flipH="1" flipV="1">
              <a:off x="125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46" name="Line 11291"/>
            <p:cNvSpPr>
              <a:spLocks noChangeAspect="1" noChangeShapeType="1"/>
            </p:cNvSpPr>
            <p:nvPr/>
          </p:nvSpPr>
          <p:spPr bwMode="auto">
            <a:xfrm flipV="1">
              <a:off x="125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47" name="Oval 11292"/>
            <p:cNvSpPr>
              <a:spLocks noChangeAspect="1" noChangeArrowheads="1"/>
            </p:cNvSpPr>
            <p:nvPr/>
          </p:nvSpPr>
          <p:spPr bwMode="auto">
            <a:xfrm>
              <a:off x="124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48" name="Line 11293"/>
            <p:cNvSpPr>
              <a:spLocks noChangeAspect="1" noChangeShapeType="1"/>
            </p:cNvSpPr>
            <p:nvPr/>
          </p:nvSpPr>
          <p:spPr bwMode="auto">
            <a:xfrm flipH="1" flipV="1">
              <a:off x="126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49" name="Line 11294"/>
            <p:cNvSpPr>
              <a:spLocks noChangeAspect="1" noChangeShapeType="1"/>
            </p:cNvSpPr>
            <p:nvPr/>
          </p:nvSpPr>
          <p:spPr bwMode="auto">
            <a:xfrm>
              <a:off x="12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0" name="Line 11295"/>
            <p:cNvSpPr>
              <a:spLocks noChangeAspect="1" noChangeShapeType="1"/>
            </p:cNvSpPr>
            <p:nvPr/>
          </p:nvSpPr>
          <p:spPr bwMode="auto">
            <a:xfrm flipH="1">
              <a:off x="128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1" name="Oval 11296"/>
            <p:cNvSpPr>
              <a:spLocks noChangeAspect="1" noChangeArrowheads="1"/>
            </p:cNvSpPr>
            <p:nvPr/>
          </p:nvSpPr>
          <p:spPr bwMode="auto">
            <a:xfrm flipH="1" flipV="1">
              <a:off x="124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2" name="Line 11297"/>
            <p:cNvSpPr>
              <a:spLocks noChangeAspect="1" noChangeShapeType="1"/>
            </p:cNvSpPr>
            <p:nvPr/>
          </p:nvSpPr>
          <p:spPr bwMode="auto">
            <a:xfrm>
              <a:off x="136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3" name="Line 11298"/>
            <p:cNvSpPr>
              <a:spLocks noChangeAspect="1" noChangeShapeType="1"/>
            </p:cNvSpPr>
            <p:nvPr/>
          </p:nvSpPr>
          <p:spPr bwMode="auto">
            <a:xfrm flipH="1" flipV="1">
              <a:off x="132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4" name="Line 11299"/>
            <p:cNvSpPr>
              <a:spLocks noChangeAspect="1" noChangeShapeType="1"/>
            </p:cNvSpPr>
            <p:nvPr/>
          </p:nvSpPr>
          <p:spPr bwMode="auto">
            <a:xfrm flipV="1">
              <a:off x="132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5" name="Oval 11300"/>
            <p:cNvSpPr>
              <a:spLocks noChangeAspect="1" noChangeArrowheads="1"/>
            </p:cNvSpPr>
            <p:nvPr/>
          </p:nvSpPr>
          <p:spPr bwMode="auto">
            <a:xfrm>
              <a:off x="131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6" name="Line 11301"/>
            <p:cNvSpPr>
              <a:spLocks noChangeAspect="1" noChangeShapeType="1"/>
            </p:cNvSpPr>
            <p:nvPr/>
          </p:nvSpPr>
          <p:spPr bwMode="auto">
            <a:xfrm flipH="1" flipV="1">
              <a:off x="133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7" name="Line 11302"/>
            <p:cNvSpPr>
              <a:spLocks noChangeAspect="1" noChangeShapeType="1"/>
            </p:cNvSpPr>
            <p:nvPr/>
          </p:nvSpPr>
          <p:spPr bwMode="auto">
            <a:xfrm>
              <a:off x="13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8" name="Line 11303"/>
            <p:cNvSpPr>
              <a:spLocks noChangeAspect="1" noChangeShapeType="1"/>
            </p:cNvSpPr>
            <p:nvPr/>
          </p:nvSpPr>
          <p:spPr bwMode="auto">
            <a:xfrm flipH="1">
              <a:off x="135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59" name="Oval 11304"/>
            <p:cNvSpPr>
              <a:spLocks noChangeAspect="1" noChangeArrowheads="1"/>
            </p:cNvSpPr>
            <p:nvPr/>
          </p:nvSpPr>
          <p:spPr bwMode="auto">
            <a:xfrm flipH="1" flipV="1">
              <a:off x="131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0" name="Line 11305"/>
            <p:cNvSpPr>
              <a:spLocks noChangeAspect="1" noChangeShapeType="1"/>
            </p:cNvSpPr>
            <p:nvPr/>
          </p:nvSpPr>
          <p:spPr bwMode="auto">
            <a:xfrm>
              <a:off x="150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1" name="Line 11306"/>
            <p:cNvSpPr>
              <a:spLocks noChangeAspect="1" noChangeShapeType="1"/>
            </p:cNvSpPr>
            <p:nvPr/>
          </p:nvSpPr>
          <p:spPr bwMode="auto">
            <a:xfrm flipH="1" flipV="1">
              <a:off x="146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2" name="Line 11307"/>
            <p:cNvSpPr>
              <a:spLocks noChangeAspect="1" noChangeShapeType="1"/>
            </p:cNvSpPr>
            <p:nvPr/>
          </p:nvSpPr>
          <p:spPr bwMode="auto">
            <a:xfrm flipV="1">
              <a:off x="146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3" name="Oval 11308"/>
            <p:cNvSpPr>
              <a:spLocks noChangeAspect="1" noChangeArrowheads="1"/>
            </p:cNvSpPr>
            <p:nvPr/>
          </p:nvSpPr>
          <p:spPr bwMode="auto">
            <a:xfrm>
              <a:off x="145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4" name="Line 11309"/>
            <p:cNvSpPr>
              <a:spLocks noChangeAspect="1" noChangeShapeType="1"/>
            </p:cNvSpPr>
            <p:nvPr/>
          </p:nvSpPr>
          <p:spPr bwMode="auto">
            <a:xfrm flipH="1" flipV="1">
              <a:off x="147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5" name="Line 11310"/>
            <p:cNvSpPr>
              <a:spLocks noChangeAspect="1" noChangeShapeType="1"/>
            </p:cNvSpPr>
            <p:nvPr/>
          </p:nvSpPr>
          <p:spPr bwMode="auto">
            <a:xfrm>
              <a:off x="15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6" name="Line 11311"/>
            <p:cNvSpPr>
              <a:spLocks noChangeAspect="1" noChangeShapeType="1"/>
            </p:cNvSpPr>
            <p:nvPr/>
          </p:nvSpPr>
          <p:spPr bwMode="auto">
            <a:xfrm flipH="1">
              <a:off x="150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7" name="Oval 11312"/>
            <p:cNvSpPr>
              <a:spLocks noChangeAspect="1" noChangeArrowheads="1"/>
            </p:cNvSpPr>
            <p:nvPr/>
          </p:nvSpPr>
          <p:spPr bwMode="auto">
            <a:xfrm flipH="1" flipV="1">
              <a:off x="145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8" name="Line 11313"/>
            <p:cNvSpPr>
              <a:spLocks noChangeAspect="1" noChangeShapeType="1"/>
            </p:cNvSpPr>
            <p:nvPr/>
          </p:nvSpPr>
          <p:spPr bwMode="auto">
            <a:xfrm>
              <a:off x="164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69" name="Line 11314"/>
            <p:cNvSpPr>
              <a:spLocks noChangeAspect="1" noChangeShapeType="1"/>
            </p:cNvSpPr>
            <p:nvPr/>
          </p:nvSpPr>
          <p:spPr bwMode="auto">
            <a:xfrm flipH="1" flipV="1">
              <a:off x="161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0" name="Line 11315"/>
            <p:cNvSpPr>
              <a:spLocks noChangeAspect="1" noChangeShapeType="1"/>
            </p:cNvSpPr>
            <p:nvPr/>
          </p:nvSpPr>
          <p:spPr bwMode="auto">
            <a:xfrm flipV="1">
              <a:off x="161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1" name="Oval 11316"/>
            <p:cNvSpPr>
              <a:spLocks noChangeAspect="1" noChangeArrowheads="1"/>
            </p:cNvSpPr>
            <p:nvPr/>
          </p:nvSpPr>
          <p:spPr bwMode="auto">
            <a:xfrm>
              <a:off x="159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2" name="Line 11317"/>
            <p:cNvSpPr>
              <a:spLocks noChangeAspect="1" noChangeShapeType="1"/>
            </p:cNvSpPr>
            <p:nvPr/>
          </p:nvSpPr>
          <p:spPr bwMode="auto">
            <a:xfrm flipH="1" flipV="1">
              <a:off x="161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3" name="Line 11318"/>
            <p:cNvSpPr>
              <a:spLocks noChangeAspect="1" noChangeShapeType="1"/>
            </p:cNvSpPr>
            <p:nvPr/>
          </p:nvSpPr>
          <p:spPr bwMode="auto">
            <a:xfrm>
              <a:off x="164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4" name="Line 11319"/>
            <p:cNvSpPr>
              <a:spLocks noChangeAspect="1" noChangeShapeType="1"/>
            </p:cNvSpPr>
            <p:nvPr/>
          </p:nvSpPr>
          <p:spPr bwMode="auto">
            <a:xfrm flipH="1">
              <a:off x="164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5" name="Oval 11320"/>
            <p:cNvSpPr>
              <a:spLocks noChangeAspect="1" noChangeArrowheads="1"/>
            </p:cNvSpPr>
            <p:nvPr/>
          </p:nvSpPr>
          <p:spPr bwMode="auto">
            <a:xfrm flipH="1" flipV="1">
              <a:off x="159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6" name="Line 11321"/>
            <p:cNvSpPr>
              <a:spLocks noChangeAspect="1" noChangeShapeType="1"/>
            </p:cNvSpPr>
            <p:nvPr/>
          </p:nvSpPr>
          <p:spPr bwMode="auto">
            <a:xfrm>
              <a:off x="143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7" name="Line 11322"/>
            <p:cNvSpPr>
              <a:spLocks noChangeAspect="1" noChangeShapeType="1"/>
            </p:cNvSpPr>
            <p:nvPr/>
          </p:nvSpPr>
          <p:spPr bwMode="auto">
            <a:xfrm flipH="1" flipV="1">
              <a:off x="139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8" name="Line 11323"/>
            <p:cNvSpPr>
              <a:spLocks noChangeAspect="1" noChangeShapeType="1"/>
            </p:cNvSpPr>
            <p:nvPr/>
          </p:nvSpPr>
          <p:spPr bwMode="auto">
            <a:xfrm flipV="1">
              <a:off x="139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79" name="Oval 11324"/>
            <p:cNvSpPr>
              <a:spLocks noChangeAspect="1" noChangeArrowheads="1"/>
            </p:cNvSpPr>
            <p:nvPr/>
          </p:nvSpPr>
          <p:spPr bwMode="auto">
            <a:xfrm>
              <a:off x="138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0" name="Line 11325"/>
            <p:cNvSpPr>
              <a:spLocks noChangeAspect="1" noChangeShapeType="1"/>
            </p:cNvSpPr>
            <p:nvPr/>
          </p:nvSpPr>
          <p:spPr bwMode="auto">
            <a:xfrm flipH="1" flipV="1">
              <a:off x="140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1" name="Line 11326"/>
            <p:cNvSpPr>
              <a:spLocks noChangeAspect="1" noChangeShapeType="1"/>
            </p:cNvSpPr>
            <p:nvPr/>
          </p:nvSpPr>
          <p:spPr bwMode="auto">
            <a:xfrm>
              <a:off x="14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2" name="Line 11327"/>
            <p:cNvSpPr>
              <a:spLocks noChangeAspect="1" noChangeShapeType="1"/>
            </p:cNvSpPr>
            <p:nvPr/>
          </p:nvSpPr>
          <p:spPr bwMode="auto">
            <a:xfrm flipH="1">
              <a:off x="142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3" name="Oval 11328"/>
            <p:cNvSpPr>
              <a:spLocks noChangeAspect="1" noChangeArrowheads="1"/>
            </p:cNvSpPr>
            <p:nvPr/>
          </p:nvSpPr>
          <p:spPr bwMode="auto">
            <a:xfrm flipH="1" flipV="1">
              <a:off x="138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4" name="Line 11329"/>
            <p:cNvSpPr>
              <a:spLocks noChangeAspect="1" noChangeShapeType="1"/>
            </p:cNvSpPr>
            <p:nvPr/>
          </p:nvSpPr>
          <p:spPr bwMode="auto">
            <a:xfrm>
              <a:off x="157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5" name="Line 11330"/>
            <p:cNvSpPr>
              <a:spLocks noChangeAspect="1" noChangeShapeType="1"/>
            </p:cNvSpPr>
            <p:nvPr/>
          </p:nvSpPr>
          <p:spPr bwMode="auto">
            <a:xfrm flipH="1" flipV="1">
              <a:off x="154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6" name="Line 11331"/>
            <p:cNvSpPr>
              <a:spLocks noChangeAspect="1" noChangeShapeType="1"/>
            </p:cNvSpPr>
            <p:nvPr/>
          </p:nvSpPr>
          <p:spPr bwMode="auto">
            <a:xfrm flipV="1">
              <a:off x="153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7" name="Oval 11332"/>
            <p:cNvSpPr>
              <a:spLocks noChangeAspect="1" noChangeArrowheads="1"/>
            </p:cNvSpPr>
            <p:nvPr/>
          </p:nvSpPr>
          <p:spPr bwMode="auto">
            <a:xfrm>
              <a:off x="152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8" name="Line 11333"/>
            <p:cNvSpPr>
              <a:spLocks noChangeAspect="1" noChangeShapeType="1"/>
            </p:cNvSpPr>
            <p:nvPr/>
          </p:nvSpPr>
          <p:spPr bwMode="auto">
            <a:xfrm flipH="1" flipV="1">
              <a:off x="154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89" name="Line 11334"/>
            <p:cNvSpPr>
              <a:spLocks noChangeAspect="1" noChangeShapeType="1"/>
            </p:cNvSpPr>
            <p:nvPr/>
          </p:nvSpPr>
          <p:spPr bwMode="auto">
            <a:xfrm>
              <a:off x="157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0" name="Line 11335"/>
            <p:cNvSpPr>
              <a:spLocks noChangeAspect="1" noChangeShapeType="1"/>
            </p:cNvSpPr>
            <p:nvPr/>
          </p:nvSpPr>
          <p:spPr bwMode="auto">
            <a:xfrm flipH="1">
              <a:off x="157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1" name="Oval 11336"/>
            <p:cNvSpPr>
              <a:spLocks noChangeAspect="1" noChangeArrowheads="1"/>
            </p:cNvSpPr>
            <p:nvPr/>
          </p:nvSpPr>
          <p:spPr bwMode="auto">
            <a:xfrm flipH="1" flipV="1">
              <a:off x="152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2" name="Line 11337"/>
            <p:cNvSpPr>
              <a:spLocks noChangeAspect="1" noChangeShapeType="1"/>
            </p:cNvSpPr>
            <p:nvPr/>
          </p:nvSpPr>
          <p:spPr bwMode="auto">
            <a:xfrm>
              <a:off x="171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3" name="Line 11338"/>
            <p:cNvSpPr>
              <a:spLocks noChangeAspect="1" noChangeShapeType="1"/>
            </p:cNvSpPr>
            <p:nvPr/>
          </p:nvSpPr>
          <p:spPr bwMode="auto">
            <a:xfrm flipH="1" flipV="1">
              <a:off x="168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4" name="Line 11339"/>
            <p:cNvSpPr>
              <a:spLocks noChangeAspect="1" noChangeShapeType="1"/>
            </p:cNvSpPr>
            <p:nvPr/>
          </p:nvSpPr>
          <p:spPr bwMode="auto">
            <a:xfrm flipV="1">
              <a:off x="168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5" name="Oval 11340"/>
            <p:cNvSpPr>
              <a:spLocks noChangeAspect="1" noChangeArrowheads="1"/>
            </p:cNvSpPr>
            <p:nvPr/>
          </p:nvSpPr>
          <p:spPr bwMode="auto">
            <a:xfrm>
              <a:off x="166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6" name="Line 11341"/>
            <p:cNvSpPr>
              <a:spLocks noChangeAspect="1" noChangeShapeType="1"/>
            </p:cNvSpPr>
            <p:nvPr/>
          </p:nvSpPr>
          <p:spPr bwMode="auto">
            <a:xfrm flipH="1" flipV="1">
              <a:off x="168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7" name="Line 11342"/>
            <p:cNvSpPr>
              <a:spLocks noChangeAspect="1" noChangeShapeType="1"/>
            </p:cNvSpPr>
            <p:nvPr/>
          </p:nvSpPr>
          <p:spPr bwMode="auto">
            <a:xfrm>
              <a:off x="171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8" name="Line 11343"/>
            <p:cNvSpPr>
              <a:spLocks noChangeAspect="1" noChangeShapeType="1"/>
            </p:cNvSpPr>
            <p:nvPr/>
          </p:nvSpPr>
          <p:spPr bwMode="auto">
            <a:xfrm flipH="1">
              <a:off x="171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599" name="Oval 11344"/>
            <p:cNvSpPr>
              <a:spLocks noChangeAspect="1" noChangeArrowheads="1"/>
            </p:cNvSpPr>
            <p:nvPr/>
          </p:nvSpPr>
          <p:spPr bwMode="auto">
            <a:xfrm flipH="1" flipV="1">
              <a:off x="166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0" name="Line 11345"/>
            <p:cNvSpPr>
              <a:spLocks noChangeAspect="1" noChangeShapeType="1"/>
            </p:cNvSpPr>
            <p:nvPr/>
          </p:nvSpPr>
          <p:spPr bwMode="auto">
            <a:xfrm>
              <a:off x="186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1" name="Line 11346"/>
            <p:cNvSpPr>
              <a:spLocks noChangeAspect="1" noChangeShapeType="1"/>
            </p:cNvSpPr>
            <p:nvPr/>
          </p:nvSpPr>
          <p:spPr bwMode="auto">
            <a:xfrm flipH="1" flipV="1">
              <a:off x="182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2" name="Line 11347"/>
            <p:cNvSpPr>
              <a:spLocks noChangeAspect="1" noChangeShapeType="1"/>
            </p:cNvSpPr>
            <p:nvPr/>
          </p:nvSpPr>
          <p:spPr bwMode="auto">
            <a:xfrm flipV="1">
              <a:off x="182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3" name="Oval 11348"/>
            <p:cNvSpPr>
              <a:spLocks noChangeAspect="1" noChangeArrowheads="1"/>
            </p:cNvSpPr>
            <p:nvPr/>
          </p:nvSpPr>
          <p:spPr bwMode="auto">
            <a:xfrm>
              <a:off x="181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4" name="Line 11349"/>
            <p:cNvSpPr>
              <a:spLocks noChangeAspect="1" noChangeShapeType="1"/>
            </p:cNvSpPr>
            <p:nvPr/>
          </p:nvSpPr>
          <p:spPr bwMode="auto">
            <a:xfrm flipH="1" flipV="1">
              <a:off x="183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5" name="Line 11350"/>
            <p:cNvSpPr>
              <a:spLocks noChangeAspect="1" noChangeShapeType="1"/>
            </p:cNvSpPr>
            <p:nvPr/>
          </p:nvSpPr>
          <p:spPr bwMode="auto">
            <a:xfrm>
              <a:off x="185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6" name="Line 11351"/>
            <p:cNvSpPr>
              <a:spLocks noChangeAspect="1" noChangeShapeType="1"/>
            </p:cNvSpPr>
            <p:nvPr/>
          </p:nvSpPr>
          <p:spPr bwMode="auto">
            <a:xfrm flipH="1">
              <a:off x="185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7" name="Oval 11352"/>
            <p:cNvSpPr>
              <a:spLocks noChangeAspect="1" noChangeArrowheads="1"/>
            </p:cNvSpPr>
            <p:nvPr/>
          </p:nvSpPr>
          <p:spPr bwMode="auto">
            <a:xfrm flipH="1" flipV="1">
              <a:off x="181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8" name="Line 11353"/>
            <p:cNvSpPr>
              <a:spLocks noChangeAspect="1" noChangeShapeType="1"/>
            </p:cNvSpPr>
            <p:nvPr/>
          </p:nvSpPr>
          <p:spPr bwMode="auto">
            <a:xfrm>
              <a:off x="178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09" name="Line 11354"/>
            <p:cNvSpPr>
              <a:spLocks noChangeAspect="1" noChangeShapeType="1"/>
            </p:cNvSpPr>
            <p:nvPr/>
          </p:nvSpPr>
          <p:spPr bwMode="auto">
            <a:xfrm flipH="1" flipV="1">
              <a:off x="175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0" name="Line 11355"/>
            <p:cNvSpPr>
              <a:spLocks noChangeAspect="1" noChangeShapeType="1"/>
            </p:cNvSpPr>
            <p:nvPr/>
          </p:nvSpPr>
          <p:spPr bwMode="auto">
            <a:xfrm flipV="1">
              <a:off x="175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1" name="Oval 11356"/>
            <p:cNvSpPr>
              <a:spLocks noChangeAspect="1" noChangeArrowheads="1"/>
            </p:cNvSpPr>
            <p:nvPr/>
          </p:nvSpPr>
          <p:spPr bwMode="auto">
            <a:xfrm>
              <a:off x="173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2" name="Line 11357"/>
            <p:cNvSpPr>
              <a:spLocks noChangeAspect="1" noChangeShapeType="1"/>
            </p:cNvSpPr>
            <p:nvPr/>
          </p:nvSpPr>
          <p:spPr bwMode="auto">
            <a:xfrm flipH="1" flipV="1">
              <a:off x="175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3" name="Line 11358"/>
            <p:cNvSpPr>
              <a:spLocks noChangeAspect="1" noChangeShapeType="1"/>
            </p:cNvSpPr>
            <p:nvPr/>
          </p:nvSpPr>
          <p:spPr bwMode="auto">
            <a:xfrm>
              <a:off x="178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4" name="Line 11359"/>
            <p:cNvSpPr>
              <a:spLocks noChangeAspect="1" noChangeShapeType="1"/>
            </p:cNvSpPr>
            <p:nvPr/>
          </p:nvSpPr>
          <p:spPr bwMode="auto">
            <a:xfrm flipH="1">
              <a:off x="178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5" name="Oval 11360"/>
            <p:cNvSpPr>
              <a:spLocks noChangeAspect="1" noChangeArrowheads="1"/>
            </p:cNvSpPr>
            <p:nvPr/>
          </p:nvSpPr>
          <p:spPr bwMode="auto">
            <a:xfrm flipH="1" flipV="1">
              <a:off x="173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6" name="Line 11361"/>
            <p:cNvSpPr>
              <a:spLocks noChangeAspect="1" noChangeShapeType="1"/>
            </p:cNvSpPr>
            <p:nvPr/>
          </p:nvSpPr>
          <p:spPr bwMode="auto">
            <a:xfrm>
              <a:off x="193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7" name="Line 11362"/>
            <p:cNvSpPr>
              <a:spLocks noChangeAspect="1" noChangeShapeType="1"/>
            </p:cNvSpPr>
            <p:nvPr/>
          </p:nvSpPr>
          <p:spPr bwMode="auto">
            <a:xfrm flipH="1" flipV="1">
              <a:off x="189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8" name="Line 11363"/>
            <p:cNvSpPr>
              <a:spLocks noChangeAspect="1" noChangeShapeType="1"/>
            </p:cNvSpPr>
            <p:nvPr/>
          </p:nvSpPr>
          <p:spPr bwMode="auto">
            <a:xfrm flipV="1">
              <a:off x="189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19" name="Oval 11364"/>
            <p:cNvSpPr>
              <a:spLocks noChangeAspect="1" noChangeArrowheads="1"/>
            </p:cNvSpPr>
            <p:nvPr/>
          </p:nvSpPr>
          <p:spPr bwMode="auto">
            <a:xfrm>
              <a:off x="188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0" name="Line 11365"/>
            <p:cNvSpPr>
              <a:spLocks noChangeAspect="1" noChangeShapeType="1"/>
            </p:cNvSpPr>
            <p:nvPr/>
          </p:nvSpPr>
          <p:spPr bwMode="auto">
            <a:xfrm flipH="1" flipV="1">
              <a:off x="190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1" name="Line 11366"/>
            <p:cNvSpPr>
              <a:spLocks noChangeAspect="1" noChangeShapeType="1"/>
            </p:cNvSpPr>
            <p:nvPr/>
          </p:nvSpPr>
          <p:spPr bwMode="auto">
            <a:xfrm>
              <a:off x="193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2" name="Line 11367"/>
            <p:cNvSpPr>
              <a:spLocks noChangeAspect="1" noChangeShapeType="1"/>
            </p:cNvSpPr>
            <p:nvPr/>
          </p:nvSpPr>
          <p:spPr bwMode="auto">
            <a:xfrm flipH="1">
              <a:off x="192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3" name="Oval 11368"/>
            <p:cNvSpPr>
              <a:spLocks noChangeAspect="1" noChangeArrowheads="1"/>
            </p:cNvSpPr>
            <p:nvPr/>
          </p:nvSpPr>
          <p:spPr bwMode="auto">
            <a:xfrm flipH="1" flipV="1">
              <a:off x="188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4" name="Line 11369"/>
            <p:cNvSpPr>
              <a:spLocks noChangeAspect="1" noChangeShapeType="1"/>
            </p:cNvSpPr>
            <p:nvPr/>
          </p:nvSpPr>
          <p:spPr bwMode="auto">
            <a:xfrm>
              <a:off x="200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5" name="Line 11370"/>
            <p:cNvSpPr>
              <a:spLocks noChangeAspect="1" noChangeShapeType="1"/>
            </p:cNvSpPr>
            <p:nvPr/>
          </p:nvSpPr>
          <p:spPr bwMode="auto">
            <a:xfrm flipH="1" flipV="1">
              <a:off x="196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6" name="Line 11371"/>
            <p:cNvSpPr>
              <a:spLocks noChangeAspect="1" noChangeShapeType="1"/>
            </p:cNvSpPr>
            <p:nvPr/>
          </p:nvSpPr>
          <p:spPr bwMode="auto">
            <a:xfrm flipV="1">
              <a:off x="196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7" name="Oval 11372"/>
            <p:cNvSpPr>
              <a:spLocks noChangeAspect="1" noChangeArrowheads="1"/>
            </p:cNvSpPr>
            <p:nvPr/>
          </p:nvSpPr>
          <p:spPr bwMode="auto">
            <a:xfrm>
              <a:off x="195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8" name="Line 11373"/>
            <p:cNvSpPr>
              <a:spLocks noChangeAspect="1" noChangeShapeType="1"/>
            </p:cNvSpPr>
            <p:nvPr/>
          </p:nvSpPr>
          <p:spPr bwMode="auto">
            <a:xfrm flipH="1" flipV="1">
              <a:off x="197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29" name="Line 11374"/>
            <p:cNvSpPr>
              <a:spLocks noChangeAspect="1" noChangeShapeType="1"/>
            </p:cNvSpPr>
            <p:nvPr/>
          </p:nvSpPr>
          <p:spPr bwMode="auto">
            <a:xfrm>
              <a:off x="200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0" name="Line 11375"/>
            <p:cNvSpPr>
              <a:spLocks noChangeAspect="1" noChangeShapeType="1"/>
            </p:cNvSpPr>
            <p:nvPr/>
          </p:nvSpPr>
          <p:spPr bwMode="auto">
            <a:xfrm flipH="1">
              <a:off x="199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1" name="Oval 11376"/>
            <p:cNvSpPr>
              <a:spLocks noChangeAspect="1" noChangeArrowheads="1"/>
            </p:cNvSpPr>
            <p:nvPr/>
          </p:nvSpPr>
          <p:spPr bwMode="auto">
            <a:xfrm flipH="1" flipV="1">
              <a:off x="195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2" name="Line 11377"/>
            <p:cNvSpPr>
              <a:spLocks noChangeAspect="1" noChangeShapeType="1"/>
            </p:cNvSpPr>
            <p:nvPr/>
          </p:nvSpPr>
          <p:spPr bwMode="auto">
            <a:xfrm>
              <a:off x="207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3" name="Line 11378"/>
            <p:cNvSpPr>
              <a:spLocks noChangeAspect="1" noChangeShapeType="1"/>
            </p:cNvSpPr>
            <p:nvPr/>
          </p:nvSpPr>
          <p:spPr bwMode="auto">
            <a:xfrm flipH="1" flipV="1">
              <a:off x="203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4" name="Line 11379"/>
            <p:cNvSpPr>
              <a:spLocks noChangeAspect="1" noChangeShapeType="1"/>
            </p:cNvSpPr>
            <p:nvPr/>
          </p:nvSpPr>
          <p:spPr bwMode="auto">
            <a:xfrm flipV="1">
              <a:off x="203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5" name="Oval 11380"/>
            <p:cNvSpPr>
              <a:spLocks noChangeAspect="1" noChangeArrowheads="1"/>
            </p:cNvSpPr>
            <p:nvPr/>
          </p:nvSpPr>
          <p:spPr bwMode="auto">
            <a:xfrm>
              <a:off x="202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6" name="Line 11381"/>
            <p:cNvSpPr>
              <a:spLocks noChangeAspect="1" noChangeShapeType="1"/>
            </p:cNvSpPr>
            <p:nvPr/>
          </p:nvSpPr>
          <p:spPr bwMode="auto">
            <a:xfrm flipH="1" flipV="1">
              <a:off x="204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7" name="Line 11382"/>
            <p:cNvSpPr>
              <a:spLocks noChangeAspect="1" noChangeShapeType="1"/>
            </p:cNvSpPr>
            <p:nvPr/>
          </p:nvSpPr>
          <p:spPr bwMode="auto">
            <a:xfrm>
              <a:off x="207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8" name="Line 11383"/>
            <p:cNvSpPr>
              <a:spLocks noChangeAspect="1" noChangeShapeType="1"/>
            </p:cNvSpPr>
            <p:nvPr/>
          </p:nvSpPr>
          <p:spPr bwMode="auto">
            <a:xfrm flipH="1">
              <a:off x="207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39" name="Oval 11384"/>
            <p:cNvSpPr>
              <a:spLocks noChangeAspect="1" noChangeArrowheads="1"/>
            </p:cNvSpPr>
            <p:nvPr/>
          </p:nvSpPr>
          <p:spPr bwMode="auto">
            <a:xfrm flipH="1" flipV="1">
              <a:off x="202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0" name="Line 11385"/>
            <p:cNvSpPr>
              <a:spLocks noChangeAspect="1" noChangeShapeType="1"/>
            </p:cNvSpPr>
            <p:nvPr/>
          </p:nvSpPr>
          <p:spPr bwMode="auto">
            <a:xfrm>
              <a:off x="214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1" name="Line 11386"/>
            <p:cNvSpPr>
              <a:spLocks noChangeAspect="1" noChangeShapeType="1"/>
            </p:cNvSpPr>
            <p:nvPr/>
          </p:nvSpPr>
          <p:spPr bwMode="auto">
            <a:xfrm flipH="1" flipV="1">
              <a:off x="210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2" name="Line 11387"/>
            <p:cNvSpPr>
              <a:spLocks noChangeAspect="1" noChangeShapeType="1"/>
            </p:cNvSpPr>
            <p:nvPr/>
          </p:nvSpPr>
          <p:spPr bwMode="auto">
            <a:xfrm flipV="1">
              <a:off x="210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3" name="Oval 11388"/>
            <p:cNvSpPr>
              <a:spLocks noChangeAspect="1" noChangeArrowheads="1"/>
            </p:cNvSpPr>
            <p:nvPr/>
          </p:nvSpPr>
          <p:spPr bwMode="auto">
            <a:xfrm>
              <a:off x="209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4" name="Line 11389"/>
            <p:cNvSpPr>
              <a:spLocks noChangeAspect="1" noChangeShapeType="1"/>
            </p:cNvSpPr>
            <p:nvPr/>
          </p:nvSpPr>
          <p:spPr bwMode="auto">
            <a:xfrm flipH="1" flipV="1">
              <a:off x="211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5" name="Line 11390"/>
            <p:cNvSpPr>
              <a:spLocks noChangeAspect="1" noChangeShapeType="1"/>
            </p:cNvSpPr>
            <p:nvPr/>
          </p:nvSpPr>
          <p:spPr bwMode="auto">
            <a:xfrm>
              <a:off x="214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6" name="Line 11391"/>
            <p:cNvSpPr>
              <a:spLocks noChangeAspect="1" noChangeShapeType="1"/>
            </p:cNvSpPr>
            <p:nvPr/>
          </p:nvSpPr>
          <p:spPr bwMode="auto">
            <a:xfrm flipH="1">
              <a:off x="214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7" name="Oval 11392"/>
            <p:cNvSpPr>
              <a:spLocks noChangeAspect="1" noChangeArrowheads="1"/>
            </p:cNvSpPr>
            <p:nvPr/>
          </p:nvSpPr>
          <p:spPr bwMode="auto">
            <a:xfrm flipH="1" flipV="1">
              <a:off x="209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8" name="Line 11393"/>
            <p:cNvSpPr>
              <a:spLocks noChangeAspect="1" noChangeShapeType="1"/>
            </p:cNvSpPr>
            <p:nvPr/>
          </p:nvSpPr>
          <p:spPr bwMode="auto">
            <a:xfrm>
              <a:off x="221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49" name="Line 11394"/>
            <p:cNvSpPr>
              <a:spLocks noChangeAspect="1" noChangeShapeType="1"/>
            </p:cNvSpPr>
            <p:nvPr/>
          </p:nvSpPr>
          <p:spPr bwMode="auto">
            <a:xfrm flipH="1" flipV="1">
              <a:off x="218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0" name="Line 11395"/>
            <p:cNvSpPr>
              <a:spLocks noChangeAspect="1" noChangeShapeType="1"/>
            </p:cNvSpPr>
            <p:nvPr/>
          </p:nvSpPr>
          <p:spPr bwMode="auto">
            <a:xfrm flipV="1">
              <a:off x="217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1" name="Oval 11396"/>
            <p:cNvSpPr>
              <a:spLocks noChangeAspect="1" noChangeArrowheads="1"/>
            </p:cNvSpPr>
            <p:nvPr/>
          </p:nvSpPr>
          <p:spPr bwMode="auto">
            <a:xfrm>
              <a:off x="216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2" name="Line 11397"/>
            <p:cNvSpPr>
              <a:spLocks noChangeAspect="1" noChangeShapeType="1"/>
            </p:cNvSpPr>
            <p:nvPr/>
          </p:nvSpPr>
          <p:spPr bwMode="auto">
            <a:xfrm flipH="1" flipV="1">
              <a:off x="218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3" name="Line 11398"/>
            <p:cNvSpPr>
              <a:spLocks noChangeAspect="1" noChangeShapeType="1"/>
            </p:cNvSpPr>
            <p:nvPr/>
          </p:nvSpPr>
          <p:spPr bwMode="auto">
            <a:xfrm>
              <a:off x="221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4" name="Line 11399"/>
            <p:cNvSpPr>
              <a:spLocks noChangeAspect="1" noChangeShapeType="1"/>
            </p:cNvSpPr>
            <p:nvPr/>
          </p:nvSpPr>
          <p:spPr bwMode="auto">
            <a:xfrm flipH="1">
              <a:off x="221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5" name="Oval 11400"/>
            <p:cNvSpPr>
              <a:spLocks noChangeAspect="1" noChangeArrowheads="1"/>
            </p:cNvSpPr>
            <p:nvPr/>
          </p:nvSpPr>
          <p:spPr bwMode="auto">
            <a:xfrm flipH="1" flipV="1">
              <a:off x="216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6" name="Line 11401"/>
            <p:cNvSpPr>
              <a:spLocks noChangeAspect="1" noChangeShapeType="1"/>
            </p:cNvSpPr>
            <p:nvPr/>
          </p:nvSpPr>
          <p:spPr bwMode="auto">
            <a:xfrm>
              <a:off x="235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7" name="Line 11402"/>
            <p:cNvSpPr>
              <a:spLocks noChangeAspect="1" noChangeShapeType="1"/>
            </p:cNvSpPr>
            <p:nvPr/>
          </p:nvSpPr>
          <p:spPr bwMode="auto">
            <a:xfrm flipH="1" flipV="1">
              <a:off x="232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8" name="Line 11403"/>
            <p:cNvSpPr>
              <a:spLocks noChangeAspect="1" noChangeShapeType="1"/>
            </p:cNvSpPr>
            <p:nvPr/>
          </p:nvSpPr>
          <p:spPr bwMode="auto">
            <a:xfrm flipV="1">
              <a:off x="23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59" name="Oval 11404"/>
            <p:cNvSpPr>
              <a:spLocks noChangeAspect="1" noChangeArrowheads="1"/>
            </p:cNvSpPr>
            <p:nvPr/>
          </p:nvSpPr>
          <p:spPr bwMode="auto">
            <a:xfrm>
              <a:off x="230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0" name="Line 11405"/>
            <p:cNvSpPr>
              <a:spLocks noChangeAspect="1" noChangeShapeType="1"/>
            </p:cNvSpPr>
            <p:nvPr/>
          </p:nvSpPr>
          <p:spPr bwMode="auto">
            <a:xfrm flipH="1" flipV="1">
              <a:off x="232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1" name="Line 11406"/>
            <p:cNvSpPr>
              <a:spLocks noChangeAspect="1" noChangeShapeType="1"/>
            </p:cNvSpPr>
            <p:nvPr/>
          </p:nvSpPr>
          <p:spPr bwMode="auto">
            <a:xfrm>
              <a:off x="235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2" name="Line 11407"/>
            <p:cNvSpPr>
              <a:spLocks noChangeAspect="1" noChangeShapeType="1"/>
            </p:cNvSpPr>
            <p:nvPr/>
          </p:nvSpPr>
          <p:spPr bwMode="auto">
            <a:xfrm flipH="1">
              <a:off x="235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3" name="Oval 11408"/>
            <p:cNvSpPr>
              <a:spLocks noChangeAspect="1" noChangeArrowheads="1"/>
            </p:cNvSpPr>
            <p:nvPr/>
          </p:nvSpPr>
          <p:spPr bwMode="auto">
            <a:xfrm flipH="1" flipV="1">
              <a:off x="230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4" name="Line 11409"/>
            <p:cNvSpPr>
              <a:spLocks noChangeAspect="1" noChangeShapeType="1"/>
            </p:cNvSpPr>
            <p:nvPr/>
          </p:nvSpPr>
          <p:spPr bwMode="auto">
            <a:xfrm>
              <a:off x="250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5" name="Line 11410"/>
            <p:cNvSpPr>
              <a:spLocks noChangeAspect="1" noChangeShapeType="1"/>
            </p:cNvSpPr>
            <p:nvPr/>
          </p:nvSpPr>
          <p:spPr bwMode="auto">
            <a:xfrm flipH="1" flipV="1">
              <a:off x="246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6" name="Line 11411"/>
            <p:cNvSpPr>
              <a:spLocks noChangeAspect="1" noChangeShapeType="1"/>
            </p:cNvSpPr>
            <p:nvPr/>
          </p:nvSpPr>
          <p:spPr bwMode="auto">
            <a:xfrm flipV="1">
              <a:off x="24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7" name="Oval 11412"/>
            <p:cNvSpPr>
              <a:spLocks noChangeAspect="1" noChangeArrowheads="1"/>
            </p:cNvSpPr>
            <p:nvPr/>
          </p:nvSpPr>
          <p:spPr bwMode="auto">
            <a:xfrm>
              <a:off x="245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8" name="Line 11413"/>
            <p:cNvSpPr>
              <a:spLocks noChangeAspect="1" noChangeShapeType="1"/>
            </p:cNvSpPr>
            <p:nvPr/>
          </p:nvSpPr>
          <p:spPr bwMode="auto">
            <a:xfrm flipH="1" flipV="1">
              <a:off x="247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69" name="Line 11414"/>
            <p:cNvSpPr>
              <a:spLocks noChangeAspect="1" noChangeShapeType="1"/>
            </p:cNvSpPr>
            <p:nvPr/>
          </p:nvSpPr>
          <p:spPr bwMode="auto">
            <a:xfrm>
              <a:off x="249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0" name="Line 11415"/>
            <p:cNvSpPr>
              <a:spLocks noChangeAspect="1" noChangeShapeType="1"/>
            </p:cNvSpPr>
            <p:nvPr/>
          </p:nvSpPr>
          <p:spPr bwMode="auto">
            <a:xfrm flipH="1">
              <a:off x="249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1" name="Oval 11416"/>
            <p:cNvSpPr>
              <a:spLocks noChangeAspect="1" noChangeArrowheads="1"/>
            </p:cNvSpPr>
            <p:nvPr/>
          </p:nvSpPr>
          <p:spPr bwMode="auto">
            <a:xfrm flipH="1" flipV="1">
              <a:off x="245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2" name="Line 11417"/>
            <p:cNvSpPr>
              <a:spLocks noChangeAspect="1" noChangeShapeType="1"/>
            </p:cNvSpPr>
            <p:nvPr/>
          </p:nvSpPr>
          <p:spPr bwMode="auto">
            <a:xfrm>
              <a:off x="228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3" name="Line 11418"/>
            <p:cNvSpPr>
              <a:spLocks noChangeAspect="1" noChangeShapeType="1"/>
            </p:cNvSpPr>
            <p:nvPr/>
          </p:nvSpPr>
          <p:spPr bwMode="auto">
            <a:xfrm flipH="1" flipV="1">
              <a:off x="225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4" name="Line 11419"/>
            <p:cNvSpPr>
              <a:spLocks noChangeAspect="1" noChangeShapeType="1"/>
            </p:cNvSpPr>
            <p:nvPr/>
          </p:nvSpPr>
          <p:spPr bwMode="auto">
            <a:xfrm flipV="1">
              <a:off x="22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5" name="Oval 11420"/>
            <p:cNvSpPr>
              <a:spLocks noChangeAspect="1" noChangeArrowheads="1"/>
            </p:cNvSpPr>
            <p:nvPr/>
          </p:nvSpPr>
          <p:spPr bwMode="auto">
            <a:xfrm>
              <a:off x="223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6" name="Line 11421"/>
            <p:cNvSpPr>
              <a:spLocks noChangeAspect="1" noChangeShapeType="1"/>
            </p:cNvSpPr>
            <p:nvPr/>
          </p:nvSpPr>
          <p:spPr bwMode="auto">
            <a:xfrm flipH="1" flipV="1">
              <a:off x="225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7" name="Line 11422"/>
            <p:cNvSpPr>
              <a:spLocks noChangeAspect="1" noChangeShapeType="1"/>
            </p:cNvSpPr>
            <p:nvPr/>
          </p:nvSpPr>
          <p:spPr bwMode="auto">
            <a:xfrm>
              <a:off x="228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8" name="Line 11423"/>
            <p:cNvSpPr>
              <a:spLocks noChangeAspect="1" noChangeShapeType="1"/>
            </p:cNvSpPr>
            <p:nvPr/>
          </p:nvSpPr>
          <p:spPr bwMode="auto">
            <a:xfrm flipH="1">
              <a:off x="228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79" name="Oval 11424"/>
            <p:cNvSpPr>
              <a:spLocks noChangeAspect="1" noChangeArrowheads="1"/>
            </p:cNvSpPr>
            <p:nvPr/>
          </p:nvSpPr>
          <p:spPr bwMode="auto">
            <a:xfrm flipH="1" flipV="1">
              <a:off x="223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0" name="Line 11425"/>
            <p:cNvSpPr>
              <a:spLocks noChangeAspect="1" noChangeShapeType="1"/>
            </p:cNvSpPr>
            <p:nvPr/>
          </p:nvSpPr>
          <p:spPr bwMode="auto">
            <a:xfrm>
              <a:off x="242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1" name="Line 11426"/>
            <p:cNvSpPr>
              <a:spLocks noChangeAspect="1" noChangeShapeType="1"/>
            </p:cNvSpPr>
            <p:nvPr/>
          </p:nvSpPr>
          <p:spPr bwMode="auto">
            <a:xfrm flipH="1" flipV="1">
              <a:off x="239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2" name="Line 11427"/>
            <p:cNvSpPr>
              <a:spLocks noChangeAspect="1" noChangeShapeType="1"/>
            </p:cNvSpPr>
            <p:nvPr/>
          </p:nvSpPr>
          <p:spPr bwMode="auto">
            <a:xfrm flipV="1">
              <a:off x="23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3" name="Oval 11428"/>
            <p:cNvSpPr>
              <a:spLocks noChangeAspect="1" noChangeArrowheads="1"/>
            </p:cNvSpPr>
            <p:nvPr/>
          </p:nvSpPr>
          <p:spPr bwMode="auto">
            <a:xfrm>
              <a:off x="238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4" name="Line 11429"/>
            <p:cNvSpPr>
              <a:spLocks noChangeAspect="1" noChangeShapeType="1"/>
            </p:cNvSpPr>
            <p:nvPr/>
          </p:nvSpPr>
          <p:spPr bwMode="auto">
            <a:xfrm flipH="1" flipV="1">
              <a:off x="240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5" name="Line 11430"/>
            <p:cNvSpPr>
              <a:spLocks noChangeAspect="1" noChangeShapeType="1"/>
            </p:cNvSpPr>
            <p:nvPr/>
          </p:nvSpPr>
          <p:spPr bwMode="auto">
            <a:xfrm>
              <a:off x="242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6" name="Line 11431"/>
            <p:cNvSpPr>
              <a:spLocks noChangeAspect="1" noChangeShapeType="1"/>
            </p:cNvSpPr>
            <p:nvPr/>
          </p:nvSpPr>
          <p:spPr bwMode="auto">
            <a:xfrm flipH="1">
              <a:off x="242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7" name="Oval 11432"/>
            <p:cNvSpPr>
              <a:spLocks noChangeAspect="1" noChangeArrowheads="1"/>
            </p:cNvSpPr>
            <p:nvPr/>
          </p:nvSpPr>
          <p:spPr bwMode="auto">
            <a:xfrm flipH="1" flipV="1">
              <a:off x="238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8" name="Line 11433"/>
            <p:cNvSpPr>
              <a:spLocks noChangeAspect="1" noChangeShapeType="1"/>
            </p:cNvSpPr>
            <p:nvPr/>
          </p:nvSpPr>
          <p:spPr bwMode="auto">
            <a:xfrm>
              <a:off x="257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89" name="Line 11434"/>
            <p:cNvSpPr>
              <a:spLocks noChangeAspect="1" noChangeShapeType="1"/>
            </p:cNvSpPr>
            <p:nvPr/>
          </p:nvSpPr>
          <p:spPr bwMode="auto">
            <a:xfrm flipH="1" flipV="1">
              <a:off x="253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0" name="Line 11435"/>
            <p:cNvSpPr>
              <a:spLocks noChangeAspect="1" noChangeShapeType="1"/>
            </p:cNvSpPr>
            <p:nvPr/>
          </p:nvSpPr>
          <p:spPr bwMode="auto">
            <a:xfrm flipV="1">
              <a:off x="253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1" name="Oval 11436"/>
            <p:cNvSpPr>
              <a:spLocks noChangeAspect="1" noChangeArrowheads="1"/>
            </p:cNvSpPr>
            <p:nvPr/>
          </p:nvSpPr>
          <p:spPr bwMode="auto">
            <a:xfrm>
              <a:off x="252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2" name="Line 11437"/>
            <p:cNvSpPr>
              <a:spLocks noChangeAspect="1" noChangeShapeType="1"/>
            </p:cNvSpPr>
            <p:nvPr/>
          </p:nvSpPr>
          <p:spPr bwMode="auto">
            <a:xfrm flipH="1" flipV="1">
              <a:off x="254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3" name="Line 11438"/>
            <p:cNvSpPr>
              <a:spLocks noChangeAspect="1" noChangeShapeType="1"/>
            </p:cNvSpPr>
            <p:nvPr/>
          </p:nvSpPr>
          <p:spPr bwMode="auto">
            <a:xfrm>
              <a:off x="257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4" name="Line 11439"/>
            <p:cNvSpPr>
              <a:spLocks noChangeAspect="1" noChangeShapeType="1"/>
            </p:cNvSpPr>
            <p:nvPr/>
          </p:nvSpPr>
          <p:spPr bwMode="auto">
            <a:xfrm flipH="1">
              <a:off x="256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5" name="Oval 11440"/>
            <p:cNvSpPr>
              <a:spLocks noChangeAspect="1" noChangeArrowheads="1"/>
            </p:cNvSpPr>
            <p:nvPr/>
          </p:nvSpPr>
          <p:spPr bwMode="auto">
            <a:xfrm flipH="1" flipV="1">
              <a:off x="252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6" name="Line 11441"/>
            <p:cNvSpPr>
              <a:spLocks noChangeAspect="1" noChangeShapeType="1"/>
            </p:cNvSpPr>
            <p:nvPr/>
          </p:nvSpPr>
          <p:spPr bwMode="auto">
            <a:xfrm>
              <a:off x="271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7" name="Line 11442"/>
            <p:cNvSpPr>
              <a:spLocks noChangeAspect="1" noChangeShapeType="1"/>
            </p:cNvSpPr>
            <p:nvPr/>
          </p:nvSpPr>
          <p:spPr bwMode="auto">
            <a:xfrm flipH="1" flipV="1">
              <a:off x="267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8" name="Line 11443"/>
            <p:cNvSpPr>
              <a:spLocks noChangeAspect="1" noChangeShapeType="1"/>
            </p:cNvSpPr>
            <p:nvPr/>
          </p:nvSpPr>
          <p:spPr bwMode="auto">
            <a:xfrm flipV="1">
              <a:off x="26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699" name="Oval 11444"/>
            <p:cNvSpPr>
              <a:spLocks noChangeAspect="1" noChangeArrowheads="1"/>
            </p:cNvSpPr>
            <p:nvPr/>
          </p:nvSpPr>
          <p:spPr bwMode="auto">
            <a:xfrm>
              <a:off x="266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0" name="Line 11445"/>
            <p:cNvSpPr>
              <a:spLocks noChangeAspect="1" noChangeShapeType="1"/>
            </p:cNvSpPr>
            <p:nvPr/>
          </p:nvSpPr>
          <p:spPr bwMode="auto">
            <a:xfrm flipH="1" flipV="1">
              <a:off x="268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1" name="Line 11446"/>
            <p:cNvSpPr>
              <a:spLocks noChangeAspect="1" noChangeShapeType="1"/>
            </p:cNvSpPr>
            <p:nvPr/>
          </p:nvSpPr>
          <p:spPr bwMode="auto">
            <a:xfrm>
              <a:off x="271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2" name="Line 11447"/>
            <p:cNvSpPr>
              <a:spLocks noChangeAspect="1" noChangeShapeType="1"/>
            </p:cNvSpPr>
            <p:nvPr/>
          </p:nvSpPr>
          <p:spPr bwMode="auto">
            <a:xfrm flipH="1">
              <a:off x="271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3" name="Oval 11448"/>
            <p:cNvSpPr>
              <a:spLocks noChangeAspect="1" noChangeArrowheads="1"/>
            </p:cNvSpPr>
            <p:nvPr/>
          </p:nvSpPr>
          <p:spPr bwMode="auto">
            <a:xfrm flipH="1" flipV="1">
              <a:off x="266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4" name="Line 11449"/>
            <p:cNvSpPr>
              <a:spLocks noChangeAspect="1" noChangeShapeType="1"/>
            </p:cNvSpPr>
            <p:nvPr/>
          </p:nvSpPr>
          <p:spPr bwMode="auto">
            <a:xfrm>
              <a:off x="264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5" name="Line 11450"/>
            <p:cNvSpPr>
              <a:spLocks noChangeAspect="1" noChangeShapeType="1"/>
            </p:cNvSpPr>
            <p:nvPr/>
          </p:nvSpPr>
          <p:spPr bwMode="auto">
            <a:xfrm flipH="1" flipV="1">
              <a:off x="260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6" name="Line 11451"/>
            <p:cNvSpPr>
              <a:spLocks noChangeAspect="1" noChangeShapeType="1"/>
            </p:cNvSpPr>
            <p:nvPr/>
          </p:nvSpPr>
          <p:spPr bwMode="auto">
            <a:xfrm flipV="1">
              <a:off x="260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7" name="Oval 11452"/>
            <p:cNvSpPr>
              <a:spLocks noChangeAspect="1" noChangeArrowheads="1"/>
            </p:cNvSpPr>
            <p:nvPr/>
          </p:nvSpPr>
          <p:spPr bwMode="auto">
            <a:xfrm>
              <a:off x="259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8" name="Line 11453"/>
            <p:cNvSpPr>
              <a:spLocks noChangeAspect="1" noChangeShapeType="1"/>
            </p:cNvSpPr>
            <p:nvPr/>
          </p:nvSpPr>
          <p:spPr bwMode="auto">
            <a:xfrm flipH="1" flipV="1">
              <a:off x="261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09" name="Line 11454"/>
            <p:cNvSpPr>
              <a:spLocks noChangeAspect="1" noChangeShapeType="1"/>
            </p:cNvSpPr>
            <p:nvPr/>
          </p:nvSpPr>
          <p:spPr bwMode="auto">
            <a:xfrm>
              <a:off x="264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0" name="Line 11455"/>
            <p:cNvSpPr>
              <a:spLocks noChangeAspect="1" noChangeShapeType="1"/>
            </p:cNvSpPr>
            <p:nvPr/>
          </p:nvSpPr>
          <p:spPr bwMode="auto">
            <a:xfrm flipH="1">
              <a:off x="263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1" name="Oval 11456"/>
            <p:cNvSpPr>
              <a:spLocks noChangeAspect="1" noChangeArrowheads="1"/>
            </p:cNvSpPr>
            <p:nvPr/>
          </p:nvSpPr>
          <p:spPr bwMode="auto">
            <a:xfrm flipH="1" flipV="1">
              <a:off x="259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2" name="Line 11457"/>
            <p:cNvSpPr>
              <a:spLocks noChangeAspect="1" noChangeShapeType="1"/>
            </p:cNvSpPr>
            <p:nvPr/>
          </p:nvSpPr>
          <p:spPr bwMode="auto">
            <a:xfrm>
              <a:off x="278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3" name="Line 11458"/>
            <p:cNvSpPr>
              <a:spLocks noChangeAspect="1" noChangeShapeType="1"/>
            </p:cNvSpPr>
            <p:nvPr/>
          </p:nvSpPr>
          <p:spPr bwMode="auto">
            <a:xfrm flipH="1" flipV="1">
              <a:off x="275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4" name="Line 11459"/>
            <p:cNvSpPr>
              <a:spLocks noChangeAspect="1" noChangeShapeType="1"/>
            </p:cNvSpPr>
            <p:nvPr/>
          </p:nvSpPr>
          <p:spPr bwMode="auto">
            <a:xfrm flipV="1">
              <a:off x="27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5" name="Oval 11460"/>
            <p:cNvSpPr>
              <a:spLocks noChangeAspect="1" noChangeArrowheads="1"/>
            </p:cNvSpPr>
            <p:nvPr/>
          </p:nvSpPr>
          <p:spPr bwMode="auto">
            <a:xfrm>
              <a:off x="273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6" name="Line 11461"/>
            <p:cNvSpPr>
              <a:spLocks noChangeAspect="1" noChangeShapeType="1"/>
            </p:cNvSpPr>
            <p:nvPr/>
          </p:nvSpPr>
          <p:spPr bwMode="auto">
            <a:xfrm flipH="1" flipV="1">
              <a:off x="275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7" name="Line 11462"/>
            <p:cNvSpPr>
              <a:spLocks noChangeAspect="1" noChangeShapeType="1"/>
            </p:cNvSpPr>
            <p:nvPr/>
          </p:nvSpPr>
          <p:spPr bwMode="auto">
            <a:xfrm>
              <a:off x="278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8" name="Line 11463"/>
            <p:cNvSpPr>
              <a:spLocks noChangeAspect="1" noChangeShapeType="1"/>
            </p:cNvSpPr>
            <p:nvPr/>
          </p:nvSpPr>
          <p:spPr bwMode="auto">
            <a:xfrm flipH="1">
              <a:off x="278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19" name="Oval 11464"/>
            <p:cNvSpPr>
              <a:spLocks noChangeAspect="1" noChangeArrowheads="1"/>
            </p:cNvSpPr>
            <p:nvPr/>
          </p:nvSpPr>
          <p:spPr bwMode="auto">
            <a:xfrm flipH="1" flipV="1">
              <a:off x="273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0" name="Line 11465"/>
            <p:cNvSpPr>
              <a:spLocks noChangeAspect="1" noChangeShapeType="1"/>
            </p:cNvSpPr>
            <p:nvPr/>
          </p:nvSpPr>
          <p:spPr bwMode="auto">
            <a:xfrm>
              <a:off x="285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1" name="Line 11466"/>
            <p:cNvSpPr>
              <a:spLocks noChangeAspect="1" noChangeShapeType="1"/>
            </p:cNvSpPr>
            <p:nvPr/>
          </p:nvSpPr>
          <p:spPr bwMode="auto">
            <a:xfrm flipH="1" flipV="1">
              <a:off x="28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2" name="Line 11467"/>
            <p:cNvSpPr>
              <a:spLocks noChangeAspect="1" noChangeShapeType="1"/>
            </p:cNvSpPr>
            <p:nvPr/>
          </p:nvSpPr>
          <p:spPr bwMode="auto">
            <a:xfrm flipV="1">
              <a:off x="282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3" name="Oval 11468"/>
            <p:cNvSpPr>
              <a:spLocks noChangeAspect="1" noChangeArrowheads="1"/>
            </p:cNvSpPr>
            <p:nvPr/>
          </p:nvSpPr>
          <p:spPr bwMode="auto">
            <a:xfrm>
              <a:off x="280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4" name="Line 11469"/>
            <p:cNvSpPr>
              <a:spLocks noChangeAspect="1" noChangeShapeType="1"/>
            </p:cNvSpPr>
            <p:nvPr/>
          </p:nvSpPr>
          <p:spPr bwMode="auto">
            <a:xfrm flipH="1" flipV="1">
              <a:off x="282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5" name="Line 11470"/>
            <p:cNvSpPr>
              <a:spLocks noChangeAspect="1" noChangeShapeType="1"/>
            </p:cNvSpPr>
            <p:nvPr/>
          </p:nvSpPr>
          <p:spPr bwMode="auto">
            <a:xfrm>
              <a:off x="285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6" name="Line 11471"/>
            <p:cNvSpPr>
              <a:spLocks noChangeAspect="1" noChangeShapeType="1"/>
            </p:cNvSpPr>
            <p:nvPr/>
          </p:nvSpPr>
          <p:spPr bwMode="auto">
            <a:xfrm flipH="1">
              <a:off x="285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7" name="Oval 11472"/>
            <p:cNvSpPr>
              <a:spLocks noChangeAspect="1" noChangeArrowheads="1"/>
            </p:cNvSpPr>
            <p:nvPr/>
          </p:nvSpPr>
          <p:spPr bwMode="auto">
            <a:xfrm flipH="1" flipV="1">
              <a:off x="280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8" name="Line 11473"/>
            <p:cNvSpPr>
              <a:spLocks noChangeAspect="1" noChangeShapeType="1"/>
            </p:cNvSpPr>
            <p:nvPr/>
          </p:nvSpPr>
          <p:spPr bwMode="auto">
            <a:xfrm>
              <a:off x="292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29" name="Line 11474"/>
            <p:cNvSpPr>
              <a:spLocks noChangeAspect="1" noChangeShapeType="1"/>
            </p:cNvSpPr>
            <p:nvPr/>
          </p:nvSpPr>
          <p:spPr bwMode="auto">
            <a:xfrm flipH="1" flipV="1">
              <a:off x="289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0" name="Line 11475"/>
            <p:cNvSpPr>
              <a:spLocks noChangeAspect="1" noChangeShapeType="1"/>
            </p:cNvSpPr>
            <p:nvPr/>
          </p:nvSpPr>
          <p:spPr bwMode="auto">
            <a:xfrm flipV="1">
              <a:off x="28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1" name="Oval 11476"/>
            <p:cNvSpPr>
              <a:spLocks noChangeAspect="1" noChangeArrowheads="1"/>
            </p:cNvSpPr>
            <p:nvPr/>
          </p:nvSpPr>
          <p:spPr bwMode="auto">
            <a:xfrm>
              <a:off x="287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2" name="Line 11477"/>
            <p:cNvSpPr>
              <a:spLocks noChangeAspect="1" noChangeShapeType="1"/>
            </p:cNvSpPr>
            <p:nvPr/>
          </p:nvSpPr>
          <p:spPr bwMode="auto">
            <a:xfrm flipH="1" flipV="1">
              <a:off x="289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3" name="Line 11478"/>
            <p:cNvSpPr>
              <a:spLocks noChangeAspect="1" noChangeShapeType="1"/>
            </p:cNvSpPr>
            <p:nvPr/>
          </p:nvSpPr>
          <p:spPr bwMode="auto">
            <a:xfrm>
              <a:off x="292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4" name="Line 11479"/>
            <p:cNvSpPr>
              <a:spLocks noChangeAspect="1" noChangeShapeType="1"/>
            </p:cNvSpPr>
            <p:nvPr/>
          </p:nvSpPr>
          <p:spPr bwMode="auto">
            <a:xfrm flipH="1">
              <a:off x="292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5" name="Oval 11480"/>
            <p:cNvSpPr>
              <a:spLocks noChangeAspect="1" noChangeArrowheads="1"/>
            </p:cNvSpPr>
            <p:nvPr/>
          </p:nvSpPr>
          <p:spPr bwMode="auto">
            <a:xfrm flipH="1" flipV="1">
              <a:off x="287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6" name="Line 11481"/>
            <p:cNvSpPr>
              <a:spLocks noChangeAspect="1" noChangeShapeType="1"/>
            </p:cNvSpPr>
            <p:nvPr/>
          </p:nvSpPr>
          <p:spPr bwMode="auto">
            <a:xfrm>
              <a:off x="299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7" name="Line 11482"/>
            <p:cNvSpPr>
              <a:spLocks noChangeAspect="1" noChangeShapeType="1"/>
            </p:cNvSpPr>
            <p:nvPr/>
          </p:nvSpPr>
          <p:spPr bwMode="auto">
            <a:xfrm flipH="1" flipV="1">
              <a:off x="296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8" name="Line 11483"/>
            <p:cNvSpPr>
              <a:spLocks noChangeAspect="1" noChangeShapeType="1"/>
            </p:cNvSpPr>
            <p:nvPr/>
          </p:nvSpPr>
          <p:spPr bwMode="auto">
            <a:xfrm flipV="1">
              <a:off x="29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39" name="Oval 11484"/>
            <p:cNvSpPr>
              <a:spLocks noChangeAspect="1" noChangeArrowheads="1"/>
            </p:cNvSpPr>
            <p:nvPr/>
          </p:nvSpPr>
          <p:spPr bwMode="auto">
            <a:xfrm>
              <a:off x="295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0" name="Line 11485"/>
            <p:cNvSpPr>
              <a:spLocks noChangeAspect="1" noChangeShapeType="1"/>
            </p:cNvSpPr>
            <p:nvPr/>
          </p:nvSpPr>
          <p:spPr bwMode="auto">
            <a:xfrm flipH="1" flipV="1">
              <a:off x="297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1" name="Line 11486"/>
            <p:cNvSpPr>
              <a:spLocks noChangeAspect="1" noChangeShapeType="1"/>
            </p:cNvSpPr>
            <p:nvPr/>
          </p:nvSpPr>
          <p:spPr bwMode="auto">
            <a:xfrm>
              <a:off x="299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2" name="Line 11487"/>
            <p:cNvSpPr>
              <a:spLocks noChangeAspect="1" noChangeShapeType="1"/>
            </p:cNvSpPr>
            <p:nvPr/>
          </p:nvSpPr>
          <p:spPr bwMode="auto">
            <a:xfrm flipH="1">
              <a:off x="299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3" name="Oval 11488"/>
            <p:cNvSpPr>
              <a:spLocks noChangeAspect="1" noChangeArrowheads="1"/>
            </p:cNvSpPr>
            <p:nvPr/>
          </p:nvSpPr>
          <p:spPr bwMode="auto">
            <a:xfrm flipH="1" flipV="1">
              <a:off x="295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4" name="Line 11489"/>
            <p:cNvSpPr>
              <a:spLocks noChangeAspect="1" noChangeShapeType="1"/>
            </p:cNvSpPr>
            <p:nvPr/>
          </p:nvSpPr>
          <p:spPr bwMode="auto">
            <a:xfrm>
              <a:off x="307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5" name="Line 11490"/>
            <p:cNvSpPr>
              <a:spLocks noChangeAspect="1" noChangeShapeType="1"/>
            </p:cNvSpPr>
            <p:nvPr/>
          </p:nvSpPr>
          <p:spPr bwMode="auto">
            <a:xfrm flipH="1" flipV="1">
              <a:off x="30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6" name="Line 11491"/>
            <p:cNvSpPr>
              <a:spLocks noChangeAspect="1" noChangeShapeType="1"/>
            </p:cNvSpPr>
            <p:nvPr/>
          </p:nvSpPr>
          <p:spPr bwMode="auto">
            <a:xfrm flipV="1">
              <a:off x="30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7" name="Oval 11492"/>
            <p:cNvSpPr>
              <a:spLocks noChangeAspect="1" noChangeArrowheads="1"/>
            </p:cNvSpPr>
            <p:nvPr/>
          </p:nvSpPr>
          <p:spPr bwMode="auto">
            <a:xfrm>
              <a:off x="302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8" name="Line 11493"/>
            <p:cNvSpPr>
              <a:spLocks noChangeAspect="1" noChangeShapeType="1"/>
            </p:cNvSpPr>
            <p:nvPr/>
          </p:nvSpPr>
          <p:spPr bwMode="auto">
            <a:xfrm flipH="1" flipV="1">
              <a:off x="304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49" name="Line 11494"/>
            <p:cNvSpPr>
              <a:spLocks noChangeAspect="1" noChangeShapeType="1"/>
            </p:cNvSpPr>
            <p:nvPr/>
          </p:nvSpPr>
          <p:spPr bwMode="auto">
            <a:xfrm>
              <a:off x="306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0" name="Line 11495"/>
            <p:cNvSpPr>
              <a:spLocks noChangeAspect="1" noChangeShapeType="1"/>
            </p:cNvSpPr>
            <p:nvPr/>
          </p:nvSpPr>
          <p:spPr bwMode="auto">
            <a:xfrm flipH="1">
              <a:off x="306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1" name="Oval 11496"/>
            <p:cNvSpPr>
              <a:spLocks noChangeAspect="1" noChangeArrowheads="1"/>
            </p:cNvSpPr>
            <p:nvPr/>
          </p:nvSpPr>
          <p:spPr bwMode="auto">
            <a:xfrm flipH="1" flipV="1">
              <a:off x="302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2" name="Line 11497"/>
            <p:cNvSpPr>
              <a:spLocks noChangeAspect="1" noChangeShapeType="1"/>
            </p:cNvSpPr>
            <p:nvPr/>
          </p:nvSpPr>
          <p:spPr bwMode="auto">
            <a:xfrm>
              <a:off x="321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3" name="Line 11498"/>
            <p:cNvSpPr>
              <a:spLocks noChangeAspect="1" noChangeShapeType="1"/>
            </p:cNvSpPr>
            <p:nvPr/>
          </p:nvSpPr>
          <p:spPr bwMode="auto">
            <a:xfrm flipH="1" flipV="1">
              <a:off x="31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4" name="Line 11499"/>
            <p:cNvSpPr>
              <a:spLocks noChangeAspect="1" noChangeShapeType="1"/>
            </p:cNvSpPr>
            <p:nvPr/>
          </p:nvSpPr>
          <p:spPr bwMode="auto">
            <a:xfrm flipV="1">
              <a:off x="317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5" name="Oval 11500"/>
            <p:cNvSpPr>
              <a:spLocks noChangeAspect="1" noChangeArrowheads="1"/>
            </p:cNvSpPr>
            <p:nvPr/>
          </p:nvSpPr>
          <p:spPr bwMode="auto">
            <a:xfrm>
              <a:off x="316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6" name="Line 11501"/>
            <p:cNvSpPr>
              <a:spLocks noChangeAspect="1" noChangeShapeType="1"/>
            </p:cNvSpPr>
            <p:nvPr/>
          </p:nvSpPr>
          <p:spPr bwMode="auto">
            <a:xfrm flipH="1" flipV="1">
              <a:off x="318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7" name="Line 11502"/>
            <p:cNvSpPr>
              <a:spLocks noChangeAspect="1" noChangeShapeType="1"/>
            </p:cNvSpPr>
            <p:nvPr/>
          </p:nvSpPr>
          <p:spPr bwMode="auto">
            <a:xfrm>
              <a:off x="321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8" name="Line 11503"/>
            <p:cNvSpPr>
              <a:spLocks noChangeAspect="1" noChangeShapeType="1"/>
            </p:cNvSpPr>
            <p:nvPr/>
          </p:nvSpPr>
          <p:spPr bwMode="auto">
            <a:xfrm flipH="1">
              <a:off x="320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59" name="Oval 11504"/>
            <p:cNvSpPr>
              <a:spLocks noChangeAspect="1" noChangeArrowheads="1"/>
            </p:cNvSpPr>
            <p:nvPr/>
          </p:nvSpPr>
          <p:spPr bwMode="auto">
            <a:xfrm flipH="1" flipV="1">
              <a:off x="316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0" name="Line 11505"/>
            <p:cNvSpPr>
              <a:spLocks noChangeAspect="1" noChangeShapeType="1"/>
            </p:cNvSpPr>
            <p:nvPr/>
          </p:nvSpPr>
          <p:spPr bwMode="auto">
            <a:xfrm>
              <a:off x="335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1" name="Line 11506"/>
            <p:cNvSpPr>
              <a:spLocks noChangeAspect="1" noChangeShapeType="1"/>
            </p:cNvSpPr>
            <p:nvPr/>
          </p:nvSpPr>
          <p:spPr bwMode="auto">
            <a:xfrm flipH="1" flipV="1">
              <a:off x="33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2" name="Line 11507"/>
            <p:cNvSpPr>
              <a:spLocks noChangeAspect="1" noChangeShapeType="1"/>
            </p:cNvSpPr>
            <p:nvPr/>
          </p:nvSpPr>
          <p:spPr bwMode="auto">
            <a:xfrm flipV="1">
              <a:off x="331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3" name="Oval 11508"/>
            <p:cNvSpPr>
              <a:spLocks noChangeAspect="1" noChangeArrowheads="1"/>
            </p:cNvSpPr>
            <p:nvPr/>
          </p:nvSpPr>
          <p:spPr bwMode="auto">
            <a:xfrm>
              <a:off x="330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4" name="Line 11509"/>
            <p:cNvSpPr>
              <a:spLocks noChangeAspect="1" noChangeShapeType="1"/>
            </p:cNvSpPr>
            <p:nvPr/>
          </p:nvSpPr>
          <p:spPr bwMode="auto">
            <a:xfrm flipH="1" flipV="1">
              <a:off x="332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5" name="Line 11510"/>
            <p:cNvSpPr>
              <a:spLocks noChangeAspect="1" noChangeShapeType="1"/>
            </p:cNvSpPr>
            <p:nvPr/>
          </p:nvSpPr>
          <p:spPr bwMode="auto">
            <a:xfrm>
              <a:off x="335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6" name="Line 11511"/>
            <p:cNvSpPr>
              <a:spLocks noChangeAspect="1" noChangeShapeType="1"/>
            </p:cNvSpPr>
            <p:nvPr/>
          </p:nvSpPr>
          <p:spPr bwMode="auto">
            <a:xfrm flipH="1">
              <a:off x="335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7" name="Oval 11512"/>
            <p:cNvSpPr>
              <a:spLocks noChangeAspect="1" noChangeArrowheads="1"/>
            </p:cNvSpPr>
            <p:nvPr/>
          </p:nvSpPr>
          <p:spPr bwMode="auto">
            <a:xfrm flipH="1" flipV="1">
              <a:off x="330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8" name="Line 11513"/>
            <p:cNvSpPr>
              <a:spLocks noChangeAspect="1" noChangeShapeType="1"/>
            </p:cNvSpPr>
            <p:nvPr/>
          </p:nvSpPr>
          <p:spPr bwMode="auto">
            <a:xfrm>
              <a:off x="314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69" name="Line 11514"/>
            <p:cNvSpPr>
              <a:spLocks noChangeAspect="1" noChangeShapeType="1"/>
            </p:cNvSpPr>
            <p:nvPr/>
          </p:nvSpPr>
          <p:spPr bwMode="auto">
            <a:xfrm flipH="1" flipV="1">
              <a:off x="31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0" name="Line 11515"/>
            <p:cNvSpPr>
              <a:spLocks noChangeAspect="1" noChangeShapeType="1"/>
            </p:cNvSpPr>
            <p:nvPr/>
          </p:nvSpPr>
          <p:spPr bwMode="auto">
            <a:xfrm flipV="1">
              <a:off x="310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1" name="Oval 11516"/>
            <p:cNvSpPr>
              <a:spLocks noChangeAspect="1" noChangeArrowheads="1"/>
            </p:cNvSpPr>
            <p:nvPr/>
          </p:nvSpPr>
          <p:spPr bwMode="auto">
            <a:xfrm>
              <a:off x="309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2" name="Line 11517"/>
            <p:cNvSpPr>
              <a:spLocks noChangeAspect="1" noChangeShapeType="1"/>
            </p:cNvSpPr>
            <p:nvPr/>
          </p:nvSpPr>
          <p:spPr bwMode="auto">
            <a:xfrm flipH="1" flipV="1">
              <a:off x="311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3" name="Line 11518"/>
            <p:cNvSpPr>
              <a:spLocks noChangeAspect="1" noChangeShapeType="1"/>
            </p:cNvSpPr>
            <p:nvPr/>
          </p:nvSpPr>
          <p:spPr bwMode="auto">
            <a:xfrm>
              <a:off x="314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4" name="Line 11519"/>
            <p:cNvSpPr>
              <a:spLocks noChangeAspect="1" noChangeShapeType="1"/>
            </p:cNvSpPr>
            <p:nvPr/>
          </p:nvSpPr>
          <p:spPr bwMode="auto">
            <a:xfrm flipH="1">
              <a:off x="313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5" name="Oval 11520"/>
            <p:cNvSpPr>
              <a:spLocks noChangeAspect="1" noChangeArrowheads="1"/>
            </p:cNvSpPr>
            <p:nvPr/>
          </p:nvSpPr>
          <p:spPr bwMode="auto">
            <a:xfrm flipH="1" flipV="1">
              <a:off x="309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6" name="Line 11521"/>
            <p:cNvSpPr>
              <a:spLocks noChangeAspect="1" noChangeShapeType="1"/>
            </p:cNvSpPr>
            <p:nvPr/>
          </p:nvSpPr>
          <p:spPr bwMode="auto">
            <a:xfrm>
              <a:off x="328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7" name="Line 11522"/>
            <p:cNvSpPr>
              <a:spLocks noChangeAspect="1" noChangeShapeType="1"/>
            </p:cNvSpPr>
            <p:nvPr/>
          </p:nvSpPr>
          <p:spPr bwMode="auto">
            <a:xfrm flipH="1" flipV="1">
              <a:off x="32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8" name="Line 11523"/>
            <p:cNvSpPr>
              <a:spLocks noChangeAspect="1" noChangeShapeType="1"/>
            </p:cNvSpPr>
            <p:nvPr/>
          </p:nvSpPr>
          <p:spPr bwMode="auto">
            <a:xfrm flipV="1">
              <a:off x="324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79" name="Oval 11524"/>
            <p:cNvSpPr>
              <a:spLocks noChangeAspect="1" noChangeArrowheads="1"/>
            </p:cNvSpPr>
            <p:nvPr/>
          </p:nvSpPr>
          <p:spPr bwMode="auto">
            <a:xfrm>
              <a:off x="323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0" name="Line 11525"/>
            <p:cNvSpPr>
              <a:spLocks noChangeAspect="1" noChangeShapeType="1"/>
            </p:cNvSpPr>
            <p:nvPr/>
          </p:nvSpPr>
          <p:spPr bwMode="auto">
            <a:xfrm flipH="1" flipV="1">
              <a:off x="325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1" name="Line 11526"/>
            <p:cNvSpPr>
              <a:spLocks noChangeAspect="1" noChangeShapeType="1"/>
            </p:cNvSpPr>
            <p:nvPr/>
          </p:nvSpPr>
          <p:spPr bwMode="auto">
            <a:xfrm>
              <a:off x="328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2" name="Line 11527"/>
            <p:cNvSpPr>
              <a:spLocks noChangeAspect="1" noChangeShapeType="1"/>
            </p:cNvSpPr>
            <p:nvPr/>
          </p:nvSpPr>
          <p:spPr bwMode="auto">
            <a:xfrm flipH="1">
              <a:off x="328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3" name="Oval 11528"/>
            <p:cNvSpPr>
              <a:spLocks noChangeAspect="1" noChangeArrowheads="1"/>
            </p:cNvSpPr>
            <p:nvPr/>
          </p:nvSpPr>
          <p:spPr bwMode="auto">
            <a:xfrm flipH="1" flipV="1">
              <a:off x="323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4" name="Line 11529"/>
            <p:cNvSpPr>
              <a:spLocks noChangeAspect="1" noChangeShapeType="1"/>
            </p:cNvSpPr>
            <p:nvPr/>
          </p:nvSpPr>
          <p:spPr bwMode="auto">
            <a:xfrm>
              <a:off x="342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5" name="Line 11530"/>
            <p:cNvSpPr>
              <a:spLocks noChangeAspect="1" noChangeShapeType="1"/>
            </p:cNvSpPr>
            <p:nvPr/>
          </p:nvSpPr>
          <p:spPr bwMode="auto">
            <a:xfrm flipH="1" flipV="1">
              <a:off x="33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6" name="Line 11531"/>
            <p:cNvSpPr>
              <a:spLocks noChangeAspect="1" noChangeShapeType="1"/>
            </p:cNvSpPr>
            <p:nvPr/>
          </p:nvSpPr>
          <p:spPr bwMode="auto">
            <a:xfrm flipV="1">
              <a:off x="339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7" name="Oval 11532"/>
            <p:cNvSpPr>
              <a:spLocks noChangeAspect="1" noChangeArrowheads="1"/>
            </p:cNvSpPr>
            <p:nvPr/>
          </p:nvSpPr>
          <p:spPr bwMode="auto">
            <a:xfrm>
              <a:off x="337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8" name="Line 11533"/>
            <p:cNvSpPr>
              <a:spLocks noChangeAspect="1" noChangeShapeType="1"/>
            </p:cNvSpPr>
            <p:nvPr/>
          </p:nvSpPr>
          <p:spPr bwMode="auto">
            <a:xfrm flipH="1" flipV="1">
              <a:off x="339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89" name="Line 11534"/>
            <p:cNvSpPr>
              <a:spLocks noChangeAspect="1" noChangeShapeType="1"/>
            </p:cNvSpPr>
            <p:nvPr/>
          </p:nvSpPr>
          <p:spPr bwMode="auto">
            <a:xfrm>
              <a:off x="342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0" name="Line 11535"/>
            <p:cNvSpPr>
              <a:spLocks noChangeAspect="1" noChangeShapeType="1"/>
            </p:cNvSpPr>
            <p:nvPr/>
          </p:nvSpPr>
          <p:spPr bwMode="auto">
            <a:xfrm flipH="1">
              <a:off x="342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1" name="Oval 11536"/>
            <p:cNvSpPr>
              <a:spLocks noChangeAspect="1" noChangeArrowheads="1"/>
            </p:cNvSpPr>
            <p:nvPr/>
          </p:nvSpPr>
          <p:spPr bwMode="auto">
            <a:xfrm flipH="1" flipV="1">
              <a:off x="337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2" name="Line 11537"/>
            <p:cNvSpPr>
              <a:spLocks noChangeAspect="1" noChangeShapeType="1"/>
            </p:cNvSpPr>
            <p:nvPr/>
          </p:nvSpPr>
          <p:spPr bwMode="auto">
            <a:xfrm>
              <a:off x="356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3" name="Line 11538"/>
            <p:cNvSpPr>
              <a:spLocks noChangeAspect="1" noChangeShapeType="1"/>
            </p:cNvSpPr>
            <p:nvPr/>
          </p:nvSpPr>
          <p:spPr bwMode="auto">
            <a:xfrm flipH="1" flipV="1">
              <a:off x="353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4" name="Line 11539"/>
            <p:cNvSpPr>
              <a:spLocks noChangeAspect="1" noChangeShapeType="1"/>
            </p:cNvSpPr>
            <p:nvPr/>
          </p:nvSpPr>
          <p:spPr bwMode="auto">
            <a:xfrm flipV="1">
              <a:off x="353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5" name="Oval 11540"/>
            <p:cNvSpPr>
              <a:spLocks noChangeAspect="1" noChangeArrowheads="1"/>
            </p:cNvSpPr>
            <p:nvPr/>
          </p:nvSpPr>
          <p:spPr bwMode="auto">
            <a:xfrm>
              <a:off x="352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6" name="Line 11541"/>
            <p:cNvSpPr>
              <a:spLocks noChangeAspect="1" noChangeShapeType="1"/>
            </p:cNvSpPr>
            <p:nvPr/>
          </p:nvSpPr>
          <p:spPr bwMode="auto">
            <a:xfrm flipH="1" flipV="1">
              <a:off x="354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7" name="Line 11542"/>
            <p:cNvSpPr>
              <a:spLocks noChangeAspect="1" noChangeShapeType="1"/>
            </p:cNvSpPr>
            <p:nvPr/>
          </p:nvSpPr>
          <p:spPr bwMode="auto">
            <a:xfrm>
              <a:off x="356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8" name="Line 11543"/>
            <p:cNvSpPr>
              <a:spLocks noChangeAspect="1" noChangeShapeType="1"/>
            </p:cNvSpPr>
            <p:nvPr/>
          </p:nvSpPr>
          <p:spPr bwMode="auto">
            <a:xfrm flipH="1">
              <a:off x="356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799" name="Oval 11544"/>
            <p:cNvSpPr>
              <a:spLocks noChangeAspect="1" noChangeArrowheads="1"/>
            </p:cNvSpPr>
            <p:nvPr/>
          </p:nvSpPr>
          <p:spPr bwMode="auto">
            <a:xfrm flipH="1" flipV="1">
              <a:off x="352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0" name="Line 11545"/>
            <p:cNvSpPr>
              <a:spLocks noChangeAspect="1" noChangeShapeType="1"/>
            </p:cNvSpPr>
            <p:nvPr/>
          </p:nvSpPr>
          <p:spPr bwMode="auto">
            <a:xfrm>
              <a:off x="349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1" name="Line 11546"/>
            <p:cNvSpPr>
              <a:spLocks noChangeAspect="1" noChangeShapeType="1"/>
            </p:cNvSpPr>
            <p:nvPr/>
          </p:nvSpPr>
          <p:spPr bwMode="auto">
            <a:xfrm flipH="1" flipV="1">
              <a:off x="34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2" name="Line 11547"/>
            <p:cNvSpPr>
              <a:spLocks noChangeAspect="1" noChangeShapeType="1"/>
            </p:cNvSpPr>
            <p:nvPr/>
          </p:nvSpPr>
          <p:spPr bwMode="auto">
            <a:xfrm flipV="1">
              <a:off x="346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3" name="Oval 11548"/>
            <p:cNvSpPr>
              <a:spLocks noChangeAspect="1" noChangeArrowheads="1"/>
            </p:cNvSpPr>
            <p:nvPr/>
          </p:nvSpPr>
          <p:spPr bwMode="auto">
            <a:xfrm>
              <a:off x="344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4" name="Line 11549"/>
            <p:cNvSpPr>
              <a:spLocks noChangeAspect="1" noChangeShapeType="1"/>
            </p:cNvSpPr>
            <p:nvPr/>
          </p:nvSpPr>
          <p:spPr bwMode="auto">
            <a:xfrm flipH="1" flipV="1">
              <a:off x="346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5" name="Line 11550"/>
            <p:cNvSpPr>
              <a:spLocks noChangeAspect="1" noChangeShapeType="1"/>
            </p:cNvSpPr>
            <p:nvPr/>
          </p:nvSpPr>
          <p:spPr bwMode="auto">
            <a:xfrm>
              <a:off x="349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6" name="Line 11551"/>
            <p:cNvSpPr>
              <a:spLocks noChangeAspect="1" noChangeShapeType="1"/>
            </p:cNvSpPr>
            <p:nvPr/>
          </p:nvSpPr>
          <p:spPr bwMode="auto">
            <a:xfrm flipH="1">
              <a:off x="349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7" name="Oval 11552"/>
            <p:cNvSpPr>
              <a:spLocks noChangeAspect="1" noChangeArrowheads="1"/>
            </p:cNvSpPr>
            <p:nvPr/>
          </p:nvSpPr>
          <p:spPr bwMode="auto">
            <a:xfrm flipH="1" flipV="1">
              <a:off x="344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8" name="Line 11553"/>
            <p:cNvSpPr>
              <a:spLocks noChangeAspect="1" noChangeShapeType="1"/>
            </p:cNvSpPr>
            <p:nvPr/>
          </p:nvSpPr>
          <p:spPr bwMode="auto">
            <a:xfrm>
              <a:off x="364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09" name="Line 11554"/>
            <p:cNvSpPr>
              <a:spLocks noChangeAspect="1" noChangeShapeType="1"/>
            </p:cNvSpPr>
            <p:nvPr/>
          </p:nvSpPr>
          <p:spPr bwMode="auto">
            <a:xfrm flipH="1" flipV="1">
              <a:off x="360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0" name="Line 11555"/>
            <p:cNvSpPr>
              <a:spLocks noChangeAspect="1" noChangeShapeType="1"/>
            </p:cNvSpPr>
            <p:nvPr/>
          </p:nvSpPr>
          <p:spPr bwMode="auto">
            <a:xfrm flipV="1">
              <a:off x="360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1" name="Oval 11556"/>
            <p:cNvSpPr>
              <a:spLocks noChangeAspect="1" noChangeArrowheads="1"/>
            </p:cNvSpPr>
            <p:nvPr/>
          </p:nvSpPr>
          <p:spPr bwMode="auto">
            <a:xfrm>
              <a:off x="359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2" name="Line 11557"/>
            <p:cNvSpPr>
              <a:spLocks noChangeAspect="1" noChangeShapeType="1"/>
            </p:cNvSpPr>
            <p:nvPr/>
          </p:nvSpPr>
          <p:spPr bwMode="auto">
            <a:xfrm flipH="1" flipV="1">
              <a:off x="361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3" name="Line 11558"/>
            <p:cNvSpPr>
              <a:spLocks noChangeAspect="1" noChangeShapeType="1"/>
            </p:cNvSpPr>
            <p:nvPr/>
          </p:nvSpPr>
          <p:spPr bwMode="auto">
            <a:xfrm>
              <a:off x="363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4" name="Line 11559"/>
            <p:cNvSpPr>
              <a:spLocks noChangeAspect="1" noChangeShapeType="1"/>
            </p:cNvSpPr>
            <p:nvPr/>
          </p:nvSpPr>
          <p:spPr bwMode="auto">
            <a:xfrm flipH="1">
              <a:off x="363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5" name="Oval 11560"/>
            <p:cNvSpPr>
              <a:spLocks noChangeAspect="1" noChangeArrowheads="1"/>
            </p:cNvSpPr>
            <p:nvPr/>
          </p:nvSpPr>
          <p:spPr bwMode="auto">
            <a:xfrm flipH="1" flipV="1">
              <a:off x="359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6" name="Line 11561"/>
            <p:cNvSpPr>
              <a:spLocks noChangeAspect="1" noChangeShapeType="1"/>
            </p:cNvSpPr>
            <p:nvPr/>
          </p:nvSpPr>
          <p:spPr bwMode="auto">
            <a:xfrm>
              <a:off x="371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7" name="Line 11562"/>
            <p:cNvSpPr>
              <a:spLocks noChangeAspect="1" noChangeShapeType="1"/>
            </p:cNvSpPr>
            <p:nvPr/>
          </p:nvSpPr>
          <p:spPr bwMode="auto">
            <a:xfrm flipH="1" flipV="1">
              <a:off x="367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8" name="Line 11563"/>
            <p:cNvSpPr>
              <a:spLocks noChangeAspect="1" noChangeShapeType="1"/>
            </p:cNvSpPr>
            <p:nvPr/>
          </p:nvSpPr>
          <p:spPr bwMode="auto">
            <a:xfrm flipV="1">
              <a:off x="367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19" name="Oval 11564"/>
            <p:cNvSpPr>
              <a:spLocks noChangeAspect="1" noChangeArrowheads="1"/>
            </p:cNvSpPr>
            <p:nvPr/>
          </p:nvSpPr>
          <p:spPr bwMode="auto">
            <a:xfrm>
              <a:off x="366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0" name="Line 11565"/>
            <p:cNvSpPr>
              <a:spLocks noChangeAspect="1" noChangeShapeType="1"/>
            </p:cNvSpPr>
            <p:nvPr/>
          </p:nvSpPr>
          <p:spPr bwMode="auto">
            <a:xfrm flipH="1" flipV="1">
              <a:off x="368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1" name="Line 11566"/>
            <p:cNvSpPr>
              <a:spLocks noChangeAspect="1" noChangeShapeType="1"/>
            </p:cNvSpPr>
            <p:nvPr/>
          </p:nvSpPr>
          <p:spPr bwMode="auto">
            <a:xfrm>
              <a:off x="371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2" name="Line 11567"/>
            <p:cNvSpPr>
              <a:spLocks noChangeAspect="1" noChangeShapeType="1"/>
            </p:cNvSpPr>
            <p:nvPr/>
          </p:nvSpPr>
          <p:spPr bwMode="auto">
            <a:xfrm flipH="1">
              <a:off x="370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3" name="Oval 11568"/>
            <p:cNvSpPr>
              <a:spLocks noChangeAspect="1" noChangeArrowheads="1"/>
            </p:cNvSpPr>
            <p:nvPr/>
          </p:nvSpPr>
          <p:spPr bwMode="auto">
            <a:xfrm flipH="1" flipV="1">
              <a:off x="366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4" name="Line 11569"/>
            <p:cNvSpPr>
              <a:spLocks noChangeAspect="1" noChangeShapeType="1"/>
            </p:cNvSpPr>
            <p:nvPr/>
          </p:nvSpPr>
          <p:spPr bwMode="auto">
            <a:xfrm>
              <a:off x="378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5" name="Line 11570"/>
            <p:cNvSpPr>
              <a:spLocks noChangeAspect="1" noChangeShapeType="1"/>
            </p:cNvSpPr>
            <p:nvPr/>
          </p:nvSpPr>
          <p:spPr bwMode="auto">
            <a:xfrm flipH="1" flipV="1">
              <a:off x="37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6" name="Line 11571"/>
            <p:cNvSpPr>
              <a:spLocks noChangeAspect="1" noChangeShapeType="1"/>
            </p:cNvSpPr>
            <p:nvPr/>
          </p:nvSpPr>
          <p:spPr bwMode="auto">
            <a:xfrm flipV="1">
              <a:off x="374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7" name="Oval 11572"/>
            <p:cNvSpPr>
              <a:spLocks noChangeAspect="1" noChangeArrowheads="1"/>
            </p:cNvSpPr>
            <p:nvPr/>
          </p:nvSpPr>
          <p:spPr bwMode="auto">
            <a:xfrm>
              <a:off x="373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8" name="Line 11573"/>
            <p:cNvSpPr>
              <a:spLocks noChangeAspect="1" noChangeShapeType="1"/>
            </p:cNvSpPr>
            <p:nvPr/>
          </p:nvSpPr>
          <p:spPr bwMode="auto">
            <a:xfrm flipH="1" flipV="1">
              <a:off x="375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29" name="Line 11574"/>
            <p:cNvSpPr>
              <a:spLocks noChangeAspect="1" noChangeShapeType="1"/>
            </p:cNvSpPr>
            <p:nvPr/>
          </p:nvSpPr>
          <p:spPr bwMode="auto">
            <a:xfrm>
              <a:off x="378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0" name="Line 11575"/>
            <p:cNvSpPr>
              <a:spLocks noChangeAspect="1" noChangeShapeType="1"/>
            </p:cNvSpPr>
            <p:nvPr/>
          </p:nvSpPr>
          <p:spPr bwMode="auto">
            <a:xfrm flipH="1">
              <a:off x="378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1" name="Oval 11576"/>
            <p:cNvSpPr>
              <a:spLocks noChangeAspect="1" noChangeArrowheads="1"/>
            </p:cNvSpPr>
            <p:nvPr/>
          </p:nvSpPr>
          <p:spPr bwMode="auto">
            <a:xfrm flipH="1" flipV="1">
              <a:off x="373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2" name="Line 11577"/>
            <p:cNvSpPr>
              <a:spLocks noChangeAspect="1" noChangeShapeType="1"/>
            </p:cNvSpPr>
            <p:nvPr/>
          </p:nvSpPr>
          <p:spPr bwMode="auto">
            <a:xfrm flipH="1">
              <a:off x="46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3" name="Line 11578"/>
            <p:cNvSpPr>
              <a:spLocks noChangeAspect="1" noChangeShapeType="1"/>
            </p:cNvSpPr>
            <p:nvPr/>
          </p:nvSpPr>
          <p:spPr bwMode="auto">
            <a:xfrm flipV="1">
              <a:off x="463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4" name="Line 11579"/>
            <p:cNvSpPr>
              <a:spLocks noChangeAspect="1" noChangeShapeType="1"/>
            </p:cNvSpPr>
            <p:nvPr/>
          </p:nvSpPr>
          <p:spPr bwMode="auto">
            <a:xfrm flipH="1" flipV="1">
              <a:off x="463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5" name="Oval 11580"/>
            <p:cNvSpPr>
              <a:spLocks noChangeAspect="1" noChangeArrowheads="1"/>
            </p:cNvSpPr>
            <p:nvPr/>
          </p:nvSpPr>
          <p:spPr bwMode="auto">
            <a:xfrm flipH="1">
              <a:off x="458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6" name="Line 11581"/>
            <p:cNvSpPr>
              <a:spLocks noChangeAspect="1" noChangeShapeType="1"/>
            </p:cNvSpPr>
            <p:nvPr/>
          </p:nvSpPr>
          <p:spPr bwMode="auto">
            <a:xfrm flipV="1">
              <a:off x="463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7" name="Line 11582"/>
            <p:cNvSpPr>
              <a:spLocks noChangeAspect="1" noChangeShapeType="1"/>
            </p:cNvSpPr>
            <p:nvPr/>
          </p:nvSpPr>
          <p:spPr bwMode="auto">
            <a:xfrm flipH="1">
              <a:off x="460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8" name="Line 11583"/>
            <p:cNvSpPr>
              <a:spLocks noChangeAspect="1" noChangeShapeType="1"/>
            </p:cNvSpPr>
            <p:nvPr/>
          </p:nvSpPr>
          <p:spPr bwMode="auto">
            <a:xfrm>
              <a:off x="460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39" name="Oval 11584"/>
            <p:cNvSpPr>
              <a:spLocks noChangeAspect="1" noChangeArrowheads="1"/>
            </p:cNvSpPr>
            <p:nvPr/>
          </p:nvSpPr>
          <p:spPr bwMode="auto">
            <a:xfrm flipV="1">
              <a:off x="458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0" name="Line 11585"/>
            <p:cNvSpPr>
              <a:spLocks noChangeAspect="1" noChangeShapeType="1"/>
            </p:cNvSpPr>
            <p:nvPr/>
          </p:nvSpPr>
          <p:spPr bwMode="auto">
            <a:xfrm flipH="1">
              <a:off x="453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1" name="Line 11586"/>
            <p:cNvSpPr>
              <a:spLocks noChangeAspect="1" noChangeShapeType="1"/>
            </p:cNvSpPr>
            <p:nvPr/>
          </p:nvSpPr>
          <p:spPr bwMode="auto">
            <a:xfrm flipV="1">
              <a:off x="456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2" name="Line 11587"/>
            <p:cNvSpPr>
              <a:spLocks noChangeAspect="1" noChangeShapeType="1"/>
            </p:cNvSpPr>
            <p:nvPr/>
          </p:nvSpPr>
          <p:spPr bwMode="auto">
            <a:xfrm flipH="1" flipV="1">
              <a:off x="456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3" name="Oval 11588"/>
            <p:cNvSpPr>
              <a:spLocks noChangeAspect="1" noChangeArrowheads="1"/>
            </p:cNvSpPr>
            <p:nvPr/>
          </p:nvSpPr>
          <p:spPr bwMode="auto">
            <a:xfrm flipH="1">
              <a:off x="451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4" name="Line 11589"/>
            <p:cNvSpPr>
              <a:spLocks noChangeAspect="1" noChangeShapeType="1"/>
            </p:cNvSpPr>
            <p:nvPr/>
          </p:nvSpPr>
          <p:spPr bwMode="auto">
            <a:xfrm flipV="1">
              <a:off x="456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5" name="Line 11590"/>
            <p:cNvSpPr>
              <a:spLocks noChangeAspect="1" noChangeShapeType="1"/>
            </p:cNvSpPr>
            <p:nvPr/>
          </p:nvSpPr>
          <p:spPr bwMode="auto">
            <a:xfrm flipH="1">
              <a:off x="453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6" name="Line 11591"/>
            <p:cNvSpPr>
              <a:spLocks noChangeAspect="1" noChangeShapeType="1"/>
            </p:cNvSpPr>
            <p:nvPr/>
          </p:nvSpPr>
          <p:spPr bwMode="auto">
            <a:xfrm>
              <a:off x="453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7" name="Oval 11592"/>
            <p:cNvSpPr>
              <a:spLocks noChangeAspect="1" noChangeArrowheads="1"/>
            </p:cNvSpPr>
            <p:nvPr/>
          </p:nvSpPr>
          <p:spPr bwMode="auto">
            <a:xfrm flipV="1">
              <a:off x="451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8" name="Line 11593"/>
            <p:cNvSpPr>
              <a:spLocks noChangeAspect="1" noChangeShapeType="1"/>
            </p:cNvSpPr>
            <p:nvPr/>
          </p:nvSpPr>
          <p:spPr bwMode="auto">
            <a:xfrm flipH="1">
              <a:off x="439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49" name="Line 11594"/>
            <p:cNvSpPr>
              <a:spLocks noChangeAspect="1" noChangeShapeType="1"/>
            </p:cNvSpPr>
            <p:nvPr/>
          </p:nvSpPr>
          <p:spPr bwMode="auto">
            <a:xfrm flipV="1">
              <a:off x="442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0" name="Line 11595"/>
            <p:cNvSpPr>
              <a:spLocks noChangeAspect="1" noChangeShapeType="1"/>
            </p:cNvSpPr>
            <p:nvPr/>
          </p:nvSpPr>
          <p:spPr bwMode="auto">
            <a:xfrm flipH="1" flipV="1">
              <a:off x="442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1" name="Oval 11596"/>
            <p:cNvSpPr>
              <a:spLocks noChangeAspect="1" noChangeArrowheads="1"/>
            </p:cNvSpPr>
            <p:nvPr/>
          </p:nvSpPr>
          <p:spPr bwMode="auto">
            <a:xfrm flipH="1">
              <a:off x="437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2" name="Line 11597"/>
            <p:cNvSpPr>
              <a:spLocks noChangeAspect="1" noChangeShapeType="1"/>
            </p:cNvSpPr>
            <p:nvPr/>
          </p:nvSpPr>
          <p:spPr bwMode="auto">
            <a:xfrm flipV="1">
              <a:off x="442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3" name="Line 11598"/>
            <p:cNvSpPr>
              <a:spLocks noChangeAspect="1" noChangeShapeType="1"/>
            </p:cNvSpPr>
            <p:nvPr/>
          </p:nvSpPr>
          <p:spPr bwMode="auto">
            <a:xfrm flipH="1">
              <a:off x="438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4" name="Line 11599"/>
            <p:cNvSpPr>
              <a:spLocks noChangeAspect="1" noChangeShapeType="1"/>
            </p:cNvSpPr>
            <p:nvPr/>
          </p:nvSpPr>
          <p:spPr bwMode="auto">
            <a:xfrm>
              <a:off x="438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5" name="Oval 11600"/>
            <p:cNvSpPr>
              <a:spLocks noChangeAspect="1" noChangeArrowheads="1"/>
            </p:cNvSpPr>
            <p:nvPr/>
          </p:nvSpPr>
          <p:spPr bwMode="auto">
            <a:xfrm flipV="1">
              <a:off x="437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6" name="Line 11601"/>
            <p:cNvSpPr>
              <a:spLocks noChangeAspect="1" noChangeShapeType="1"/>
            </p:cNvSpPr>
            <p:nvPr/>
          </p:nvSpPr>
          <p:spPr bwMode="auto">
            <a:xfrm flipH="1">
              <a:off x="425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7" name="Line 11602"/>
            <p:cNvSpPr>
              <a:spLocks noChangeAspect="1" noChangeShapeType="1"/>
            </p:cNvSpPr>
            <p:nvPr/>
          </p:nvSpPr>
          <p:spPr bwMode="auto">
            <a:xfrm flipV="1">
              <a:off x="427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8" name="Line 11603"/>
            <p:cNvSpPr>
              <a:spLocks noChangeAspect="1" noChangeShapeType="1"/>
            </p:cNvSpPr>
            <p:nvPr/>
          </p:nvSpPr>
          <p:spPr bwMode="auto">
            <a:xfrm flipH="1" flipV="1">
              <a:off x="427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59" name="Oval 11604"/>
            <p:cNvSpPr>
              <a:spLocks noChangeAspect="1" noChangeArrowheads="1"/>
            </p:cNvSpPr>
            <p:nvPr/>
          </p:nvSpPr>
          <p:spPr bwMode="auto">
            <a:xfrm flipH="1">
              <a:off x="423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0" name="Line 11605"/>
            <p:cNvSpPr>
              <a:spLocks noChangeAspect="1" noChangeShapeType="1"/>
            </p:cNvSpPr>
            <p:nvPr/>
          </p:nvSpPr>
          <p:spPr bwMode="auto">
            <a:xfrm flipV="1">
              <a:off x="428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1" name="Line 11606"/>
            <p:cNvSpPr>
              <a:spLocks noChangeAspect="1" noChangeShapeType="1"/>
            </p:cNvSpPr>
            <p:nvPr/>
          </p:nvSpPr>
          <p:spPr bwMode="auto">
            <a:xfrm flipH="1">
              <a:off x="424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2" name="Line 11607"/>
            <p:cNvSpPr>
              <a:spLocks noChangeAspect="1" noChangeShapeType="1"/>
            </p:cNvSpPr>
            <p:nvPr/>
          </p:nvSpPr>
          <p:spPr bwMode="auto">
            <a:xfrm>
              <a:off x="42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3" name="Oval 11608"/>
            <p:cNvSpPr>
              <a:spLocks noChangeAspect="1" noChangeArrowheads="1"/>
            </p:cNvSpPr>
            <p:nvPr/>
          </p:nvSpPr>
          <p:spPr bwMode="auto">
            <a:xfrm flipV="1">
              <a:off x="423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4" name="Line 11609"/>
            <p:cNvSpPr>
              <a:spLocks noChangeAspect="1" noChangeShapeType="1"/>
            </p:cNvSpPr>
            <p:nvPr/>
          </p:nvSpPr>
          <p:spPr bwMode="auto">
            <a:xfrm flipH="1">
              <a:off x="446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5" name="Line 11610"/>
            <p:cNvSpPr>
              <a:spLocks noChangeAspect="1" noChangeShapeType="1"/>
            </p:cNvSpPr>
            <p:nvPr/>
          </p:nvSpPr>
          <p:spPr bwMode="auto">
            <a:xfrm flipV="1">
              <a:off x="449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6" name="Line 11611"/>
            <p:cNvSpPr>
              <a:spLocks noChangeAspect="1" noChangeShapeType="1"/>
            </p:cNvSpPr>
            <p:nvPr/>
          </p:nvSpPr>
          <p:spPr bwMode="auto">
            <a:xfrm flipH="1" flipV="1">
              <a:off x="449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7" name="Oval 11612"/>
            <p:cNvSpPr>
              <a:spLocks noChangeAspect="1" noChangeArrowheads="1"/>
            </p:cNvSpPr>
            <p:nvPr/>
          </p:nvSpPr>
          <p:spPr bwMode="auto">
            <a:xfrm flipH="1">
              <a:off x="444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8" name="Line 11613"/>
            <p:cNvSpPr>
              <a:spLocks noChangeAspect="1" noChangeShapeType="1"/>
            </p:cNvSpPr>
            <p:nvPr/>
          </p:nvSpPr>
          <p:spPr bwMode="auto">
            <a:xfrm flipV="1">
              <a:off x="449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69" name="Line 11614"/>
            <p:cNvSpPr>
              <a:spLocks noChangeAspect="1" noChangeShapeType="1"/>
            </p:cNvSpPr>
            <p:nvPr/>
          </p:nvSpPr>
          <p:spPr bwMode="auto">
            <a:xfrm flipH="1">
              <a:off x="446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0" name="Line 11615"/>
            <p:cNvSpPr>
              <a:spLocks noChangeAspect="1" noChangeShapeType="1"/>
            </p:cNvSpPr>
            <p:nvPr/>
          </p:nvSpPr>
          <p:spPr bwMode="auto">
            <a:xfrm>
              <a:off x="445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1" name="Oval 11616"/>
            <p:cNvSpPr>
              <a:spLocks noChangeAspect="1" noChangeArrowheads="1"/>
            </p:cNvSpPr>
            <p:nvPr/>
          </p:nvSpPr>
          <p:spPr bwMode="auto">
            <a:xfrm flipV="1">
              <a:off x="444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2" name="Line 11617"/>
            <p:cNvSpPr>
              <a:spLocks noChangeAspect="1" noChangeShapeType="1"/>
            </p:cNvSpPr>
            <p:nvPr/>
          </p:nvSpPr>
          <p:spPr bwMode="auto">
            <a:xfrm flipH="1">
              <a:off x="432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3" name="Line 11618"/>
            <p:cNvSpPr>
              <a:spLocks noChangeAspect="1" noChangeShapeType="1"/>
            </p:cNvSpPr>
            <p:nvPr/>
          </p:nvSpPr>
          <p:spPr bwMode="auto">
            <a:xfrm flipV="1">
              <a:off x="434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4" name="Line 11619"/>
            <p:cNvSpPr>
              <a:spLocks noChangeAspect="1" noChangeShapeType="1"/>
            </p:cNvSpPr>
            <p:nvPr/>
          </p:nvSpPr>
          <p:spPr bwMode="auto">
            <a:xfrm flipH="1" flipV="1">
              <a:off x="434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5" name="Oval 11620"/>
            <p:cNvSpPr>
              <a:spLocks noChangeAspect="1" noChangeArrowheads="1"/>
            </p:cNvSpPr>
            <p:nvPr/>
          </p:nvSpPr>
          <p:spPr bwMode="auto">
            <a:xfrm flipH="1">
              <a:off x="430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6" name="Line 11621"/>
            <p:cNvSpPr>
              <a:spLocks noChangeAspect="1" noChangeShapeType="1"/>
            </p:cNvSpPr>
            <p:nvPr/>
          </p:nvSpPr>
          <p:spPr bwMode="auto">
            <a:xfrm flipV="1">
              <a:off x="435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7" name="Line 11622"/>
            <p:cNvSpPr>
              <a:spLocks noChangeAspect="1" noChangeShapeType="1"/>
            </p:cNvSpPr>
            <p:nvPr/>
          </p:nvSpPr>
          <p:spPr bwMode="auto">
            <a:xfrm flipH="1">
              <a:off x="431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8" name="Line 11623"/>
            <p:cNvSpPr>
              <a:spLocks noChangeAspect="1" noChangeShapeType="1"/>
            </p:cNvSpPr>
            <p:nvPr/>
          </p:nvSpPr>
          <p:spPr bwMode="auto">
            <a:xfrm>
              <a:off x="431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79" name="Oval 11624"/>
            <p:cNvSpPr>
              <a:spLocks noChangeAspect="1" noChangeArrowheads="1"/>
            </p:cNvSpPr>
            <p:nvPr/>
          </p:nvSpPr>
          <p:spPr bwMode="auto">
            <a:xfrm flipV="1">
              <a:off x="430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0" name="Line 11625"/>
            <p:cNvSpPr>
              <a:spLocks noChangeAspect="1" noChangeShapeType="1"/>
            </p:cNvSpPr>
            <p:nvPr/>
          </p:nvSpPr>
          <p:spPr bwMode="auto">
            <a:xfrm flipH="1">
              <a:off x="418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1" name="Line 11626"/>
            <p:cNvSpPr>
              <a:spLocks noChangeAspect="1" noChangeShapeType="1"/>
            </p:cNvSpPr>
            <p:nvPr/>
          </p:nvSpPr>
          <p:spPr bwMode="auto">
            <a:xfrm flipV="1">
              <a:off x="420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2" name="Line 11627"/>
            <p:cNvSpPr>
              <a:spLocks noChangeAspect="1" noChangeShapeType="1"/>
            </p:cNvSpPr>
            <p:nvPr/>
          </p:nvSpPr>
          <p:spPr bwMode="auto">
            <a:xfrm flipH="1" flipV="1">
              <a:off x="420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3" name="Oval 11628"/>
            <p:cNvSpPr>
              <a:spLocks noChangeAspect="1" noChangeArrowheads="1"/>
            </p:cNvSpPr>
            <p:nvPr/>
          </p:nvSpPr>
          <p:spPr bwMode="auto">
            <a:xfrm flipH="1">
              <a:off x="416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4" name="Line 11629"/>
            <p:cNvSpPr>
              <a:spLocks noChangeAspect="1" noChangeShapeType="1"/>
            </p:cNvSpPr>
            <p:nvPr/>
          </p:nvSpPr>
          <p:spPr bwMode="auto">
            <a:xfrm flipV="1">
              <a:off x="421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5" name="Line 11630"/>
            <p:cNvSpPr>
              <a:spLocks noChangeAspect="1" noChangeShapeType="1"/>
            </p:cNvSpPr>
            <p:nvPr/>
          </p:nvSpPr>
          <p:spPr bwMode="auto">
            <a:xfrm flipH="1">
              <a:off x="417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6" name="Line 11631"/>
            <p:cNvSpPr>
              <a:spLocks noChangeAspect="1" noChangeShapeType="1"/>
            </p:cNvSpPr>
            <p:nvPr/>
          </p:nvSpPr>
          <p:spPr bwMode="auto">
            <a:xfrm>
              <a:off x="41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7" name="Oval 11632"/>
            <p:cNvSpPr>
              <a:spLocks noChangeAspect="1" noChangeArrowheads="1"/>
            </p:cNvSpPr>
            <p:nvPr/>
          </p:nvSpPr>
          <p:spPr bwMode="auto">
            <a:xfrm flipV="1">
              <a:off x="416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8" name="Line 11633"/>
            <p:cNvSpPr>
              <a:spLocks noChangeAspect="1" noChangeShapeType="1"/>
            </p:cNvSpPr>
            <p:nvPr/>
          </p:nvSpPr>
          <p:spPr bwMode="auto">
            <a:xfrm flipH="1">
              <a:off x="403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89" name="Line 11634"/>
            <p:cNvSpPr>
              <a:spLocks noChangeAspect="1" noChangeShapeType="1"/>
            </p:cNvSpPr>
            <p:nvPr/>
          </p:nvSpPr>
          <p:spPr bwMode="auto">
            <a:xfrm flipV="1">
              <a:off x="406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0" name="Line 11635"/>
            <p:cNvSpPr>
              <a:spLocks noChangeAspect="1" noChangeShapeType="1"/>
            </p:cNvSpPr>
            <p:nvPr/>
          </p:nvSpPr>
          <p:spPr bwMode="auto">
            <a:xfrm flipH="1" flipV="1">
              <a:off x="406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1" name="Oval 11636"/>
            <p:cNvSpPr>
              <a:spLocks noChangeAspect="1" noChangeArrowheads="1"/>
            </p:cNvSpPr>
            <p:nvPr/>
          </p:nvSpPr>
          <p:spPr bwMode="auto">
            <a:xfrm flipH="1">
              <a:off x="401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2" name="Line 11637"/>
            <p:cNvSpPr>
              <a:spLocks noChangeAspect="1" noChangeShapeType="1"/>
            </p:cNvSpPr>
            <p:nvPr/>
          </p:nvSpPr>
          <p:spPr bwMode="auto">
            <a:xfrm flipV="1">
              <a:off x="406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3" name="Line 11638"/>
            <p:cNvSpPr>
              <a:spLocks noChangeAspect="1" noChangeShapeType="1"/>
            </p:cNvSpPr>
            <p:nvPr/>
          </p:nvSpPr>
          <p:spPr bwMode="auto">
            <a:xfrm flipH="1">
              <a:off x="403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4" name="Line 11639"/>
            <p:cNvSpPr>
              <a:spLocks noChangeAspect="1" noChangeShapeType="1"/>
            </p:cNvSpPr>
            <p:nvPr/>
          </p:nvSpPr>
          <p:spPr bwMode="auto">
            <a:xfrm>
              <a:off x="40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5" name="Oval 11640"/>
            <p:cNvSpPr>
              <a:spLocks noChangeAspect="1" noChangeArrowheads="1"/>
            </p:cNvSpPr>
            <p:nvPr/>
          </p:nvSpPr>
          <p:spPr bwMode="auto">
            <a:xfrm flipV="1">
              <a:off x="401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6" name="Line 11641"/>
            <p:cNvSpPr>
              <a:spLocks noChangeAspect="1" noChangeShapeType="1"/>
            </p:cNvSpPr>
            <p:nvPr/>
          </p:nvSpPr>
          <p:spPr bwMode="auto">
            <a:xfrm flipH="1">
              <a:off x="411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7" name="Line 11642"/>
            <p:cNvSpPr>
              <a:spLocks noChangeAspect="1" noChangeShapeType="1"/>
            </p:cNvSpPr>
            <p:nvPr/>
          </p:nvSpPr>
          <p:spPr bwMode="auto">
            <a:xfrm flipV="1">
              <a:off x="413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8" name="Line 11643"/>
            <p:cNvSpPr>
              <a:spLocks noChangeAspect="1" noChangeShapeType="1"/>
            </p:cNvSpPr>
            <p:nvPr/>
          </p:nvSpPr>
          <p:spPr bwMode="auto">
            <a:xfrm flipH="1" flipV="1">
              <a:off x="413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899" name="Oval 11644"/>
            <p:cNvSpPr>
              <a:spLocks noChangeAspect="1" noChangeArrowheads="1"/>
            </p:cNvSpPr>
            <p:nvPr/>
          </p:nvSpPr>
          <p:spPr bwMode="auto">
            <a:xfrm flipH="1">
              <a:off x="409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0" name="Line 11645"/>
            <p:cNvSpPr>
              <a:spLocks noChangeAspect="1" noChangeShapeType="1"/>
            </p:cNvSpPr>
            <p:nvPr/>
          </p:nvSpPr>
          <p:spPr bwMode="auto">
            <a:xfrm flipV="1">
              <a:off x="413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1" name="Line 11646"/>
            <p:cNvSpPr>
              <a:spLocks noChangeAspect="1" noChangeShapeType="1"/>
            </p:cNvSpPr>
            <p:nvPr/>
          </p:nvSpPr>
          <p:spPr bwMode="auto">
            <a:xfrm flipH="1">
              <a:off x="410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2" name="Line 11647"/>
            <p:cNvSpPr>
              <a:spLocks noChangeAspect="1" noChangeShapeType="1"/>
            </p:cNvSpPr>
            <p:nvPr/>
          </p:nvSpPr>
          <p:spPr bwMode="auto">
            <a:xfrm>
              <a:off x="41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3" name="Oval 11648"/>
            <p:cNvSpPr>
              <a:spLocks noChangeAspect="1" noChangeArrowheads="1"/>
            </p:cNvSpPr>
            <p:nvPr/>
          </p:nvSpPr>
          <p:spPr bwMode="auto">
            <a:xfrm flipV="1">
              <a:off x="409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4" name="Line 11649"/>
            <p:cNvSpPr>
              <a:spLocks noChangeAspect="1" noChangeShapeType="1"/>
            </p:cNvSpPr>
            <p:nvPr/>
          </p:nvSpPr>
          <p:spPr bwMode="auto">
            <a:xfrm flipH="1">
              <a:off x="396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5" name="Line 11650"/>
            <p:cNvSpPr>
              <a:spLocks noChangeAspect="1" noChangeShapeType="1"/>
            </p:cNvSpPr>
            <p:nvPr/>
          </p:nvSpPr>
          <p:spPr bwMode="auto">
            <a:xfrm flipV="1">
              <a:off x="399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6" name="Line 11651"/>
            <p:cNvSpPr>
              <a:spLocks noChangeAspect="1" noChangeShapeType="1"/>
            </p:cNvSpPr>
            <p:nvPr/>
          </p:nvSpPr>
          <p:spPr bwMode="auto">
            <a:xfrm flipH="1" flipV="1">
              <a:off x="399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7" name="Oval 11652"/>
            <p:cNvSpPr>
              <a:spLocks noChangeAspect="1" noChangeArrowheads="1"/>
            </p:cNvSpPr>
            <p:nvPr/>
          </p:nvSpPr>
          <p:spPr bwMode="auto">
            <a:xfrm flipH="1">
              <a:off x="394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8" name="Line 11653"/>
            <p:cNvSpPr>
              <a:spLocks noChangeAspect="1" noChangeShapeType="1"/>
            </p:cNvSpPr>
            <p:nvPr/>
          </p:nvSpPr>
          <p:spPr bwMode="auto">
            <a:xfrm flipV="1">
              <a:off x="399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09" name="Line 11654"/>
            <p:cNvSpPr>
              <a:spLocks noChangeAspect="1" noChangeShapeType="1"/>
            </p:cNvSpPr>
            <p:nvPr/>
          </p:nvSpPr>
          <p:spPr bwMode="auto">
            <a:xfrm flipH="1">
              <a:off x="396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0" name="Line 11655"/>
            <p:cNvSpPr>
              <a:spLocks noChangeAspect="1" noChangeShapeType="1"/>
            </p:cNvSpPr>
            <p:nvPr/>
          </p:nvSpPr>
          <p:spPr bwMode="auto">
            <a:xfrm>
              <a:off x="39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1" name="Oval 11656"/>
            <p:cNvSpPr>
              <a:spLocks noChangeAspect="1" noChangeArrowheads="1"/>
            </p:cNvSpPr>
            <p:nvPr/>
          </p:nvSpPr>
          <p:spPr bwMode="auto">
            <a:xfrm flipV="1">
              <a:off x="394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2" name="Line 11657"/>
            <p:cNvSpPr>
              <a:spLocks noChangeAspect="1" noChangeShapeType="1"/>
            </p:cNvSpPr>
            <p:nvPr/>
          </p:nvSpPr>
          <p:spPr bwMode="auto">
            <a:xfrm flipH="1">
              <a:off x="389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3" name="Line 11658"/>
            <p:cNvSpPr>
              <a:spLocks noChangeAspect="1" noChangeShapeType="1"/>
            </p:cNvSpPr>
            <p:nvPr/>
          </p:nvSpPr>
          <p:spPr bwMode="auto">
            <a:xfrm flipV="1">
              <a:off x="392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4" name="Line 11659"/>
            <p:cNvSpPr>
              <a:spLocks noChangeAspect="1" noChangeShapeType="1"/>
            </p:cNvSpPr>
            <p:nvPr/>
          </p:nvSpPr>
          <p:spPr bwMode="auto">
            <a:xfrm flipH="1" flipV="1">
              <a:off x="392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5" name="Oval 11660"/>
            <p:cNvSpPr>
              <a:spLocks noChangeAspect="1" noChangeArrowheads="1"/>
            </p:cNvSpPr>
            <p:nvPr/>
          </p:nvSpPr>
          <p:spPr bwMode="auto">
            <a:xfrm flipH="1">
              <a:off x="387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6" name="Line 11661"/>
            <p:cNvSpPr>
              <a:spLocks noChangeAspect="1" noChangeShapeType="1"/>
            </p:cNvSpPr>
            <p:nvPr/>
          </p:nvSpPr>
          <p:spPr bwMode="auto">
            <a:xfrm flipV="1">
              <a:off x="392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7" name="Line 11662"/>
            <p:cNvSpPr>
              <a:spLocks noChangeAspect="1" noChangeShapeType="1"/>
            </p:cNvSpPr>
            <p:nvPr/>
          </p:nvSpPr>
          <p:spPr bwMode="auto">
            <a:xfrm flipH="1">
              <a:off x="389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8" name="Line 11663"/>
            <p:cNvSpPr>
              <a:spLocks noChangeAspect="1" noChangeShapeType="1"/>
            </p:cNvSpPr>
            <p:nvPr/>
          </p:nvSpPr>
          <p:spPr bwMode="auto">
            <a:xfrm>
              <a:off x="38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19" name="Oval 11664"/>
            <p:cNvSpPr>
              <a:spLocks noChangeAspect="1" noChangeArrowheads="1"/>
            </p:cNvSpPr>
            <p:nvPr/>
          </p:nvSpPr>
          <p:spPr bwMode="auto">
            <a:xfrm flipV="1">
              <a:off x="387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0" name="Line 11665"/>
            <p:cNvSpPr>
              <a:spLocks noChangeAspect="1" noChangeShapeType="1"/>
            </p:cNvSpPr>
            <p:nvPr/>
          </p:nvSpPr>
          <p:spPr bwMode="auto">
            <a:xfrm flipH="1">
              <a:off x="382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1" name="Line 11666"/>
            <p:cNvSpPr>
              <a:spLocks noChangeAspect="1" noChangeShapeType="1"/>
            </p:cNvSpPr>
            <p:nvPr/>
          </p:nvSpPr>
          <p:spPr bwMode="auto">
            <a:xfrm flipV="1">
              <a:off x="384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2" name="Line 11667"/>
            <p:cNvSpPr>
              <a:spLocks noChangeAspect="1" noChangeShapeType="1"/>
            </p:cNvSpPr>
            <p:nvPr/>
          </p:nvSpPr>
          <p:spPr bwMode="auto">
            <a:xfrm flipH="1" flipV="1">
              <a:off x="385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3" name="Oval 11668"/>
            <p:cNvSpPr>
              <a:spLocks noChangeAspect="1" noChangeArrowheads="1"/>
            </p:cNvSpPr>
            <p:nvPr/>
          </p:nvSpPr>
          <p:spPr bwMode="auto">
            <a:xfrm flipH="1">
              <a:off x="380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4" name="Line 11669"/>
            <p:cNvSpPr>
              <a:spLocks noChangeAspect="1" noChangeShapeType="1"/>
            </p:cNvSpPr>
            <p:nvPr/>
          </p:nvSpPr>
          <p:spPr bwMode="auto">
            <a:xfrm flipV="1">
              <a:off x="385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5" name="Line 11670"/>
            <p:cNvSpPr>
              <a:spLocks noChangeAspect="1" noChangeShapeType="1"/>
            </p:cNvSpPr>
            <p:nvPr/>
          </p:nvSpPr>
          <p:spPr bwMode="auto">
            <a:xfrm flipH="1">
              <a:off x="381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6" name="Line 11671"/>
            <p:cNvSpPr>
              <a:spLocks noChangeAspect="1" noChangeShapeType="1"/>
            </p:cNvSpPr>
            <p:nvPr/>
          </p:nvSpPr>
          <p:spPr bwMode="auto">
            <a:xfrm>
              <a:off x="38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7" name="Oval 11672"/>
            <p:cNvSpPr>
              <a:spLocks noChangeAspect="1" noChangeArrowheads="1"/>
            </p:cNvSpPr>
            <p:nvPr/>
          </p:nvSpPr>
          <p:spPr bwMode="auto">
            <a:xfrm flipV="1">
              <a:off x="380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8" name="Line 11673"/>
            <p:cNvSpPr>
              <a:spLocks noChangeAspect="1" noChangeShapeType="1"/>
            </p:cNvSpPr>
            <p:nvPr/>
          </p:nvSpPr>
          <p:spPr bwMode="auto">
            <a:xfrm>
              <a:off x="43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29" name="Line 11674"/>
            <p:cNvSpPr>
              <a:spLocks noChangeAspect="1" noChangeShapeType="1"/>
            </p:cNvSpPr>
            <p:nvPr/>
          </p:nvSpPr>
          <p:spPr bwMode="auto">
            <a:xfrm flipH="1" flipV="1">
              <a:off x="40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0" name="Line 11675"/>
            <p:cNvSpPr>
              <a:spLocks noChangeAspect="1" noChangeShapeType="1"/>
            </p:cNvSpPr>
            <p:nvPr/>
          </p:nvSpPr>
          <p:spPr bwMode="auto">
            <a:xfrm flipV="1">
              <a:off x="40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1" name="Oval 11676"/>
            <p:cNvSpPr>
              <a:spLocks noChangeAspect="1" noChangeArrowheads="1"/>
            </p:cNvSpPr>
            <p:nvPr/>
          </p:nvSpPr>
          <p:spPr bwMode="auto">
            <a:xfrm>
              <a:off x="38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2" name="Line 11677"/>
            <p:cNvSpPr>
              <a:spLocks noChangeAspect="1" noChangeShapeType="1"/>
            </p:cNvSpPr>
            <p:nvPr/>
          </p:nvSpPr>
          <p:spPr bwMode="auto">
            <a:xfrm flipH="1" flipV="1">
              <a:off x="40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3" name="Line 11678"/>
            <p:cNvSpPr>
              <a:spLocks noChangeAspect="1" noChangeShapeType="1"/>
            </p:cNvSpPr>
            <p:nvPr/>
          </p:nvSpPr>
          <p:spPr bwMode="auto">
            <a:xfrm>
              <a:off x="43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4" name="Line 11679"/>
            <p:cNvSpPr>
              <a:spLocks noChangeAspect="1" noChangeShapeType="1"/>
            </p:cNvSpPr>
            <p:nvPr/>
          </p:nvSpPr>
          <p:spPr bwMode="auto">
            <a:xfrm flipH="1">
              <a:off x="43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5" name="Oval 11680"/>
            <p:cNvSpPr>
              <a:spLocks noChangeAspect="1" noChangeArrowheads="1"/>
            </p:cNvSpPr>
            <p:nvPr/>
          </p:nvSpPr>
          <p:spPr bwMode="auto">
            <a:xfrm flipH="1" flipV="1">
              <a:off x="38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6" name="Line 11681"/>
            <p:cNvSpPr>
              <a:spLocks noChangeAspect="1" noChangeShapeType="1"/>
            </p:cNvSpPr>
            <p:nvPr/>
          </p:nvSpPr>
          <p:spPr bwMode="auto">
            <a:xfrm>
              <a:off x="50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7" name="Line 11682"/>
            <p:cNvSpPr>
              <a:spLocks noChangeAspect="1" noChangeShapeType="1"/>
            </p:cNvSpPr>
            <p:nvPr/>
          </p:nvSpPr>
          <p:spPr bwMode="auto">
            <a:xfrm flipH="1" flipV="1">
              <a:off x="47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8" name="Line 11683"/>
            <p:cNvSpPr>
              <a:spLocks noChangeAspect="1" noChangeShapeType="1"/>
            </p:cNvSpPr>
            <p:nvPr/>
          </p:nvSpPr>
          <p:spPr bwMode="auto">
            <a:xfrm flipV="1">
              <a:off x="47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39" name="Oval 11684"/>
            <p:cNvSpPr>
              <a:spLocks noChangeAspect="1" noChangeArrowheads="1"/>
            </p:cNvSpPr>
            <p:nvPr/>
          </p:nvSpPr>
          <p:spPr bwMode="auto">
            <a:xfrm>
              <a:off x="45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0" name="Line 11685"/>
            <p:cNvSpPr>
              <a:spLocks noChangeAspect="1" noChangeShapeType="1"/>
            </p:cNvSpPr>
            <p:nvPr/>
          </p:nvSpPr>
          <p:spPr bwMode="auto">
            <a:xfrm flipH="1" flipV="1">
              <a:off x="47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1" name="Line 11686"/>
            <p:cNvSpPr>
              <a:spLocks noChangeAspect="1" noChangeShapeType="1"/>
            </p:cNvSpPr>
            <p:nvPr/>
          </p:nvSpPr>
          <p:spPr bwMode="auto">
            <a:xfrm>
              <a:off x="50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2" name="Line 11687"/>
            <p:cNvSpPr>
              <a:spLocks noChangeAspect="1" noChangeShapeType="1"/>
            </p:cNvSpPr>
            <p:nvPr/>
          </p:nvSpPr>
          <p:spPr bwMode="auto">
            <a:xfrm flipH="1">
              <a:off x="50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3" name="Oval 11688"/>
            <p:cNvSpPr>
              <a:spLocks noChangeAspect="1" noChangeArrowheads="1"/>
            </p:cNvSpPr>
            <p:nvPr/>
          </p:nvSpPr>
          <p:spPr bwMode="auto">
            <a:xfrm flipH="1" flipV="1">
              <a:off x="45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4" name="Line 11689"/>
            <p:cNvSpPr>
              <a:spLocks noChangeAspect="1" noChangeShapeType="1"/>
            </p:cNvSpPr>
            <p:nvPr/>
          </p:nvSpPr>
          <p:spPr bwMode="auto">
            <a:xfrm>
              <a:off x="6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5" name="Line 11690"/>
            <p:cNvSpPr>
              <a:spLocks noChangeAspect="1" noChangeShapeType="1"/>
            </p:cNvSpPr>
            <p:nvPr/>
          </p:nvSpPr>
          <p:spPr bwMode="auto">
            <a:xfrm flipH="1" flipV="1">
              <a:off x="6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6" name="Line 11691"/>
            <p:cNvSpPr>
              <a:spLocks noChangeAspect="1" noChangeShapeType="1"/>
            </p:cNvSpPr>
            <p:nvPr/>
          </p:nvSpPr>
          <p:spPr bwMode="auto">
            <a:xfrm flipV="1">
              <a:off x="6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7" name="Oval 11692"/>
            <p:cNvSpPr>
              <a:spLocks noChangeAspect="1" noChangeArrowheads="1"/>
            </p:cNvSpPr>
            <p:nvPr/>
          </p:nvSpPr>
          <p:spPr bwMode="auto">
            <a:xfrm>
              <a:off x="6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8" name="Line 11693"/>
            <p:cNvSpPr>
              <a:spLocks noChangeAspect="1" noChangeShapeType="1"/>
            </p:cNvSpPr>
            <p:nvPr/>
          </p:nvSpPr>
          <p:spPr bwMode="auto">
            <a:xfrm flipH="1" flipV="1">
              <a:off x="6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49" name="Line 11694"/>
            <p:cNvSpPr>
              <a:spLocks noChangeAspect="1" noChangeShapeType="1"/>
            </p:cNvSpPr>
            <p:nvPr/>
          </p:nvSpPr>
          <p:spPr bwMode="auto">
            <a:xfrm>
              <a:off x="6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0" name="Line 11695"/>
            <p:cNvSpPr>
              <a:spLocks noChangeAspect="1" noChangeShapeType="1"/>
            </p:cNvSpPr>
            <p:nvPr/>
          </p:nvSpPr>
          <p:spPr bwMode="auto">
            <a:xfrm flipH="1">
              <a:off x="6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1" name="Oval 11696"/>
            <p:cNvSpPr>
              <a:spLocks noChangeAspect="1" noChangeArrowheads="1"/>
            </p:cNvSpPr>
            <p:nvPr/>
          </p:nvSpPr>
          <p:spPr bwMode="auto">
            <a:xfrm flipH="1" flipV="1">
              <a:off x="6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2" name="Line 11697"/>
            <p:cNvSpPr>
              <a:spLocks noChangeAspect="1" noChangeShapeType="1"/>
            </p:cNvSpPr>
            <p:nvPr/>
          </p:nvSpPr>
          <p:spPr bwMode="auto">
            <a:xfrm>
              <a:off x="7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3" name="Line 11698"/>
            <p:cNvSpPr>
              <a:spLocks noChangeAspect="1" noChangeShapeType="1"/>
            </p:cNvSpPr>
            <p:nvPr/>
          </p:nvSpPr>
          <p:spPr bwMode="auto">
            <a:xfrm flipH="1" flipV="1">
              <a:off x="7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4" name="Line 11699"/>
            <p:cNvSpPr>
              <a:spLocks noChangeAspect="1" noChangeShapeType="1"/>
            </p:cNvSpPr>
            <p:nvPr/>
          </p:nvSpPr>
          <p:spPr bwMode="auto">
            <a:xfrm flipV="1">
              <a:off x="7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5" name="Oval 11700"/>
            <p:cNvSpPr>
              <a:spLocks noChangeAspect="1" noChangeArrowheads="1"/>
            </p:cNvSpPr>
            <p:nvPr/>
          </p:nvSpPr>
          <p:spPr bwMode="auto">
            <a:xfrm>
              <a:off x="7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6" name="Line 11701"/>
            <p:cNvSpPr>
              <a:spLocks noChangeAspect="1" noChangeShapeType="1"/>
            </p:cNvSpPr>
            <p:nvPr/>
          </p:nvSpPr>
          <p:spPr bwMode="auto">
            <a:xfrm flipH="1" flipV="1">
              <a:off x="7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7" name="Line 11702"/>
            <p:cNvSpPr>
              <a:spLocks noChangeAspect="1" noChangeShapeType="1"/>
            </p:cNvSpPr>
            <p:nvPr/>
          </p:nvSpPr>
          <p:spPr bwMode="auto">
            <a:xfrm>
              <a:off x="7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8" name="Line 11703"/>
            <p:cNvSpPr>
              <a:spLocks noChangeAspect="1" noChangeShapeType="1"/>
            </p:cNvSpPr>
            <p:nvPr/>
          </p:nvSpPr>
          <p:spPr bwMode="auto">
            <a:xfrm flipH="1">
              <a:off x="7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59" name="Oval 11704"/>
            <p:cNvSpPr>
              <a:spLocks noChangeAspect="1" noChangeArrowheads="1"/>
            </p:cNvSpPr>
            <p:nvPr/>
          </p:nvSpPr>
          <p:spPr bwMode="auto">
            <a:xfrm flipH="1" flipV="1">
              <a:off x="7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0" name="Line 11705"/>
            <p:cNvSpPr>
              <a:spLocks noChangeAspect="1" noChangeShapeType="1"/>
            </p:cNvSpPr>
            <p:nvPr/>
          </p:nvSpPr>
          <p:spPr bwMode="auto">
            <a:xfrm>
              <a:off x="5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1" name="Line 11706"/>
            <p:cNvSpPr>
              <a:spLocks noChangeAspect="1" noChangeShapeType="1"/>
            </p:cNvSpPr>
            <p:nvPr/>
          </p:nvSpPr>
          <p:spPr bwMode="auto">
            <a:xfrm flipH="1" flipV="1">
              <a:off x="5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2" name="Line 11707"/>
            <p:cNvSpPr>
              <a:spLocks noChangeAspect="1" noChangeShapeType="1"/>
            </p:cNvSpPr>
            <p:nvPr/>
          </p:nvSpPr>
          <p:spPr bwMode="auto">
            <a:xfrm flipV="1">
              <a:off x="5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3" name="Oval 11708"/>
            <p:cNvSpPr>
              <a:spLocks noChangeAspect="1" noChangeArrowheads="1"/>
            </p:cNvSpPr>
            <p:nvPr/>
          </p:nvSpPr>
          <p:spPr bwMode="auto">
            <a:xfrm>
              <a:off x="5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4" name="Line 11709"/>
            <p:cNvSpPr>
              <a:spLocks noChangeAspect="1" noChangeShapeType="1"/>
            </p:cNvSpPr>
            <p:nvPr/>
          </p:nvSpPr>
          <p:spPr bwMode="auto">
            <a:xfrm flipH="1" flipV="1">
              <a:off x="5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5" name="Line 11710"/>
            <p:cNvSpPr>
              <a:spLocks noChangeAspect="1" noChangeShapeType="1"/>
            </p:cNvSpPr>
            <p:nvPr/>
          </p:nvSpPr>
          <p:spPr bwMode="auto">
            <a:xfrm>
              <a:off x="5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6" name="Line 11711"/>
            <p:cNvSpPr>
              <a:spLocks noChangeAspect="1" noChangeShapeType="1"/>
            </p:cNvSpPr>
            <p:nvPr/>
          </p:nvSpPr>
          <p:spPr bwMode="auto">
            <a:xfrm flipH="1">
              <a:off x="5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7" name="Oval 11712"/>
            <p:cNvSpPr>
              <a:spLocks noChangeAspect="1" noChangeArrowheads="1"/>
            </p:cNvSpPr>
            <p:nvPr/>
          </p:nvSpPr>
          <p:spPr bwMode="auto">
            <a:xfrm flipH="1" flipV="1">
              <a:off x="5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8" name="Line 11713"/>
            <p:cNvSpPr>
              <a:spLocks noChangeAspect="1" noChangeShapeType="1"/>
            </p:cNvSpPr>
            <p:nvPr/>
          </p:nvSpPr>
          <p:spPr bwMode="auto">
            <a:xfrm>
              <a:off x="7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69" name="Line 11714"/>
            <p:cNvSpPr>
              <a:spLocks noChangeAspect="1" noChangeShapeType="1"/>
            </p:cNvSpPr>
            <p:nvPr/>
          </p:nvSpPr>
          <p:spPr bwMode="auto">
            <a:xfrm flipH="1" flipV="1">
              <a:off x="6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0" name="Line 11715"/>
            <p:cNvSpPr>
              <a:spLocks noChangeAspect="1" noChangeShapeType="1"/>
            </p:cNvSpPr>
            <p:nvPr/>
          </p:nvSpPr>
          <p:spPr bwMode="auto">
            <a:xfrm flipV="1">
              <a:off x="6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1" name="Oval 11716"/>
            <p:cNvSpPr>
              <a:spLocks noChangeAspect="1" noChangeArrowheads="1"/>
            </p:cNvSpPr>
            <p:nvPr/>
          </p:nvSpPr>
          <p:spPr bwMode="auto">
            <a:xfrm>
              <a:off x="6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2" name="Line 11717"/>
            <p:cNvSpPr>
              <a:spLocks noChangeAspect="1" noChangeShapeType="1"/>
            </p:cNvSpPr>
            <p:nvPr/>
          </p:nvSpPr>
          <p:spPr bwMode="auto">
            <a:xfrm flipH="1" flipV="1">
              <a:off x="6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3" name="Line 11718"/>
            <p:cNvSpPr>
              <a:spLocks noChangeAspect="1" noChangeShapeType="1"/>
            </p:cNvSpPr>
            <p:nvPr/>
          </p:nvSpPr>
          <p:spPr bwMode="auto">
            <a:xfrm>
              <a:off x="7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4" name="Line 11719"/>
            <p:cNvSpPr>
              <a:spLocks noChangeAspect="1" noChangeShapeType="1"/>
            </p:cNvSpPr>
            <p:nvPr/>
          </p:nvSpPr>
          <p:spPr bwMode="auto">
            <a:xfrm flipH="1">
              <a:off x="7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5" name="Oval 11720"/>
            <p:cNvSpPr>
              <a:spLocks noChangeAspect="1" noChangeArrowheads="1"/>
            </p:cNvSpPr>
            <p:nvPr/>
          </p:nvSpPr>
          <p:spPr bwMode="auto">
            <a:xfrm flipH="1" flipV="1">
              <a:off x="6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6" name="Line 11721"/>
            <p:cNvSpPr>
              <a:spLocks noChangeAspect="1" noChangeShapeType="1"/>
            </p:cNvSpPr>
            <p:nvPr/>
          </p:nvSpPr>
          <p:spPr bwMode="auto">
            <a:xfrm>
              <a:off x="86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7" name="Line 11722"/>
            <p:cNvSpPr>
              <a:spLocks noChangeAspect="1" noChangeShapeType="1"/>
            </p:cNvSpPr>
            <p:nvPr/>
          </p:nvSpPr>
          <p:spPr bwMode="auto">
            <a:xfrm flipH="1" flipV="1">
              <a:off x="82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8" name="Line 11723"/>
            <p:cNvSpPr>
              <a:spLocks noChangeAspect="1" noChangeShapeType="1"/>
            </p:cNvSpPr>
            <p:nvPr/>
          </p:nvSpPr>
          <p:spPr bwMode="auto">
            <a:xfrm flipV="1">
              <a:off x="82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79" name="Oval 11724"/>
            <p:cNvSpPr>
              <a:spLocks noChangeAspect="1" noChangeArrowheads="1"/>
            </p:cNvSpPr>
            <p:nvPr/>
          </p:nvSpPr>
          <p:spPr bwMode="auto">
            <a:xfrm>
              <a:off x="81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0" name="Line 11725"/>
            <p:cNvSpPr>
              <a:spLocks noChangeAspect="1" noChangeShapeType="1"/>
            </p:cNvSpPr>
            <p:nvPr/>
          </p:nvSpPr>
          <p:spPr bwMode="auto">
            <a:xfrm flipH="1" flipV="1">
              <a:off x="83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1" name="Line 11726"/>
            <p:cNvSpPr>
              <a:spLocks noChangeAspect="1" noChangeShapeType="1"/>
            </p:cNvSpPr>
            <p:nvPr/>
          </p:nvSpPr>
          <p:spPr bwMode="auto">
            <a:xfrm>
              <a:off x="86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2" name="Line 11727"/>
            <p:cNvSpPr>
              <a:spLocks noChangeAspect="1" noChangeShapeType="1"/>
            </p:cNvSpPr>
            <p:nvPr/>
          </p:nvSpPr>
          <p:spPr bwMode="auto">
            <a:xfrm flipH="1">
              <a:off x="86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3" name="Oval 11728"/>
            <p:cNvSpPr>
              <a:spLocks noChangeAspect="1" noChangeArrowheads="1"/>
            </p:cNvSpPr>
            <p:nvPr/>
          </p:nvSpPr>
          <p:spPr bwMode="auto">
            <a:xfrm flipH="1" flipV="1">
              <a:off x="81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4" name="Line 11729"/>
            <p:cNvSpPr>
              <a:spLocks noChangeAspect="1" noChangeShapeType="1"/>
            </p:cNvSpPr>
            <p:nvPr/>
          </p:nvSpPr>
          <p:spPr bwMode="auto">
            <a:xfrm>
              <a:off x="10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5" name="Line 11730"/>
            <p:cNvSpPr>
              <a:spLocks noChangeAspect="1" noChangeShapeType="1"/>
            </p:cNvSpPr>
            <p:nvPr/>
          </p:nvSpPr>
          <p:spPr bwMode="auto">
            <a:xfrm flipH="1" flipV="1">
              <a:off x="9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6" name="Line 11731"/>
            <p:cNvSpPr>
              <a:spLocks noChangeAspect="1" noChangeShapeType="1"/>
            </p:cNvSpPr>
            <p:nvPr/>
          </p:nvSpPr>
          <p:spPr bwMode="auto">
            <a:xfrm flipV="1">
              <a:off x="9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7" name="Oval 11732"/>
            <p:cNvSpPr>
              <a:spLocks noChangeAspect="1" noChangeArrowheads="1"/>
            </p:cNvSpPr>
            <p:nvPr/>
          </p:nvSpPr>
          <p:spPr bwMode="auto">
            <a:xfrm>
              <a:off x="9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8" name="Line 11733"/>
            <p:cNvSpPr>
              <a:spLocks noChangeAspect="1" noChangeShapeType="1"/>
            </p:cNvSpPr>
            <p:nvPr/>
          </p:nvSpPr>
          <p:spPr bwMode="auto">
            <a:xfrm flipH="1" flipV="1">
              <a:off x="9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89" name="Line 11734"/>
            <p:cNvSpPr>
              <a:spLocks noChangeAspect="1" noChangeShapeType="1"/>
            </p:cNvSpPr>
            <p:nvPr/>
          </p:nvSpPr>
          <p:spPr bwMode="auto">
            <a:xfrm>
              <a:off x="10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0" name="Line 11735"/>
            <p:cNvSpPr>
              <a:spLocks noChangeAspect="1" noChangeShapeType="1"/>
            </p:cNvSpPr>
            <p:nvPr/>
          </p:nvSpPr>
          <p:spPr bwMode="auto">
            <a:xfrm flipH="1">
              <a:off x="10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1" name="Oval 11736"/>
            <p:cNvSpPr>
              <a:spLocks noChangeAspect="1" noChangeArrowheads="1"/>
            </p:cNvSpPr>
            <p:nvPr/>
          </p:nvSpPr>
          <p:spPr bwMode="auto">
            <a:xfrm flipH="1" flipV="1">
              <a:off x="9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2" name="Line 11737"/>
            <p:cNvSpPr>
              <a:spLocks noChangeAspect="1" noChangeShapeType="1"/>
            </p:cNvSpPr>
            <p:nvPr/>
          </p:nvSpPr>
          <p:spPr bwMode="auto">
            <a:xfrm>
              <a:off x="93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3" name="Line 11738"/>
            <p:cNvSpPr>
              <a:spLocks noChangeAspect="1" noChangeShapeType="1"/>
            </p:cNvSpPr>
            <p:nvPr/>
          </p:nvSpPr>
          <p:spPr bwMode="auto">
            <a:xfrm flipH="1" flipV="1">
              <a:off x="89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4" name="Line 11739"/>
            <p:cNvSpPr>
              <a:spLocks noChangeAspect="1" noChangeShapeType="1"/>
            </p:cNvSpPr>
            <p:nvPr/>
          </p:nvSpPr>
          <p:spPr bwMode="auto">
            <a:xfrm flipV="1">
              <a:off x="89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5" name="Oval 11740"/>
            <p:cNvSpPr>
              <a:spLocks noChangeAspect="1" noChangeArrowheads="1"/>
            </p:cNvSpPr>
            <p:nvPr/>
          </p:nvSpPr>
          <p:spPr bwMode="auto">
            <a:xfrm>
              <a:off x="88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6" name="Line 11741"/>
            <p:cNvSpPr>
              <a:spLocks noChangeAspect="1" noChangeShapeType="1"/>
            </p:cNvSpPr>
            <p:nvPr/>
          </p:nvSpPr>
          <p:spPr bwMode="auto">
            <a:xfrm flipH="1" flipV="1">
              <a:off x="90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7" name="Line 11742"/>
            <p:cNvSpPr>
              <a:spLocks noChangeAspect="1" noChangeShapeType="1"/>
            </p:cNvSpPr>
            <p:nvPr/>
          </p:nvSpPr>
          <p:spPr bwMode="auto">
            <a:xfrm>
              <a:off x="93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8" name="Line 11743"/>
            <p:cNvSpPr>
              <a:spLocks noChangeAspect="1" noChangeShapeType="1"/>
            </p:cNvSpPr>
            <p:nvPr/>
          </p:nvSpPr>
          <p:spPr bwMode="auto">
            <a:xfrm flipH="1">
              <a:off x="93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4999" name="Oval 11744"/>
            <p:cNvSpPr>
              <a:spLocks noChangeAspect="1" noChangeArrowheads="1"/>
            </p:cNvSpPr>
            <p:nvPr/>
          </p:nvSpPr>
          <p:spPr bwMode="auto">
            <a:xfrm flipH="1" flipV="1">
              <a:off x="88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0" name="Line 11745"/>
            <p:cNvSpPr>
              <a:spLocks noChangeAspect="1" noChangeShapeType="1"/>
            </p:cNvSpPr>
            <p:nvPr/>
          </p:nvSpPr>
          <p:spPr bwMode="auto">
            <a:xfrm>
              <a:off x="1077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1" name="Line 11746"/>
            <p:cNvSpPr>
              <a:spLocks noChangeAspect="1" noChangeShapeType="1"/>
            </p:cNvSpPr>
            <p:nvPr/>
          </p:nvSpPr>
          <p:spPr bwMode="auto">
            <a:xfrm flipH="1" flipV="1">
              <a:off x="1042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2" name="Line 11747"/>
            <p:cNvSpPr>
              <a:spLocks noChangeAspect="1" noChangeShapeType="1"/>
            </p:cNvSpPr>
            <p:nvPr/>
          </p:nvSpPr>
          <p:spPr bwMode="auto">
            <a:xfrm flipV="1">
              <a:off x="1041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3" name="Oval 11748"/>
            <p:cNvSpPr>
              <a:spLocks noChangeAspect="1" noChangeArrowheads="1"/>
            </p:cNvSpPr>
            <p:nvPr/>
          </p:nvSpPr>
          <p:spPr bwMode="auto">
            <a:xfrm>
              <a:off x="1028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4" name="Line 11749"/>
            <p:cNvSpPr>
              <a:spLocks noChangeAspect="1" noChangeShapeType="1"/>
            </p:cNvSpPr>
            <p:nvPr/>
          </p:nvSpPr>
          <p:spPr bwMode="auto">
            <a:xfrm flipH="1" flipV="1">
              <a:off x="1048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5" name="Line 11750"/>
            <p:cNvSpPr>
              <a:spLocks noChangeAspect="1" noChangeShapeType="1"/>
            </p:cNvSpPr>
            <p:nvPr/>
          </p:nvSpPr>
          <p:spPr bwMode="auto">
            <a:xfrm>
              <a:off x="1076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6" name="Line 11751"/>
            <p:cNvSpPr>
              <a:spLocks noChangeAspect="1" noChangeShapeType="1"/>
            </p:cNvSpPr>
            <p:nvPr/>
          </p:nvSpPr>
          <p:spPr bwMode="auto">
            <a:xfrm flipH="1">
              <a:off x="1074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7" name="Oval 11752"/>
            <p:cNvSpPr>
              <a:spLocks noChangeAspect="1" noChangeArrowheads="1"/>
            </p:cNvSpPr>
            <p:nvPr/>
          </p:nvSpPr>
          <p:spPr bwMode="auto">
            <a:xfrm flipH="1" flipV="1">
              <a:off x="1028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8" name="Line 11753"/>
            <p:cNvSpPr>
              <a:spLocks noChangeAspect="1" noChangeShapeType="1"/>
            </p:cNvSpPr>
            <p:nvPr/>
          </p:nvSpPr>
          <p:spPr bwMode="auto">
            <a:xfrm>
              <a:off x="114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09" name="Line 11754"/>
            <p:cNvSpPr>
              <a:spLocks noChangeAspect="1" noChangeShapeType="1"/>
            </p:cNvSpPr>
            <p:nvPr/>
          </p:nvSpPr>
          <p:spPr bwMode="auto">
            <a:xfrm flipH="1" flipV="1">
              <a:off x="111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0" name="Line 11755"/>
            <p:cNvSpPr>
              <a:spLocks noChangeAspect="1" noChangeShapeType="1"/>
            </p:cNvSpPr>
            <p:nvPr/>
          </p:nvSpPr>
          <p:spPr bwMode="auto">
            <a:xfrm flipV="1">
              <a:off x="111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1" name="Oval 11756"/>
            <p:cNvSpPr>
              <a:spLocks noChangeAspect="1" noChangeArrowheads="1"/>
            </p:cNvSpPr>
            <p:nvPr/>
          </p:nvSpPr>
          <p:spPr bwMode="auto">
            <a:xfrm>
              <a:off x="109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2" name="Line 11757"/>
            <p:cNvSpPr>
              <a:spLocks noChangeAspect="1" noChangeShapeType="1"/>
            </p:cNvSpPr>
            <p:nvPr/>
          </p:nvSpPr>
          <p:spPr bwMode="auto">
            <a:xfrm flipH="1" flipV="1">
              <a:off x="111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3" name="Line 11758"/>
            <p:cNvSpPr>
              <a:spLocks noChangeAspect="1" noChangeShapeType="1"/>
            </p:cNvSpPr>
            <p:nvPr/>
          </p:nvSpPr>
          <p:spPr bwMode="auto">
            <a:xfrm>
              <a:off x="114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4" name="Line 11759"/>
            <p:cNvSpPr>
              <a:spLocks noChangeAspect="1" noChangeShapeType="1"/>
            </p:cNvSpPr>
            <p:nvPr/>
          </p:nvSpPr>
          <p:spPr bwMode="auto">
            <a:xfrm flipH="1">
              <a:off x="114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5" name="Oval 11760"/>
            <p:cNvSpPr>
              <a:spLocks noChangeAspect="1" noChangeArrowheads="1"/>
            </p:cNvSpPr>
            <p:nvPr/>
          </p:nvSpPr>
          <p:spPr bwMode="auto">
            <a:xfrm flipH="1" flipV="1">
              <a:off x="109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6" name="Line 11761"/>
            <p:cNvSpPr>
              <a:spLocks noChangeAspect="1" noChangeShapeType="1"/>
            </p:cNvSpPr>
            <p:nvPr/>
          </p:nvSpPr>
          <p:spPr bwMode="auto">
            <a:xfrm>
              <a:off x="12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7" name="Line 11762"/>
            <p:cNvSpPr>
              <a:spLocks noChangeAspect="1" noChangeShapeType="1"/>
            </p:cNvSpPr>
            <p:nvPr/>
          </p:nvSpPr>
          <p:spPr bwMode="auto">
            <a:xfrm flipH="1" flipV="1">
              <a:off x="11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8" name="Line 11763"/>
            <p:cNvSpPr>
              <a:spLocks noChangeAspect="1" noChangeShapeType="1"/>
            </p:cNvSpPr>
            <p:nvPr/>
          </p:nvSpPr>
          <p:spPr bwMode="auto">
            <a:xfrm flipV="1">
              <a:off x="11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19" name="Oval 11764"/>
            <p:cNvSpPr>
              <a:spLocks noChangeAspect="1" noChangeArrowheads="1"/>
            </p:cNvSpPr>
            <p:nvPr/>
          </p:nvSpPr>
          <p:spPr bwMode="auto">
            <a:xfrm>
              <a:off x="11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0" name="Line 11765"/>
            <p:cNvSpPr>
              <a:spLocks noChangeAspect="1" noChangeShapeType="1"/>
            </p:cNvSpPr>
            <p:nvPr/>
          </p:nvSpPr>
          <p:spPr bwMode="auto">
            <a:xfrm flipH="1" flipV="1">
              <a:off x="11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1" name="Line 11766"/>
            <p:cNvSpPr>
              <a:spLocks noChangeAspect="1" noChangeShapeType="1"/>
            </p:cNvSpPr>
            <p:nvPr/>
          </p:nvSpPr>
          <p:spPr bwMode="auto">
            <a:xfrm>
              <a:off x="12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2" name="Line 11767"/>
            <p:cNvSpPr>
              <a:spLocks noChangeAspect="1" noChangeShapeType="1"/>
            </p:cNvSpPr>
            <p:nvPr/>
          </p:nvSpPr>
          <p:spPr bwMode="auto">
            <a:xfrm flipH="1">
              <a:off x="12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3" name="Oval 11768"/>
            <p:cNvSpPr>
              <a:spLocks noChangeAspect="1" noChangeArrowheads="1"/>
            </p:cNvSpPr>
            <p:nvPr/>
          </p:nvSpPr>
          <p:spPr bwMode="auto">
            <a:xfrm flipH="1" flipV="1">
              <a:off x="11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4" name="Line 11769"/>
            <p:cNvSpPr>
              <a:spLocks noChangeAspect="1" noChangeShapeType="1"/>
            </p:cNvSpPr>
            <p:nvPr/>
          </p:nvSpPr>
          <p:spPr bwMode="auto">
            <a:xfrm>
              <a:off x="470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5" name="Line 11770"/>
            <p:cNvSpPr>
              <a:spLocks noChangeAspect="1" noChangeShapeType="1"/>
            </p:cNvSpPr>
            <p:nvPr/>
          </p:nvSpPr>
          <p:spPr bwMode="auto">
            <a:xfrm flipH="1" flipV="1">
              <a:off x="467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6" name="Line 11771"/>
            <p:cNvSpPr>
              <a:spLocks noChangeAspect="1" noChangeShapeType="1"/>
            </p:cNvSpPr>
            <p:nvPr/>
          </p:nvSpPr>
          <p:spPr bwMode="auto">
            <a:xfrm flipV="1">
              <a:off x="467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7" name="Oval 11772"/>
            <p:cNvSpPr>
              <a:spLocks noChangeAspect="1" noChangeArrowheads="1"/>
            </p:cNvSpPr>
            <p:nvPr/>
          </p:nvSpPr>
          <p:spPr bwMode="auto">
            <a:xfrm>
              <a:off x="465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8" name="Line 11773"/>
            <p:cNvSpPr>
              <a:spLocks noChangeAspect="1" noChangeShapeType="1"/>
            </p:cNvSpPr>
            <p:nvPr/>
          </p:nvSpPr>
          <p:spPr bwMode="auto">
            <a:xfrm flipH="1" flipV="1">
              <a:off x="467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29" name="Line 11774"/>
            <p:cNvSpPr>
              <a:spLocks noChangeAspect="1" noChangeShapeType="1"/>
            </p:cNvSpPr>
            <p:nvPr/>
          </p:nvSpPr>
          <p:spPr bwMode="auto">
            <a:xfrm>
              <a:off x="470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0" name="Line 11775"/>
            <p:cNvSpPr>
              <a:spLocks noChangeAspect="1" noChangeShapeType="1"/>
            </p:cNvSpPr>
            <p:nvPr/>
          </p:nvSpPr>
          <p:spPr bwMode="auto">
            <a:xfrm flipH="1">
              <a:off x="470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1" name="Oval 11776"/>
            <p:cNvSpPr>
              <a:spLocks noChangeAspect="1" noChangeArrowheads="1"/>
            </p:cNvSpPr>
            <p:nvPr/>
          </p:nvSpPr>
          <p:spPr bwMode="auto">
            <a:xfrm flipH="1" flipV="1">
              <a:off x="465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2" name="Line 11777"/>
            <p:cNvSpPr>
              <a:spLocks noChangeAspect="1" noChangeShapeType="1"/>
            </p:cNvSpPr>
            <p:nvPr/>
          </p:nvSpPr>
          <p:spPr bwMode="auto">
            <a:xfrm>
              <a:off x="477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3" name="Line 11778"/>
            <p:cNvSpPr>
              <a:spLocks noChangeAspect="1" noChangeShapeType="1"/>
            </p:cNvSpPr>
            <p:nvPr/>
          </p:nvSpPr>
          <p:spPr bwMode="auto">
            <a:xfrm flipH="1" flipV="1">
              <a:off x="474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4" name="Line 11779"/>
            <p:cNvSpPr>
              <a:spLocks noChangeAspect="1" noChangeShapeType="1"/>
            </p:cNvSpPr>
            <p:nvPr/>
          </p:nvSpPr>
          <p:spPr bwMode="auto">
            <a:xfrm flipV="1">
              <a:off x="474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5" name="Oval 11780"/>
            <p:cNvSpPr>
              <a:spLocks noChangeAspect="1" noChangeArrowheads="1"/>
            </p:cNvSpPr>
            <p:nvPr/>
          </p:nvSpPr>
          <p:spPr bwMode="auto">
            <a:xfrm>
              <a:off x="473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6" name="Line 11781"/>
            <p:cNvSpPr>
              <a:spLocks noChangeAspect="1" noChangeShapeType="1"/>
            </p:cNvSpPr>
            <p:nvPr/>
          </p:nvSpPr>
          <p:spPr bwMode="auto">
            <a:xfrm flipH="1" flipV="1">
              <a:off x="475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7" name="Line 11782"/>
            <p:cNvSpPr>
              <a:spLocks noChangeAspect="1" noChangeShapeType="1"/>
            </p:cNvSpPr>
            <p:nvPr/>
          </p:nvSpPr>
          <p:spPr bwMode="auto">
            <a:xfrm>
              <a:off x="477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8" name="Line 11783"/>
            <p:cNvSpPr>
              <a:spLocks noChangeAspect="1" noChangeShapeType="1"/>
            </p:cNvSpPr>
            <p:nvPr/>
          </p:nvSpPr>
          <p:spPr bwMode="auto">
            <a:xfrm flipH="1">
              <a:off x="477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39" name="Oval 11784"/>
            <p:cNvSpPr>
              <a:spLocks noChangeAspect="1" noChangeArrowheads="1"/>
            </p:cNvSpPr>
            <p:nvPr/>
          </p:nvSpPr>
          <p:spPr bwMode="auto">
            <a:xfrm flipH="1" flipV="1">
              <a:off x="473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0" name="Line 11785"/>
            <p:cNvSpPr>
              <a:spLocks noChangeAspect="1" noChangeShapeType="1"/>
            </p:cNvSpPr>
            <p:nvPr/>
          </p:nvSpPr>
          <p:spPr bwMode="auto">
            <a:xfrm>
              <a:off x="4921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1" name="Line 11786"/>
            <p:cNvSpPr>
              <a:spLocks noChangeAspect="1" noChangeShapeType="1"/>
            </p:cNvSpPr>
            <p:nvPr/>
          </p:nvSpPr>
          <p:spPr bwMode="auto">
            <a:xfrm flipH="1" flipV="1">
              <a:off x="4886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2" name="Line 11787"/>
            <p:cNvSpPr>
              <a:spLocks noChangeAspect="1" noChangeShapeType="1"/>
            </p:cNvSpPr>
            <p:nvPr/>
          </p:nvSpPr>
          <p:spPr bwMode="auto">
            <a:xfrm flipV="1">
              <a:off x="4885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3" name="Oval 11788"/>
            <p:cNvSpPr>
              <a:spLocks noChangeAspect="1" noChangeArrowheads="1"/>
            </p:cNvSpPr>
            <p:nvPr/>
          </p:nvSpPr>
          <p:spPr bwMode="auto">
            <a:xfrm>
              <a:off x="4872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4" name="Line 11789"/>
            <p:cNvSpPr>
              <a:spLocks noChangeAspect="1" noChangeShapeType="1"/>
            </p:cNvSpPr>
            <p:nvPr/>
          </p:nvSpPr>
          <p:spPr bwMode="auto">
            <a:xfrm flipH="1" flipV="1">
              <a:off x="4892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5" name="Line 11790"/>
            <p:cNvSpPr>
              <a:spLocks noChangeAspect="1" noChangeShapeType="1"/>
            </p:cNvSpPr>
            <p:nvPr/>
          </p:nvSpPr>
          <p:spPr bwMode="auto">
            <a:xfrm>
              <a:off x="4920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6" name="Line 11791"/>
            <p:cNvSpPr>
              <a:spLocks noChangeAspect="1" noChangeShapeType="1"/>
            </p:cNvSpPr>
            <p:nvPr/>
          </p:nvSpPr>
          <p:spPr bwMode="auto">
            <a:xfrm flipH="1">
              <a:off x="4918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7" name="Oval 11792"/>
            <p:cNvSpPr>
              <a:spLocks noChangeAspect="1" noChangeArrowheads="1"/>
            </p:cNvSpPr>
            <p:nvPr/>
          </p:nvSpPr>
          <p:spPr bwMode="auto">
            <a:xfrm flipH="1" flipV="1">
              <a:off x="4872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8" name="Line 11793"/>
            <p:cNvSpPr>
              <a:spLocks noChangeAspect="1" noChangeShapeType="1"/>
            </p:cNvSpPr>
            <p:nvPr/>
          </p:nvSpPr>
          <p:spPr bwMode="auto">
            <a:xfrm>
              <a:off x="5064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49" name="Line 11794"/>
            <p:cNvSpPr>
              <a:spLocks noChangeAspect="1" noChangeShapeType="1"/>
            </p:cNvSpPr>
            <p:nvPr/>
          </p:nvSpPr>
          <p:spPr bwMode="auto">
            <a:xfrm flipH="1" flipV="1">
              <a:off x="5029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0" name="Line 11795"/>
            <p:cNvSpPr>
              <a:spLocks noChangeAspect="1" noChangeShapeType="1"/>
            </p:cNvSpPr>
            <p:nvPr/>
          </p:nvSpPr>
          <p:spPr bwMode="auto">
            <a:xfrm flipV="1">
              <a:off x="5028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1" name="Oval 11796"/>
            <p:cNvSpPr>
              <a:spLocks noChangeAspect="1" noChangeArrowheads="1"/>
            </p:cNvSpPr>
            <p:nvPr/>
          </p:nvSpPr>
          <p:spPr bwMode="auto">
            <a:xfrm>
              <a:off x="5015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2" name="Line 11797"/>
            <p:cNvSpPr>
              <a:spLocks noChangeAspect="1" noChangeShapeType="1"/>
            </p:cNvSpPr>
            <p:nvPr/>
          </p:nvSpPr>
          <p:spPr bwMode="auto">
            <a:xfrm flipH="1" flipV="1">
              <a:off x="5035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3" name="Line 11798"/>
            <p:cNvSpPr>
              <a:spLocks noChangeAspect="1" noChangeShapeType="1"/>
            </p:cNvSpPr>
            <p:nvPr/>
          </p:nvSpPr>
          <p:spPr bwMode="auto">
            <a:xfrm>
              <a:off x="5063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4" name="Line 11799"/>
            <p:cNvSpPr>
              <a:spLocks noChangeAspect="1" noChangeShapeType="1"/>
            </p:cNvSpPr>
            <p:nvPr/>
          </p:nvSpPr>
          <p:spPr bwMode="auto">
            <a:xfrm flipH="1">
              <a:off x="5061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5" name="Oval 11800"/>
            <p:cNvSpPr>
              <a:spLocks noChangeAspect="1" noChangeArrowheads="1"/>
            </p:cNvSpPr>
            <p:nvPr/>
          </p:nvSpPr>
          <p:spPr bwMode="auto">
            <a:xfrm flipH="1" flipV="1">
              <a:off x="5015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6" name="Line 11801"/>
            <p:cNvSpPr>
              <a:spLocks noChangeAspect="1" noChangeShapeType="1"/>
            </p:cNvSpPr>
            <p:nvPr/>
          </p:nvSpPr>
          <p:spPr bwMode="auto">
            <a:xfrm>
              <a:off x="485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7" name="Line 11802"/>
            <p:cNvSpPr>
              <a:spLocks noChangeAspect="1" noChangeShapeType="1"/>
            </p:cNvSpPr>
            <p:nvPr/>
          </p:nvSpPr>
          <p:spPr bwMode="auto">
            <a:xfrm flipH="1" flipV="1">
              <a:off x="481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8" name="Line 11803"/>
            <p:cNvSpPr>
              <a:spLocks noChangeAspect="1" noChangeShapeType="1"/>
            </p:cNvSpPr>
            <p:nvPr/>
          </p:nvSpPr>
          <p:spPr bwMode="auto">
            <a:xfrm flipV="1">
              <a:off x="481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59" name="Oval 11804"/>
            <p:cNvSpPr>
              <a:spLocks noChangeAspect="1" noChangeArrowheads="1"/>
            </p:cNvSpPr>
            <p:nvPr/>
          </p:nvSpPr>
          <p:spPr bwMode="auto">
            <a:xfrm>
              <a:off x="480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0" name="Line 11805"/>
            <p:cNvSpPr>
              <a:spLocks noChangeAspect="1" noChangeShapeType="1"/>
            </p:cNvSpPr>
            <p:nvPr/>
          </p:nvSpPr>
          <p:spPr bwMode="auto">
            <a:xfrm flipH="1" flipV="1">
              <a:off x="482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1" name="Line 11806"/>
            <p:cNvSpPr>
              <a:spLocks noChangeAspect="1" noChangeShapeType="1"/>
            </p:cNvSpPr>
            <p:nvPr/>
          </p:nvSpPr>
          <p:spPr bwMode="auto">
            <a:xfrm>
              <a:off x="484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2" name="Line 11807"/>
            <p:cNvSpPr>
              <a:spLocks noChangeAspect="1" noChangeShapeType="1"/>
            </p:cNvSpPr>
            <p:nvPr/>
          </p:nvSpPr>
          <p:spPr bwMode="auto">
            <a:xfrm flipH="1">
              <a:off x="484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3" name="Oval 11808"/>
            <p:cNvSpPr>
              <a:spLocks noChangeAspect="1" noChangeArrowheads="1"/>
            </p:cNvSpPr>
            <p:nvPr/>
          </p:nvSpPr>
          <p:spPr bwMode="auto">
            <a:xfrm flipH="1" flipV="1">
              <a:off x="480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4" name="Line 11809"/>
            <p:cNvSpPr>
              <a:spLocks noChangeAspect="1" noChangeShapeType="1"/>
            </p:cNvSpPr>
            <p:nvPr/>
          </p:nvSpPr>
          <p:spPr bwMode="auto">
            <a:xfrm>
              <a:off x="4993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5" name="Line 11810"/>
            <p:cNvSpPr>
              <a:spLocks noChangeAspect="1" noChangeShapeType="1"/>
            </p:cNvSpPr>
            <p:nvPr/>
          </p:nvSpPr>
          <p:spPr bwMode="auto">
            <a:xfrm flipH="1" flipV="1">
              <a:off x="4958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6" name="Line 11811"/>
            <p:cNvSpPr>
              <a:spLocks noChangeAspect="1" noChangeShapeType="1"/>
            </p:cNvSpPr>
            <p:nvPr/>
          </p:nvSpPr>
          <p:spPr bwMode="auto">
            <a:xfrm flipV="1">
              <a:off x="4957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7" name="Oval 11812"/>
            <p:cNvSpPr>
              <a:spLocks noChangeAspect="1" noChangeArrowheads="1"/>
            </p:cNvSpPr>
            <p:nvPr/>
          </p:nvSpPr>
          <p:spPr bwMode="auto">
            <a:xfrm>
              <a:off x="4944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8" name="Line 11813"/>
            <p:cNvSpPr>
              <a:spLocks noChangeAspect="1" noChangeShapeType="1"/>
            </p:cNvSpPr>
            <p:nvPr/>
          </p:nvSpPr>
          <p:spPr bwMode="auto">
            <a:xfrm flipH="1" flipV="1">
              <a:off x="4964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69" name="Line 11814"/>
            <p:cNvSpPr>
              <a:spLocks noChangeAspect="1" noChangeShapeType="1"/>
            </p:cNvSpPr>
            <p:nvPr/>
          </p:nvSpPr>
          <p:spPr bwMode="auto">
            <a:xfrm>
              <a:off x="4992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0" name="Line 11815"/>
            <p:cNvSpPr>
              <a:spLocks noChangeAspect="1" noChangeShapeType="1"/>
            </p:cNvSpPr>
            <p:nvPr/>
          </p:nvSpPr>
          <p:spPr bwMode="auto">
            <a:xfrm flipH="1">
              <a:off x="4990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1" name="Oval 11816"/>
            <p:cNvSpPr>
              <a:spLocks noChangeAspect="1" noChangeArrowheads="1"/>
            </p:cNvSpPr>
            <p:nvPr/>
          </p:nvSpPr>
          <p:spPr bwMode="auto">
            <a:xfrm flipH="1" flipV="1">
              <a:off x="4944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2" name="Line 11817"/>
            <p:cNvSpPr>
              <a:spLocks noChangeAspect="1" noChangeShapeType="1"/>
            </p:cNvSpPr>
            <p:nvPr/>
          </p:nvSpPr>
          <p:spPr bwMode="auto">
            <a:xfrm>
              <a:off x="5135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3" name="Line 11818"/>
            <p:cNvSpPr>
              <a:spLocks noChangeAspect="1" noChangeShapeType="1"/>
            </p:cNvSpPr>
            <p:nvPr/>
          </p:nvSpPr>
          <p:spPr bwMode="auto">
            <a:xfrm flipH="1" flipV="1">
              <a:off x="5100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4" name="Line 11819"/>
            <p:cNvSpPr>
              <a:spLocks noChangeAspect="1" noChangeShapeType="1"/>
            </p:cNvSpPr>
            <p:nvPr/>
          </p:nvSpPr>
          <p:spPr bwMode="auto">
            <a:xfrm flipV="1">
              <a:off x="5099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5" name="Oval 11820"/>
            <p:cNvSpPr>
              <a:spLocks noChangeAspect="1" noChangeArrowheads="1"/>
            </p:cNvSpPr>
            <p:nvPr/>
          </p:nvSpPr>
          <p:spPr bwMode="auto">
            <a:xfrm>
              <a:off x="5086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6" name="Line 11821"/>
            <p:cNvSpPr>
              <a:spLocks noChangeAspect="1" noChangeShapeType="1"/>
            </p:cNvSpPr>
            <p:nvPr/>
          </p:nvSpPr>
          <p:spPr bwMode="auto">
            <a:xfrm flipH="1" flipV="1">
              <a:off x="5106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7" name="Line 11822"/>
            <p:cNvSpPr>
              <a:spLocks noChangeAspect="1" noChangeShapeType="1"/>
            </p:cNvSpPr>
            <p:nvPr/>
          </p:nvSpPr>
          <p:spPr bwMode="auto">
            <a:xfrm>
              <a:off x="5134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8" name="Line 11823"/>
            <p:cNvSpPr>
              <a:spLocks noChangeAspect="1" noChangeShapeType="1"/>
            </p:cNvSpPr>
            <p:nvPr/>
          </p:nvSpPr>
          <p:spPr bwMode="auto">
            <a:xfrm flipH="1">
              <a:off x="5132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79" name="Oval 11824"/>
            <p:cNvSpPr>
              <a:spLocks noChangeAspect="1" noChangeArrowheads="1"/>
            </p:cNvSpPr>
            <p:nvPr/>
          </p:nvSpPr>
          <p:spPr bwMode="auto">
            <a:xfrm flipH="1" flipV="1">
              <a:off x="5086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0" name="Line 11825"/>
            <p:cNvSpPr>
              <a:spLocks noChangeAspect="1" noChangeShapeType="1"/>
            </p:cNvSpPr>
            <p:nvPr/>
          </p:nvSpPr>
          <p:spPr bwMode="auto">
            <a:xfrm>
              <a:off x="5278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1" name="Line 11826"/>
            <p:cNvSpPr>
              <a:spLocks noChangeAspect="1" noChangeShapeType="1"/>
            </p:cNvSpPr>
            <p:nvPr/>
          </p:nvSpPr>
          <p:spPr bwMode="auto">
            <a:xfrm flipH="1" flipV="1">
              <a:off x="5243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2" name="Line 11827"/>
            <p:cNvSpPr>
              <a:spLocks noChangeAspect="1" noChangeShapeType="1"/>
            </p:cNvSpPr>
            <p:nvPr/>
          </p:nvSpPr>
          <p:spPr bwMode="auto">
            <a:xfrm flipV="1">
              <a:off x="5242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3" name="Oval 11828"/>
            <p:cNvSpPr>
              <a:spLocks noChangeAspect="1" noChangeArrowheads="1"/>
            </p:cNvSpPr>
            <p:nvPr/>
          </p:nvSpPr>
          <p:spPr bwMode="auto">
            <a:xfrm>
              <a:off x="5229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4" name="Line 11829"/>
            <p:cNvSpPr>
              <a:spLocks noChangeAspect="1" noChangeShapeType="1"/>
            </p:cNvSpPr>
            <p:nvPr/>
          </p:nvSpPr>
          <p:spPr bwMode="auto">
            <a:xfrm flipH="1" flipV="1">
              <a:off x="5249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5" name="Line 11830"/>
            <p:cNvSpPr>
              <a:spLocks noChangeAspect="1" noChangeShapeType="1"/>
            </p:cNvSpPr>
            <p:nvPr/>
          </p:nvSpPr>
          <p:spPr bwMode="auto">
            <a:xfrm>
              <a:off x="5277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6" name="Line 11831"/>
            <p:cNvSpPr>
              <a:spLocks noChangeAspect="1" noChangeShapeType="1"/>
            </p:cNvSpPr>
            <p:nvPr/>
          </p:nvSpPr>
          <p:spPr bwMode="auto">
            <a:xfrm flipH="1">
              <a:off x="5275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7" name="Oval 11832"/>
            <p:cNvSpPr>
              <a:spLocks noChangeAspect="1" noChangeArrowheads="1"/>
            </p:cNvSpPr>
            <p:nvPr/>
          </p:nvSpPr>
          <p:spPr bwMode="auto">
            <a:xfrm flipH="1" flipV="1">
              <a:off x="5229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8" name="Line 11833"/>
            <p:cNvSpPr>
              <a:spLocks noChangeAspect="1" noChangeShapeType="1"/>
            </p:cNvSpPr>
            <p:nvPr/>
          </p:nvSpPr>
          <p:spPr bwMode="auto">
            <a:xfrm>
              <a:off x="5206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89" name="Line 11834"/>
            <p:cNvSpPr>
              <a:spLocks noChangeAspect="1" noChangeShapeType="1"/>
            </p:cNvSpPr>
            <p:nvPr/>
          </p:nvSpPr>
          <p:spPr bwMode="auto">
            <a:xfrm flipH="1" flipV="1">
              <a:off x="5171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0" name="Line 11835"/>
            <p:cNvSpPr>
              <a:spLocks noChangeAspect="1" noChangeShapeType="1"/>
            </p:cNvSpPr>
            <p:nvPr/>
          </p:nvSpPr>
          <p:spPr bwMode="auto">
            <a:xfrm flipV="1">
              <a:off x="5170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1" name="Oval 11836"/>
            <p:cNvSpPr>
              <a:spLocks noChangeAspect="1" noChangeArrowheads="1"/>
            </p:cNvSpPr>
            <p:nvPr/>
          </p:nvSpPr>
          <p:spPr bwMode="auto">
            <a:xfrm>
              <a:off x="5157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2" name="Line 11837"/>
            <p:cNvSpPr>
              <a:spLocks noChangeAspect="1" noChangeShapeType="1"/>
            </p:cNvSpPr>
            <p:nvPr/>
          </p:nvSpPr>
          <p:spPr bwMode="auto">
            <a:xfrm flipH="1" flipV="1">
              <a:off x="5177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3" name="Line 11838"/>
            <p:cNvSpPr>
              <a:spLocks noChangeAspect="1" noChangeShapeType="1"/>
            </p:cNvSpPr>
            <p:nvPr/>
          </p:nvSpPr>
          <p:spPr bwMode="auto">
            <a:xfrm>
              <a:off x="5205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4" name="Line 11839"/>
            <p:cNvSpPr>
              <a:spLocks noChangeAspect="1" noChangeShapeType="1"/>
            </p:cNvSpPr>
            <p:nvPr/>
          </p:nvSpPr>
          <p:spPr bwMode="auto">
            <a:xfrm flipH="1">
              <a:off x="5203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5" name="Oval 11840"/>
            <p:cNvSpPr>
              <a:spLocks noChangeAspect="1" noChangeArrowheads="1"/>
            </p:cNvSpPr>
            <p:nvPr/>
          </p:nvSpPr>
          <p:spPr bwMode="auto">
            <a:xfrm flipH="1" flipV="1">
              <a:off x="5157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6" name="Line 11841"/>
            <p:cNvSpPr>
              <a:spLocks noChangeAspect="1" noChangeShapeType="1"/>
            </p:cNvSpPr>
            <p:nvPr/>
          </p:nvSpPr>
          <p:spPr bwMode="auto">
            <a:xfrm>
              <a:off x="5349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7" name="Line 11842"/>
            <p:cNvSpPr>
              <a:spLocks noChangeAspect="1" noChangeShapeType="1"/>
            </p:cNvSpPr>
            <p:nvPr/>
          </p:nvSpPr>
          <p:spPr bwMode="auto">
            <a:xfrm flipH="1" flipV="1">
              <a:off x="5314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8" name="Line 11843"/>
            <p:cNvSpPr>
              <a:spLocks noChangeAspect="1" noChangeShapeType="1"/>
            </p:cNvSpPr>
            <p:nvPr/>
          </p:nvSpPr>
          <p:spPr bwMode="auto">
            <a:xfrm flipV="1">
              <a:off x="5313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099" name="Oval 11844"/>
            <p:cNvSpPr>
              <a:spLocks noChangeAspect="1" noChangeArrowheads="1"/>
            </p:cNvSpPr>
            <p:nvPr/>
          </p:nvSpPr>
          <p:spPr bwMode="auto">
            <a:xfrm>
              <a:off x="5300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0" name="Line 11845"/>
            <p:cNvSpPr>
              <a:spLocks noChangeAspect="1" noChangeShapeType="1"/>
            </p:cNvSpPr>
            <p:nvPr/>
          </p:nvSpPr>
          <p:spPr bwMode="auto">
            <a:xfrm flipH="1" flipV="1">
              <a:off x="5320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1" name="Line 11846"/>
            <p:cNvSpPr>
              <a:spLocks noChangeAspect="1" noChangeShapeType="1"/>
            </p:cNvSpPr>
            <p:nvPr/>
          </p:nvSpPr>
          <p:spPr bwMode="auto">
            <a:xfrm>
              <a:off x="5348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2" name="Line 11847"/>
            <p:cNvSpPr>
              <a:spLocks noChangeAspect="1" noChangeShapeType="1"/>
            </p:cNvSpPr>
            <p:nvPr/>
          </p:nvSpPr>
          <p:spPr bwMode="auto">
            <a:xfrm flipH="1">
              <a:off x="5346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3" name="Oval 11848"/>
            <p:cNvSpPr>
              <a:spLocks noChangeAspect="1" noChangeArrowheads="1"/>
            </p:cNvSpPr>
            <p:nvPr/>
          </p:nvSpPr>
          <p:spPr bwMode="auto">
            <a:xfrm flipH="1" flipV="1">
              <a:off x="5300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4" name="Line 11849"/>
            <p:cNvSpPr>
              <a:spLocks noChangeAspect="1" noChangeShapeType="1"/>
            </p:cNvSpPr>
            <p:nvPr/>
          </p:nvSpPr>
          <p:spPr bwMode="auto">
            <a:xfrm>
              <a:off x="5420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5" name="Line 11850"/>
            <p:cNvSpPr>
              <a:spLocks noChangeAspect="1" noChangeShapeType="1"/>
            </p:cNvSpPr>
            <p:nvPr/>
          </p:nvSpPr>
          <p:spPr bwMode="auto">
            <a:xfrm flipH="1" flipV="1">
              <a:off x="5385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6" name="Line 11851"/>
            <p:cNvSpPr>
              <a:spLocks noChangeAspect="1" noChangeShapeType="1"/>
            </p:cNvSpPr>
            <p:nvPr/>
          </p:nvSpPr>
          <p:spPr bwMode="auto">
            <a:xfrm flipV="1">
              <a:off x="5384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7" name="Oval 11852"/>
            <p:cNvSpPr>
              <a:spLocks noChangeAspect="1" noChangeArrowheads="1"/>
            </p:cNvSpPr>
            <p:nvPr/>
          </p:nvSpPr>
          <p:spPr bwMode="auto">
            <a:xfrm>
              <a:off x="5371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8" name="Line 11853"/>
            <p:cNvSpPr>
              <a:spLocks noChangeAspect="1" noChangeShapeType="1"/>
            </p:cNvSpPr>
            <p:nvPr/>
          </p:nvSpPr>
          <p:spPr bwMode="auto">
            <a:xfrm flipH="1" flipV="1">
              <a:off x="5391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09" name="Line 11854"/>
            <p:cNvSpPr>
              <a:spLocks noChangeAspect="1" noChangeShapeType="1"/>
            </p:cNvSpPr>
            <p:nvPr/>
          </p:nvSpPr>
          <p:spPr bwMode="auto">
            <a:xfrm>
              <a:off x="5419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0" name="Line 11855"/>
            <p:cNvSpPr>
              <a:spLocks noChangeAspect="1" noChangeShapeType="1"/>
            </p:cNvSpPr>
            <p:nvPr/>
          </p:nvSpPr>
          <p:spPr bwMode="auto">
            <a:xfrm flipH="1">
              <a:off x="5417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1" name="Oval 11856"/>
            <p:cNvSpPr>
              <a:spLocks noChangeAspect="1" noChangeArrowheads="1"/>
            </p:cNvSpPr>
            <p:nvPr/>
          </p:nvSpPr>
          <p:spPr bwMode="auto">
            <a:xfrm flipH="1" flipV="1">
              <a:off x="5371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2" name="Line 11857"/>
            <p:cNvSpPr>
              <a:spLocks noChangeAspect="1" noChangeShapeType="1"/>
            </p:cNvSpPr>
            <p:nvPr/>
          </p:nvSpPr>
          <p:spPr bwMode="auto">
            <a:xfrm>
              <a:off x="5492" y="2708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3" name="Line 11858"/>
            <p:cNvSpPr>
              <a:spLocks noChangeAspect="1" noChangeShapeType="1"/>
            </p:cNvSpPr>
            <p:nvPr/>
          </p:nvSpPr>
          <p:spPr bwMode="auto">
            <a:xfrm flipH="1" flipV="1">
              <a:off x="5457" y="2724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4" name="Line 11859"/>
            <p:cNvSpPr>
              <a:spLocks noChangeAspect="1" noChangeShapeType="1"/>
            </p:cNvSpPr>
            <p:nvPr/>
          </p:nvSpPr>
          <p:spPr bwMode="auto">
            <a:xfrm flipV="1">
              <a:off x="5456" y="2710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5" name="Oval 11860"/>
            <p:cNvSpPr>
              <a:spLocks noChangeAspect="1" noChangeArrowheads="1"/>
            </p:cNvSpPr>
            <p:nvPr/>
          </p:nvSpPr>
          <p:spPr bwMode="auto">
            <a:xfrm>
              <a:off x="5443" y="264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6" name="Line 11861"/>
            <p:cNvSpPr>
              <a:spLocks noChangeAspect="1" noChangeShapeType="1"/>
            </p:cNvSpPr>
            <p:nvPr/>
          </p:nvSpPr>
          <p:spPr bwMode="auto">
            <a:xfrm flipH="1" flipV="1">
              <a:off x="5463" y="2741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7" name="Line 11862"/>
            <p:cNvSpPr>
              <a:spLocks noChangeAspect="1" noChangeShapeType="1"/>
            </p:cNvSpPr>
            <p:nvPr/>
          </p:nvSpPr>
          <p:spPr bwMode="auto">
            <a:xfrm>
              <a:off x="5491" y="274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8" name="Line 11863"/>
            <p:cNvSpPr>
              <a:spLocks noChangeAspect="1" noChangeShapeType="1"/>
            </p:cNvSpPr>
            <p:nvPr/>
          </p:nvSpPr>
          <p:spPr bwMode="auto">
            <a:xfrm flipH="1">
              <a:off x="5489" y="2759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5119" name="Oval 11864"/>
            <p:cNvSpPr>
              <a:spLocks noChangeAspect="1" noChangeArrowheads="1"/>
            </p:cNvSpPr>
            <p:nvPr/>
          </p:nvSpPr>
          <p:spPr bwMode="auto">
            <a:xfrm flipH="1" flipV="1">
              <a:off x="5443" y="277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4537" name="Line 13400"/>
          <p:cNvSpPr>
            <a:spLocks noChangeShapeType="1"/>
          </p:cNvSpPr>
          <p:nvPr/>
        </p:nvSpPr>
        <p:spPr bwMode="auto">
          <a:xfrm flipH="1">
            <a:off x="5453063" y="4649788"/>
            <a:ext cx="1204912" cy="1463675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38" name="Oval 13417"/>
          <p:cNvSpPr>
            <a:spLocks noChangeArrowheads="1"/>
          </p:cNvSpPr>
          <p:nvPr/>
        </p:nvSpPr>
        <p:spPr bwMode="auto">
          <a:xfrm>
            <a:off x="6361113" y="1260475"/>
            <a:ext cx="3571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Sos</a:t>
            </a:r>
          </a:p>
        </p:txBody>
      </p:sp>
      <p:sp>
        <p:nvSpPr>
          <p:cNvPr id="64539" name="Oval 13441"/>
          <p:cNvSpPr>
            <a:spLocks noChangeArrowheads="1"/>
          </p:cNvSpPr>
          <p:nvPr/>
        </p:nvSpPr>
        <p:spPr bwMode="auto">
          <a:xfrm>
            <a:off x="6918325" y="2085975"/>
            <a:ext cx="547688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PKC</a:t>
            </a:r>
          </a:p>
        </p:txBody>
      </p:sp>
      <p:sp>
        <p:nvSpPr>
          <p:cNvPr id="64540" name="Line 13444"/>
          <p:cNvSpPr>
            <a:spLocks noChangeShapeType="1"/>
          </p:cNvSpPr>
          <p:nvPr/>
        </p:nvSpPr>
        <p:spPr bwMode="auto">
          <a:xfrm flipH="1">
            <a:off x="6959600" y="2400300"/>
            <a:ext cx="139700" cy="3810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41" name="Line 13445"/>
          <p:cNvSpPr>
            <a:spLocks noChangeShapeType="1"/>
          </p:cNvSpPr>
          <p:nvPr/>
        </p:nvSpPr>
        <p:spPr bwMode="auto">
          <a:xfrm flipH="1">
            <a:off x="7454900" y="1892300"/>
            <a:ext cx="228600" cy="1905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4542" name="Line 13373"/>
          <p:cNvSpPr>
            <a:spLocks noChangeShapeType="1"/>
          </p:cNvSpPr>
          <p:nvPr/>
        </p:nvSpPr>
        <p:spPr bwMode="auto">
          <a:xfrm>
            <a:off x="7094538" y="1490663"/>
            <a:ext cx="542925" cy="219075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pic>
        <p:nvPicPr>
          <p:cNvPr id="1292" name="Picture 129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41365575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6600" y="0"/>
            <a:ext cx="765484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0816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Oval 4"/>
          <p:cNvSpPr>
            <a:spLocks noChangeArrowheads="1"/>
          </p:cNvSpPr>
          <p:nvPr/>
        </p:nvSpPr>
        <p:spPr bwMode="auto">
          <a:xfrm>
            <a:off x="5969000" y="2822575"/>
            <a:ext cx="365125" cy="182563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63" name="Oval 5"/>
          <p:cNvSpPr>
            <a:spLocks noChangeArrowheads="1"/>
          </p:cNvSpPr>
          <p:nvPr/>
        </p:nvSpPr>
        <p:spPr bwMode="auto">
          <a:xfrm>
            <a:off x="5967413" y="2916238"/>
            <a:ext cx="365125" cy="182562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64" name="AutoShape 6"/>
          <p:cNvSpPr>
            <a:spLocks noChangeArrowheads="1"/>
          </p:cNvSpPr>
          <p:nvPr/>
        </p:nvSpPr>
        <p:spPr bwMode="auto">
          <a:xfrm>
            <a:off x="4229100" y="4467225"/>
            <a:ext cx="857250" cy="3048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KSR</a:t>
            </a:r>
          </a:p>
        </p:txBody>
      </p:sp>
      <p:sp>
        <p:nvSpPr>
          <p:cNvPr id="66565" name="Freeform 7"/>
          <p:cNvSpPr>
            <a:spLocks/>
          </p:cNvSpPr>
          <p:nvPr/>
        </p:nvSpPr>
        <p:spPr bwMode="auto">
          <a:xfrm>
            <a:off x="5362575" y="3038475"/>
            <a:ext cx="241300" cy="228600"/>
          </a:xfrm>
          <a:custGeom>
            <a:avLst/>
            <a:gdLst>
              <a:gd name="T0" fmla="*/ 133350 w 152"/>
              <a:gd name="T1" fmla="*/ 0 h 144"/>
              <a:gd name="T2" fmla="*/ 219075 w 152"/>
              <a:gd name="T3" fmla="*/ 180975 h 144"/>
              <a:gd name="T4" fmla="*/ 0 w 152"/>
              <a:gd name="T5" fmla="*/ 228600 h 144"/>
              <a:gd name="T6" fmla="*/ 0 60000 65536"/>
              <a:gd name="T7" fmla="*/ 0 60000 65536"/>
              <a:gd name="T8" fmla="*/ 0 60000 65536"/>
              <a:gd name="T9" fmla="*/ 0 w 152"/>
              <a:gd name="T10" fmla="*/ 0 h 144"/>
              <a:gd name="T11" fmla="*/ 152 w 15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2" h="144">
                <a:moveTo>
                  <a:pt x="84" y="0"/>
                </a:moveTo>
                <a:cubicBezTo>
                  <a:pt x="93" y="19"/>
                  <a:pt x="152" y="90"/>
                  <a:pt x="138" y="114"/>
                </a:cubicBezTo>
                <a:cubicBezTo>
                  <a:pt x="124" y="138"/>
                  <a:pt x="29" y="138"/>
                  <a:pt x="0" y="144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566" name="Oval 8"/>
          <p:cNvSpPr>
            <a:spLocks noChangeArrowheads="1"/>
          </p:cNvSpPr>
          <p:nvPr/>
        </p:nvSpPr>
        <p:spPr bwMode="auto">
          <a:xfrm flipH="1">
            <a:off x="788988" y="1160463"/>
            <a:ext cx="547687" cy="298450"/>
          </a:xfrm>
          <a:prstGeom prst="ellipse">
            <a:avLst/>
          </a:prstGeom>
          <a:gradFill rotWithShape="1">
            <a:gsLst>
              <a:gs pos="0">
                <a:srgbClr val="FFFF66"/>
              </a:gs>
              <a:gs pos="100000">
                <a:srgbClr val="4D4D4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CNK1</a:t>
            </a:r>
            <a:endParaRPr lang="el-GR" sz="1000" smtClean="0">
              <a:ea typeface="ＭＳ Ｐゴシック" charset="0"/>
              <a:cs typeface="Arial" charset="0"/>
            </a:endParaRPr>
          </a:p>
        </p:txBody>
      </p:sp>
      <p:sp>
        <p:nvSpPr>
          <p:cNvPr id="66567" name="Oval 9"/>
          <p:cNvSpPr>
            <a:spLocks noChangeArrowheads="1"/>
          </p:cNvSpPr>
          <p:nvPr/>
        </p:nvSpPr>
        <p:spPr bwMode="auto">
          <a:xfrm>
            <a:off x="1266825" y="1047750"/>
            <a:ext cx="276225" cy="466725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0" scaled="1"/>
          </a:gradFill>
          <a:ln w="9525">
            <a:solidFill>
              <a:srgbClr val="9966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Src</a:t>
            </a:r>
          </a:p>
        </p:txBody>
      </p:sp>
      <p:sp>
        <p:nvSpPr>
          <p:cNvPr id="66568" name="Oval 10"/>
          <p:cNvSpPr>
            <a:spLocks noChangeArrowheads="1"/>
          </p:cNvSpPr>
          <p:nvPr/>
        </p:nvSpPr>
        <p:spPr bwMode="auto">
          <a:xfrm>
            <a:off x="5105400" y="3338513"/>
            <a:ext cx="457200" cy="274637"/>
          </a:xfrm>
          <a:prstGeom prst="ellipse">
            <a:avLst/>
          </a:prstGeom>
          <a:gradFill rotWithShape="1">
            <a:gsLst>
              <a:gs pos="0">
                <a:srgbClr val="67675A"/>
              </a:gs>
              <a:gs pos="50000">
                <a:srgbClr val="DFDEC3"/>
              </a:gs>
              <a:gs pos="100000">
                <a:srgbClr val="67675A"/>
              </a:gs>
            </a:gsLst>
            <a:lin ang="540000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Sprouty</a:t>
            </a:r>
          </a:p>
        </p:txBody>
      </p:sp>
      <p:sp>
        <p:nvSpPr>
          <p:cNvPr id="66569" name="Oval 11"/>
          <p:cNvSpPr>
            <a:spLocks noChangeArrowheads="1"/>
          </p:cNvSpPr>
          <p:nvPr/>
        </p:nvSpPr>
        <p:spPr bwMode="auto">
          <a:xfrm>
            <a:off x="7466013" y="2843213"/>
            <a:ext cx="365125" cy="182562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70" name="Oval 12"/>
          <p:cNvSpPr>
            <a:spLocks noChangeArrowheads="1"/>
          </p:cNvSpPr>
          <p:nvPr/>
        </p:nvSpPr>
        <p:spPr bwMode="auto">
          <a:xfrm>
            <a:off x="7464425" y="2936875"/>
            <a:ext cx="365125" cy="182563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71" name="Oval 13"/>
          <p:cNvSpPr>
            <a:spLocks noChangeArrowheads="1"/>
          </p:cNvSpPr>
          <p:nvPr/>
        </p:nvSpPr>
        <p:spPr bwMode="auto">
          <a:xfrm>
            <a:off x="4445000" y="2813050"/>
            <a:ext cx="365125" cy="182563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72" name="Oval 14"/>
          <p:cNvSpPr>
            <a:spLocks noChangeArrowheads="1"/>
          </p:cNvSpPr>
          <p:nvPr/>
        </p:nvSpPr>
        <p:spPr bwMode="auto">
          <a:xfrm>
            <a:off x="4443413" y="2897188"/>
            <a:ext cx="365125" cy="182562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6573" name="Text Box 15"/>
          <p:cNvSpPr txBox="1">
            <a:spLocks noChangeArrowheads="1"/>
          </p:cNvSpPr>
          <p:nvPr/>
        </p:nvSpPr>
        <p:spPr bwMode="auto">
          <a:xfrm>
            <a:off x="61913" y="153988"/>
            <a:ext cx="3922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/>
              <a:t>Raf protein kinases – Targets and regulation</a:t>
            </a:r>
          </a:p>
        </p:txBody>
      </p:sp>
      <p:sp>
        <p:nvSpPr>
          <p:cNvPr id="66574" name="Oval 16"/>
          <p:cNvSpPr>
            <a:spLocks noChangeArrowheads="1"/>
          </p:cNvSpPr>
          <p:nvPr/>
        </p:nvSpPr>
        <p:spPr bwMode="auto">
          <a:xfrm>
            <a:off x="4484688" y="3051175"/>
            <a:ext cx="731837" cy="457200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575" name="Oval 17"/>
          <p:cNvSpPr>
            <a:spLocks noChangeArrowheads="1"/>
          </p:cNvSpPr>
          <p:nvPr/>
        </p:nvSpPr>
        <p:spPr bwMode="auto">
          <a:xfrm>
            <a:off x="4587875" y="5173663"/>
            <a:ext cx="457200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6576" name="Oval 18"/>
          <p:cNvSpPr>
            <a:spLocks noChangeArrowheads="1"/>
          </p:cNvSpPr>
          <p:nvPr/>
        </p:nvSpPr>
        <p:spPr bwMode="auto">
          <a:xfrm>
            <a:off x="4587875" y="5446713"/>
            <a:ext cx="457200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6577" name="Line 19"/>
          <p:cNvSpPr>
            <a:spLocks noChangeShapeType="1"/>
          </p:cNvSpPr>
          <p:nvPr/>
        </p:nvSpPr>
        <p:spPr bwMode="auto">
          <a:xfrm>
            <a:off x="4819650" y="4838700"/>
            <a:ext cx="0" cy="2952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2068" name="Oval 20"/>
          <p:cNvSpPr>
            <a:spLocks noChangeArrowheads="1"/>
          </p:cNvSpPr>
          <p:nvPr/>
        </p:nvSpPr>
        <p:spPr bwMode="auto">
          <a:xfrm>
            <a:off x="3257550" y="2805113"/>
            <a:ext cx="457200" cy="274637"/>
          </a:xfrm>
          <a:prstGeom prst="ellipse">
            <a:avLst/>
          </a:prstGeom>
          <a:gradFill rotWithShape="1">
            <a:gsLst>
              <a:gs pos="0">
                <a:schemeClr val="tx1"/>
              </a:gs>
              <a:gs pos="50000">
                <a:srgbClr val="7396B5"/>
              </a:gs>
              <a:gs pos="100000">
                <a:schemeClr val="tx1"/>
              </a:gs>
            </a:gsLst>
            <a:lin ang="5400000" scaled="1"/>
          </a:gradFill>
          <a:ln w="9525">
            <a:solidFill>
              <a:srgbClr val="FFFF99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99"/>
                </a:solidFill>
                <a:ea typeface="ＭＳ Ｐゴシック" charset="0"/>
                <a:cs typeface="ＭＳ Ｐゴシック" charset="0"/>
              </a:rPr>
              <a:t>PP2A</a:t>
            </a:r>
          </a:p>
        </p:txBody>
      </p:sp>
      <p:sp>
        <p:nvSpPr>
          <p:cNvPr id="66579" name="Oval 21"/>
          <p:cNvSpPr>
            <a:spLocks noChangeArrowheads="1"/>
          </p:cNvSpPr>
          <p:nvPr/>
        </p:nvSpPr>
        <p:spPr bwMode="auto">
          <a:xfrm>
            <a:off x="4124325" y="1758950"/>
            <a:ext cx="457200" cy="274638"/>
          </a:xfrm>
          <a:prstGeom prst="ellipse">
            <a:avLst/>
          </a:prstGeom>
          <a:gradFill rotWithShape="1">
            <a:gsLst>
              <a:gs pos="0">
                <a:srgbClr val="646259"/>
              </a:gs>
              <a:gs pos="50000">
                <a:srgbClr val="D8D4C0"/>
              </a:gs>
              <a:gs pos="100000">
                <a:srgbClr val="6462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SGK</a:t>
            </a:r>
          </a:p>
        </p:txBody>
      </p:sp>
      <p:sp>
        <p:nvSpPr>
          <p:cNvPr id="66580" name="Oval 22"/>
          <p:cNvSpPr>
            <a:spLocks noChangeArrowheads="1"/>
          </p:cNvSpPr>
          <p:nvPr/>
        </p:nvSpPr>
        <p:spPr bwMode="auto">
          <a:xfrm>
            <a:off x="5000625" y="2900363"/>
            <a:ext cx="457200" cy="274637"/>
          </a:xfrm>
          <a:prstGeom prst="ellipse">
            <a:avLst/>
          </a:prstGeom>
          <a:gradFill rotWithShape="1">
            <a:gsLst>
              <a:gs pos="0">
                <a:srgbClr val="5E6066"/>
              </a:gs>
              <a:gs pos="50000">
                <a:srgbClr val="CCCFDC"/>
              </a:gs>
              <a:gs pos="100000">
                <a:srgbClr val="5E6066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RKIP</a:t>
            </a:r>
          </a:p>
        </p:txBody>
      </p:sp>
      <p:sp>
        <p:nvSpPr>
          <p:cNvPr id="66581" name="Oval 23"/>
          <p:cNvSpPr>
            <a:spLocks noChangeAspect="1" noChangeArrowheads="1"/>
          </p:cNvSpPr>
          <p:nvPr/>
        </p:nvSpPr>
        <p:spPr bwMode="auto">
          <a:xfrm flipH="1">
            <a:off x="4845050" y="34226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582" name="Oval 24"/>
          <p:cNvSpPr>
            <a:spLocks noChangeArrowheads="1"/>
          </p:cNvSpPr>
          <p:nvPr/>
        </p:nvSpPr>
        <p:spPr bwMode="auto">
          <a:xfrm>
            <a:off x="7502525" y="3068638"/>
            <a:ext cx="731838" cy="457200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B-Raf</a:t>
            </a:r>
          </a:p>
        </p:txBody>
      </p:sp>
      <p:sp>
        <p:nvSpPr>
          <p:cNvPr id="66583" name="Oval 25"/>
          <p:cNvSpPr>
            <a:spLocks noChangeAspect="1" noChangeArrowheads="1"/>
          </p:cNvSpPr>
          <p:nvPr/>
        </p:nvSpPr>
        <p:spPr bwMode="auto">
          <a:xfrm flipH="1">
            <a:off x="8051800" y="33575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S445</a:t>
            </a:r>
          </a:p>
        </p:txBody>
      </p:sp>
      <p:sp>
        <p:nvSpPr>
          <p:cNvPr id="66584" name="Oval 26"/>
          <p:cNvSpPr>
            <a:spLocks noChangeArrowheads="1"/>
          </p:cNvSpPr>
          <p:nvPr/>
        </p:nvSpPr>
        <p:spPr bwMode="auto">
          <a:xfrm>
            <a:off x="6005513" y="3067050"/>
            <a:ext cx="731837" cy="457200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A-Raf</a:t>
            </a:r>
          </a:p>
        </p:txBody>
      </p:sp>
      <p:sp>
        <p:nvSpPr>
          <p:cNvPr id="66585" name="Oval 27"/>
          <p:cNvSpPr>
            <a:spLocks noChangeAspect="1" noChangeArrowheads="1"/>
          </p:cNvSpPr>
          <p:nvPr/>
        </p:nvSpPr>
        <p:spPr bwMode="auto">
          <a:xfrm flipH="1">
            <a:off x="6573838" y="33464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T497</a:t>
            </a:r>
          </a:p>
        </p:txBody>
      </p:sp>
      <p:sp>
        <p:nvSpPr>
          <p:cNvPr id="66586" name="Oval 28"/>
          <p:cNvSpPr>
            <a:spLocks noChangeAspect="1" noChangeArrowheads="1"/>
          </p:cNvSpPr>
          <p:nvPr/>
        </p:nvSpPr>
        <p:spPr bwMode="auto">
          <a:xfrm flipH="1">
            <a:off x="7459663" y="30511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S728</a:t>
            </a:r>
          </a:p>
        </p:txBody>
      </p:sp>
      <p:sp>
        <p:nvSpPr>
          <p:cNvPr id="66587" name="Oval 29"/>
          <p:cNvSpPr>
            <a:spLocks noChangeAspect="1" noChangeArrowheads="1"/>
          </p:cNvSpPr>
          <p:nvPr/>
        </p:nvSpPr>
        <p:spPr bwMode="auto">
          <a:xfrm flipH="1">
            <a:off x="4579938" y="3014663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S259</a:t>
            </a:r>
          </a:p>
        </p:txBody>
      </p:sp>
      <p:sp>
        <p:nvSpPr>
          <p:cNvPr id="66588" name="Oval 30"/>
          <p:cNvSpPr>
            <a:spLocks noChangeArrowheads="1"/>
          </p:cNvSpPr>
          <p:nvPr/>
        </p:nvSpPr>
        <p:spPr bwMode="auto">
          <a:xfrm>
            <a:off x="3771900" y="2073275"/>
            <a:ext cx="457200" cy="2746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FCC33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  <a:sym typeface="Symbol" charset="0"/>
              </a:rPr>
              <a:t>PKA</a:t>
            </a:r>
          </a:p>
        </p:txBody>
      </p:sp>
      <p:sp>
        <p:nvSpPr>
          <p:cNvPr id="66589" name="Oval 31"/>
          <p:cNvSpPr>
            <a:spLocks noChangeArrowheads="1"/>
          </p:cNvSpPr>
          <p:nvPr/>
        </p:nvSpPr>
        <p:spPr bwMode="auto">
          <a:xfrm>
            <a:off x="3419475" y="2403475"/>
            <a:ext cx="457200" cy="274638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PKB</a:t>
            </a:r>
          </a:p>
        </p:txBody>
      </p:sp>
      <p:sp>
        <p:nvSpPr>
          <p:cNvPr id="66590" name="AutoShape 32"/>
          <p:cNvSpPr>
            <a:spLocks/>
          </p:cNvSpPr>
          <p:nvPr/>
        </p:nvSpPr>
        <p:spPr bwMode="auto">
          <a:xfrm rot="2875069" flipH="1">
            <a:off x="4150520" y="1720056"/>
            <a:ext cx="42862" cy="1254125"/>
          </a:xfrm>
          <a:prstGeom prst="leftBracket">
            <a:avLst>
              <a:gd name="adj" fmla="val 0"/>
            </a:avLst>
          </a:prstGeom>
          <a:noFill/>
          <a:ln w="1905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591" name="Line 33"/>
          <p:cNvSpPr>
            <a:spLocks noChangeShapeType="1"/>
          </p:cNvSpPr>
          <p:nvPr/>
        </p:nvSpPr>
        <p:spPr bwMode="auto">
          <a:xfrm>
            <a:off x="3771900" y="2981325"/>
            <a:ext cx="609600" cy="1238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592" name="Line 34"/>
          <p:cNvSpPr>
            <a:spLocks noChangeShapeType="1"/>
          </p:cNvSpPr>
          <p:nvPr/>
        </p:nvSpPr>
        <p:spPr bwMode="auto">
          <a:xfrm>
            <a:off x="4838700" y="3562350"/>
            <a:ext cx="0" cy="6000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593" name="Oval 35"/>
          <p:cNvSpPr>
            <a:spLocks noChangeArrowheads="1"/>
          </p:cNvSpPr>
          <p:nvPr/>
        </p:nvSpPr>
        <p:spPr bwMode="auto">
          <a:xfrm>
            <a:off x="4502150" y="4202113"/>
            <a:ext cx="639763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594" name="Oval 36"/>
          <p:cNvSpPr>
            <a:spLocks noChangeAspect="1" noChangeArrowheads="1"/>
          </p:cNvSpPr>
          <p:nvPr/>
        </p:nvSpPr>
        <p:spPr bwMode="auto">
          <a:xfrm flipH="1">
            <a:off x="5013325" y="44243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595" name="Oval 37"/>
          <p:cNvSpPr>
            <a:spLocks noChangeArrowheads="1"/>
          </p:cNvSpPr>
          <p:nvPr/>
        </p:nvSpPr>
        <p:spPr bwMode="auto">
          <a:xfrm>
            <a:off x="4310063" y="4102100"/>
            <a:ext cx="361950" cy="25558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66596" name="Rectangle 38"/>
          <p:cNvSpPr>
            <a:spLocks noChangeArrowheads="1"/>
          </p:cNvSpPr>
          <p:nvPr/>
        </p:nvSpPr>
        <p:spPr bwMode="auto">
          <a:xfrm flipH="1">
            <a:off x="4573588" y="773113"/>
            <a:ext cx="514350" cy="777875"/>
          </a:xfrm>
          <a:prstGeom prst="rect">
            <a:avLst/>
          </a:prstGeom>
          <a:gradFill rotWithShape="1">
            <a:gsLst>
              <a:gs pos="0">
                <a:srgbClr val="FF9900"/>
              </a:gs>
              <a:gs pos="100000">
                <a:srgbClr val="FFFF6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GFR</a:t>
            </a:r>
          </a:p>
        </p:txBody>
      </p:sp>
      <p:grpSp>
        <p:nvGrpSpPr>
          <p:cNvPr id="66597" name="Group 39"/>
          <p:cNvGrpSpPr>
            <a:grpSpLocks/>
          </p:cNvGrpSpPr>
          <p:nvPr/>
        </p:nvGrpSpPr>
        <p:grpSpPr bwMode="auto">
          <a:xfrm>
            <a:off x="4568825" y="577850"/>
            <a:ext cx="542925" cy="323850"/>
            <a:chOff x="2009" y="563"/>
            <a:chExt cx="342" cy="204"/>
          </a:xfrm>
        </p:grpSpPr>
        <p:sp>
          <p:nvSpPr>
            <p:cNvPr id="145726" name="AutoShape 40"/>
            <p:cNvSpPr>
              <a:spLocks noChangeArrowheads="1"/>
            </p:cNvSpPr>
            <p:nvPr/>
          </p:nvSpPr>
          <p:spPr bwMode="auto">
            <a:xfrm rot="5400000" flipH="1">
              <a:off x="2099" y="517"/>
              <a:ext cx="204" cy="295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27" name="Text Box 41"/>
            <p:cNvSpPr txBox="1">
              <a:spLocks noChangeArrowheads="1"/>
            </p:cNvSpPr>
            <p:nvPr/>
          </p:nvSpPr>
          <p:spPr bwMode="auto">
            <a:xfrm flipH="1">
              <a:off x="2009" y="593"/>
              <a:ext cx="3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GF</a:t>
              </a:r>
              <a:endParaRPr lang="en-US" smtClean="0"/>
            </a:p>
          </p:txBody>
        </p:sp>
      </p:grpSp>
      <p:sp>
        <p:nvSpPr>
          <p:cNvPr id="66598" name="Line 42"/>
          <p:cNvSpPr>
            <a:spLocks noChangeShapeType="1"/>
          </p:cNvSpPr>
          <p:nvPr/>
        </p:nvSpPr>
        <p:spPr bwMode="auto">
          <a:xfrm>
            <a:off x="4848225" y="1647825"/>
            <a:ext cx="0" cy="12382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599" name="Oval 43"/>
          <p:cNvSpPr>
            <a:spLocks noChangeAspect="1" noChangeArrowheads="1"/>
          </p:cNvSpPr>
          <p:nvPr/>
        </p:nvSpPr>
        <p:spPr bwMode="auto">
          <a:xfrm flipH="1">
            <a:off x="5014913" y="4208463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00" name="Rectangle 44"/>
          <p:cNvSpPr>
            <a:spLocks noChangeArrowheads="1"/>
          </p:cNvSpPr>
          <p:nvPr/>
        </p:nvSpPr>
        <p:spPr bwMode="auto">
          <a:xfrm>
            <a:off x="4705350" y="6181725"/>
            <a:ext cx="3276600" cy="285750"/>
          </a:xfrm>
          <a:prstGeom prst="rect">
            <a:avLst/>
          </a:prstGeom>
          <a:solidFill>
            <a:srgbClr val="FFFF99"/>
          </a:solidFill>
          <a:ln w="19050">
            <a:solidFill>
              <a:srgbClr val="E6FFCD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Multiple effectors</a:t>
            </a:r>
            <a:br>
              <a:rPr lang="en-US" sz="1000" smtClean="0">
                <a:ea typeface="ＭＳ Ｐゴシック" charset="0"/>
                <a:cs typeface="ＭＳ Ｐゴシック" charset="0"/>
              </a:rPr>
            </a:br>
            <a:r>
              <a:rPr lang="en-US" sz="800" smtClean="0">
                <a:ea typeface="ＭＳ Ｐゴシック" charset="0"/>
                <a:cs typeface="ＭＳ Ｐゴシック" charset="0"/>
              </a:rPr>
              <a:t>(Cell growth and proliferation)</a:t>
            </a:r>
            <a:endParaRPr lang="en-US" sz="1000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01" name="Line 45"/>
          <p:cNvSpPr>
            <a:spLocks noChangeShapeType="1"/>
          </p:cNvSpPr>
          <p:nvPr/>
        </p:nvSpPr>
        <p:spPr bwMode="auto">
          <a:xfrm>
            <a:off x="4829175" y="5770563"/>
            <a:ext cx="0" cy="2762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02" name="Freeform 46"/>
          <p:cNvSpPr>
            <a:spLocks/>
          </p:cNvSpPr>
          <p:nvPr/>
        </p:nvSpPr>
        <p:spPr bwMode="auto">
          <a:xfrm>
            <a:off x="3948113" y="3514725"/>
            <a:ext cx="623887" cy="2028825"/>
          </a:xfrm>
          <a:custGeom>
            <a:avLst/>
            <a:gdLst>
              <a:gd name="T0" fmla="*/ 623887 w 393"/>
              <a:gd name="T1" fmla="*/ 2028825 h 1278"/>
              <a:gd name="T2" fmla="*/ 33337 w 393"/>
              <a:gd name="T3" fmla="*/ 1000125 h 1278"/>
              <a:gd name="T4" fmla="*/ 423862 w 393"/>
              <a:gd name="T5" fmla="*/ 0 h 1278"/>
              <a:gd name="T6" fmla="*/ 0 60000 65536"/>
              <a:gd name="T7" fmla="*/ 0 60000 65536"/>
              <a:gd name="T8" fmla="*/ 0 60000 65536"/>
              <a:gd name="T9" fmla="*/ 0 w 393"/>
              <a:gd name="T10" fmla="*/ 0 h 1278"/>
              <a:gd name="T11" fmla="*/ 393 w 393"/>
              <a:gd name="T12" fmla="*/ 1278 h 127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93" h="1278">
                <a:moveTo>
                  <a:pt x="393" y="1278"/>
                </a:moveTo>
                <a:cubicBezTo>
                  <a:pt x="331" y="1171"/>
                  <a:pt x="42" y="843"/>
                  <a:pt x="21" y="630"/>
                </a:cubicBezTo>
                <a:cubicBezTo>
                  <a:pt x="0" y="417"/>
                  <a:pt x="216" y="131"/>
                  <a:pt x="267" y="0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03" name="Oval 47"/>
          <p:cNvSpPr>
            <a:spLocks noChangeAspect="1" noChangeArrowheads="1"/>
          </p:cNvSpPr>
          <p:nvPr/>
        </p:nvSpPr>
        <p:spPr bwMode="auto">
          <a:xfrm flipH="1">
            <a:off x="4260850" y="326231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S289</a:t>
            </a:r>
          </a:p>
        </p:txBody>
      </p:sp>
      <p:sp>
        <p:nvSpPr>
          <p:cNvPr id="66604" name="Oval 48"/>
          <p:cNvSpPr>
            <a:spLocks noChangeAspect="1" noChangeArrowheads="1"/>
          </p:cNvSpPr>
          <p:nvPr/>
        </p:nvSpPr>
        <p:spPr bwMode="auto">
          <a:xfrm flipH="1">
            <a:off x="4354513" y="33559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S291</a:t>
            </a:r>
          </a:p>
        </p:txBody>
      </p:sp>
      <p:sp>
        <p:nvSpPr>
          <p:cNvPr id="66605" name="Oval 49"/>
          <p:cNvSpPr>
            <a:spLocks noChangeAspect="1" noChangeArrowheads="1"/>
          </p:cNvSpPr>
          <p:nvPr/>
        </p:nvSpPr>
        <p:spPr bwMode="auto">
          <a:xfrm flipH="1">
            <a:off x="4514850" y="34210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S301</a:t>
            </a:r>
          </a:p>
        </p:txBody>
      </p:sp>
      <p:grpSp>
        <p:nvGrpSpPr>
          <p:cNvPr id="66606" name="Group 50"/>
          <p:cNvGrpSpPr>
            <a:grpSpLocks/>
          </p:cNvGrpSpPr>
          <p:nvPr/>
        </p:nvGrpSpPr>
        <p:grpSpPr bwMode="auto">
          <a:xfrm>
            <a:off x="4232275" y="3613150"/>
            <a:ext cx="128588" cy="119063"/>
            <a:chOff x="5351" y="1349"/>
            <a:chExt cx="81" cy="75"/>
          </a:xfrm>
        </p:grpSpPr>
        <p:sp>
          <p:nvSpPr>
            <p:cNvPr id="145724" name="Oval 51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25" name="Line 52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6607" name="Group 53"/>
          <p:cNvGrpSpPr>
            <a:grpSpLocks/>
          </p:cNvGrpSpPr>
          <p:nvPr/>
        </p:nvGrpSpPr>
        <p:grpSpPr bwMode="auto">
          <a:xfrm>
            <a:off x="4781550" y="2562225"/>
            <a:ext cx="128588" cy="119063"/>
            <a:chOff x="5004" y="1338"/>
            <a:chExt cx="81" cy="75"/>
          </a:xfrm>
        </p:grpSpPr>
        <p:sp>
          <p:nvSpPr>
            <p:cNvPr id="145721" name="Oval 54"/>
            <p:cNvSpPr>
              <a:spLocks noChangeAspect="1" noChangeArrowheads="1"/>
            </p:cNvSpPr>
            <p:nvPr/>
          </p:nvSpPr>
          <p:spPr bwMode="auto">
            <a:xfrm>
              <a:off x="5004" y="1338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22" name="Line 55"/>
            <p:cNvSpPr>
              <a:spLocks noChangeAspect="1" noChangeShapeType="1"/>
            </p:cNvSpPr>
            <p:nvPr/>
          </p:nvSpPr>
          <p:spPr bwMode="auto">
            <a:xfrm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23" name="Line 56"/>
            <p:cNvSpPr>
              <a:spLocks noChangeAspect="1" noChangeShapeType="1"/>
            </p:cNvSpPr>
            <p:nvPr/>
          </p:nvSpPr>
          <p:spPr bwMode="auto">
            <a:xfrm rot="-5400000"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08" name="Oval 57"/>
          <p:cNvSpPr>
            <a:spLocks noChangeArrowheads="1"/>
          </p:cNvSpPr>
          <p:nvPr/>
        </p:nvSpPr>
        <p:spPr bwMode="auto">
          <a:xfrm>
            <a:off x="7596188" y="4248150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B-Raf</a:t>
            </a:r>
          </a:p>
        </p:txBody>
      </p:sp>
      <p:sp>
        <p:nvSpPr>
          <p:cNvPr id="66609" name="Oval 58"/>
          <p:cNvSpPr>
            <a:spLocks noChangeAspect="1" noChangeArrowheads="1"/>
          </p:cNvSpPr>
          <p:nvPr/>
        </p:nvSpPr>
        <p:spPr bwMode="auto">
          <a:xfrm flipH="1">
            <a:off x="8107363" y="447040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S445</a:t>
            </a:r>
          </a:p>
        </p:txBody>
      </p:sp>
      <p:sp>
        <p:nvSpPr>
          <p:cNvPr id="66610" name="Oval 59"/>
          <p:cNvSpPr>
            <a:spLocks noChangeArrowheads="1"/>
          </p:cNvSpPr>
          <p:nvPr/>
        </p:nvSpPr>
        <p:spPr bwMode="auto">
          <a:xfrm>
            <a:off x="7404100" y="4148138"/>
            <a:ext cx="361950" cy="25558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66611" name="Line 60"/>
          <p:cNvSpPr>
            <a:spLocks noChangeShapeType="1"/>
          </p:cNvSpPr>
          <p:nvPr/>
        </p:nvSpPr>
        <p:spPr bwMode="auto">
          <a:xfrm>
            <a:off x="7885113" y="3617913"/>
            <a:ext cx="0" cy="6000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12" name="Freeform 61"/>
          <p:cNvSpPr>
            <a:spLocks/>
          </p:cNvSpPr>
          <p:nvPr/>
        </p:nvSpPr>
        <p:spPr bwMode="auto">
          <a:xfrm>
            <a:off x="5238750" y="3255963"/>
            <a:ext cx="371475" cy="123825"/>
          </a:xfrm>
          <a:custGeom>
            <a:avLst/>
            <a:gdLst>
              <a:gd name="T0" fmla="*/ 285750 w 234"/>
              <a:gd name="T1" fmla="*/ 123825 h 78"/>
              <a:gd name="T2" fmla="*/ 323850 w 234"/>
              <a:gd name="T3" fmla="*/ 49213 h 78"/>
              <a:gd name="T4" fmla="*/ 0 w 234"/>
              <a:gd name="T5" fmla="*/ 11113 h 78"/>
              <a:gd name="T6" fmla="*/ 0 60000 65536"/>
              <a:gd name="T7" fmla="*/ 0 60000 65536"/>
              <a:gd name="T8" fmla="*/ 0 60000 65536"/>
              <a:gd name="T9" fmla="*/ 0 w 234"/>
              <a:gd name="T10" fmla="*/ 0 h 78"/>
              <a:gd name="T11" fmla="*/ 234 w 234"/>
              <a:gd name="T12" fmla="*/ 78 h 7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4" h="78">
                <a:moveTo>
                  <a:pt x="180" y="78"/>
                </a:moveTo>
                <a:cubicBezTo>
                  <a:pt x="184" y="70"/>
                  <a:pt x="234" y="43"/>
                  <a:pt x="204" y="31"/>
                </a:cubicBezTo>
                <a:cubicBezTo>
                  <a:pt x="174" y="19"/>
                  <a:pt x="93" y="0"/>
                  <a:pt x="0" y="7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13" name="Group 62"/>
          <p:cNvGrpSpPr>
            <a:grpSpLocks/>
          </p:cNvGrpSpPr>
          <p:nvPr/>
        </p:nvGrpSpPr>
        <p:grpSpPr bwMode="auto">
          <a:xfrm>
            <a:off x="5364163" y="3201988"/>
            <a:ext cx="128587" cy="119062"/>
            <a:chOff x="5351" y="1349"/>
            <a:chExt cx="81" cy="75"/>
          </a:xfrm>
        </p:grpSpPr>
        <p:sp>
          <p:nvSpPr>
            <p:cNvPr id="145719" name="Oval 63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20" name="Line 64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14" name="Oval 65"/>
          <p:cNvSpPr>
            <a:spLocks noChangeArrowheads="1"/>
          </p:cNvSpPr>
          <p:nvPr/>
        </p:nvSpPr>
        <p:spPr bwMode="auto">
          <a:xfrm>
            <a:off x="4105275" y="4348163"/>
            <a:ext cx="457200" cy="274637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Sur-8</a:t>
            </a:r>
          </a:p>
        </p:txBody>
      </p:sp>
      <p:sp>
        <p:nvSpPr>
          <p:cNvPr id="66615" name="Oval 66"/>
          <p:cNvSpPr>
            <a:spLocks noChangeArrowheads="1"/>
          </p:cNvSpPr>
          <p:nvPr/>
        </p:nvSpPr>
        <p:spPr bwMode="auto">
          <a:xfrm>
            <a:off x="3090863" y="4152900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616" name="Oval 67"/>
          <p:cNvSpPr>
            <a:spLocks noChangeAspect="1" noChangeArrowheads="1"/>
          </p:cNvSpPr>
          <p:nvPr/>
        </p:nvSpPr>
        <p:spPr bwMode="auto">
          <a:xfrm flipH="1">
            <a:off x="3602038" y="43751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617" name="Oval 68"/>
          <p:cNvSpPr>
            <a:spLocks noChangeAspect="1" noChangeArrowheads="1"/>
          </p:cNvSpPr>
          <p:nvPr/>
        </p:nvSpPr>
        <p:spPr bwMode="auto">
          <a:xfrm flipH="1">
            <a:off x="3603625" y="41592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18" name="Line 69"/>
          <p:cNvSpPr>
            <a:spLocks noChangeShapeType="1"/>
          </p:cNvSpPr>
          <p:nvPr/>
        </p:nvSpPr>
        <p:spPr bwMode="auto">
          <a:xfrm flipH="1">
            <a:off x="3571875" y="3476625"/>
            <a:ext cx="752475" cy="6477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19" name="Oval 70"/>
          <p:cNvSpPr>
            <a:spLocks noChangeArrowheads="1"/>
          </p:cNvSpPr>
          <p:nvPr/>
        </p:nvSpPr>
        <p:spPr bwMode="auto">
          <a:xfrm>
            <a:off x="2857500" y="4449763"/>
            <a:ext cx="639763" cy="365125"/>
          </a:xfrm>
          <a:prstGeom prst="ellipse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ASK1</a:t>
            </a:r>
          </a:p>
        </p:txBody>
      </p:sp>
      <p:sp>
        <p:nvSpPr>
          <p:cNvPr id="66620" name="Line 71"/>
          <p:cNvSpPr>
            <a:spLocks noChangeShapeType="1"/>
          </p:cNvSpPr>
          <p:nvPr/>
        </p:nvSpPr>
        <p:spPr bwMode="auto">
          <a:xfrm>
            <a:off x="3162300" y="4924425"/>
            <a:ext cx="0" cy="447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21" name="Freeform 72"/>
          <p:cNvSpPr>
            <a:spLocks/>
          </p:cNvSpPr>
          <p:nvPr/>
        </p:nvSpPr>
        <p:spPr bwMode="auto">
          <a:xfrm>
            <a:off x="2717800" y="4343400"/>
            <a:ext cx="320675" cy="200025"/>
          </a:xfrm>
          <a:custGeom>
            <a:avLst/>
            <a:gdLst>
              <a:gd name="T0" fmla="*/ 320675 w 202"/>
              <a:gd name="T1" fmla="*/ 0 h 126"/>
              <a:gd name="T2" fmla="*/ 34925 w 202"/>
              <a:gd name="T3" fmla="*/ 66675 h 126"/>
              <a:gd name="T4" fmla="*/ 111125 w 202"/>
              <a:gd name="T5" fmla="*/ 200025 h 126"/>
              <a:gd name="T6" fmla="*/ 0 60000 65536"/>
              <a:gd name="T7" fmla="*/ 0 60000 65536"/>
              <a:gd name="T8" fmla="*/ 0 60000 65536"/>
              <a:gd name="T9" fmla="*/ 0 w 202"/>
              <a:gd name="T10" fmla="*/ 0 h 126"/>
              <a:gd name="T11" fmla="*/ 202 w 202"/>
              <a:gd name="T12" fmla="*/ 126 h 1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126">
                <a:moveTo>
                  <a:pt x="202" y="0"/>
                </a:moveTo>
                <a:cubicBezTo>
                  <a:pt x="117" y="11"/>
                  <a:pt x="44" y="21"/>
                  <a:pt x="22" y="42"/>
                </a:cubicBezTo>
                <a:cubicBezTo>
                  <a:pt x="0" y="63"/>
                  <a:pt x="60" y="109"/>
                  <a:pt x="70" y="126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22" name="Oval 73"/>
          <p:cNvSpPr>
            <a:spLocks noChangeArrowheads="1"/>
          </p:cNvSpPr>
          <p:nvPr/>
        </p:nvSpPr>
        <p:spPr bwMode="auto">
          <a:xfrm>
            <a:off x="2932113" y="5438775"/>
            <a:ext cx="457200" cy="274638"/>
          </a:xfrm>
          <a:prstGeom prst="ellipse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JNK/p38</a:t>
            </a:r>
          </a:p>
        </p:txBody>
      </p:sp>
      <p:sp>
        <p:nvSpPr>
          <p:cNvPr id="66623" name="Rectangle 74"/>
          <p:cNvSpPr>
            <a:spLocks noChangeArrowheads="1"/>
          </p:cNvSpPr>
          <p:nvPr/>
        </p:nvSpPr>
        <p:spPr bwMode="auto">
          <a:xfrm>
            <a:off x="2046288" y="6181725"/>
            <a:ext cx="1485900" cy="285750"/>
          </a:xfrm>
          <a:prstGeom prst="rect">
            <a:avLst/>
          </a:prstGeom>
          <a:solidFill>
            <a:srgbClr val="FFFF99"/>
          </a:solidFill>
          <a:ln w="19050">
            <a:solidFill>
              <a:srgbClr val="E6FFCD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Apoptosis</a:t>
            </a:r>
          </a:p>
          <a:p>
            <a:r>
              <a:rPr lang="en-US" sz="800" smtClean="0">
                <a:ea typeface="ＭＳ Ｐゴシック" charset="0"/>
                <a:cs typeface="ＭＳ Ｐゴシック" charset="0"/>
              </a:rPr>
              <a:t>(Raf antiapoptotic functions)</a:t>
            </a:r>
          </a:p>
        </p:txBody>
      </p:sp>
      <p:sp>
        <p:nvSpPr>
          <p:cNvPr id="66624" name="Line 75"/>
          <p:cNvSpPr>
            <a:spLocks noChangeShapeType="1"/>
          </p:cNvSpPr>
          <p:nvPr/>
        </p:nvSpPr>
        <p:spPr bwMode="auto">
          <a:xfrm flipH="1">
            <a:off x="2828925" y="5762625"/>
            <a:ext cx="200025" cy="2476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25" name="Oval 76"/>
          <p:cNvSpPr>
            <a:spLocks noChangeArrowheads="1"/>
          </p:cNvSpPr>
          <p:nvPr/>
        </p:nvSpPr>
        <p:spPr bwMode="auto">
          <a:xfrm>
            <a:off x="1870075" y="4132263"/>
            <a:ext cx="639763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626" name="Oval 77"/>
          <p:cNvSpPr>
            <a:spLocks noChangeAspect="1" noChangeArrowheads="1"/>
          </p:cNvSpPr>
          <p:nvPr/>
        </p:nvSpPr>
        <p:spPr bwMode="auto">
          <a:xfrm flipH="1">
            <a:off x="2381250" y="435451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627" name="Oval 78"/>
          <p:cNvSpPr>
            <a:spLocks noChangeAspect="1" noChangeArrowheads="1"/>
          </p:cNvSpPr>
          <p:nvPr/>
        </p:nvSpPr>
        <p:spPr bwMode="auto">
          <a:xfrm flipH="1">
            <a:off x="2382838" y="4138613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28" name="Freeform 79"/>
          <p:cNvSpPr>
            <a:spLocks/>
          </p:cNvSpPr>
          <p:nvPr/>
        </p:nvSpPr>
        <p:spPr bwMode="auto">
          <a:xfrm>
            <a:off x="1497013" y="4341813"/>
            <a:ext cx="320675" cy="200025"/>
          </a:xfrm>
          <a:custGeom>
            <a:avLst/>
            <a:gdLst>
              <a:gd name="T0" fmla="*/ 320675 w 202"/>
              <a:gd name="T1" fmla="*/ 0 h 126"/>
              <a:gd name="T2" fmla="*/ 34925 w 202"/>
              <a:gd name="T3" fmla="*/ 66675 h 126"/>
              <a:gd name="T4" fmla="*/ 111125 w 202"/>
              <a:gd name="T5" fmla="*/ 200025 h 126"/>
              <a:gd name="T6" fmla="*/ 0 60000 65536"/>
              <a:gd name="T7" fmla="*/ 0 60000 65536"/>
              <a:gd name="T8" fmla="*/ 0 60000 65536"/>
              <a:gd name="T9" fmla="*/ 0 w 202"/>
              <a:gd name="T10" fmla="*/ 0 h 126"/>
              <a:gd name="T11" fmla="*/ 202 w 202"/>
              <a:gd name="T12" fmla="*/ 126 h 1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126">
                <a:moveTo>
                  <a:pt x="202" y="0"/>
                </a:moveTo>
                <a:cubicBezTo>
                  <a:pt x="117" y="11"/>
                  <a:pt x="44" y="21"/>
                  <a:pt x="22" y="42"/>
                </a:cubicBezTo>
                <a:cubicBezTo>
                  <a:pt x="0" y="63"/>
                  <a:pt x="60" y="109"/>
                  <a:pt x="70" y="126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29" name="Line 80"/>
          <p:cNvSpPr>
            <a:spLocks noChangeShapeType="1"/>
          </p:cNvSpPr>
          <p:nvPr/>
        </p:nvSpPr>
        <p:spPr bwMode="auto">
          <a:xfrm flipH="1">
            <a:off x="2371725" y="3448050"/>
            <a:ext cx="1905000" cy="6667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30" name="Group 81"/>
          <p:cNvGrpSpPr>
            <a:grpSpLocks/>
          </p:cNvGrpSpPr>
          <p:nvPr/>
        </p:nvGrpSpPr>
        <p:grpSpPr bwMode="auto">
          <a:xfrm>
            <a:off x="1601788" y="4297363"/>
            <a:ext cx="128587" cy="119062"/>
            <a:chOff x="5351" y="1349"/>
            <a:chExt cx="81" cy="75"/>
          </a:xfrm>
        </p:grpSpPr>
        <p:sp>
          <p:nvSpPr>
            <p:cNvPr id="145717" name="Oval 82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18" name="Line 83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6631" name="Group 84"/>
          <p:cNvGrpSpPr>
            <a:grpSpLocks/>
          </p:cNvGrpSpPr>
          <p:nvPr/>
        </p:nvGrpSpPr>
        <p:grpSpPr bwMode="auto">
          <a:xfrm>
            <a:off x="2828925" y="4305300"/>
            <a:ext cx="128588" cy="119063"/>
            <a:chOff x="5351" y="1349"/>
            <a:chExt cx="81" cy="75"/>
          </a:xfrm>
        </p:grpSpPr>
        <p:sp>
          <p:nvSpPr>
            <p:cNvPr id="145715" name="Oval 85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16" name="Line 86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32" name="Line 87"/>
          <p:cNvSpPr>
            <a:spLocks noChangeShapeType="1"/>
          </p:cNvSpPr>
          <p:nvPr/>
        </p:nvSpPr>
        <p:spPr bwMode="auto">
          <a:xfrm>
            <a:off x="2019300" y="4895850"/>
            <a:ext cx="523875" cy="1114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33" name="Line 88"/>
          <p:cNvSpPr>
            <a:spLocks noChangeShapeType="1"/>
          </p:cNvSpPr>
          <p:nvPr/>
        </p:nvSpPr>
        <p:spPr bwMode="auto">
          <a:xfrm>
            <a:off x="3084513" y="5037138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34" name="Line 89"/>
          <p:cNvSpPr>
            <a:spLocks noChangeShapeType="1"/>
          </p:cNvSpPr>
          <p:nvPr/>
        </p:nvSpPr>
        <p:spPr bwMode="auto">
          <a:xfrm flipH="1">
            <a:off x="3084513" y="5037138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35" name="Line 90"/>
          <p:cNvSpPr>
            <a:spLocks noChangeShapeType="1"/>
          </p:cNvSpPr>
          <p:nvPr/>
        </p:nvSpPr>
        <p:spPr bwMode="auto">
          <a:xfrm>
            <a:off x="2111375" y="5178425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36" name="Line 91"/>
          <p:cNvSpPr>
            <a:spLocks noChangeShapeType="1"/>
          </p:cNvSpPr>
          <p:nvPr/>
        </p:nvSpPr>
        <p:spPr bwMode="auto">
          <a:xfrm flipH="1">
            <a:off x="2111375" y="5178425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37" name="Oval 92"/>
          <p:cNvSpPr>
            <a:spLocks noChangeArrowheads="1"/>
          </p:cNvSpPr>
          <p:nvPr/>
        </p:nvSpPr>
        <p:spPr bwMode="auto">
          <a:xfrm>
            <a:off x="6089650" y="4275138"/>
            <a:ext cx="639763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B-Raf</a:t>
            </a:r>
          </a:p>
        </p:txBody>
      </p:sp>
      <p:sp>
        <p:nvSpPr>
          <p:cNvPr id="66638" name="Oval 93"/>
          <p:cNvSpPr>
            <a:spLocks noChangeAspect="1" noChangeArrowheads="1"/>
          </p:cNvSpPr>
          <p:nvPr/>
        </p:nvSpPr>
        <p:spPr bwMode="auto">
          <a:xfrm flipH="1">
            <a:off x="6600825" y="4497388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S445</a:t>
            </a:r>
          </a:p>
        </p:txBody>
      </p:sp>
      <p:sp>
        <p:nvSpPr>
          <p:cNvPr id="66639" name="Oval 94"/>
          <p:cNvSpPr>
            <a:spLocks noChangeArrowheads="1"/>
          </p:cNvSpPr>
          <p:nvPr/>
        </p:nvSpPr>
        <p:spPr bwMode="auto">
          <a:xfrm>
            <a:off x="5897563" y="4175125"/>
            <a:ext cx="361950" cy="25558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66640" name="Line 95"/>
          <p:cNvSpPr>
            <a:spLocks noChangeShapeType="1"/>
          </p:cNvSpPr>
          <p:nvPr/>
        </p:nvSpPr>
        <p:spPr bwMode="auto">
          <a:xfrm>
            <a:off x="6378575" y="3625850"/>
            <a:ext cx="0" cy="6000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2144" name="Oval 96"/>
          <p:cNvSpPr>
            <a:spLocks noChangeArrowheads="1"/>
          </p:cNvSpPr>
          <p:nvPr/>
        </p:nvSpPr>
        <p:spPr bwMode="auto">
          <a:xfrm>
            <a:off x="1628775" y="4433888"/>
            <a:ext cx="639763" cy="365125"/>
          </a:xfrm>
          <a:prstGeom prst="ellipse">
            <a:avLst/>
          </a:prstGeom>
          <a:gradFill rotWithShape="1">
            <a:gsLst>
              <a:gs pos="0">
                <a:schemeClr val="bg1">
                  <a:gamma/>
                  <a:shade val="46275"/>
                  <a:invGamma/>
                </a:schemeClr>
              </a:gs>
              <a:gs pos="50000">
                <a:schemeClr val="bg1"/>
              </a:gs>
              <a:gs pos="100000">
                <a:schemeClr val="bg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MST2</a:t>
            </a:r>
          </a:p>
        </p:txBody>
      </p:sp>
      <p:sp>
        <p:nvSpPr>
          <p:cNvPr id="66642" name="Oval 97"/>
          <p:cNvSpPr>
            <a:spLocks noChangeArrowheads="1"/>
          </p:cNvSpPr>
          <p:nvPr/>
        </p:nvSpPr>
        <p:spPr bwMode="auto">
          <a:xfrm>
            <a:off x="6186488" y="516255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6643" name="Oval 98"/>
          <p:cNvSpPr>
            <a:spLocks noChangeArrowheads="1"/>
          </p:cNvSpPr>
          <p:nvPr/>
        </p:nvSpPr>
        <p:spPr bwMode="auto">
          <a:xfrm>
            <a:off x="6186488" y="543560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6644" name="Line 99"/>
          <p:cNvSpPr>
            <a:spLocks noChangeShapeType="1"/>
          </p:cNvSpPr>
          <p:nvPr/>
        </p:nvSpPr>
        <p:spPr bwMode="auto">
          <a:xfrm>
            <a:off x="6399213" y="4686300"/>
            <a:ext cx="0" cy="447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45" name="Oval 100"/>
          <p:cNvSpPr>
            <a:spLocks noChangeArrowheads="1"/>
          </p:cNvSpPr>
          <p:nvPr/>
        </p:nvSpPr>
        <p:spPr bwMode="auto">
          <a:xfrm>
            <a:off x="7662863" y="518160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6646" name="Oval 101"/>
          <p:cNvSpPr>
            <a:spLocks noChangeArrowheads="1"/>
          </p:cNvSpPr>
          <p:nvPr/>
        </p:nvSpPr>
        <p:spPr bwMode="auto">
          <a:xfrm>
            <a:off x="7662863" y="545465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6647" name="Line 102"/>
          <p:cNvSpPr>
            <a:spLocks noChangeShapeType="1"/>
          </p:cNvSpPr>
          <p:nvPr/>
        </p:nvSpPr>
        <p:spPr bwMode="auto">
          <a:xfrm>
            <a:off x="7894638" y="4686300"/>
            <a:ext cx="0" cy="447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48" name="Line 103"/>
          <p:cNvSpPr>
            <a:spLocks noChangeShapeType="1"/>
          </p:cNvSpPr>
          <p:nvPr/>
        </p:nvSpPr>
        <p:spPr bwMode="auto">
          <a:xfrm>
            <a:off x="7885113" y="5770563"/>
            <a:ext cx="0" cy="2762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49" name="Line 104"/>
          <p:cNvSpPr>
            <a:spLocks noChangeShapeType="1"/>
          </p:cNvSpPr>
          <p:nvPr/>
        </p:nvSpPr>
        <p:spPr bwMode="auto">
          <a:xfrm>
            <a:off x="6426200" y="5770563"/>
            <a:ext cx="0" cy="2762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50" name="AutoShape 105"/>
          <p:cNvSpPr>
            <a:spLocks/>
          </p:cNvSpPr>
          <p:nvPr/>
        </p:nvSpPr>
        <p:spPr bwMode="auto">
          <a:xfrm rot="5400000">
            <a:off x="6311900" y="4295775"/>
            <a:ext cx="88900" cy="3752850"/>
          </a:xfrm>
          <a:prstGeom prst="leftBracket">
            <a:avLst>
              <a:gd name="adj" fmla="val 169639"/>
            </a:avLst>
          </a:prstGeom>
          <a:noFill/>
          <a:ln w="19050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51" name="Line 106"/>
          <p:cNvSpPr>
            <a:spLocks noChangeShapeType="1"/>
          </p:cNvSpPr>
          <p:nvPr/>
        </p:nvSpPr>
        <p:spPr bwMode="auto">
          <a:xfrm flipH="1">
            <a:off x="1171575" y="3390900"/>
            <a:ext cx="3076575" cy="7620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52" name="Oval 107"/>
          <p:cNvSpPr>
            <a:spLocks noChangeArrowheads="1"/>
          </p:cNvSpPr>
          <p:nvPr/>
        </p:nvSpPr>
        <p:spPr bwMode="auto">
          <a:xfrm>
            <a:off x="649288" y="4178300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653" name="Oval 108"/>
          <p:cNvSpPr>
            <a:spLocks noChangeAspect="1" noChangeArrowheads="1"/>
          </p:cNvSpPr>
          <p:nvPr/>
        </p:nvSpPr>
        <p:spPr bwMode="auto">
          <a:xfrm flipH="1">
            <a:off x="1160463" y="44005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654" name="Oval 109"/>
          <p:cNvSpPr>
            <a:spLocks noChangeAspect="1" noChangeArrowheads="1"/>
          </p:cNvSpPr>
          <p:nvPr/>
        </p:nvSpPr>
        <p:spPr bwMode="auto">
          <a:xfrm flipH="1">
            <a:off x="1162050" y="41846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55" name="Freeform 110"/>
          <p:cNvSpPr>
            <a:spLocks/>
          </p:cNvSpPr>
          <p:nvPr/>
        </p:nvSpPr>
        <p:spPr bwMode="auto">
          <a:xfrm>
            <a:off x="276225" y="4387850"/>
            <a:ext cx="320675" cy="200025"/>
          </a:xfrm>
          <a:custGeom>
            <a:avLst/>
            <a:gdLst>
              <a:gd name="T0" fmla="*/ 320675 w 202"/>
              <a:gd name="T1" fmla="*/ 0 h 126"/>
              <a:gd name="T2" fmla="*/ 34925 w 202"/>
              <a:gd name="T3" fmla="*/ 66675 h 126"/>
              <a:gd name="T4" fmla="*/ 111125 w 202"/>
              <a:gd name="T5" fmla="*/ 200025 h 126"/>
              <a:gd name="T6" fmla="*/ 0 60000 65536"/>
              <a:gd name="T7" fmla="*/ 0 60000 65536"/>
              <a:gd name="T8" fmla="*/ 0 60000 65536"/>
              <a:gd name="T9" fmla="*/ 0 w 202"/>
              <a:gd name="T10" fmla="*/ 0 h 126"/>
              <a:gd name="T11" fmla="*/ 202 w 202"/>
              <a:gd name="T12" fmla="*/ 126 h 1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126">
                <a:moveTo>
                  <a:pt x="202" y="0"/>
                </a:moveTo>
                <a:cubicBezTo>
                  <a:pt x="117" y="11"/>
                  <a:pt x="44" y="21"/>
                  <a:pt x="22" y="42"/>
                </a:cubicBezTo>
                <a:cubicBezTo>
                  <a:pt x="0" y="63"/>
                  <a:pt x="60" y="109"/>
                  <a:pt x="70" y="126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56" name="Group 111"/>
          <p:cNvGrpSpPr>
            <a:grpSpLocks/>
          </p:cNvGrpSpPr>
          <p:nvPr/>
        </p:nvGrpSpPr>
        <p:grpSpPr bwMode="auto">
          <a:xfrm>
            <a:off x="381000" y="4343400"/>
            <a:ext cx="128588" cy="119063"/>
            <a:chOff x="5351" y="1349"/>
            <a:chExt cx="81" cy="75"/>
          </a:xfrm>
        </p:grpSpPr>
        <p:sp>
          <p:nvSpPr>
            <p:cNvPr id="145713" name="Oval 112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14" name="Line 113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57" name="Oval 114"/>
          <p:cNvSpPr>
            <a:spLocks noChangeArrowheads="1"/>
          </p:cNvSpPr>
          <p:nvPr/>
        </p:nvSpPr>
        <p:spPr bwMode="auto">
          <a:xfrm>
            <a:off x="428625" y="4457700"/>
            <a:ext cx="639763" cy="36512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C2E24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Rock</a:t>
            </a:r>
            <a:r>
              <a:rPr lang="en-US" sz="1000" smtClean="0"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sp>
        <p:nvSpPr>
          <p:cNvPr id="66658" name="Line 115"/>
          <p:cNvSpPr>
            <a:spLocks noChangeShapeType="1"/>
          </p:cNvSpPr>
          <p:nvPr/>
        </p:nvSpPr>
        <p:spPr bwMode="auto">
          <a:xfrm>
            <a:off x="742950" y="4943475"/>
            <a:ext cx="0" cy="9429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59" name="Line 116"/>
          <p:cNvSpPr>
            <a:spLocks noChangeShapeType="1"/>
          </p:cNvSpPr>
          <p:nvPr/>
        </p:nvSpPr>
        <p:spPr bwMode="auto">
          <a:xfrm>
            <a:off x="661988" y="5224463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60" name="Line 117"/>
          <p:cNvSpPr>
            <a:spLocks noChangeShapeType="1"/>
          </p:cNvSpPr>
          <p:nvPr/>
        </p:nvSpPr>
        <p:spPr bwMode="auto">
          <a:xfrm flipH="1">
            <a:off x="661988" y="5224463"/>
            <a:ext cx="161925" cy="161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61" name="Rectangle 118"/>
          <p:cNvSpPr>
            <a:spLocks noChangeArrowheads="1"/>
          </p:cNvSpPr>
          <p:nvPr/>
        </p:nvSpPr>
        <p:spPr bwMode="auto">
          <a:xfrm>
            <a:off x="149225" y="6181725"/>
            <a:ext cx="1524000" cy="285750"/>
          </a:xfrm>
          <a:prstGeom prst="rect">
            <a:avLst/>
          </a:prstGeom>
          <a:solidFill>
            <a:srgbClr val="FFFF99"/>
          </a:solidFill>
          <a:ln w="19050">
            <a:solidFill>
              <a:srgbClr val="E6FFCD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Cell migration</a:t>
            </a:r>
            <a:br>
              <a:rPr lang="en-US" sz="1000" smtClean="0">
                <a:ea typeface="ＭＳ Ｐゴシック" charset="0"/>
                <a:cs typeface="ＭＳ Ｐゴシック" charset="0"/>
              </a:rPr>
            </a:br>
            <a:r>
              <a:rPr lang="en-US" sz="800" smtClean="0">
                <a:ea typeface="ＭＳ Ｐゴシック" charset="0"/>
                <a:cs typeface="ＭＳ Ｐゴシック" charset="0"/>
              </a:rPr>
              <a:t>(Raf pro-migratory functions)</a:t>
            </a:r>
            <a:endParaRPr lang="en-US" sz="1000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2167" name="Oval 119"/>
          <p:cNvSpPr>
            <a:spLocks noChangeArrowheads="1"/>
          </p:cNvSpPr>
          <p:nvPr/>
        </p:nvSpPr>
        <p:spPr bwMode="auto">
          <a:xfrm>
            <a:off x="5278438" y="1949450"/>
            <a:ext cx="457200" cy="27463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PKC</a:t>
            </a:r>
            <a:r>
              <a:rPr lang="en-US" sz="1000" smtClean="0">
                <a:solidFill>
                  <a:srgbClr val="777777"/>
                </a:solidFill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sp>
        <p:nvSpPr>
          <p:cNvPr id="66663" name="Line 120"/>
          <p:cNvSpPr>
            <a:spLocks noChangeShapeType="1"/>
          </p:cNvSpPr>
          <p:nvPr/>
        </p:nvSpPr>
        <p:spPr bwMode="auto">
          <a:xfrm flipH="1">
            <a:off x="4943475" y="2266950"/>
            <a:ext cx="476250" cy="6477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64" name="Group 121"/>
          <p:cNvGrpSpPr>
            <a:grpSpLocks/>
          </p:cNvGrpSpPr>
          <p:nvPr/>
        </p:nvGrpSpPr>
        <p:grpSpPr bwMode="auto">
          <a:xfrm>
            <a:off x="5018088" y="2646363"/>
            <a:ext cx="128587" cy="119062"/>
            <a:chOff x="5004" y="1338"/>
            <a:chExt cx="81" cy="75"/>
          </a:xfrm>
        </p:grpSpPr>
        <p:sp>
          <p:nvSpPr>
            <p:cNvPr id="145710" name="Oval 122"/>
            <p:cNvSpPr>
              <a:spLocks noChangeAspect="1" noChangeArrowheads="1"/>
            </p:cNvSpPr>
            <p:nvPr/>
          </p:nvSpPr>
          <p:spPr bwMode="auto">
            <a:xfrm>
              <a:off x="5004" y="1338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11" name="Line 123"/>
            <p:cNvSpPr>
              <a:spLocks noChangeAspect="1" noChangeShapeType="1"/>
            </p:cNvSpPr>
            <p:nvPr/>
          </p:nvSpPr>
          <p:spPr bwMode="auto">
            <a:xfrm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5712" name="Line 124"/>
            <p:cNvSpPr>
              <a:spLocks noChangeAspect="1" noChangeShapeType="1"/>
            </p:cNvSpPr>
            <p:nvPr/>
          </p:nvSpPr>
          <p:spPr bwMode="auto">
            <a:xfrm rot="-5400000"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65" name="Oval 125"/>
          <p:cNvSpPr>
            <a:spLocks noChangeArrowheads="1"/>
          </p:cNvSpPr>
          <p:nvPr/>
        </p:nvSpPr>
        <p:spPr bwMode="auto">
          <a:xfrm>
            <a:off x="814388" y="1409700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666" name="Oval 126"/>
          <p:cNvSpPr>
            <a:spLocks noChangeAspect="1" noChangeArrowheads="1"/>
          </p:cNvSpPr>
          <p:nvPr/>
        </p:nvSpPr>
        <p:spPr bwMode="auto">
          <a:xfrm flipH="1">
            <a:off x="1325563" y="16319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667" name="Oval 127"/>
          <p:cNvSpPr>
            <a:spLocks noChangeAspect="1" noChangeArrowheads="1"/>
          </p:cNvSpPr>
          <p:nvPr/>
        </p:nvSpPr>
        <p:spPr bwMode="auto">
          <a:xfrm flipH="1">
            <a:off x="1327150" y="14160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68" name="Freeform 128"/>
          <p:cNvSpPr>
            <a:spLocks/>
          </p:cNvSpPr>
          <p:nvPr/>
        </p:nvSpPr>
        <p:spPr bwMode="auto">
          <a:xfrm>
            <a:off x="1552575" y="1895475"/>
            <a:ext cx="2771775" cy="1304925"/>
          </a:xfrm>
          <a:custGeom>
            <a:avLst/>
            <a:gdLst>
              <a:gd name="T0" fmla="*/ 2771775 w 1746"/>
              <a:gd name="T1" fmla="*/ 1304925 h 822"/>
              <a:gd name="T2" fmla="*/ 742950 w 1746"/>
              <a:gd name="T3" fmla="*/ 1076325 h 822"/>
              <a:gd name="T4" fmla="*/ 0 w 1746"/>
              <a:gd name="T5" fmla="*/ 0 h 822"/>
              <a:gd name="T6" fmla="*/ 0 60000 65536"/>
              <a:gd name="T7" fmla="*/ 0 60000 65536"/>
              <a:gd name="T8" fmla="*/ 0 60000 65536"/>
              <a:gd name="T9" fmla="*/ 0 w 1746"/>
              <a:gd name="T10" fmla="*/ 0 h 822"/>
              <a:gd name="T11" fmla="*/ 1746 w 1746"/>
              <a:gd name="T12" fmla="*/ 822 h 8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46" h="822">
                <a:moveTo>
                  <a:pt x="1746" y="822"/>
                </a:moveTo>
                <a:cubicBezTo>
                  <a:pt x="1533" y="798"/>
                  <a:pt x="759" y="815"/>
                  <a:pt x="468" y="678"/>
                </a:cubicBezTo>
                <a:cubicBezTo>
                  <a:pt x="177" y="541"/>
                  <a:pt x="98" y="141"/>
                  <a:pt x="0" y="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69" name="Freeform 129"/>
          <p:cNvSpPr>
            <a:spLocks/>
          </p:cNvSpPr>
          <p:nvPr/>
        </p:nvSpPr>
        <p:spPr bwMode="auto">
          <a:xfrm>
            <a:off x="1600200" y="1189038"/>
            <a:ext cx="252413" cy="258762"/>
          </a:xfrm>
          <a:custGeom>
            <a:avLst/>
            <a:gdLst>
              <a:gd name="T0" fmla="*/ 0 w 159"/>
              <a:gd name="T1" fmla="*/ 20637 h 163"/>
              <a:gd name="T2" fmla="*/ 247650 w 159"/>
              <a:gd name="T3" fmla="*/ 39687 h 163"/>
              <a:gd name="T4" fmla="*/ 28575 w 159"/>
              <a:gd name="T5" fmla="*/ 258762 h 163"/>
              <a:gd name="T6" fmla="*/ 0 60000 65536"/>
              <a:gd name="T7" fmla="*/ 0 60000 65536"/>
              <a:gd name="T8" fmla="*/ 0 60000 65536"/>
              <a:gd name="T9" fmla="*/ 0 w 159"/>
              <a:gd name="T10" fmla="*/ 0 h 163"/>
              <a:gd name="T11" fmla="*/ 159 w 159"/>
              <a:gd name="T12" fmla="*/ 163 h 1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63">
                <a:moveTo>
                  <a:pt x="0" y="13"/>
                </a:moveTo>
                <a:cubicBezTo>
                  <a:pt x="76" y="6"/>
                  <a:pt x="153" y="0"/>
                  <a:pt x="156" y="25"/>
                </a:cubicBezTo>
                <a:cubicBezTo>
                  <a:pt x="159" y="50"/>
                  <a:pt x="88" y="106"/>
                  <a:pt x="18" y="163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70" name="Freeform 130"/>
          <p:cNvSpPr>
            <a:spLocks/>
          </p:cNvSpPr>
          <p:nvPr/>
        </p:nvSpPr>
        <p:spPr bwMode="auto">
          <a:xfrm>
            <a:off x="5276850" y="1362075"/>
            <a:ext cx="1127125" cy="1628775"/>
          </a:xfrm>
          <a:custGeom>
            <a:avLst/>
            <a:gdLst>
              <a:gd name="T0" fmla="*/ 0 w 710"/>
              <a:gd name="T1" fmla="*/ 0 h 1026"/>
              <a:gd name="T2" fmla="*/ 942975 w 710"/>
              <a:gd name="T3" fmla="*/ 428625 h 1026"/>
              <a:gd name="T4" fmla="*/ 1104900 w 710"/>
              <a:gd name="T5" fmla="*/ 1628775 h 1026"/>
              <a:gd name="T6" fmla="*/ 0 60000 65536"/>
              <a:gd name="T7" fmla="*/ 0 60000 65536"/>
              <a:gd name="T8" fmla="*/ 0 60000 65536"/>
              <a:gd name="T9" fmla="*/ 0 w 710"/>
              <a:gd name="T10" fmla="*/ 0 h 1026"/>
              <a:gd name="T11" fmla="*/ 710 w 710"/>
              <a:gd name="T12" fmla="*/ 1026 h 10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0" h="1026">
                <a:moveTo>
                  <a:pt x="0" y="0"/>
                </a:moveTo>
                <a:cubicBezTo>
                  <a:pt x="239" y="49"/>
                  <a:pt x="478" y="99"/>
                  <a:pt x="594" y="270"/>
                </a:cubicBezTo>
                <a:cubicBezTo>
                  <a:pt x="710" y="441"/>
                  <a:pt x="703" y="733"/>
                  <a:pt x="696" y="1026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71" name="Freeform 131"/>
          <p:cNvSpPr>
            <a:spLocks/>
          </p:cNvSpPr>
          <p:nvPr/>
        </p:nvSpPr>
        <p:spPr bwMode="auto">
          <a:xfrm>
            <a:off x="5295900" y="1266825"/>
            <a:ext cx="2601913" cy="1743075"/>
          </a:xfrm>
          <a:custGeom>
            <a:avLst/>
            <a:gdLst>
              <a:gd name="T0" fmla="*/ 0 w 1639"/>
              <a:gd name="T1" fmla="*/ 0 h 1098"/>
              <a:gd name="T2" fmla="*/ 2162175 w 1639"/>
              <a:gd name="T3" fmla="*/ 552450 h 1098"/>
              <a:gd name="T4" fmla="*/ 2581275 w 1639"/>
              <a:gd name="T5" fmla="*/ 1743075 h 1098"/>
              <a:gd name="T6" fmla="*/ 0 60000 65536"/>
              <a:gd name="T7" fmla="*/ 0 60000 65536"/>
              <a:gd name="T8" fmla="*/ 0 60000 65536"/>
              <a:gd name="T9" fmla="*/ 0 w 1639"/>
              <a:gd name="T10" fmla="*/ 0 h 1098"/>
              <a:gd name="T11" fmla="*/ 1639 w 1639"/>
              <a:gd name="T12" fmla="*/ 1098 h 10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39" h="1098">
                <a:moveTo>
                  <a:pt x="0" y="0"/>
                </a:moveTo>
                <a:cubicBezTo>
                  <a:pt x="228" y="58"/>
                  <a:pt x="1091" y="165"/>
                  <a:pt x="1362" y="348"/>
                </a:cubicBezTo>
                <a:cubicBezTo>
                  <a:pt x="1633" y="531"/>
                  <a:pt x="1639" y="813"/>
                  <a:pt x="1626" y="1098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72" name="Group 132"/>
          <p:cNvGrpSpPr>
            <a:grpSpLocks/>
          </p:cNvGrpSpPr>
          <p:nvPr/>
        </p:nvGrpSpPr>
        <p:grpSpPr bwMode="auto">
          <a:xfrm>
            <a:off x="95250" y="954088"/>
            <a:ext cx="8912225" cy="420687"/>
            <a:chOff x="78" y="175"/>
            <a:chExt cx="5614" cy="265"/>
          </a:xfrm>
        </p:grpSpPr>
        <p:grpSp>
          <p:nvGrpSpPr>
            <p:cNvPr id="66710" name="Group 133"/>
            <p:cNvGrpSpPr>
              <a:grpSpLocks/>
            </p:cNvGrpSpPr>
            <p:nvPr/>
          </p:nvGrpSpPr>
          <p:grpSpPr bwMode="auto">
            <a:xfrm>
              <a:off x="346" y="175"/>
              <a:ext cx="1116" cy="90"/>
              <a:chOff x="1146" y="1142"/>
              <a:chExt cx="1116" cy="90"/>
            </a:xfrm>
          </p:grpSpPr>
          <p:grpSp>
            <p:nvGrpSpPr>
              <p:cNvPr id="145486" name="Group 134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145704" name="Group 13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708" name="Line 1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709" name="Oval 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705" name="Group 13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706" name="Line 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707" name="Oval 1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87" name="Group 141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145698" name="Group 14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702" name="Line 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703" name="Oval 1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99" name="Group 14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700" name="Line 1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701" name="Oval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88" name="Group 148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145692" name="Group 14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696" name="Line 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97" name="Oval 1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93" name="Group 15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694" name="Line 1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95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89" name="Group 155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145686" name="Group 15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690" name="Line 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91" name="Oval 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87" name="Group 15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688" name="Line 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89" name="Oval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0" name="Group 162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145680" name="Group 16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684" name="Line 1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85" name="Oval 1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81" name="Group 16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682" name="Line 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83" name="Oval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1" name="Group 169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145674" name="Group 17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678" name="Line 1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79" name="Oval 1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75" name="Group 17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676" name="Line 1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77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2" name="Group 176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145668" name="Group 17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672" name="Line 1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73" name="Oval 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69" name="Group 18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670" name="Line 1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71" name="Oval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3" name="Group 183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145662" name="Group 18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666" name="Line 1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67" name="Oval 1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63" name="Group 18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664" name="Line 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65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4" name="Group 190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145656" name="Group 1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660" name="Line 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61" name="Oval 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57" name="Group 1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658" name="Line 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59" name="Oval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5" name="Group 197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145650" name="Group 1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654" name="Line 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55" name="Oval 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51" name="Group 2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652" name="Line 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53" name="Oval 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6" name="Group 204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145644" name="Group 2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648" name="Line 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49" name="Oval 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45" name="Group 2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646" name="Line 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47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7" name="Group 211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145638" name="Group 2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642" name="Line 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43" name="Oval 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39" name="Group 2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640" name="Line 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41" name="Oval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8" name="Group 218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145632" name="Group 2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636" name="Line 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37" name="Oval 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33" name="Group 2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634" name="Line 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35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99" name="Group 225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145626" name="Group 2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630" name="Line 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31" name="Oval 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27" name="Group 2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628" name="Line 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29" name="Oval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0" name="Group 232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145620" name="Group 2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624" name="Line 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25" name="Oval 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21" name="Group 2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622" name="Line 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23" name="Oval 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1" name="Group 239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145614" name="Group 2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618" name="Line 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19" name="Oval 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15" name="Group 2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616" name="Line 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17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2" name="Group 246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145608" name="Group 2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612" name="Line 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13" name="Oval 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09" name="Group 2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610" name="Line 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11" name="Oval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3" name="Group 253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145602" name="Group 2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606" name="Line 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07" name="Oval 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603" name="Group 2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604" name="Line 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05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4" name="Group 260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145596" name="Group 2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600" name="Line 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601" name="Oval 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97" name="Group 2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598" name="Line 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99" name="Oval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5" name="Group 267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145590" name="Group 2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594" name="Line 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95" name="Oval 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91" name="Group 2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592" name="Line 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93" name="Oval 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6" name="Group 274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145584" name="Group 2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588" name="Line 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89" name="Oval 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85" name="Group 2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586" name="Line 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87" name="Oval 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7" name="Group 281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145578" name="Group 2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582" name="Line 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83" name="Oval 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79" name="Group 2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580" name="Line 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81" name="Oval 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8" name="Group 288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145572" name="Group 2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576" name="Line 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77" name="Oval 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73" name="Group 2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574" name="Line 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75" name="Oval 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09" name="Group 295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145566" name="Group 2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570" name="Line 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71" name="Oval 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67" name="Group 2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568" name="Line 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69" name="Oval 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0" name="Group 302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145560" name="Group 3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564" name="Line 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65" name="Oval 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61" name="Group 3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562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63" name="Oval 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1" name="Group 309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145554" name="Group 31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558" name="Line 3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59" name="Oval 3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55" name="Group 31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556" name="Line 3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57" name="Oval 3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2" name="Group 316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145548" name="Group 31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552" name="Line 3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53" name="Oval 3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49" name="Group 32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550" name="Line 3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51" name="Oval 3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3" name="Group 323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145542" name="Group 32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546" name="Line 3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47" name="Oval 3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43" name="Group 32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544" name="Line 3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45" name="Oval 3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4" name="Group 330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145536" name="Group 33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540" name="Line 3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41" name="Oval 3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37" name="Group 33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538" name="Line 3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39" name="Oval 3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5" name="Group 337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145530" name="Group 33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534" name="Line 3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35" name="Oval 3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31" name="Group 34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532" name="Line 3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33" name="Oval 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6" name="Group 344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145524" name="Group 34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528" name="Line 3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29" name="Oval 3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25" name="Group 34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526" name="Line 3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27" name="Oval 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517" name="Group 351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145518" name="Group 35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522" name="Line 3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23" name="Oval 3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519" name="Group 35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520" name="Line 3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521" name="Oval 3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1" name="Group 358"/>
            <p:cNvGrpSpPr>
              <a:grpSpLocks/>
            </p:cNvGrpSpPr>
            <p:nvPr/>
          </p:nvGrpSpPr>
          <p:grpSpPr bwMode="auto">
            <a:xfrm>
              <a:off x="78" y="178"/>
              <a:ext cx="265" cy="262"/>
              <a:chOff x="878" y="1144"/>
              <a:chExt cx="265" cy="262"/>
            </a:xfrm>
          </p:grpSpPr>
          <p:grpSp>
            <p:nvGrpSpPr>
              <p:cNvPr id="145409" name="Group 359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145480" name="Group 36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484" name="Line 3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85" name="Oval 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81" name="Group 36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482" name="Line 3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83" name="Oval 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0" name="Group 366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145474" name="Group 36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478" name="Line 3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79" name="Oval 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75" name="Group 37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476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77" name="Oval 3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1" name="Group 373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145468" name="Group 37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472" name="Line 3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73" name="Oval 3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69" name="Group 37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470" name="Line 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71" name="Oval 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2" name="Group 380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145462" name="Group 38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466" name="Line 3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67" name="Oval 3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63" name="Group 38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464" name="Line 3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65" name="Oval 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3" name="Group 387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145456" name="Group 38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460" name="Line 3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61" name="Oval 3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57" name="Group 39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458" name="Line 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59" name="Oval 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4" name="Group 394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145450" name="Group 39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454" name="Line 3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55" name="Oval 3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51" name="Group 39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452" name="Line 3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53" name="Oval 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5" name="Group 401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145444" name="Group 40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5448" name="Line 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49" name="Oval 4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45" name="Group 40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5446" name="Line 4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47" name="Oval 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6" name="Group 408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145438" name="Group 40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442" name="Line 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43" name="Oval 4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39" name="Group 41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440" name="Line 4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41" name="Oval 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7" name="Group 415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145432" name="Group 41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5436" name="Line 4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37" name="Oval 4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33" name="Group 41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5434" name="Line 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35" name="Oval 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8" name="Group 422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145426" name="Group 42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5430" name="Line 4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31" name="Oval 4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27" name="Group 42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5428" name="Line 4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29" name="Oval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45419" name="Group 429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145420" name="Group 43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5424" name="Line 4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25" name="Oval 4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5421" name="Group 43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5422" name="Line 4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23" name="Oval 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2" name="Group 436"/>
            <p:cNvGrpSpPr>
              <a:grpSpLocks/>
            </p:cNvGrpSpPr>
            <p:nvPr/>
          </p:nvGrpSpPr>
          <p:grpSpPr bwMode="auto">
            <a:xfrm>
              <a:off x="1469" y="175"/>
              <a:ext cx="1116" cy="90"/>
              <a:chOff x="1146" y="1142"/>
              <a:chExt cx="1116" cy="90"/>
            </a:xfrm>
          </p:grpSpPr>
          <p:grpSp>
            <p:nvGrpSpPr>
              <p:cNvPr id="67361" name="Group 437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67579" name="Group 43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583" name="Line 4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5408" name="Oval 4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80" name="Group 44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581" name="Line 4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82" name="Oval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2" name="Group 444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67573" name="Group 44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577" name="Line 4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78" name="Oval 4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74" name="Group 44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575" name="Line 4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76" name="Oval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3" name="Group 451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67567" name="Group 45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571" name="Line 4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72" name="Oval 4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68" name="Group 45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569" name="Line 4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70" name="Oval 4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4" name="Group 458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67561" name="Group 45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565" name="Line 4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66" name="Oval 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62" name="Group 46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563" name="Line 4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64" name="Oval 4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5" name="Group 465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67555" name="Group 46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559" name="Line 4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60" name="Oval 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56" name="Group 46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557" name="Line 4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58" name="Oval 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6" name="Group 472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67549" name="Group 47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553" name="Line 4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54" name="Oval 4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50" name="Group 47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551" name="Line 4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52" name="Oval 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7" name="Group 479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67543" name="Group 48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547" name="Line 4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48" name="Oval 4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44" name="Group 48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545" name="Line 4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46" name="Oval 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8" name="Group 486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67537" name="Group 48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541" name="Line 4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42" name="Oval 4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38" name="Group 49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539" name="Line 4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40" name="Oval 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69" name="Group 493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67531" name="Group 49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535" name="Line 4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36" name="Oval 4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32" name="Group 49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533" name="Line 4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34" name="Oval 4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0" name="Group 500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67525" name="Group 50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529" name="Line 5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30" name="Oval 5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26" name="Group 50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527" name="Line 5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28" name="Oval 5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1" name="Group 507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67519" name="Group 50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523" name="Line 5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24" name="Oval 5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20" name="Group 51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521" name="Line 5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22" name="Oval 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2" name="Group 514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67513" name="Group 51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517" name="Line 5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18" name="Oval 5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14" name="Group 51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515" name="Line 5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16" name="Oval 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3" name="Group 521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67507" name="Group 52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511" name="Line 5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12" name="Oval 5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08" name="Group 52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509" name="Line 5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10" name="Oval 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4" name="Group 528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67501" name="Group 52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505" name="Line 5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06" name="Oval 5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502" name="Group 53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503" name="Line 5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04" name="Oval 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5" name="Group 535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67495" name="Group 53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499" name="Line 5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500" name="Oval 5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96" name="Group 53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497" name="Line 5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98" name="Oval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6" name="Group 542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67489" name="Group 54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493" name="Line 5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94" name="Oval 5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90" name="Group 54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491" name="Line 5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92" name="Oval 5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7" name="Group 549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67483" name="Group 55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487" name="Line 5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88" name="Oval 5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84" name="Group 55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485" name="Line 5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86" name="Oval 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8" name="Group 556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67477" name="Group 55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481" name="Line 5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82" name="Oval 5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78" name="Group 56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479" name="Line 5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80" name="Oval 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79" name="Group 563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67471" name="Group 56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475" name="Line 5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76" name="Oval 5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72" name="Group 56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473" name="Line 5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74" name="Oval 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0" name="Group 570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67465" name="Group 57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469" name="Line 5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70" name="Oval 5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66" name="Group 57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467" name="Line 5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68" name="Oval 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1" name="Group 577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67459" name="Group 57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463" name="Line 5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64" name="Oval 5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60" name="Group 58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461" name="Line 5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62" name="Oval 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2" name="Group 584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67453" name="Group 58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457" name="Line 5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58" name="Oval 5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54" name="Group 58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455" name="Line 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56" name="Oval 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3" name="Group 591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67447" name="Group 59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451" name="Line 5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52" name="Oval 5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48" name="Group 59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449" name="Line 5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50" name="Oval 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4" name="Group 598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67441" name="Group 59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445" name="Line 6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46" name="Oval 6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42" name="Group 60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443" name="Line 6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44" name="Oval 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5" name="Group 605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67435" name="Group 60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439" name="Line 6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40" name="Oval 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36" name="Group 60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437" name="Line 6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38" name="Oval 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6" name="Group 612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67429" name="Group 61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433" name="Line 6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34" name="Oval 6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30" name="Group 61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431" name="Line 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32" name="Oval 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7" name="Group 619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67423" name="Group 62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427" name="Line 6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28" name="Oval 6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24" name="Group 62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425" name="Line 6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26" name="Oval 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8" name="Group 626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67417" name="Group 62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421" name="Line 6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22" name="Oval 6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18" name="Group 63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419" name="Line 6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20" name="Oval 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89" name="Group 633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67411" name="Group 63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415" name="Line 6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16" name="Oval 6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12" name="Group 63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413" name="Line 6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14" name="Oval 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90" name="Group 640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67405" name="Group 64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409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10" name="Oval 6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06" name="Group 64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407" name="Line 6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08" name="Oval 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91" name="Group 647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67399" name="Group 64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403" name="Line 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04" name="Oval 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400" name="Group 65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401" name="Line 6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402" name="Oval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392" name="Group 654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67393" name="Group 65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397" name="Line 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98" name="Oval 6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94" name="Group 65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395" name="Line 6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96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3" name="Group 661"/>
            <p:cNvGrpSpPr>
              <a:grpSpLocks/>
            </p:cNvGrpSpPr>
            <p:nvPr/>
          </p:nvGrpSpPr>
          <p:grpSpPr bwMode="auto">
            <a:xfrm>
              <a:off x="3184" y="175"/>
              <a:ext cx="1116" cy="90"/>
              <a:chOff x="1146" y="1142"/>
              <a:chExt cx="1116" cy="90"/>
            </a:xfrm>
          </p:grpSpPr>
          <p:grpSp>
            <p:nvGrpSpPr>
              <p:cNvPr id="67137" name="Group 662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67355" name="Group 66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359" name="Line 6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60" name="Oval 6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56" name="Group 66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357" name="Line 6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58" name="Oval 6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38" name="Group 669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67349" name="Group 67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353" name="Line 6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54" name="Oval 6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50" name="Group 67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351" name="Line 6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52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39" name="Group 676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67343" name="Group 67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347" name="Line 6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48" name="Oval 6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44" name="Group 68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345" name="Line 6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46" name="Oval 6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0" name="Group 683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67337" name="Group 68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341" name="Line 6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42" name="Oval 6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38" name="Group 68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339" name="Line 6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40" name="Oval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1" name="Group 690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67331" name="Group 69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335" name="Line 6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36" name="Oval 6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32" name="Group 69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333" name="Line 6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34" name="Oval 6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2" name="Group 697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67325" name="Group 69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329" name="Line 6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30" name="Oval 7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26" name="Group 70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327" name="Line 7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28" name="Oval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3" name="Group 704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67319" name="Group 70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323" name="Line 7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24" name="Oval 7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20" name="Group 70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321" name="Line 7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22" name="Oval 7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4" name="Group 711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67313" name="Group 71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317" name="Line 7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18" name="Oval 7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14" name="Group 71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315" name="Line 7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16" name="Oval 7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5" name="Group 718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67307" name="Group 71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311" name="Line 7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12" name="Oval 7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08" name="Group 72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309" name="Line 7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10" name="Oval 7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6" name="Group 725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67301" name="Group 72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305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06" name="Oval 7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302" name="Group 72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303" name="Line 7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04" name="Oval 7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7" name="Group 732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67295" name="Group 73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299" name="Line 7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300" name="Oval 7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96" name="Group 73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297" name="Line 7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98" name="Oval 7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8" name="Group 739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67289" name="Group 74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293" name="Line 7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94" name="Oval 7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90" name="Group 74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291" name="Line 7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92" name="Oval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49" name="Group 746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67283" name="Group 74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287" name="Line 7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88" name="Oval 7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84" name="Group 75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285" name="Line 7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86" name="Oval 7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0" name="Group 753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67277" name="Group 75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281" name="Line 7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82" name="Oval 7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78" name="Group 75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279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80" name="Oval 7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1" name="Group 760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67271" name="Group 76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275" name="Line 7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76" name="Oval 7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72" name="Group 76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273" name="Line 7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74" name="Oval 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2" name="Group 767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67265" name="Group 76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269" name="Line 7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70" name="Oval 7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66" name="Group 77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267" name="Line 7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68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3" name="Group 774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67259" name="Group 77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263" name="Line 7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64" name="Oval 7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60" name="Group 77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261" name="Line 7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62" name="Oval 7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4" name="Group 781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67253" name="Group 78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257" name="Line 7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58" name="Oval 7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54" name="Group 78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255" name="Line 7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56" name="Oval 7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5" name="Group 788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67247" name="Group 78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251" name="Line 7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52" name="Oval 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48" name="Group 79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249" name="Line 7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50" name="Oval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6" name="Group 795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67241" name="Group 79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245" name="Line 7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46" name="Oval 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42" name="Group 79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243" name="Line 8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44" name="Oval 8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7" name="Group 802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67235" name="Group 80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239" name="Line 8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40" name="Oval 8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36" name="Group 80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237" name="Line 8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38" name="Oval 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8" name="Group 809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67229" name="Group 81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233" name="Line 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34" name="Oval 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30" name="Group 81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231" name="Line 8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32" name="Oval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59" name="Group 816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67223" name="Group 81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227" name="Line 8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28" name="Oval 8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24" name="Group 82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225" name="Line 8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26" name="Oval 8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0" name="Group 823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67217" name="Group 82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221" name="Line 8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22" name="Oval 8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18" name="Group 82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219" name="Line 8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20" name="Oval 8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1" name="Group 830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67211" name="Group 83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215" name="Line 8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16" name="Oval 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12" name="Group 83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213" name="Line 8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14" name="Oval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2" name="Group 837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67205" name="Group 83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209" name="Line 8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10" name="Oval 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06" name="Group 84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207" name="Line 8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08" name="Oval 8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3" name="Group 844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67199" name="Group 84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203" name="Line 8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04" name="Oval 8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200" name="Group 84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201" name="Line 8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202" name="Oval 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4" name="Group 851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67193" name="Group 85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197" name="Line 8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98" name="Oval 8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94" name="Group 85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195" name="Line 8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96" name="Oval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5" name="Group 858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67187" name="Group 85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191" name="Line 8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92" name="Oval 8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88" name="Group 86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189" name="Line 8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90" name="Oval 8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6" name="Group 865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67181" name="Group 86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185" name="Line 8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86" name="Oval 8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82" name="Group 86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183" name="Line 8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84" name="Oval 8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7" name="Group 872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67175" name="Group 87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179" name="Line 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80" name="Oval 8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76" name="Group 87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177" name="Line 8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78" name="Oval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168" name="Group 879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67169" name="Group 88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173" name="Line 8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74" name="Oval 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70" name="Group 88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171" name="Line 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72" name="Oval 8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4" name="Group 886"/>
            <p:cNvGrpSpPr>
              <a:grpSpLocks/>
            </p:cNvGrpSpPr>
            <p:nvPr/>
          </p:nvGrpSpPr>
          <p:grpSpPr bwMode="auto">
            <a:xfrm flipH="1">
              <a:off x="5427" y="178"/>
              <a:ext cx="265" cy="262"/>
              <a:chOff x="878" y="1144"/>
              <a:chExt cx="265" cy="262"/>
            </a:xfrm>
          </p:grpSpPr>
          <p:grpSp>
            <p:nvGrpSpPr>
              <p:cNvPr id="67060" name="Group 887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67131" name="Group 88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135" name="Line 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36" name="Oval 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32" name="Group 89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133" name="Line 8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34" name="Oval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1" name="Group 894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67125" name="Group 89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129" name="Line 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30" name="Oval 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26" name="Group 89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127" name="Line 8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28" name="Oval 9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2" name="Group 901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67119" name="Group 90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123" name="Line 9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24" name="Oval 9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20" name="Group 90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121" name="Line 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22" name="Oval 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3" name="Group 908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67113" name="Group 90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117" name="Line 9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18" name="Oval 9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14" name="Group 91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115" name="Line 9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16" name="Oval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4" name="Group 915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67107" name="Group 91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111" name="Line 9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12" name="Oval 9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08" name="Group 91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109" name="Line 9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10" name="Oval 9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5" name="Group 922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67101" name="Group 92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105" name="Line 9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06" name="Oval 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102" name="Group 92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103" name="Line 9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04" name="Oval 9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6" name="Group 929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67095" name="Group 93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099" name="Line 9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100" name="Oval 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96" name="Group 93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097" name="Line 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98" name="Oval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7" name="Group 936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67089" name="Group 93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093" name="Line 9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94" name="Oval 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90" name="Group 94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091" name="Line 9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92" name="Oval 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8" name="Group 943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67083" name="Group 94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087" name="Line 9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88" name="Oval 9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84" name="Group 94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085" name="Line 9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86" name="Oval 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69" name="Group 950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67077" name="Group 95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081" name="Line 9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82" name="Oval 9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78" name="Group 95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079" name="Line 9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80" name="Oval 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7070" name="Group 957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67071" name="Group 95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075" name="Line 9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76" name="Oval 9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72" name="Group 96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073" name="Line 9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74" name="Oval 9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5" name="Group 964"/>
            <p:cNvGrpSpPr>
              <a:grpSpLocks/>
            </p:cNvGrpSpPr>
            <p:nvPr/>
          </p:nvGrpSpPr>
          <p:grpSpPr bwMode="auto">
            <a:xfrm>
              <a:off x="4307" y="175"/>
              <a:ext cx="1116" cy="90"/>
              <a:chOff x="1146" y="1142"/>
              <a:chExt cx="1116" cy="90"/>
            </a:xfrm>
          </p:grpSpPr>
          <p:grpSp>
            <p:nvGrpSpPr>
              <p:cNvPr id="66836" name="Group 965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67054" name="Group 96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058" name="Line 9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59" name="Oval 9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55" name="Group 96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056" name="Line 9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57" name="Oval 9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37" name="Group 972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67048" name="Group 97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052" name="Line 9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53" name="Oval 9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49" name="Group 97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050" name="Line 9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51" name="Oval 9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38" name="Group 979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67042" name="Group 98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046" name="Line 9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47" name="Oval 9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43" name="Group 98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044" name="Line 9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45" name="Oval 9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39" name="Group 986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67036" name="Group 98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7040" name="Line 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41" name="Oval 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37" name="Group 99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7038" name="Line 9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39" name="Oval 9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0" name="Group 993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67030" name="Group 99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034" name="Line 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35" name="Oval 9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31" name="Group 99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032" name="Line 9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33" name="Oval 9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1" name="Group 1000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67024" name="Group 100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7028" name="Line 10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29" name="Oval 10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25" name="Group 100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7026" name="Line 10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27" name="Oval 1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2" name="Group 1007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67018" name="Group 100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022" name="Line 10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23" name="Oval 10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19" name="Group 101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020" name="Line 1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21" name="Oval 10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3" name="Group 1014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67012" name="Group 101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7016" name="Line 10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17" name="Oval 10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13" name="Group 101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7014" name="Line 10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15" name="Oval 1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4" name="Group 1021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67006" name="Group 102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010" name="Line 10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11" name="Oval 10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07" name="Group 102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008" name="Line 10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09" name="Oval 10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5" name="Group 1028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67000" name="Group 102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7004" name="Line 10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05" name="Oval 1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7001" name="Group 103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7002" name="Line 10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7003" name="Oval 10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6" name="Group 1035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66994" name="Group 103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998" name="Line 10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99" name="Oval 1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95" name="Group 103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996" name="Line 10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97" name="Oval 10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7" name="Group 1042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66988" name="Group 104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992" name="Line 1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93" name="Oval 10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89" name="Group 104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990" name="Line 10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91" name="Oval 1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8" name="Group 1049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66982" name="Group 105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986" name="Line 1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87" name="Oval 10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83" name="Group 105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984" name="Line 10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85" name="Oval 1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49" name="Group 1056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66976" name="Group 105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980" name="Line 10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81" name="Oval 10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77" name="Group 106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978" name="Line 1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79" name="Oval 10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0" name="Group 1063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66970" name="Group 106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974" name="Line 10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75" name="Oval 10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71" name="Group 106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972" name="Line 10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73" name="Oval 10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1" name="Group 1070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66964" name="Group 107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968" name="Line 10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69" name="Oval 1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65" name="Group 107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966" name="Line 10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67" name="Oval 10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2" name="Group 1077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66958" name="Group 107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962" name="Line 10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63" name="Oval 1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59" name="Group 108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960" name="Line 1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61" name="Oval 10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3" name="Group 1084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66952" name="Group 108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956" name="Line 10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57" name="Oval 10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53" name="Group 108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954" name="Line 1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55" name="Oval 10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4" name="Group 1091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66946" name="Group 109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950" name="Line 10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51" name="Oval 10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47" name="Group 109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948" name="Line 10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49" name="Oval 1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5" name="Group 1098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66940" name="Group 109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944" name="Line 1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45" name="Oval 11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41" name="Group 110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942" name="Line 11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43" name="Oval 11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6" name="Group 1105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66934" name="Group 110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938" name="Line 11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39" name="Oval 11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35" name="Group 110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936" name="Line 1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37" name="Oval 1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7" name="Group 1112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66928" name="Group 111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932" name="Line 11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33" name="Oval 11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29" name="Group 111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930" name="Line 11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31" name="Oval 11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8" name="Group 1119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66922" name="Group 112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926" name="Line 1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27" name="Oval 11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23" name="Group 112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924" name="Line 11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25" name="Oval 1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59" name="Group 1126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66916" name="Group 112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920" name="Line 1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21" name="Oval 1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17" name="Group 113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918" name="Line 11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19" name="Oval 1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0" name="Group 1133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66910" name="Group 113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914" name="Line 11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15" name="Oval 11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11" name="Group 113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912" name="Line 1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13" name="Oval 1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1" name="Group 1140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66904" name="Group 114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908" name="Line 11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09" name="Oval 11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905" name="Group 114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906" name="Line 1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07" name="Oval 1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2" name="Group 1147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66898" name="Group 114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902" name="Line 11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03" name="Oval 11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99" name="Group 115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900" name="Line 11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901" name="Oval 1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3" name="Group 1154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66892" name="Group 115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896" name="Line 11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97" name="Oval 1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93" name="Group 115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894" name="Line 11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95" name="Oval 1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4" name="Group 1161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66886" name="Group 116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890" name="Line 11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91" name="Oval 11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87" name="Group 116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888" name="Line 1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89" name="Oval 1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5" name="Group 1168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66880" name="Group 116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884" name="Line 11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85" name="Oval 11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81" name="Group 117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882" name="Line 11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83" name="Oval 1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6" name="Group 1175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66874" name="Group 117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878" name="Line 1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79" name="Oval 11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75" name="Group 117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876" name="Line 11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77" name="Oval 1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867" name="Group 1182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66868" name="Group 118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872" name="Line 1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73" name="Oval 11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69" name="Group 118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870" name="Line 11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71" name="Oval 11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6716" name="Group 1189"/>
            <p:cNvGrpSpPr>
              <a:grpSpLocks/>
            </p:cNvGrpSpPr>
            <p:nvPr/>
          </p:nvGrpSpPr>
          <p:grpSpPr bwMode="auto">
            <a:xfrm>
              <a:off x="2589" y="176"/>
              <a:ext cx="590" cy="90"/>
              <a:chOff x="2583" y="336"/>
              <a:chExt cx="590" cy="90"/>
            </a:xfrm>
          </p:grpSpPr>
          <p:grpSp>
            <p:nvGrpSpPr>
              <p:cNvPr id="66717" name="Group 1190"/>
              <p:cNvGrpSpPr>
                <a:grpSpLocks/>
              </p:cNvGrpSpPr>
              <p:nvPr/>
            </p:nvGrpSpPr>
            <p:grpSpPr bwMode="auto">
              <a:xfrm>
                <a:off x="2583" y="336"/>
                <a:ext cx="29" cy="90"/>
                <a:chOff x="1215" y="1142"/>
                <a:chExt cx="29" cy="90"/>
              </a:xfrm>
            </p:grpSpPr>
            <p:grpSp>
              <p:nvGrpSpPr>
                <p:cNvPr id="66830" name="Group 11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834" name="Line 1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35" name="Oval 1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31" name="Group 11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832" name="Line 1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33" name="Oval 1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18" name="Group 1197"/>
              <p:cNvGrpSpPr>
                <a:grpSpLocks/>
              </p:cNvGrpSpPr>
              <p:nvPr/>
            </p:nvGrpSpPr>
            <p:grpSpPr bwMode="auto">
              <a:xfrm>
                <a:off x="2618" y="336"/>
                <a:ext cx="29" cy="90"/>
                <a:chOff x="1250" y="1142"/>
                <a:chExt cx="29" cy="90"/>
              </a:xfrm>
            </p:grpSpPr>
            <p:grpSp>
              <p:nvGrpSpPr>
                <p:cNvPr id="66824" name="Group 11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828" name="Line 1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29" name="Oval 1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25" name="Group 12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826" name="Line 1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27" name="Oval 1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19" name="Group 1204"/>
              <p:cNvGrpSpPr>
                <a:grpSpLocks/>
              </p:cNvGrpSpPr>
              <p:nvPr/>
            </p:nvGrpSpPr>
            <p:grpSpPr bwMode="auto">
              <a:xfrm>
                <a:off x="2653" y="336"/>
                <a:ext cx="29" cy="90"/>
                <a:chOff x="1285" y="1143"/>
                <a:chExt cx="29" cy="90"/>
              </a:xfrm>
            </p:grpSpPr>
            <p:grpSp>
              <p:nvGrpSpPr>
                <p:cNvPr id="66818" name="Group 12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822" name="Line 1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23" name="Oval 1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19" name="Group 12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820" name="Line 1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21" name="Oval 1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0" name="Group 1211"/>
              <p:cNvGrpSpPr>
                <a:grpSpLocks/>
              </p:cNvGrpSpPr>
              <p:nvPr/>
            </p:nvGrpSpPr>
            <p:grpSpPr bwMode="auto">
              <a:xfrm>
                <a:off x="2688" y="336"/>
                <a:ext cx="29" cy="90"/>
                <a:chOff x="1320" y="1143"/>
                <a:chExt cx="29" cy="90"/>
              </a:xfrm>
            </p:grpSpPr>
            <p:grpSp>
              <p:nvGrpSpPr>
                <p:cNvPr id="66812" name="Group 12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816" name="Line 1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17" name="Oval 1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13" name="Group 12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814" name="Line 1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15" name="Oval 1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1" name="Group 1218"/>
              <p:cNvGrpSpPr>
                <a:grpSpLocks/>
              </p:cNvGrpSpPr>
              <p:nvPr/>
            </p:nvGrpSpPr>
            <p:grpSpPr bwMode="auto">
              <a:xfrm>
                <a:off x="2723" y="336"/>
                <a:ext cx="29" cy="90"/>
                <a:chOff x="1355" y="1146"/>
                <a:chExt cx="29" cy="90"/>
              </a:xfrm>
            </p:grpSpPr>
            <p:grpSp>
              <p:nvGrpSpPr>
                <p:cNvPr id="66806" name="Group 12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810" name="Line 1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11" name="Oval 1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07" name="Group 12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808" name="Line 1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09" name="Oval 1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2" name="Group 1225"/>
              <p:cNvGrpSpPr>
                <a:grpSpLocks/>
              </p:cNvGrpSpPr>
              <p:nvPr/>
            </p:nvGrpSpPr>
            <p:grpSpPr bwMode="auto">
              <a:xfrm>
                <a:off x="2758" y="336"/>
                <a:ext cx="29" cy="90"/>
                <a:chOff x="1390" y="1146"/>
                <a:chExt cx="29" cy="90"/>
              </a:xfrm>
            </p:grpSpPr>
            <p:grpSp>
              <p:nvGrpSpPr>
                <p:cNvPr id="66800" name="Group 12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804" name="Line 1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05" name="Oval 1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801" name="Group 12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802" name="Line 1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803" name="Oval 1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3" name="Group 1232"/>
              <p:cNvGrpSpPr>
                <a:grpSpLocks/>
              </p:cNvGrpSpPr>
              <p:nvPr/>
            </p:nvGrpSpPr>
            <p:grpSpPr bwMode="auto">
              <a:xfrm>
                <a:off x="2793" y="336"/>
                <a:ext cx="29" cy="90"/>
                <a:chOff x="1425" y="1147"/>
                <a:chExt cx="29" cy="90"/>
              </a:xfrm>
            </p:grpSpPr>
            <p:grpSp>
              <p:nvGrpSpPr>
                <p:cNvPr id="66794" name="Group 12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798" name="Line 1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99" name="Oval 1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95" name="Group 12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796" name="Line 1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97" name="Oval 1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4" name="Group 1239"/>
              <p:cNvGrpSpPr>
                <a:grpSpLocks/>
              </p:cNvGrpSpPr>
              <p:nvPr/>
            </p:nvGrpSpPr>
            <p:grpSpPr bwMode="auto">
              <a:xfrm>
                <a:off x="2828" y="336"/>
                <a:ext cx="29" cy="90"/>
                <a:chOff x="1460" y="1147"/>
                <a:chExt cx="29" cy="90"/>
              </a:xfrm>
            </p:grpSpPr>
            <p:grpSp>
              <p:nvGrpSpPr>
                <p:cNvPr id="66788" name="Group 12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792" name="Line 1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93" name="Oval 1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89" name="Group 12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790" name="Line 1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91" name="Oval 1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5" name="Group 1246"/>
              <p:cNvGrpSpPr>
                <a:grpSpLocks/>
              </p:cNvGrpSpPr>
              <p:nvPr/>
            </p:nvGrpSpPr>
            <p:grpSpPr bwMode="auto">
              <a:xfrm>
                <a:off x="2863" y="336"/>
                <a:ext cx="29" cy="90"/>
                <a:chOff x="1215" y="1142"/>
                <a:chExt cx="29" cy="90"/>
              </a:xfrm>
            </p:grpSpPr>
            <p:grpSp>
              <p:nvGrpSpPr>
                <p:cNvPr id="66782" name="Group 12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786" name="Line 1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87" name="Oval 1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83" name="Group 12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784" name="Line 1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85" name="Oval 1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6" name="Group 1253"/>
              <p:cNvGrpSpPr>
                <a:grpSpLocks/>
              </p:cNvGrpSpPr>
              <p:nvPr/>
            </p:nvGrpSpPr>
            <p:grpSpPr bwMode="auto">
              <a:xfrm>
                <a:off x="2898" y="336"/>
                <a:ext cx="29" cy="90"/>
                <a:chOff x="1250" y="1142"/>
                <a:chExt cx="29" cy="90"/>
              </a:xfrm>
            </p:grpSpPr>
            <p:grpSp>
              <p:nvGrpSpPr>
                <p:cNvPr id="66776" name="Group 12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780" name="Line 1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81" name="Oval 1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77" name="Group 12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778" name="Line 1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79" name="Oval 1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7" name="Group 1260"/>
              <p:cNvGrpSpPr>
                <a:grpSpLocks/>
              </p:cNvGrpSpPr>
              <p:nvPr/>
            </p:nvGrpSpPr>
            <p:grpSpPr bwMode="auto">
              <a:xfrm>
                <a:off x="2933" y="336"/>
                <a:ext cx="29" cy="90"/>
                <a:chOff x="1285" y="1143"/>
                <a:chExt cx="29" cy="90"/>
              </a:xfrm>
            </p:grpSpPr>
            <p:grpSp>
              <p:nvGrpSpPr>
                <p:cNvPr id="66770" name="Group 12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774" name="Line 1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75" name="Oval 1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71" name="Group 12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772" name="Line 1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73" name="Oval 1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8" name="Group 1267"/>
              <p:cNvGrpSpPr>
                <a:grpSpLocks/>
              </p:cNvGrpSpPr>
              <p:nvPr/>
            </p:nvGrpSpPr>
            <p:grpSpPr bwMode="auto">
              <a:xfrm>
                <a:off x="2968" y="336"/>
                <a:ext cx="29" cy="90"/>
                <a:chOff x="1320" y="1143"/>
                <a:chExt cx="29" cy="90"/>
              </a:xfrm>
            </p:grpSpPr>
            <p:grpSp>
              <p:nvGrpSpPr>
                <p:cNvPr id="66764" name="Group 12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6768" name="Line 1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69" name="Oval 1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65" name="Group 12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6766" name="Line 1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67" name="Oval 1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29" name="Group 1274"/>
              <p:cNvGrpSpPr>
                <a:grpSpLocks/>
              </p:cNvGrpSpPr>
              <p:nvPr/>
            </p:nvGrpSpPr>
            <p:grpSpPr bwMode="auto">
              <a:xfrm>
                <a:off x="3003" y="336"/>
                <a:ext cx="29" cy="90"/>
                <a:chOff x="1355" y="1146"/>
                <a:chExt cx="29" cy="90"/>
              </a:xfrm>
            </p:grpSpPr>
            <p:grpSp>
              <p:nvGrpSpPr>
                <p:cNvPr id="66758" name="Group 12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762" name="Line 1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63" name="Oval 1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59" name="Group 12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760" name="Line 1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61" name="Oval 1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30" name="Group 1281"/>
              <p:cNvGrpSpPr>
                <a:grpSpLocks/>
              </p:cNvGrpSpPr>
              <p:nvPr/>
            </p:nvGrpSpPr>
            <p:grpSpPr bwMode="auto">
              <a:xfrm>
                <a:off x="3038" y="336"/>
                <a:ext cx="29" cy="90"/>
                <a:chOff x="1390" y="1146"/>
                <a:chExt cx="29" cy="90"/>
              </a:xfrm>
            </p:grpSpPr>
            <p:grpSp>
              <p:nvGrpSpPr>
                <p:cNvPr id="66752" name="Group 12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6756" name="Line 1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57" name="Oval 1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53" name="Group 12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6754" name="Line 1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55" name="Oval 1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31" name="Group 1288"/>
              <p:cNvGrpSpPr>
                <a:grpSpLocks/>
              </p:cNvGrpSpPr>
              <p:nvPr/>
            </p:nvGrpSpPr>
            <p:grpSpPr bwMode="auto">
              <a:xfrm>
                <a:off x="3073" y="336"/>
                <a:ext cx="29" cy="90"/>
                <a:chOff x="1425" y="1147"/>
                <a:chExt cx="29" cy="90"/>
              </a:xfrm>
            </p:grpSpPr>
            <p:grpSp>
              <p:nvGrpSpPr>
                <p:cNvPr id="66746" name="Group 12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750" name="Line 1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51" name="Oval 1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47" name="Group 12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748" name="Line 1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49" name="Oval 1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32" name="Group 1295"/>
              <p:cNvGrpSpPr>
                <a:grpSpLocks/>
              </p:cNvGrpSpPr>
              <p:nvPr/>
            </p:nvGrpSpPr>
            <p:grpSpPr bwMode="auto">
              <a:xfrm>
                <a:off x="3109" y="336"/>
                <a:ext cx="29" cy="90"/>
                <a:chOff x="1460" y="1147"/>
                <a:chExt cx="29" cy="90"/>
              </a:xfrm>
            </p:grpSpPr>
            <p:grpSp>
              <p:nvGrpSpPr>
                <p:cNvPr id="66740" name="Group 12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6744" name="Line 1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45" name="Oval 1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41" name="Group 12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6742" name="Line 1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43" name="Oval 1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6733" name="Group 1302"/>
              <p:cNvGrpSpPr>
                <a:grpSpLocks/>
              </p:cNvGrpSpPr>
              <p:nvPr/>
            </p:nvGrpSpPr>
            <p:grpSpPr bwMode="auto">
              <a:xfrm>
                <a:off x="3144" y="336"/>
                <a:ext cx="29" cy="90"/>
                <a:chOff x="1215" y="1142"/>
                <a:chExt cx="29" cy="90"/>
              </a:xfrm>
            </p:grpSpPr>
            <p:grpSp>
              <p:nvGrpSpPr>
                <p:cNvPr id="66734" name="Group 13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6738" name="Line 1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39" name="Oval 1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6735" name="Group 13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6736" name="Line 1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6737" name="Oval 1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66673" name="Line 1309"/>
          <p:cNvSpPr>
            <a:spLocks noChangeShapeType="1"/>
          </p:cNvSpPr>
          <p:nvPr/>
        </p:nvSpPr>
        <p:spPr bwMode="auto">
          <a:xfrm flipH="1">
            <a:off x="5343525" y="2266950"/>
            <a:ext cx="171450" cy="5905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74" name="Group 1310"/>
          <p:cNvGrpSpPr>
            <a:grpSpLocks/>
          </p:cNvGrpSpPr>
          <p:nvPr/>
        </p:nvGrpSpPr>
        <p:grpSpPr bwMode="auto">
          <a:xfrm>
            <a:off x="5334000" y="2562225"/>
            <a:ext cx="128588" cy="119063"/>
            <a:chOff x="5351" y="1349"/>
            <a:chExt cx="81" cy="75"/>
          </a:xfrm>
        </p:grpSpPr>
        <p:sp>
          <p:nvSpPr>
            <p:cNvPr id="66708" name="Oval 1311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6709" name="Line 1312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75" name="Oval 1313"/>
          <p:cNvSpPr>
            <a:spLocks noChangeArrowheads="1"/>
          </p:cNvSpPr>
          <p:nvPr/>
        </p:nvSpPr>
        <p:spPr bwMode="auto">
          <a:xfrm flipH="1">
            <a:off x="5826125" y="1949450"/>
            <a:ext cx="457200" cy="274638"/>
          </a:xfrm>
          <a:prstGeom prst="ellipse">
            <a:avLst/>
          </a:prstGeom>
          <a:gradFill rotWithShape="1">
            <a:gsLst>
              <a:gs pos="0">
                <a:srgbClr val="FFCC00"/>
              </a:gs>
              <a:gs pos="100000">
                <a:srgbClr val="4E2E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PAK1</a:t>
            </a:r>
            <a:endParaRPr lang="el-GR" sz="800" smtClean="0">
              <a:ea typeface="ＭＳ Ｐゴシック" charset="0"/>
              <a:cs typeface="Arial" charset="0"/>
            </a:endParaRPr>
          </a:p>
        </p:txBody>
      </p:sp>
      <p:sp>
        <p:nvSpPr>
          <p:cNvPr id="66676" name="Freeform 1314"/>
          <p:cNvSpPr>
            <a:spLocks/>
          </p:cNvSpPr>
          <p:nvPr/>
        </p:nvSpPr>
        <p:spPr bwMode="auto">
          <a:xfrm>
            <a:off x="5048250" y="2295525"/>
            <a:ext cx="962025" cy="1716088"/>
          </a:xfrm>
          <a:custGeom>
            <a:avLst/>
            <a:gdLst>
              <a:gd name="T0" fmla="*/ 962025 w 606"/>
              <a:gd name="T1" fmla="*/ 0 h 1081"/>
              <a:gd name="T2" fmla="*/ 638175 w 606"/>
              <a:gd name="T3" fmla="*/ 1504950 h 1081"/>
              <a:gd name="T4" fmla="*/ 0 w 606"/>
              <a:gd name="T5" fmla="*/ 1266825 h 1081"/>
              <a:gd name="T6" fmla="*/ 0 60000 65536"/>
              <a:gd name="T7" fmla="*/ 0 60000 65536"/>
              <a:gd name="T8" fmla="*/ 0 60000 65536"/>
              <a:gd name="T9" fmla="*/ 0 w 606"/>
              <a:gd name="T10" fmla="*/ 0 h 1081"/>
              <a:gd name="T11" fmla="*/ 606 w 606"/>
              <a:gd name="T12" fmla="*/ 1081 h 108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06" h="1081">
                <a:moveTo>
                  <a:pt x="606" y="0"/>
                </a:moveTo>
                <a:cubicBezTo>
                  <a:pt x="572" y="159"/>
                  <a:pt x="503" y="815"/>
                  <a:pt x="402" y="948"/>
                </a:cubicBezTo>
                <a:cubicBezTo>
                  <a:pt x="301" y="1081"/>
                  <a:pt x="153" y="929"/>
                  <a:pt x="0" y="798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677" name="Group 1315"/>
          <p:cNvGrpSpPr>
            <a:grpSpLocks/>
          </p:cNvGrpSpPr>
          <p:nvPr/>
        </p:nvGrpSpPr>
        <p:grpSpPr bwMode="auto">
          <a:xfrm>
            <a:off x="5187950" y="3673475"/>
            <a:ext cx="128588" cy="119063"/>
            <a:chOff x="5004" y="1338"/>
            <a:chExt cx="81" cy="75"/>
          </a:xfrm>
        </p:grpSpPr>
        <p:sp>
          <p:nvSpPr>
            <p:cNvPr id="66705" name="Oval 1316"/>
            <p:cNvSpPr>
              <a:spLocks noChangeAspect="1" noChangeArrowheads="1"/>
            </p:cNvSpPr>
            <p:nvPr/>
          </p:nvSpPr>
          <p:spPr bwMode="auto">
            <a:xfrm>
              <a:off x="5004" y="1338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6706" name="Line 1317"/>
            <p:cNvSpPr>
              <a:spLocks noChangeAspect="1" noChangeShapeType="1"/>
            </p:cNvSpPr>
            <p:nvPr/>
          </p:nvSpPr>
          <p:spPr bwMode="auto">
            <a:xfrm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6707" name="Line 1318"/>
            <p:cNvSpPr>
              <a:spLocks noChangeAspect="1" noChangeShapeType="1"/>
            </p:cNvSpPr>
            <p:nvPr/>
          </p:nvSpPr>
          <p:spPr bwMode="auto">
            <a:xfrm rot="-5400000">
              <a:off x="5045" y="1352"/>
              <a:ext cx="0" cy="4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6678" name="Oval 1319"/>
          <p:cNvSpPr>
            <a:spLocks noChangeAspect="1" noChangeArrowheads="1"/>
          </p:cNvSpPr>
          <p:nvPr/>
        </p:nvSpPr>
        <p:spPr bwMode="auto">
          <a:xfrm flipH="1">
            <a:off x="6545263" y="3014663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Y302</a:t>
            </a:r>
          </a:p>
        </p:txBody>
      </p:sp>
      <p:sp>
        <p:nvSpPr>
          <p:cNvPr id="66679" name="Oval 1320"/>
          <p:cNvSpPr>
            <a:spLocks noChangeAspect="1" noChangeArrowheads="1"/>
          </p:cNvSpPr>
          <p:nvPr/>
        </p:nvSpPr>
        <p:spPr bwMode="auto">
          <a:xfrm flipH="1">
            <a:off x="5983288" y="3027363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S214</a:t>
            </a:r>
          </a:p>
        </p:txBody>
      </p:sp>
      <p:sp>
        <p:nvSpPr>
          <p:cNvPr id="66680" name="Oval 1321"/>
          <p:cNvSpPr>
            <a:spLocks noChangeAspect="1" noChangeArrowheads="1"/>
          </p:cNvSpPr>
          <p:nvPr/>
        </p:nvSpPr>
        <p:spPr bwMode="auto">
          <a:xfrm flipH="1">
            <a:off x="4473575" y="5113338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66681" name="Oval 1322"/>
          <p:cNvSpPr>
            <a:spLocks noChangeAspect="1" noChangeArrowheads="1"/>
          </p:cNvSpPr>
          <p:nvPr/>
        </p:nvSpPr>
        <p:spPr bwMode="auto">
          <a:xfrm flipH="1">
            <a:off x="4914900" y="511651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66682" name="Oval 1323"/>
          <p:cNvSpPr>
            <a:spLocks noChangeAspect="1" noChangeArrowheads="1"/>
          </p:cNvSpPr>
          <p:nvPr/>
        </p:nvSpPr>
        <p:spPr bwMode="auto">
          <a:xfrm flipH="1">
            <a:off x="4957763" y="543560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sp>
        <p:nvSpPr>
          <p:cNvPr id="66683" name="Oval 1324"/>
          <p:cNvSpPr>
            <a:spLocks noChangeArrowheads="1"/>
          </p:cNvSpPr>
          <p:nvPr/>
        </p:nvSpPr>
        <p:spPr bwMode="auto">
          <a:xfrm>
            <a:off x="995363" y="278130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6684" name="Oval 1325"/>
          <p:cNvSpPr>
            <a:spLocks noChangeArrowheads="1"/>
          </p:cNvSpPr>
          <p:nvPr/>
        </p:nvSpPr>
        <p:spPr bwMode="auto">
          <a:xfrm>
            <a:off x="995363" y="305435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6685" name="Line 1326"/>
          <p:cNvSpPr>
            <a:spLocks noChangeShapeType="1"/>
          </p:cNvSpPr>
          <p:nvPr/>
        </p:nvSpPr>
        <p:spPr bwMode="auto">
          <a:xfrm>
            <a:off x="1227138" y="2522538"/>
            <a:ext cx="0" cy="2190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86" name="Line 1327"/>
          <p:cNvSpPr>
            <a:spLocks noChangeShapeType="1"/>
          </p:cNvSpPr>
          <p:nvPr/>
        </p:nvSpPr>
        <p:spPr bwMode="auto">
          <a:xfrm>
            <a:off x="1227138" y="1836738"/>
            <a:ext cx="0" cy="2476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6687" name="Oval 1328"/>
          <p:cNvSpPr>
            <a:spLocks noChangeArrowheads="1"/>
          </p:cNvSpPr>
          <p:nvPr/>
        </p:nvSpPr>
        <p:spPr bwMode="auto">
          <a:xfrm>
            <a:off x="890588" y="2124075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66688" name="Oval 1329"/>
          <p:cNvSpPr>
            <a:spLocks noChangeAspect="1" noChangeArrowheads="1"/>
          </p:cNvSpPr>
          <p:nvPr/>
        </p:nvSpPr>
        <p:spPr bwMode="auto">
          <a:xfrm flipH="1">
            <a:off x="1401763" y="234632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66689" name="Oval 1330"/>
          <p:cNvSpPr>
            <a:spLocks noChangeArrowheads="1"/>
          </p:cNvSpPr>
          <p:nvPr/>
        </p:nvSpPr>
        <p:spPr bwMode="auto">
          <a:xfrm>
            <a:off x="698500" y="2024063"/>
            <a:ext cx="361950" cy="25558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66690" name="Oval 1331"/>
          <p:cNvSpPr>
            <a:spLocks noChangeAspect="1" noChangeArrowheads="1"/>
          </p:cNvSpPr>
          <p:nvPr/>
        </p:nvSpPr>
        <p:spPr bwMode="auto">
          <a:xfrm flipH="1">
            <a:off x="1403350" y="2130425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66691" name="Oval 1332"/>
          <p:cNvSpPr>
            <a:spLocks noChangeAspect="1" noChangeArrowheads="1"/>
          </p:cNvSpPr>
          <p:nvPr/>
        </p:nvSpPr>
        <p:spPr bwMode="auto">
          <a:xfrm flipH="1">
            <a:off x="881063" y="27209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66692" name="Oval 1333"/>
          <p:cNvSpPr>
            <a:spLocks noChangeAspect="1" noChangeArrowheads="1"/>
          </p:cNvSpPr>
          <p:nvPr/>
        </p:nvSpPr>
        <p:spPr bwMode="auto">
          <a:xfrm flipH="1">
            <a:off x="1322388" y="27241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66693" name="Oval 1334"/>
          <p:cNvSpPr>
            <a:spLocks noChangeAspect="1" noChangeArrowheads="1"/>
          </p:cNvSpPr>
          <p:nvPr/>
        </p:nvSpPr>
        <p:spPr bwMode="auto">
          <a:xfrm flipH="1">
            <a:off x="1365250" y="3043238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sp>
        <p:nvSpPr>
          <p:cNvPr id="66694" name="Oval 1335"/>
          <p:cNvSpPr>
            <a:spLocks noChangeAspect="1" noChangeArrowheads="1"/>
          </p:cNvSpPr>
          <p:nvPr/>
        </p:nvSpPr>
        <p:spPr bwMode="auto">
          <a:xfrm flipH="1">
            <a:off x="6100763" y="51212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66695" name="Oval 1336"/>
          <p:cNvSpPr>
            <a:spLocks noChangeAspect="1" noChangeArrowheads="1"/>
          </p:cNvSpPr>
          <p:nvPr/>
        </p:nvSpPr>
        <p:spPr bwMode="auto">
          <a:xfrm flipH="1">
            <a:off x="6542088" y="512445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66696" name="Oval 1337"/>
          <p:cNvSpPr>
            <a:spLocks noChangeAspect="1" noChangeArrowheads="1"/>
          </p:cNvSpPr>
          <p:nvPr/>
        </p:nvSpPr>
        <p:spPr bwMode="auto">
          <a:xfrm flipH="1">
            <a:off x="6584950" y="5443538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sp>
        <p:nvSpPr>
          <p:cNvPr id="66697" name="Oval 1338"/>
          <p:cNvSpPr>
            <a:spLocks noChangeAspect="1" noChangeArrowheads="1"/>
          </p:cNvSpPr>
          <p:nvPr/>
        </p:nvSpPr>
        <p:spPr bwMode="auto">
          <a:xfrm flipH="1">
            <a:off x="7577138" y="513080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66698" name="Oval 1339"/>
          <p:cNvSpPr>
            <a:spLocks noChangeAspect="1" noChangeArrowheads="1"/>
          </p:cNvSpPr>
          <p:nvPr/>
        </p:nvSpPr>
        <p:spPr bwMode="auto">
          <a:xfrm flipH="1">
            <a:off x="8018463" y="51339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66699" name="Oval 1340"/>
          <p:cNvSpPr>
            <a:spLocks noChangeAspect="1" noChangeArrowheads="1"/>
          </p:cNvSpPr>
          <p:nvPr/>
        </p:nvSpPr>
        <p:spPr bwMode="auto">
          <a:xfrm flipH="1">
            <a:off x="8061325" y="54530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sp>
        <p:nvSpPr>
          <p:cNvPr id="66700" name="Freeform 1341"/>
          <p:cNvSpPr>
            <a:spLocks/>
          </p:cNvSpPr>
          <p:nvPr/>
        </p:nvSpPr>
        <p:spPr bwMode="auto">
          <a:xfrm>
            <a:off x="4148138" y="2419350"/>
            <a:ext cx="290512" cy="647700"/>
          </a:xfrm>
          <a:custGeom>
            <a:avLst/>
            <a:gdLst>
              <a:gd name="T0" fmla="*/ 80962 w 183"/>
              <a:gd name="T1" fmla="*/ 0 h 408"/>
              <a:gd name="T2" fmla="*/ 204787 w 183"/>
              <a:gd name="T3" fmla="*/ 133350 h 408"/>
              <a:gd name="T4" fmla="*/ 14287 w 183"/>
              <a:gd name="T5" fmla="*/ 390525 h 408"/>
              <a:gd name="T6" fmla="*/ 290512 w 183"/>
              <a:gd name="T7" fmla="*/ 647700 h 408"/>
              <a:gd name="T8" fmla="*/ 0 60000 65536"/>
              <a:gd name="T9" fmla="*/ 0 60000 65536"/>
              <a:gd name="T10" fmla="*/ 0 60000 65536"/>
              <a:gd name="T11" fmla="*/ 0 60000 65536"/>
              <a:gd name="T12" fmla="*/ 0 w 183"/>
              <a:gd name="T13" fmla="*/ 0 h 408"/>
              <a:gd name="T14" fmla="*/ 183 w 183"/>
              <a:gd name="T15" fmla="*/ 408 h 4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3" h="408">
                <a:moveTo>
                  <a:pt x="51" y="0"/>
                </a:moveTo>
                <a:cubicBezTo>
                  <a:pt x="93" y="21"/>
                  <a:pt x="136" y="43"/>
                  <a:pt x="129" y="84"/>
                </a:cubicBezTo>
                <a:cubicBezTo>
                  <a:pt x="122" y="125"/>
                  <a:pt x="0" y="192"/>
                  <a:pt x="9" y="246"/>
                </a:cubicBezTo>
                <a:cubicBezTo>
                  <a:pt x="18" y="300"/>
                  <a:pt x="100" y="354"/>
                  <a:pt x="183" y="408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701" name="Group 1342"/>
          <p:cNvGrpSpPr>
            <a:grpSpLocks/>
          </p:cNvGrpSpPr>
          <p:nvPr/>
        </p:nvGrpSpPr>
        <p:grpSpPr bwMode="auto">
          <a:xfrm>
            <a:off x="4157663" y="2843213"/>
            <a:ext cx="128587" cy="119062"/>
            <a:chOff x="5351" y="1349"/>
            <a:chExt cx="81" cy="75"/>
          </a:xfrm>
        </p:grpSpPr>
        <p:sp>
          <p:nvSpPr>
            <p:cNvPr id="66703" name="Oval 1343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6704" name="Line 1344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343" name="Picture 13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3788175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reeform 4"/>
          <p:cNvSpPr>
            <a:spLocks/>
          </p:cNvSpPr>
          <p:nvPr/>
        </p:nvSpPr>
        <p:spPr bwMode="auto">
          <a:xfrm>
            <a:off x="411163" y="2101850"/>
            <a:ext cx="8248650" cy="2717800"/>
          </a:xfrm>
          <a:custGeom>
            <a:avLst/>
            <a:gdLst>
              <a:gd name="T0" fmla="*/ 5071 w 5196"/>
              <a:gd name="T1" fmla="*/ 0 h 1712"/>
              <a:gd name="T2" fmla="*/ 5196 w 5196"/>
              <a:gd name="T3" fmla="*/ 1712 h 1712"/>
              <a:gd name="T4" fmla="*/ 0 w 5196"/>
              <a:gd name="T5" fmla="*/ 1712 h 1712"/>
              <a:gd name="T6" fmla="*/ 3739 w 5196"/>
              <a:gd name="T7" fmla="*/ 0 h 1712"/>
              <a:gd name="T8" fmla="*/ 5071 w 5196"/>
              <a:gd name="T9" fmla="*/ 0 h 1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96"/>
              <a:gd name="T16" fmla="*/ 0 h 1712"/>
              <a:gd name="T17" fmla="*/ 5196 w 5196"/>
              <a:gd name="T18" fmla="*/ 1712 h 17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96" h="1712">
                <a:moveTo>
                  <a:pt x="5071" y="0"/>
                </a:moveTo>
                <a:lnTo>
                  <a:pt x="5196" y="1712"/>
                </a:lnTo>
                <a:cubicBezTo>
                  <a:pt x="4088" y="1712"/>
                  <a:pt x="1343" y="1712"/>
                  <a:pt x="0" y="1712"/>
                </a:cubicBezTo>
                <a:lnTo>
                  <a:pt x="3739" y="0"/>
                </a:lnTo>
                <a:cubicBezTo>
                  <a:pt x="4183" y="0"/>
                  <a:pt x="4602" y="0"/>
                  <a:pt x="5071" y="0"/>
                </a:cubicBezTo>
                <a:close/>
              </a:path>
            </a:pathLst>
          </a:custGeom>
          <a:gradFill rotWithShape="1">
            <a:gsLst>
              <a:gs pos="0">
                <a:srgbClr val="DBC8B5"/>
              </a:gs>
              <a:gs pos="100000">
                <a:srgbClr val="D8C3AF">
                  <a:alpha val="17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7" name="AutoShape 5"/>
          <p:cNvSpPr>
            <a:spLocks noChangeArrowheads="1"/>
          </p:cNvSpPr>
          <p:nvPr/>
        </p:nvSpPr>
        <p:spPr bwMode="auto">
          <a:xfrm>
            <a:off x="414338" y="1824038"/>
            <a:ext cx="8320087" cy="27781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96633"/>
              </a:gs>
              <a:gs pos="50000">
                <a:srgbClr val="D8C5B1"/>
              </a:gs>
              <a:gs pos="100000">
                <a:srgbClr val="996633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8" name="Rectangle 6"/>
          <p:cNvSpPr>
            <a:spLocks noChangeArrowheads="1"/>
          </p:cNvSpPr>
          <p:nvPr/>
        </p:nvSpPr>
        <p:spPr bwMode="auto">
          <a:xfrm>
            <a:off x="8658225" y="1855788"/>
            <a:ext cx="3556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765</a:t>
            </a:r>
          </a:p>
        </p:txBody>
      </p:sp>
      <p:sp>
        <p:nvSpPr>
          <p:cNvPr id="67589" name="Rectangle 7"/>
          <p:cNvSpPr>
            <a:spLocks noChangeArrowheads="1"/>
          </p:cNvSpPr>
          <p:nvPr/>
        </p:nvSpPr>
        <p:spPr bwMode="auto">
          <a:xfrm>
            <a:off x="236538" y="185578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1</a:t>
            </a:r>
          </a:p>
        </p:txBody>
      </p:sp>
      <p:sp>
        <p:nvSpPr>
          <p:cNvPr id="67590" name="AutoShape 8"/>
          <p:cNvSpPr>
            <a:spLocks noChangeArrowheads="1"/>
          </p:cNvSpPr>
          <p:nvPr/>
        </p:nvSpPr>
        <p:spPr bwMode="auto">
          <a:xfrm>
            <a:off x="6346825" y="1747838"/>
            <a:ext cx="2114550" cy="4111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wrap="none" rIns="1508760" anchor="ctr" anchorCtr="1"/>
          <a:lstStyle/>
          <a:p>
            <a:r>
              <a:rPr lang="en-US" sz="1200" smtClean="0">
                <a:ea typeface="ＭＳ Ｐゴシック" charset="0"/>
                <a:cs typeface="Arial" charset="0"/>
                <a:sym typeface="Symbol" charset="0"/>
              </a:rPr>
              <a:t>CR3</a:t>
            </a:r>
            <a:br>
              <a:rPr lang="en-US" sz="1200" smtClean="0">
                <a:ea typeface="ＭＳ Ｐゴシック" charset="0"/>
                <a:cs typeface="Arial" charset="0"/>
                <a:sym typeface="Symbol" charset="0"/>
              </a:rPr>
            </a:br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457-714</a:t>
            </a:r>
          </a:p>
        </p:txBody>
      </p:sp>
      <p:sp>
        <p:nvSpPr>
          <p:cNvPr id="67591" name="AutoShape 9"/>
          <p:cNvSpPr>
            <a:spLocks noChangeArrowheads="1"/>
          </p:cNvSpPr>
          <p:nvPr/>
        </p:nvSpPr>
        <p:spPr bwMode="auto">
          <a:xfrm>
            <a:off x="7232650" y="1922463"/>
            <a:ext cx="728663" cy="204787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00CC99"/>
              </a:gs>
              <a:gs pos="50000">
                <a:srgbClr val="9EECD8"/>
              </a:gs>
              <a:gs pos="100000">
                <a:srgbClr val="00CC9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bIns="27432" anchor="ctr" anchorCtr="1"/>
          <a:lstStyle/>
          <a:p>
            <a:pPr>
              <a:lnSpc>
                <a:spcPct val="75000"/>
              </a:lnSpc>
            </a:pP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Active site</a:t>
            </a:r>
            <a:b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577-622</a:t>
            </a:r>
          </a:p>
        </p:txBody>
      </p:sp>
      <p:sp>
        <p:nvSpPr>
          <p:cNvPr id="67592" name="Oval 10"/>
          <p:cNvSpPr>
            <a:spLocks noChangeArrowheads="1"/>
          </p:cNvSpPr>
          <p:nvPr/>
        </p:nvSpPr>
        <p:spPr bwMode="auto">
          <a:xfrm>
            <a:off x="0" y="0"/>
            <a:ext cx="8080375" cy="469900"/>
          </a:xfrm>
          <a:prstGeom prst="ellipse">
            <a:avLst/>
          </a:prstGeom>
          <a:gradFill rotWithShape="1">
            <a:gsLst>
              <a:gs pos="0">
                <a:srgbClr val="E9DDD3"/>
              </a:gs>
              <a:gs pos="100000">
                <a:srgbClr val="E7DAC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600" smtClean="0">
                <a:ea typeface="ＭＳ Ｐゴシック" charset="0"/>
                <a:cs typeface="Arial" charset="0"/>
              </a:rPr>
              <a:t>B-RAF mutations in human cancer</a:t>
            </a:r>
          </a:p>
        </p:txBody>
      </p:sp>
      <p:sp>
        <p:nvSpPr>
          <p:cNvPr id="67593" name="AutoShape 11"/>
          <p:cNvSpPr>
            <a:spLocks noChangeArrowheads="1"/>
          </p:cNvSpPr>
          <p:nvPr/>
        </p:nvSpPr>
        <p:spPr bwMode="auto">
          <a:xfrm>
            <a:off x="412750" y="4781550"/>
            <a:ext cx="8320088" cy="2778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472F18"/>
              </a:gs>
              <a:gs pos="50000">
                <a:srgbClr val="996633"/>
              </a:gs>
              <a:gs pos="100000">
                <a:srgbClr val="472F18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594" name="AutoShape 12"/>
          <p:cNvSpPr>
            <a:spLocks noChangeArrowheads="1"/>
          </p:cNvSpPr>
          <p:nvPr/>
        </p:nvSpPr>
        <p:spPr bwMode="auto">
          <a:xfrm>
            <a:off x="490538" y="4713288"/>
            <a:ext cx="8169275" cy="4111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rIns="3657600" anchor="ctr" anchorCtr="1"/>
          <a:lstStyle/>
          <a:p>
            <a:r>
              <a:rPr lang="en-US" sz="1600" smtClean="0">
                <a:ea typeface="ＭＳ Ｐゴシック" charset="0"/>
                <a:cs typeface="Arial" charset="0"/>
                <a:sym typeface="Symbol" charset="0"/>
              </a:rPr>
              <a:t>CR3</a:t>
            </a:r>
            <a:endParaRPr lang="en-US" smtClean="0">
              <a:ea typeface="ＭＳ Ｐゴシック" charset="0"/>
              <a:cs typeface="Arial" charset="0"/>
              <a:sym typeface="Symbol" charset="0"/>
            </a:endParaRPr>
          </a:p>
        </p:txBody>
      </p:sp>
      <p:sp>
        <p:nvSpPr>
          <p:cNvPr id="67595" name="AutoShape 13"/>
          <p:cNvSpPr>
            <a:spLocks noChangeArrowheads="1"/>
          </p:cNvSpPr>
          <p:nvPr/>
        </p:nvSpPr>
        <p:spPr bwMode="auto">
          <a:xfrm>
            <a:off x="4071938" y="4879975"/>
            <a:ext cx="2405062" cy="204788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00CC99"/>
              </a:gs>
              <a:gs pos="50000">
                <a:srgbClr val="9EECD8"/>
              </a:gs>
              <a:gs pos="100000">
                <a:srgbClr val="00CC9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bIns="27432" anchor="ctr" anchorCtr="1"/>
          <a:lstStyle/>
          <a:p>
            <a:pPr>
              <a:lnSpc>
                <a:spcPct val="75000"/>
              </a:lnSpc>
            </a:pP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Active site</a:t>
            </a:r>
            <a:b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577-622</a:t>
            </a:r>
          </a:p>
        </p:txBody>
      </p:sp>
      <p:sp>
        <p:nvSpPr>
          <p:cNvPr id="67596" name="Rectangle 14"/>
          <p:cNvSpPr>
            <a:spLocks noChangeArrowheads="1"/>
          </p:cNvSpPr>
          <p:nvPr/>
        </p:nvSpPr>
        <p:spPr bwMode="auto">
          <a:xfrm>
            <a:off x="8658225" y="4818063"/>
            <a:ext cx="3556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714</a:t>
            </a:r>
          </a:p>
        </p:txBody>
      </p:sp>
      <p:sp>
        <p:nvSpPr>
          <p:cNvPr id="67597" name="Rectangle 15"/>
          <p:cNvSpPr>
            <a:spLocks noChangeArrowheads="1"/>
          </p:cNvSpPr>
          <p:nvPr/>
        </p:nvSpPr>
        <p:spPr bwMode="auto">
          <a:xfrm>
            <a:off x="117475" y="4818063"/>
            <a:ext cx="3556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457</a:t>
            </a:r>
          </a:p>
        </p:txBody>
      </p:sp>
      <p:sp>
        <p:nvSpPr>
          <p:cNvPr id="67598" name="AutoShape 16"/>
          <p:cNvSpPr>
            <a:spLocks noChangeArrowheads="1"/>
          </p:cNvSpPr>
          <p:nvPr/>
        </p:nvSpPr>
        <p:spPr bwMode="auto">
          <a:xfrm>
            <a:off x="3838575" y="1749425"/>
            <a:ext cx="757238" cy="41116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wrap="none" bIns="274320" anchor="ctr"/>
          <a:lstStyle/>
          <a:p>
            <a:r>
              <a:rPr lang="en-US" sz="1200" smtClean="0">
                <a:ea typeface="ＭＳ Ｐゴシック" charset="0"/>
                <a:cs typeface="Arial" charset="0"/>
                <a:sym typeface="Symbol" charset="0"/>
              </a:rPr>
              <a:t>CR2</a:t>
            </a:r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 236-283</a:t>
            </a:r>
          </a:p>
        </p:txBody>
      </p:sp>
      <p:sp>
        <p:nvSpPr>
          <p:cNvPr id="67599" name="AutoShape 17"/>
          <p:cNvSpPr>
            <a:spLocks noChangeArrowheads="1"/>
          </p:cNvSpPr>
          <p:nvPr/>
        </p:nvSpPr>
        <p:spPr bwMode="auto">
          <a:xfrm>
            <a:off x="1863725" y="1749425"/>
            <a:ext cx="1298575" cy="41116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F4E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221100"/>
            </a:solidFill>
            <a:round/>
            <a:headEnd/>
            <a:tailEnd/>
          </a:ln>
        </p:spPr>
        <p:txBody>
          <a:bodyPr wrap="none" bIns="274320" anchor="ctr"/>
          <a:lstStyle/>
          <a:p>
            <a:r>
              <a:rPr lang="en-US" sz="1200" smtClean="0">
                <a:ea typeface="ＭＳ Ｐゴシック" charset="0"/>
                <a:cs typeface="Arial" charset="0"/>
                <a:sym typeface="Symbol" charset="0"/>
              </a:rPr>
              <a:t>CR1 </a:t>
            </a:r>
            <a:r>
              <a:rPr lang="en-US" sz="800" smtClean="0">
                <a:ea typeface="ＭＳ Ｐゴシック" charset="0"/>
                <a:cs typeface="Arial" charset="0"/>
                <a:sym typeface="Symbol" charset="0"/>
              </a:rPr>
              <a:t>156-227</a:t>
            </a:r>
          </a:p>
        </p:txBody>
      </p:sp>
      <p:sp>
        <p:nvSpPr>
          <p:cNvPr id="67600" name="AutoShape 18"/>
          <p:cNvSpPr>
            <a:spLocks noChangeArrowheads="1"/>
          </p:cNvSpPr>
          <p:nvPr/>
        </p:nvSpPr>
        <p:spPr bwMode="auto">
          <a:xfrm>
            <a:off x="1797050" y="1951038"/>
            <a:ext cx="1419225" cy="127000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696962"/>
              </a:gs>
              <a:gs pos="50000">
                <a:srgbClr val="FFFFEF"/>
              </a:gs>
              <a:gs pos="100000">
                <a:srgbClr val="69696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bIns="27432" anchor="ctr" anchorCtr="1"/>
          <a:lstStyle/>
          <a:p>
            <a:pPr>
              <a:lnSpc>
                <a:spcPct val="75000"/>
              </a:lnSpc>
            </a:pP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RBD 151-231</a:t>
            </a:r>
          </a:p>
        </p:txBody>
      </p:sp>
      <p:sp>
        <p:nvSpPr>
          <p:cNvPr id="67601" name="AutoShape 19"/>
          <p:cNvSpPr>
            <a:spLocks noChangeArrowheads="1"/>
          </p:cNvSpPr>
          <p:nvPr/>
        </p:nvSpPr>
        <p:spPr bwMode="auto">
          <a:xfrm>
            <a:off x="3867150" y="1951038"/>
            <a:ext cx="850900" cy="127000"/>
          </a:xfrm>
          <a:prstGeom prst="roundRect">
            <a:avLst>
              <a:gd name="adj" fmla="val 26028"/>
            </a:avLst>
          </a:prstGeom>
          <a:gradFill rotWithShape="1">
            <a:gsLst>
              <a:gs pos="0">
                <a:srgbClr val="696962"/>
              </a:gs>
              <a:gs pos="50000">
                <a:srgbClr val="FFFFEF"/>
              </a:gs>
              <a:gs pos="100000">
                <a:srgbClr val="69696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0" bIns="27432" anchor="ctr" anchorCtr="1"/>
          <a:lstStyle/>
          <a:p>
            <a:pPr>
              <a:lnSpc>
                <a:spcPct val="75000"/>
              </a:lnSpc>
            </a:pPr>
            <a:r>
              <a:rPr lang="en-US" sz="800" smtClean="0">
                <a:solidFill>
                  <a:srgbClr val="003300"/>
                </a:solidFill>
                <a:ea typeface="ＭＳ Ｐゴシック" charset="0"/>
                <a:cs typeface="Arial" charset="0"/>
              </a:rPr>
              <a:t>CRD 239-285</a:t>
            </a:r>
          </a:p>
        </p:txBody>
      </p:sp>
      <p:sp>
        <p:nvSpPr>
          <p:cNvPr id="67602" name="Text Box 20"/>
          <p:cNvSpPr txBox="1">
            <a:spLocks noChangeArrowheads="1"/>
          </p:cNvSpPr>
          <p:nvPr/>
        </p:nvSpPr>
        <p:spPr bwMode="auto">
          <a:xfrm>
            <a:off x="5005388" y="1847850"/>
            <a:ext cx="10001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900" smtClean="0">
                <a:solidFill>
                  <a:srgbClr val="502800"/>
                </a:solidFill>
                <a:cs typeface="Arial" charset="0"/>
              </a:rPr>
              <a:t>N-region</a:t>
            </a:r>
          </a:p>
        </p:txBody>
      </p:sp>
      <p:sp>
        <p:nvSpPr>
          <p:cNvPr id="67603" name="Line 21"/>
          <p:cNvSpPr>
            <a:spLocks noChangeShapeType="1"/>
          </p:cNvSpPr>
          <p:nvPr/>
        </p:nvSpPr>
        <p:spPr bwMode="auto">
          <a:xfrm>
            <a:off x="446246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4" name="Line 22"/>
          <p:cNvSpPr>
            <a:spLocks noChangeShapeType="1"/>
          </p:cNvSpPr>
          <p:nvPr/>
        </p:nvSpPr>
        <p:spPr bwMode="auto">
          <a:xfrm>
            <a:off x="455612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5" name="Line 23"/>
          <p:cNvSpPr>
            <a:spLocks noChangeShapeType="1"/>
          </p:cNvSpPr>
          <p:nvPr/>
        </p:nvSpPr>
        <p:spPr bwMode="auto">
          <a:xfrm>
            <a:off x="465137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6" name="Line 24"/>
          <p:cNvSpPr>
            <a:spLocks noChangeShapeType="1"/>
          </p:cNvSpPr>
          <p:nvPr/>
        </p:nvSpPr>
        <p:spPr bwMode="auto">
          <a:xfrm>
            <a:off x="4814888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7" name="Line 25"/>
          <p:cNvSpPr>
            <a:spLocks noChangeShapeType="1"/>
          </p:cNvSpPr>
          <p:nvPr/>
        </p:nvSpPr>
        <p:spPr bwMode="auto">
          <a:xfrm>
            <a:off x="5095875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8" name="Line 26"/>
          <p:cNvSpPr>
            <a:spLocks noChangeShapeType="1"/>
          </p:cNvSpPr>
          <p:nvPr/>
        </p:nvSpPr>
        <p:spPr bwMode="auto">
          <a:xfrm>
            <a:off x="5376863" y="4714875"/>
            <a:ext cx="0" cy="406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09" name="Line 27"/>
          <p:cNvSpPr>
            <a:spLocks noChangeShapeType="1"/>
          </p:cNvSpPr>
          <p:nvPr/>
        </p:nvSpPr>
        <p:spPr bwMode="auto">
          <a:xfrm>
            <a:off x="5470525" y="4714875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0" name="Line 28"/>
          <p:cNvSpPr>
            <a:spLocks noChangeShapeType="1"/>
          </p:cNvSpPr>
          <p:nvPr/>
        </p:nvSpPr>
        <p:spPr bwMode="auto">
          <a:xfrm>
            <a:off x="561816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1" name="Line 29"/>
          <p:cNvSpPr>
            <a:spLocks noChangeShapeType="1"/>
          </p:cNvSpPr>
          <p:nvPr/>
        </p:nvSpPr>
        <p:spPr bwMode="auto">
          <a:xfrm>
            <a:off x="8120063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2" name="Line 30"/>
          <p:cNvSpPr>
            <a:spLocks noChangeShapeType="1"/>
          </p:cNvSpPr>
          <p:nvPr/>
        </p:nvSpPr>
        <p:spPr bwMode="auto">
          <a:xfrm>
            <a:off x="59055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3" name="Line 31"/>
          <p:cNvSpPr>
            <a:spLocks noChangeShapeType="1"/>
          </p:cNvSpPr>
          <p:nvPr/>
        </p:nvSpPr>
        <p:spPr bwMode="auto">
          <a:xfrm>
            <a:off x="68580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4" name="Line 32"/>
          <p:cNvSpPr>
            <a:spLocks noChangeShapeType="1"/>
          </p:cNvSpPr>
          <p:nvPr/>
        </p:nvSpPr>
        <p:spPr bwMode="auto">
          <a:xfrm>
            <a:off x="782638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5" name="Line 33"/>
          <p:cNvSpPr>
            <a:spLocks noChangeShapeType="1"/>
          </p:cNvSpPr>
          <p:nvPr/>
        </p:nvSpPr>
        <p:spPr bwMode="auto">
          <a:xfrm>
            <a:off x="877888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6" name="Line 34"/>
          <p:cNvSpPr>
            <a:spLocks noChangeShapeType="1"/>
          </p:cNvSpPr>
          <p:nvPr/>
        </p:nvSpPr>
        <p:spPr bwMode="auto">
          <a:xfrm>
            <a:off x="974725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7" name="Line 35"/>
          <p:cNvSpPr>
            <a:spLocks noChangeShapeType="1"/>
          </p:cNvSpPr>
          <p:nvPr/>
        </p:nvSpPr>
        <p:spPr bwMode="auto">
          <a:xfrm>
            <a:off x="1069975" y="4718050"/>
            <a:ext cx="0" cy="406400"/>
          </a:xfrm>
          <a:prstGeom prst="line">
            <a:avLst/>
          </a:prstGeom>
          <a:noFill/>
          <a:ln w="38100">
            <a:solidFill>
              <a:srgbClr val="256E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8" name="Line 36"/>
          <p:cNvSpPr>
            <a:spLocks noChangeShapeType="1"/>
          </p:cNvSpPr>
          <p:nvPr/>
        </p:nvSpPr>
        <p:spPr bwMode="auto">
          <a:xfrm>
            <a:off x="1166813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19" name="Line 37"/>
          <p:cNvSpPr>
            <a:spLocks noChangeShapeType="1"/>
          </p:cNvSpPr>
          <p:nvPr/>
        </p:nvSpPr>
        <p:spPr bwMode="auto">
          <a:xfrm>
            <a:off x="1263650" y="4718050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0" name="AutoShape 38"/>
          <p:cNvSpPr>
            <a:spLocks noChangeArrowheads="1"/>
          </p:cNvSpPr>
          <p:nvPr/>
        </p:nvSpPr>
        <p:spPr bwMode="auto">
          <a:xfrm flipV="1">
            <a:off x="204788" y="3827463"/>
            <a:ext cx="409575" cy="300037"/>
          </a:xfrm>
          <a:prstGeom prst="wedgeRectCallout">
            <a:avLst>
              <a:gd name="adj1" fmla="val 43023"/>
              <a:gd name="adj2" fmla="val -266935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V459L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</a:p>
        </p:txBody>
      </p:sp>
      <p:sp>
        <p:nvSpPr>
          <p:cNvPr id="67621" name="Line 39"/>
          <p:cNvSpPr>
            <a:spLocks noChangeShapeType="1"/>
          </p:cNvSpPr>
          <p:nvPr/>
        </p:nvSpPr>
        <p:spPr bwMode="auto">
          <a:xfrm>
            <a:off x="2344738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2" name="AutoShape 40"/>
          <p:cNvSpPr>
            <a:spLocks noChangeArrowheads="1"/>
          </p:cNvSpPr>
          <p:nvPr/>
        </p:nvSpPr>
        <p:spPr bwMode="auto">
          <a:xfrm flipV="1">
            <a:off x="1920875" y="6376988"/>
            <a:ext cx="803275" cy="300037"/>
          </a:xfrm>
          <a:prstGeom prst="wedgeRectCallout">
            <a:avLst>
              <a:gd name="adj1" fmla="val 3556"/>
              <a:gd name="adj2" fmla="val 48968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N486-P490del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ovary</a:t>
            </a:r>
          </a:p>
        </p:txBody>
      </p:sp>
      <p:sp>
        <p:nvSpPr>
          <p:cNvPr id="67623" name="Line 41"/>
          <p:cNvSpPr>
            <a:spLocks noChangeShapeType="1"/>
          </p:cNvSpPr>
          <p:nvPr/>
        </p:nvSpPr>
        <p:spPr bwMode="auto">
          <a:xfrm>
            <a:off x="141922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4" name="AutoShape 42"/>
          <p:cNvSpPr>
            <a:spLocks noChangeArrowheads="1"/>
          </p:cNvSpPr>
          <p:nvPr/>
        </p:nvSpPr>
        <p:spPr bwMode="auto">
          <a:xfrm flipV="1">
            <a:off x="1804988" y="939800"/>
            <a:ext cx="434975" cy="300038"/>
          </a:xfrm>
          <a:prstGeom prst="wedgeRectCallout">
            <a:avLst>
              <a:gd name="adj1" fmla="val -133213"/>
              <a:gd name="adj2" fmla="val -25794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M117R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grpSp>
        <p:nvGrpSpPr>
          <p:cNvPr id="67625" name="Group 43"/>
          <p:cNvGrpSpPr>
            <a:grpSpLocks/>
          </p:cNvGrpSpPr>
          <p:nvPr/>
        </p:nvGrpSpPr>
        <p:grpSpPr bwMode="auto">
          <a:xfrm flipH="1">
            <a:off x="134938" y="101600"/>
            <a:ext cx="1130300" cy="1038225"/>
            <a:chOff x="5047" y="0"/>
            <a:chExt cx="712" cy="654"/>
          </a:xfrm>
        </p:grpSpPr>
        <p:sp>
          <p:nvSpPr>
            <p:cNvPr id="67686" name="AutoShape 44"/>
            <p:cNvSpPr>
              <a:spLocks noChangeAspect="1" noChangeArrowheads="1"/>
            </p:cNvSpPr>
            <p:nvPr/>
          </p:nvSpPr>
          <p:spPr bwMode="auto">
            <a:xfrm flipV="1">
              <a:off x="5534" y="100"/>
              <a:ext cx="213" cy="150"/>
            </a:xfrm>
            <a:prstGeom prst="wedgeRectCallout">
              <a:avLst>
                <a:gd name="adj1" fmla="val -141083"/>
                <a:gd name="adj2" fmla="val 15333"/>
              </a:avLst>
            </a:prstGeom>
            <a:solidFill>
              <a:srgbClr val="A50021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18288" tIns="9144" rIns="18288" bIns="18288" anchor="ctr" anchorCtr="1"/>
            <a:lstStyle/>
            <a:p>
              <a:r>
                <a:rPr lang="en-US" sz="600" smtClean="0">
                  <a:solidFill>
                    <a:srgbClr val="EAEAEA"/>
                  </a:solidFill>
                  <a:ea typeface="ＭＳ Ｐゴシック" charset="0"/>
                  <a:cs typeface="Arial" charset="0"/>
                </a:rPr>
                <a:t>V600E</a:t>
              </a:r>
            </a:p>
            <a:p>
              <a:r>
                <a:rPr lang="en-US" sz="500" smtClean="0">
                  <a:solidFill>
                    <a:srgbClr val="EAEAEA"/>
                  </a:solidFill>
                  <a:ea typeface="ＭＳ Ｐゴシック" charset="0"/>
                  <a:cs typeface="Arial" charset="0"/>
                </a:rPr>
                <a:t>skin</a:t>
              </a:r>
            </a:p>
          </p:txBody>
        </p:sp>
        <p:sp>
          <p:nvSpPr>
            <p:cNvPr id="67687" name="AutoShape 45"/>
            <p:cNvSpPr>
              <a:spLocks noChangeAspect="1" noChangeArrowheads="1"/>
            </p:cNvSpPr>
            <p:nvPr/>
          </p:nvSpPr>
          <p:spPr bwMode="auto">
            <a:xfrm flipV="1">
              <a:off x="5534" y="498"/>
              <a:ext cx="214" cy="150"/>
            </a:xfrm>
            <a:prstGeom prst="wedgeRectCallout">
              <a:avLst>
                <a:gd name="adj1" fmla="val -141593"/>
                <a:gd name="adj2" fmla="val 16667"/>
              </a:avLst>
            </a:prstGeom>
            <a:solidFill>
              <a:srgbClr val="EAEAEA"/>
            </a:solidFill>
            <a:ln w="12700">
              <a:solidFill>
                <a:srgbClr val="777777"/>
              </a:solidFill>
              <a:miter lim="800000"/>
              <a:headEnd/>
              <a:tailEnd/>
            </a:ln>
          </p:spPr>
          <p:txBody>
            <a:bodyPr rot="10800000" lIns="18288" tIns="9144" rIns="18288" bIns="18288" anchor="ctr" anchorCtr="1"/>
            <a:lstStyle/>
            <a:p>
              <a:r>
                <a:rPr lang="en-US" sz="600" smtClean="0">
                  <a:solidFill>
                    <a:srgbClr val="FF0000"/>
                  </a:solidFill>
                  <a:ea typeface="ＭＳ Ｐゴシック" charset="0"/>
                  <a:cs typeface="Arial" charset="0"/>
                </a:rPr>
                <a:t>V459L</a:t>
              </a:r>
            </a:p>
            <a:p>
              <a:r>
                <a:rPr lang="en-US" sz="500" smtClean="0">
                  <a:ea typeface="ＭＳ Ｐゴシック" charset="0"/>
                  <a:cs typeface="Arial" charset="0"/>
                </a:rPr>
                <a:t>lung</a:t>
              </a:r>
            </a:p>
          </p:txBody>
        </p:sp>
        <p:sp>
          <p:nvSpPr>
            <p:cNvPr id="67688" name="AutoShape 46"/>
            <p:cNvSpPr>
              <a:spLocks noChangeAspect="1" noChangeArrowheads="1"/>
            </p:cNvSpPr>
            <p:nvPr/>
          </p:nvSpPr>
          <p:spPr bwMode="auto">
            <a:xfrm flipV="1">
              <a:off x="5537" y="298"/>
              <a:ext cx="214" cy="150"/>
            </a:xfrm>
            <a:prstGeom prst="wedgeRectCallout">
              <a:avLst>
                <a:gd name="adj1" fmla="val -139722"/>
                <a:gd name="adj2" fmla="val 16000"/>
              </a:avLst>
            </a:prstGeom>
            <a:solidFill>
              <a:srgbClr val="EAEAEA"/>
            </a:solidFill>
            <a:ln w="12700">
              <a:solidFill>
                <a:srgbClr val="75A3FF"/>
              </a:solidFill>
              <a:miter lim="800000"/>
              <a:headEnd/>
              <a:tailEnd/>
            </a:ln>
          </p:spPr>
          <p:txBody>
            <a:bodyPr rot="10800000" lIns="18288" tIns="9144" rIns="18288" bIns="18288" anchor="ctr" anchorCtr="1"/>
            <a:lstStyle/>
            <a:p>
              <a:r>
                <a:rPr lang="en-US" sz="600" smtClean="0">
                  <a:solidFill>
                    <a:srgbClr val="FF0000"/>
                  </a:solidFill>
                  <a:ea typeface="ＭＳ Ｐゴシック" charset="0"/>
                  <a:cs typeface="Arial" charset="0"/>
                </a:rPr>
                <a:t>L597V</a:t>
              </a:r>
              <a:br>
                <a:rPr lang="en-US" sz="600" smtClean="0">
                  <a:solidFill>
                    <a:srgbClr val="FF0000"/>
                  </a:solidFill>
                  <a:ea typeface="ＭＳ Ｐゴシック" charset="0"/>
                  <a:cs typeface="Arial" charset="0"/>
                </a:rPr>
              </a:br>
              <a:r>
                <a:rPr lang="en-US" sz="500" smtClean="0">
                  <a:ea typeface="ＭＳ Ｐゴシック" charset="0"/>
                  <a:cs typeface="Arial" charset="0"/>
                </a:rPr>
                <a:t>lung</a:t>
              </a:r>
            </a:p>
          </p:txBody>
        </p:sp>
        <p:sp>
          <p:nvSpPr>
            <p:cNvPr id="67689" name="Text Box 47"/>
            <p:cNvSpPr txBox="1">
              <a:spLocks noChangeArrowheads="1"/>
            </p:cNvSpPr>
            <p:nvPr/>
          </p:nvSpPr>
          <p:spPr bwMode="auto">
            <a:xfrm>
              <a:off x="5047" y="0"/>
              <a:ext cx="71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cs typeface="Arial" charset="0"/>
                </a:rPr>
                <a:t>Frequency of mutation:</a:t>
              </a:r>
            </a:p>
          </p:txBody>
        </p:sp>
        <p:sp>
          <p:nvSpPr>
            <p:cNvPr id="67690" name="Text Box 48"/>
            <p:cNvSpPr txBox="1">
              <a:spLocks noChangeArrowheads="1"/>
            </p:cNvSpPr>
            <p:nvPr/>
          </p:nvSpPr>
          <p:spPr bwMode="auto">
            <a:xfrm>
              <a:off x="5357" y="181"/>
              <a:ext cx="16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cs typeface="Arial" charset="0"/>
                </a:rPr>
                <a:t>≥80%</a:t>
              </a:r>
            </a:p>
          </p:txBody>
        </p:sp>
        <p:sp>
          <p:nvSpPr>
            <p:cNvPr id="67691" name="Text Box 49"/>
            <p:cNvSpPr txBox="1">
              <a:spLocks noChangeArrowheads="1"/>
            </p:cNvSpPr>
            <p:nvPr/>
          </p:nvSpPr>
          <p:spPr bwMode="auto">
            <a:xfrm>
              <a:off x="5356" y="577"/>
              <a:ext cx="130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cs typeface="Arial" charset="0"/>
                </a:rPr>
                <a:t>&lt;1%</a:t>
              </a:r>
            </a:p>
          </p:txBody>
        </p:sp>
        <p:sp>
          <p:nvSpPr>
            <p:cNvPr id="67692" name="Text Box 50"/>
            <p:cNvSpPr txBox="1">
              <a:spLocks noChangeArrowheads="1"/>
            </p:cNvSpPr>
            <p:nvPr/>
          </p:nvSpPr>
          <p:spPr bwMode="auto">
            <a:xfrm>
              <a:off x="5360" y="379"/>
              <a:ext cx="150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cs typeface="Arial" charset="0"/>
                </a:rPr>
                <a:t>1-2%</a:t>
              </a:r>
            </a:p>
          </p:txBody>
        </p:sp>
      </p:grpSp>
      <p:sp>
        <p:nvSpPr>
          <p:cNvPr id="67626" name="Line 51"/>
          <p:cNvSpPr>
            <a:spLocks noChangeShapeType="1"/>
          </p:cNvSpPr>
          <p:nvPr/>
        </p:nvSpPr>
        <p:spPr bwMode="auto">
          <a:xfrm>
            <a:off x="623887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7" name="Line 52"/>
          <p:cNvSpPr>
            <a:spLocks noChangeShapeType="1"/>
          </p:cNvSpPr>
          <p:nvPr/>
        </p:nvSpPr>
        <p:spPr bwMode="auto">
          <a:xfrm>
            <a:off x="618490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8" name="Line 53"/>
          <p:cNvSpPr>
            <a:spLocks noChangeShapeType="1"/>
          </p:cNvSpPr>
          <p:nvPr/>
        </p:nvSpPr>
        <p:spPr bwMode="auto">
          <a:xfrm>
            <a:off x="613092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29" name="Line 54"/>
          <p:cNvSpPr>
            <a:spLocks noChangeShapeType="1"/>
          </p:cNvSpPr>
          <p:nvPr/>
        </p:nvSpPr>
        <p:spPr bwMode="auto">
          <a:xfrm>
            <a:off x="607695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30" name="Line 55"/>
          <p:cNvSpPr>
            <a:spLocks noChangeShapeType="1"/>
          </p:cNvSpPr>
          <p:nvPr/>
        </p:nvSpPr>
        <p:spPr bwMode="auto">
          <a:xfrm>
            <a:off x="6022975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31" name="Line 56"/>
          <p:cNvSpPr>
            <a:spLocks noChangeShapeType="1"/>
          </p:cNvSpPr>
          <p:nvPr/>
        </p:nvSpPr>
        <p:spPr bwMode="auto">
          <a:xfrm>
            <a:off x="4997450" y="1828800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32" name="AutoShape 57"/>
          <p:cNvSpPr>
            <a:spLocks noChangeArrowheads="1"/>
          </p:cNvSpPr>
          <p:nvPr/>
        </p:nvSpPr>
        <p:spPr bwMode="auto">
          <a:xfrm flipV="1">
            <a:off x="6643688" y="1177925"/>
            <a:ext cx="434975" cy="300038"/>
          </a:xfrm>
          <a:prstGeom prst="wedgeRectCallout">
            <a:avLst>
              <a:gd name="adj1" fmla="val -134310"/>
              <a:gd name="adj2" fmla="val -18598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P453T</a:t>
            </a:r>
            <a:r>
              <a:rPr lang="en-US" sz="900" smtClean="0">
                <a:ea typeface="ＭＳ Ｐゴシック" charset="0"/>
                <a:cs typeface="Arial" charset="0"/>
              </a:rPr>
              <a:t> 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33" name="AutoShape 58"/>
          <p:cNvSpPr>
            <a:spLocks noChangeArrowheads="1"/>
          </p:cNvSpPr>
          <p:nvPr/>
        </p:nvSpPr>
        <p:spPr bwMode="auto">
          <a:xfrm flipV="1">
            <a:off x="6346825" y="563563"/>
            <a:ext cx="631825" cy="558800"/>
          </a:xfrm>
          <a:prstGeom prst="wedgeRectCallout">
            <a:avLst>
              <a:gd name="adj1" fmla="val -74125"/>
              <a:gd name="adj2" fmla="val -1829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R444W</a:t>
            </a:r>
            <a:r>
              <a:rPr lang="en-US" sz="900" smtClean="0">
                <a:ea typeface="ＭＳ Ｐゴシック" charset="0"/>
                <a:cs typeface="Arial" charset="0"/>
              </a:rPr>
              <a:t> 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 uterus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R444T</a:t>
            </a:r>
            <a:r>
              <a:rPr lang="en-US" sz="900" smtClean="0">
                <a:ea typeface="ＭＳ Ｐゴシック" charset="0"/>
                <a:cs typeface="Arial" charset="0"/>
              </a:rPr>
              <a:t> 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uterus</a:t>
            </a:r>
          </a:p>
        </p:txBody>
      </p:sp>
      <p:sp>
        <p:nvSpPr>
          <p:cNvPr id="67634" name="AutoShape 59"/>
          <p:cNvSpPr>
            <a:spLocks noChangeArrowheads="1"/>
          </p:cNvSpPr>
          <p:nvPr/>
        </p:nvSpPr>
        <p:spPr bwMode="auto">
          <a:xfrm flipV="1">
            <a:off x="5654675" y="1054100"/>
            <a:ext cx="409575" cy="300038"/>
          </a:xfrm>
          <a:prstGeom prst="wedgeRectCallout">
            <a:avLst>
              <a:gd name="adj1" fmla="val 49995"/>
              <a:gd name="adj2" fmla="val -22249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T440P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</a:p>
        </p:txBody>
      </p:sp>
      <p:sp>
        <p:nvSpPr>
          <p:cNvPr id="67635" name="AutoShape 60"/>
          <p:cNvSpPr>
            <a:spLocks noChangeArrowheads="1"/>
          </p:cNvSpPr>
          <p:nvPr/>
        </p:nvSpPr>
        <p:spPr bwMode="auto">
          <a:xfrm flipV="1">
            <a:off x="5867400" y="703263"/>
            <a:ext cx="434975" cy="300037"/>
          </a:xfrm>
          <a:prstGeom prst="wedgeRectCallout">
            <a:avLst>
              <a:gd name="adj1" fmla="val 10944"/>
              <a:gd name="adj2" fmla="val -34153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R443T</a:t>
            </a:r>
            <a:r>
              <a:rPr lang="en-US" sz="900" smtClean="0">
                <a:ea typeface="ＭＳ Ｐゴシック" charset="0"/>
                <a:cs typeface="Arial" charset="0"/>
              </a:rPr>
              <a:t> 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uterus</a:t>
            </a:r>
          </a:p>
        </p:txBody>
      </p:sp>
      <p:sp>
        <p:nvSpPr>
          <p:cNvPr id="67636" name="AutoShape 61"/>
          <p:cNvSpPr>
            <a:spLocks noChangeArrowheads="1"/>
          </p:cNvSpPr>
          <p:nvPr/>
        </p:nvSpPr>
        <p:spPr bwMode="auto">
          <a:xfrm flipV="1">
            <a:off x="5160963" y="992188"/>
            <a:ext cx="434975" cy="681037"/>
          </a:xfrm>
          <a:prstGeom prst="wedgeRectCallout">
            <a:avLst>
              <a:gd name="adj1" fmla="val 140875"/>
              <a:gd name="adj2" fmla="val -8007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K439Q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K439T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</a:p>
        </p:txBody>
      </p:sp>
      <p:sp>
        <p:nvSpPr>
          <p:cNvPr id="67637" name="AutoShape 62"/>
          <p:cNvSpPr>
            <a:spLocks noChangeArrowheads="1"/>
          </p:cNvSpPr>
          <p:nvPr/>
        </p:nvSpPr>
        <p:spPr bwMode="auto">
          <a:xfrm flipV="1">
            <a:off x="4287838" y="1177925"/>
            <a:ext cx="434975" cy="300038"/>
          </a:xfrm>
          <a:prstGeom prst="wedgeRectCallout">
            <a:avLst>
              <a:gd name="adj1" fmla="val 105472"/>
              <a:gd name="adj2" fmla="val -18121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I326T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breast</a:t>
            </a:r>
          </a:p>
        </p:txBody>
      </p:sp>
      <p:sp>
        <p:nvSpPr>
          <p:cNvPr id="67638" name="Line 63"/>
          <p:cNvSpPr>
            <a:spLocks noChangeShapeType="1"/>
          </p:cNvSpPr>
          <p:nvPr/>
        </p:nvSpPr>
        <p:spPr bwMode="auto">
          <a:xfrm>
            <a:off x="8591550" y="1825625"/>
            <a:ext cx="0" cy="27146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39" name="AutoShape 64"/>
          <p:cNvSpPr>
            <a:spLocks noChangeArrowheads="1"/>
          </p:cNvSpPr>
          <p:nvPr/>
        </p:nvSpPr>
        <p:spPr bwMode="auto">
          <a:xfrm flipV="1">
            <a:off x="8202613" y="882650"/>
            <a:ext cx="533400" cy="300038"/>
          </a:xfrm>
          <a:prstGeom prst="wedgeRectCallout">
            <a:avLst>
              <a:gd name="adj1" fmla="val 22319"/>
              <a:gd name="adj2" fmla="val -276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A727V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leukemia</a:t>
            </a:r>
          </a:p>
        </p:txBody>
      </p:sp>
      <p:sp>
        <p:nvSpPr>
          <p:cNvPr id="67640" name="AutoShape 65"/>
          <p:cNvSpPr>
            <a:spLocks noChangeArrowheads="1"/>
          </p:cNvSpPr>
          <p:nvPr/>
        </p:nvSpPr>
        <p:spPr bwMode="auto">
          <a:xfrm flipV="1">
            <a:off x="204788" y="5634038"/>
            <a:ext cx="434975" cy="422275"/>
          </a:xfrm>
          <a:prstGeom prst="wedgeRectCallout">
            <a:avLst>
              <a:gd name="adj1" fmla="val 58028"/>
              <a:gd name="adj2" fmla="val 18571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R462I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uterus</a:t>
            </a:r>
          </a:p>
        </p:txBody>
      </p:sp>
      <p:sp>
        <p:nvSpPr>
          <p:cNvPr id="67641" name="AutoShape 66"/>
          <p:cNvSpPr>
            <a:spLocks noChangeArrowheads="1"/>
          </p:cNvSpPr>
          <p:nvPr/>
        </p:nvSpPr>
        <p:spPr bwMode="auto">
          <a:xfrm flipV="1">
            <a:off x="457200" y="3446463"/>
            <a:ext cx="434975" cy="300037"/>
          </a:xfrm>
          <a:prstGeom prst="wedgeRectCallout">
            <a:avLst>
              <a:gd name="adj1" fmla="val 25181"/>
              <a:gd name="adj2" fmla="val -39391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I463S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42" name="AutoShape 67"/>
          <p:cNvSpPr>
            <a:spLocks noChangeArrowheads="1"/>
          </p:cNvSpPr>
          <p:nvPr/>
        </p:nvSpPr>
        <p:spPr bwMode="auto">
          <a:xfrm flipV="1">
            <a:off x="714375" y="5634038"/>
            <a:ext cx="482600" cy="1062037"/>
          </a:xfrm>
          <a:prstGeom prst="wedgeRectCallout">
            <a:avLst>
              <a:gd name="adj1" fmla="val -16449"/>
              <a:gd name="adj2" fmla="val 103662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G464V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breast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G464E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ovary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G464R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43" name="AutoShape 68"/>
          <p:cNvSpPr>
            <a:spLocks noChangeArrowheads="1"/>
          </p:cNvSpPr>
          <p:nvPr/>
        </p:nvSpPr>
        <p:spPr bwMode="auto">
          <a:xfrm flipV="1">
            <a:off x="979488" y="3116263"/>
            <a:ext cx="450850" cy="939800"/>
          </a:xfrm>
          <a:prstGeom prst="wedgeRectCallout">
            <a:avLst>
              <a:gd name="adj1" fmla="val -48944"/>
              <a:gd name="adj2" fmla="val -12567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G466V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G466E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G466R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44" name="AutoShape 69"/>
          <p:cNvSpPr>
            <a:spLocks noChangeArrowheads="1"/>
          </p:cNvSpPr>
          <p:nvPr/>
        </p:nvSpPr>
        <p:spPr bwMode="auto">
          <a:xfrm flipV="1">
            <a:off x="1528763" y="2959100"/>
            <a:ext cx="785812" cy="852488"/>
          </a:xfrm>
          <a:prstGeom prst="wedgeRectCallout">
            <a:avLst>
              <a:gd name="adj1" fmla="val -104954"/>
              <a:gd name="adj2" fmla="val -162852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/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G469A</a:t>
            </a:r>
            <a: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/>
            </a:r>
            <a:b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lung, leukemia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G469V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 </a:t>
            </a: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G469E</a:t>
            </a:r>
            <a: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/>
            </a:r>
            <a:b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45" name="AutoShape 70"/>
          <p:cNvSpPr>
            <a:spLocks noChangeArrowheads="1"/>
          </p:cNvSpPr>
          <p:nvPr/>
        </p:nvSpPr>
        <p:spPr bwMode="auto">
          <a:xfrm flipV="1">
            <a:off x="1276350" y="5884863"/>
            <a:ext cx="434975" cy="300037"/>
          </a:xfrm>
          <a:prstGeom prst="wedgeRectCallout">
            <a:avLst>
              <a:gd name="adj1" fmla="val -71898"/>
              <a:gd name="adj2" fmla="val 32142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V471F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</a:p>
        </p:txBody>
      </p:sp>
      <p:sp>
        <p:nvSpPr>
          <p:cNvPr id="67646" name="AutoShape 71"/>
          <p:cNvSpPr>
            <a:spLocks noChangeArrowheads="1"/>
          </p:cNvSpPr>
          <p:nvPr/>
        </p:nvSpPr>
        <p:spPr bwMode="auto">
          <a:xfrm flipV="1">
            <a:off x="1498600" y="5484813"/>
            <a:ext cx="434975" cy="300037"/>
          </a:xfrm>
          <a:prstGeom prst="wedgeRectCallout">
            <a:avLst>
              <a:gd name="adj1" fmla="val -97449"/>
              <a:gd name="adj2" fmla="val 19020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K475M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47" name="Line 72"/>
          <p:cNvSpPr>
            <a:spLocks noChangeShapeType="1"/>
          </p:cNvSpPr>
          <p:nvPr/>
        </p:nvSpPr>
        <p:spPr bwMode="auto">
          <a:xfrm>
            <a:off x="417988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48" name="Line 73"/>
          <p:cNvSpPr>
            <a:spLocks noChangeShapeType="1"/>
          </p:cNvSpPr>
          <p:nvPr/>
        </p:nvSpPr>
        <p:spPr bwMode="auto">
          <a:xfrm>
            <a:off x="4273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49" name="Line 74"/>
          <p:cNvSpPr>
            <a:spLocks noChangeShapeType="1"/>
          </p:cNvSpPr>
          <p:nvPr/>
        </p:nvSpPr>
        <p:spPr bwMode="auto">
          <a:xfrm>
            <a:off x="4367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0" name="Line 75"/>
          <p:cNvSpPr>
            <a:spLocks noChangeShapeType="1"/>
          </p:cNvSpPr>
          <p:nvPr/>
        </p:nvSpPr>
        <p:spPr bwMode="auto">
          <a:xfrm>
            <a:off x="4908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1" name="Line 76"/>
          <p:cNvSpPr>
            <a:spLocks noChangeShapeType="1"/>
          </p:cNvSpPr>
          <p:nvPr/>
        </p:nvSpPr>
        <p:spPr bwMode="auto">
          <a:xfrm>
            <a:off x="5002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2" name="Line 77"/>
          <p:cNvSpPr>
            <a:spLocks noChangeShapeType="1"/>
          </p:cNvSpPr>
          <p:nvPr/>
        </p:nvSpPr>
        <p:spPr bwMode="auto">
          <a:xfrm>
            <a:off x="518953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3" name="Line 78"/>
          <p:cNvSpPr>
            <a:spLocks noChangeShapeType="1"/>
          </p:cNvSpPr>
          <p:nvPr/>
        </p:nvSpPr>
        <p:spPr bwMode="auto">
          <a:xfrm>
            <a:off x="528320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4" name="Line 79"/>
          <p:cNvSpPr>
            <a:spLocks noChangeShapeType="1"/>
          </p:cNvSpPr>
          <p:nvPr/>
        </p:nvSpPr>
        <p:spPr bwMode="auto">
          <a:xfrm>
            <a:off x="5710238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5" name="Line 80"/>
          <p:cNvSpPr>
            <a:spLocks noChangeShapeType="1"/>
          </p:cNvSpPr>
          <p:nvPr/>
        </p:nvSpPr>
        <p:spPr bwMode="auto">
          <a:xfrm>
            <a:off x="5803900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6" name="Line 81"/>
          <p:cNvSpPr>
            <a:spLocks noChangeShapeType="1"/>
          </p:cNvSpPr>
          <p:nvPr/>
        </p:nvSpPr>
        <p:spPr bwMode="auto">
          <a:xfrm>
            <a:off x="599122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7" name="Line 82"/>
          <p:cNvSpPr>
            <a:spLocks noChangeShapeType="1"/>
          </p:cNvSpPr>
          <p:nvPr/>
        </p:nvSpPr>
        <p:spPr bwMode="auto">
          <a:xfrm>
            <a:off x="6084888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8" name="Line 83"/>
          <p:cNvSpPr>
            <a:spLocks noChangeShapeType="1"/>
          </p:cNvSpPr>
          <p:nvPr/>
        </p:nvSpPr>
        <p:spPr bwMode="auto">
          <a:xfrm>
            <a:off x="6178550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59" name="Line 84"/>
          <p:cNvSpPr>
            <a:spLocks noChangeShapeType="1"/>
          </p:cNvSpPr>
          <p:nvPr/>
        </p:nvSpPr>
        <p:spPr bwMode="auto">
          <a:xfrm>
            <a:off x="6272213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60" name="Line 85"/>
          <p:cNvSpPr>
            <a:spLocks noChangeShapeType="1"/>
          </p:cNvSpPr>
          <p:nvPr/>
        </p:nvSpPr>
        <p:spPr bwMode="auto">
          <a:xfrm>
            <a:off x="5897563" y="4714875"/>
            <a:ext cx="0" cy="404813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61" name="Line 86"/>
          <p:cNvSpPr>
            <a:spLocks noChangeShapeType="1"/>
          </p:cNvSpPr>
          <p:nvPr/>
        </p:nvSpPr>
        <p:spPr bwMode="auto">
          <a:xfrm>
            <a:off x="6365875" y="4716463"/>
            <a:ext cx="0" cy="404812"/>
          </a:xfrm>
          <a:prstGeom prst="line">
            <a:avLst/>
          </a:prstGeom>
          <a:noFill/>
          <a:ln w="38100">
            <a:solidFill>
              <a:srgbClr val="45454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7662" name="AutoShape 87"/>
          <p:cNvSpPr>
            <a:spLocks noChangeArrowheads="1"/>
          </p:cNvSpPr>
          <p:nvPr/>
        </p:nvSpPr>
        <p:spPr bwMode="auto">
          <a:xfrm flipV="1">
            <a:off x="3773488" y="6142038"/>
            <a:ext cx="434975" cy="558800"/>
          </a:xfrm>
          <a:prstGeom prst="wedgeRectCallout">
            <a:avLst>
              <a:gd name="adj1" fmla="val 148171"/>
              <a:gd name="adj2" fmla="val 24375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L588R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L588P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3" name="AutoShape 88"/>
          <p:cNvSpPr>
            <a:spLocks noChangeArrowheads="1"/>
          </p:cNvSpPr>
          <p:nvPr/>
        </p:nvSpPr>
        <p:spPr bwMode="auto">
          <a:xfrm flipV="1">
            <a:off x="3370263" y="3144838"/>
            <a:ext cx="466725" cy="939800"/>
          </a:xfrm>
          <a:prstGeom prst="wedgeRectCallout">
            <a:avLst>
              <a:gd name="adj1" fmla="val 197958"/>
              <a:gd name="adj2" fmla="val -123991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D587E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D587A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D587N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4" name="AutoShape 89"/>
          <p:cNvSpPr>
            <a:spLocks noChangeArrowheads="1"/>
          </p:cNvSpPr>
          <p:nvPr/>
        </p:nvSpPr>
        <p:spPr bwMode="auto">
          <a:xfrm flipV="1">
            <a:off x="4579938" y="2595563"/>
            <a:ext cx="458787" cy="817562"/>
          </a:xfrm>
          <a:prstGeom prst="wedgeRectCallout">
            <a:avLst>
              <a:gd name="adj1" fmla="val 40657"/>
              <a:gd name="adj2" fmla="val -21660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G596R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G596D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uterus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G596S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5" name="AutoShape 90"/>
          <p:cNvSpPr>
            <a:spLocks noChangeArrowheads="1"/>
          </p:cNvSpPr>
          <p:nvPr/>
        </p:nvSpPr>
        <p:spPr bwMode="auto">
          <a:xfrm flipV="1">
            <a:off x="4775200" y="3475038"/>
            <a:ext cx="488950" cy="830262"/>
          </a:xfrm>
          <a:prstGeom prst="wedgeRectCallout">
            <a:avLst>
              <a:gd name="adj1" fmla="val 16556"/>
              <a:gd name="adj2" fmla="val -107935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/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L597V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L597S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L597R</a:t>
            </a:r>
            <a: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/>
            </a:r>
            <a:b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ovary</a:t>
            </a:r>
          </a:p>
        </p:txBody>
      </p:sp>
      <p:sp>
        <p:nvSpPr>
          <p:cNvPr id="67666" name="AutoShape 91"/>
          <p:cNvSpPr>
            <a:spLocks noChangeArrowheads="1"/>
          </p:cNvSpPr>
          <p:nvPr/>
        </p:nvSpPr>
        <p:spPr bwMode="auto">
          <a:xfrm flipV="1">
            <a:off x="7035800" y="5357813"/>
            <a:ext cx="434975" cy="300037"/>
          </a:xfrm>
          <a:prstGeom prst="wedgeRectCallout">
            <a:avLst>
              <a:gd name="adj1" fmla="val -192704"/>
              <a:gd name="adj2" fmla="val 15528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L618S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7" name="AutoShape 92"/>
          <p:cNvSpPr>
            <a:spLocks noChangeArrowheads="1"/>
          </p:cNvSpPr>
          <p:nvPr/>
        </p:nvSpPr>
        <p:spPr bwMode="auto">
          <a:xfrm flipV="1">
            <a:off x="2863850" y="3814763"/>
            <a:ext cx="434975" cy="558800"/>
          </a:xfrm>
          <a:prstGeom prst="wedgeRectCallout">
            <a:avLst>
              <a:gd name="adj1" fmla="val 243792"/>
              <a:gd name="adj2" fmla="val -12414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N581S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N581I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8" name="AutoShape 93"/>
          <p:cNvSpPr>
            <a:spLocks noChangeArrowheads="1"/>
          </p:cNvSpPr>
          <p:nvPr/>
        </p:nvSpPr>
        <p:spPr bwMode="auto">
          <a:xfrm flipV="1">
            <a:off x="2855913" y="5330825"/>
            <a:ext cx="434975" cy="300038"/>
          </a:xfrm>
          <a:prstGeom prst="wedgeRectCallout">
            <a:avLst>
              <a:gd name="adj1" fmla="val 267514"/>
              <a:gd name="adj2" fmla="val 14788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I582M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69" name="AutoShape 94"/>
          <p:cNvSpPr>
            <a:spLocks noChangeArrowheads="1"/>
          </p:cNvSpPr>
          <p:nvPr/>
        </p:nvSpPr>
        <p:spPr bwMode="auto">
          <a:xfrm flipV="1">
            <a:off x="3051175" y="5694363"/>
            <a:ext cx="434975" cy="300037"/>
          </a:xfrm>
          <a:prstGeom prst="wedgeRectCallout">
            <a:avLst>
              <a:gd name="adj1" fmla="val 245255"/>
              <a:gd name="adj2" fmla="val 267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L584F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70" name="AutoShape 95"/>
          <p:cNvSpPr>
            <a:spLocks noChangeArrowheads="1"/>
          </p:cNvSpPr>
          <p:nvPr/>
        </p:nvSpPr>
        <p:spPr bwMode="auto">
          <a:xfrm flipV="1">
            <a:off x="3257550" y="6053138"/>
            <a:ext cx="434975" cy="422275"/>
          </a:xfrm>
          <a:prstGeom prst="wedgeRectCallout">
            <a:avLst>
              <a:gd name="adj1" fmla="val 221167"/>
              <a:gd name="adj2" fmla="val 28646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E586K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ovary</a:t>
            </a:r>
          </a:p>
        </p:txBody>
      </p:sp>
      <p:sp>
        <p:nvSpPr>
          <p:cNvPr id="67671" name="AutoShape 96"/>
          <p:cNvSpPr>
            <a:spLocks noChangeArrowheads="1"/>
          </p:cNvSpPr>
          <p:nvPr/>
        </p:nvSpPr>
        <p:spPr bwMode="auto">
          <a:xfrm flipV="1">
            <a:off x="3919538" y="2798763"/>
            <a:ext cx="600075" cy="844550"/>
          </a:xfrm>
          <a:prstGeom prst="wedgeRectCallout">
            <a:avLst>
              <a:gd name="adj1" fmla="val 97088"/>
              <a:gd name="adj2" fmla="val -184213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/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D594G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 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D594K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D594N</a:t>
            </a:r>
            <a: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/>
            </a:r>
            <a:b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72" name="AutoShape 97"/>
          <p:cNvSpPr>
            <a:spLocks noChangeArrowheads="1"/>
          </p:cNvSpPr>
          <p:nvPr/>
        </p:nvSpPr>
        <p:spPr bwMode="auto">
          <a:xfrm flipV="1">
            <a:off x="4527550" y="5883275"/>
            <a:ext cx="876300" cy="817563"/>
          </a:xfrm>
          <a:prstGeom prst="wedgeRectCallout">
            <a:avLst>
              <a:gd name="adj1" fmla="val 24995"/>
              <a:gd name="adj2" fmla="val 15096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A598T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A598V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A598-T599insV</a:t>
            </a:r>
            <a:r>
              <a:rPr lang="en-US" sz="900" smtClean="0">
                <a:ea typeface="ＭＳ Ｐゴシック" charset="0"/>
                <a:cs typeface="Arial" charset="0"/>
              </a:rPr>
              <a:t/>
            </a:r>
            <a:br>
              <a:rPr lang="en-US" sz="9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thyroid</a:t>
            </a:r>
          </a:p>
        </p:txBody>
      </p:sp>
      <p:sp>
        <p:nvSpPr>
          <p:cNvPr id="67673" name="AutoShape 98"/>
          <p:cNvSpPr>
            <a:spLocks noChangeArrowheads="1"/>
          </p:cNvSpPr>
          <p:nvPr/>
        </p:nvSpPr>
        <p:spPr bwMode="auto">
          <a:xfrm flipV="1">
            <a:off x="4292600" y="5627688"/>
            <a:ext cx="427038" cy="558800"/>
          </a:xfrm>
          <a:prstGeom prst="wedgeRectCallout">
            <a:avLst>
              <a:gd name="adj1" fmla="val 89403"/>
              <a:gd name="adj2" fmla="val 152269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F595L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F595S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74" name="AutoShape 99"/>
          <p:cNvSpPr>
            <a:spLocks noChangeArrowheads="1"/>
          </p:cNvSpPr>
          <p:nvPr/>
        </p:nvSpPr>
        <p:spPr bwMode="auto">
          <a:xfrm flipV="1">
            <a:off x="5289550" y="5502275"/>
            <a:ext cx="493713" cy="803275"/>
          </a:xfrm>
          <a:prstGeom prst="wedgeRectCallout">
            <a:avLst>
              <a:gd name="adj1" fmla="val -49361"/>
              <a:gd name="adj2" fmla="val 106125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T599I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T599ins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thryroid</a:t>
            </a:r>
          </a:p>
        </p:txBody>
      </p:sp>
      <p:sp>
        <p:nvSpPr>
          <p:cNvPr id="67675" name="AutoShape 100"/>
          <p:cNvSpPr>
            <a:spLocks noChangeArrowheads="1"/>
          </p:cNvSpPr>
          <p:nvPr/>
        </p:nvSpPr>
        <p:spPr bwMode="auto">
          <a:xfrm flipV="1">
            <a:off x="5121275" y="2532063"/>
            <a:ext cx="1150938" cy="714375"/>
          </a:xfrm>
          <a:prstGeom prst="wedgeRectCallout">
            <a:avLst>
              <a:gd name="adj1" fmla="val -27380"/>
              <a:gd name="adj2" fmla="val -265111"/>
            </a:avLst>
          </a:prstGeom>
          <a:solidFill>
            <a:srgbClr val="A50021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/>
          <a:lstStyle/>
          <a:p>
            <a:pPr>
              <a:lnSpc>
                <a:spcPct val="110000"/>
              </a:lnSpc>
            </a:pPr>
            <a:r>
              <a:rPr lang="en-US" sz="10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  <a:t>V600E</a:t>
            </a:r>
            <a:br>
              <a:rPr lang="en-US" sz="10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  <a:t>skin, colon, thyroid</a:t>
            </a:r>
            <a:br>
              <a:rPr lang="en-US" sz="8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  <a:t> </a:t>
            </a:r>
            <a:r>
              <a:rPr lang="en-US" sz="10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  <a:t>V600-S605&gt;D</a:t>
            </a:r>
            <a:br>
              <a:rPr lang="en-US" sz="10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EAEAEA"/>
                </a:solidFill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76" name="AutoShape 101"/>
          <p:cNvSpPr>
            <a:spLocks noChangeArrowheads="1"/>
          </p:cNvSpPr>
          <p:nvPr/>
        </p:nvSpPr>
        <p:spPr bwMode="auto">
          <a:xfrm flipV="1">
            <a:off x="5486400" y="3340100"/>
            <a:ext cx="792163" cy="920750"/>
          </a:xfrm>
          <a:prstGeom prst="wedgeRectCallout">
            <a:avLst>
              <a:gd name="adj1" fmla="val -50602"/>
              <a:gd name="adj2" fmla="val -106898"/>
            </a:avLst>
          </a:prstGeom>
          <a:solidFill>
            <a:srgbClr val="EAEAEA"/>
          </a:solidFill>
          <a:ln w="12700">
            <a:solidFill>
              <a:srgbClr val="75A3FF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/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K601E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 colon, thyroid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K601N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skin, leukemia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K601Q</a:t>
            </a:r>
            <a: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/>
            </a:r>
            <a:br>
              <a:rPr lang="en-US" sz="6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77" name="AutoShape 102"/>
          <p:cNvSpPr>
            <a:spLocks noChangeArrowheads="1"/>
          </p:cNvSpPr>
          <p:nvPr/>
        </p:nvSpPr>
        <p:spPr bwMode="auto">
          <a:xfrm flipV="1">
            <a:off x="6353175" y="2811463"/>
            <a:ext cx="563563" cy="817562"/>
          </a:xfrm>
          <a:prstGeom prst="wedgeRectCallout">
            <a:avLst>
              <a:gd name="adj1" fmla="val -175917"/>
              <a:gd name="adj2" fmla="val -191167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W604G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W604S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W604del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78" name="AutoShape 103"/>
          <p:cNvSpPr>
            <a:spLocks noChangeArrowheads="1"/>
          </p:cNvSpPr>
          <p:nvPr/>
        </p:nvSpPr>
        <p:spPr bwMode="auto">
          <a:xfrm flipV="1">
            <a:off x="7034213" y="3082925"/>
            <a:ext cx="434975" cy="817563"/>
          </a:xfrm>
          <a:prstGeom prst="wedgeRectCallout">
            <a:avLst>
              <a:gd name="adj1" fmla="val -348542"/>
              <a:gd name="adj2" fmla="val -15932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S605G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S605N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 </a:t>
            </a: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S605F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79" name="AutoShape 104"/>
          <p:cNvSpPr>
            <a:spLocks noChangeArrowheads="1"/>
          </p:cNvSpPr>
          <p:nvPr/>
        </p:nvSpPr>
        <p:spPr bwMode="auto">
          <a:xfrm flipV="1">
            <a:off x="6507163" y="3819525"/>
            <a:ext cx="474662" cy="817563"/>
          </a:xfrm>
          <a:prstGeom prst="wedgeRectCallout">
            <a:avLst>
              <a:gd name="adj1" fmla="val -190472"/>
              <a:gd name="adj2" fmla="val -69810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G606E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G606L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lung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G606R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colon</a:t>
            </a:r>
          </a:p>
        </p:txBody>
      </p:sp>
      <p:sp>
        <p:nvSpPr>
          <p:cNvPr id="67680" name="AutoShape 105"/>
          <p:cNvSpPr>
            <a:spLocks noChangeArrowheads="1"/>
          </p:cNvSpPr>
          <p:nvPr/>
        </p:nvSpPr>
        <p:spPr bwMode="auto">
          <a:xfrm flipV="1">
            <a:off x="5859463" y="6400800"/>
            <a:ext cx="434975" cy="300038"/>
          </a:xfrm>
          <a:prstGeom prst="wedgeRectCallout">
            <a:avLst>
              <a:gd name="adj1" fmla="val -40514"/>
              <a:gd name="adj2" fmla="val 49708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H608R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81" name="AutoShape 106"/>
          <p:cNvSpPr>
            <a:spLocks noChangeArrowheads="1"/>
          </p:cNvSpPr>
          <p:nvPr/>
        </p:nvSpPr>
        <p:spPr bwMode="auto">
          <a:xfrm flipV="1">
            <a:off x="6418263" y="6399213"/>
            <a:ext cx="434975" cy="300037"/>
          </a:xfrm>
          <a:prstGeom prst="wedgeRectCallout">
            <a:avLst>
              <a:gd name="adj1" fmla="val -124454"/>
              <a:gd name="adj2" fmla="val 498676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S614P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82" name="AutoShape 107"/>
          <p:cNvSpPr>
            <a:spLocks noChangeArrowheads="1"/>
          </p:cNvSpPr>
          <p:nvPr/>
        </p:nvSpPr>
        <p:spPr bwMode="auto">
          <a:xfrm flipV="1">
            <a:off x="6086475" y="6003925"/>
            <a:ext cx="434975" cy="300038"/>
          </a:xfrm>
          <a:prstGeom prst="wedgeRectCallout">
            <a:avLst>
              <a:gd name="adj1" fmla="val -70806"/>
              <a:gd name="adj2" fmla="val 367458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Q612X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thyroid</a:t>
            </a:r>
          </a:p>
        </p:txBody>
      </p:sp>
      <p:sp>
        <p:nvSpPr>
          <p:cNvPr id="67683" name="AutoShape 108"/>
          <p:cNvSpPr>
            <a:spLocks noChangeArrowheads="1"/>
          </p:cNvSpPr>
          <p:nvPr/>
        </p:nvSpPr>
        <p:spPr bwMode="auto">
          <a:xfrm flipV="1">
            <a:off x="6942138" y="6011863"/>
            <a:ext cx="531812" cy="681037"/>
          </a:xfrm>
          <a:prstGeom prst="wedgeRectCallout">
            <a:avLst>
              <a:gd name="adj1" fmla="val -170597"/>
              <a:gd name="adj2" fmla="val 19032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S616F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pancreas,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ovary</a:t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S616P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84" name="AutoShape 109"/>
          <p:cNvSpPr>
            <a:spLocks noChangeArrowheads="1"/>
          </p:cNvSpPr>
          <p:nvPr/>
        </p:nvSpPr>
        <p:spPr bwMode="auto">
          <a:xfrm flipV="1">
            <a:off x="6491288" y="5645150"/>
            <a:ext cx="434975" cy="300038"/>
          </a:xfrm>
          <a:prstGeom prst="wedgeRectCallout">
            <a:avLst>
              <a:gd name="adj1" fmla="val -114602"/>
              <a:gd name="adj2" fmla="val 245764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G615R</a:t>
            </a:r>
            <a:b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skin</a:t>
            </a:r>
          </a:p>
        </p:txBody>
      </p:sp>
      <p:sp>
        <p:nvSpPr>
          <p:cNvPr id="67685" name="AutoShape 110"/>
          <p:cNvSpPr>
            <a:spLocks noChangeArrowheads="1"/>
          </p:cNvSpPr>
          <p:nvPr/>
        </p:nvSpPr>
        <p:spPr bwMode="auto">
          <a:xfrm flipV="1">
            <a:off x="8299450" y="5710238"/>
            <a:ext cx="434975" cy="300037"/>
          </a:xfrm>
          <a:prstGeom prst="wedgeRectCallout">
            <a:avLst>
              <a:gd name="adj1" fmla="val -86866"/>
              <a:gd name="adj2" fmla="val 265343"/>
            </a:avLst>
          </a:prstGeom>
          <a:solidFill>
            <a:srgbClr val="EAEAEA"/>
          </a:solidFill>
          <a:ln w="12700">
            <a:solidFill>
              <a:srgbClr val="777777"/>
            </a:solidFill>
            <a:miter lim="800000"/>
            <a:headEnd/>
            <a:tailEnd/>
          </a:ln>
        </p:spPr>
        <p:txBody>
          <a:bodyPr rot="10800000" lIns="18288" tIns="9144" rIns="18288" bIns="18288" anchor="ctr" anchorCtr="1">
            <a:spAutoFit/>
          </a:bodyPr>
          <a:lstStyle/>
          <a:p>
            <a:r>
              <a:rPr lang="en-US" sz="900" smtClean="0">
                <a:solidFill>
                  <a:srgbClr val="FF0000"/>
                </a:solidFill>
                <a:ea typeface="ＭＳ Ｐゴシック" charset="0"/>
                <a:cs typeface="Arial" charset="0"/>
              </a:rPr>
              <a:t>R682R</a:t>
            </a:r>
            <a:r>
              <a:rPr lang="en-US" sz="800" smtClean="0">
                <a:ea typeface="ＭＳ Ｐゴシック" charset="0"/>
                <a:cs typeface="Arial" charset="0"/>
              </a:rPr>
              <a:t/>
            </a:r>
            <a:br>
              <a:rPr lang="en-US" sz="800" smtClean="0">
                <a:ea typeface="ＭＳ Ｐゴシック" charset="0"/>
                <a:cs typeface="Arial" charset="0"/>
              </a:rPr>
            </a:br>
            <a:r>
              <a:rPr lang="en-US" sz="800" smtClean="0">
                <a:ea typeface="ＭＳ Ｐゴシック" charset="0"/>
                <a:cs typeface="Arial" charset="0"/>
              </a:rPr>
              <a:t>uterus</a:t>
            </a:r>
          </a:p>
        </p:txBody>
      </p:sp>
    </p:spTree>
    <p:extLst>
      <p:ext uri="{BB962C8B-B14F-4D97-AF65-F5344CB8AC3E}">
        <p14:creationId xmlns:p14="http://schemas.microsoft.com/office/powerpoint/2010/main" val="11176723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Oval 11"/>
          <p:cNvSpPr>
            <a:spLocks noChangeArrowheads="1"/>
          </p:cNvSpPr>
          <p:nvPr/>
        </p:nvSpPr>
        <p:spPr bwMode="auto">
          <a:xfrm>
            <a:off x="7466013" y="2843213"/>
            <a:ext cx="365125" cy="182562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9635" name="Oval 12"/>
          <p:cNvSpPr>
            <a:spLocks noChangeArrowheads="1"/>
          </p:cNvSpPr>
          <p:nvPr/>
        </p:nvSpPr>
        <p:spPr bwMode="auto">
          <a:xfrm>
            <a:off x="7464425" y="2936875"/>
            <a:ext cx="365125" cy="182563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69636" name="Text Box 15"/>
          <p:cNvSpPr txBox="1">
            <a:spLocks noChangeArrowheads="1"/>
          </p:cNvSpPr>
          <p:nvPr/>
        </p:nvSpPr>
        <p:spPr bwMode="auto">
          <a:xfrm>
            <a:off x="61913" y="153988"/>
            <a:ext cx="3922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/>
              <a:t>Raf protein kinases – Targets and regulation</a:t>
            </a:r>
          </a:p>
        </p:txBody>
      </p:sp>
      <p:sp>
        <p:nvSpPr>
          <p:cNvPr id="69637" name="Oval 24"/>
          <p:cNvSpPr>
            <a:spLocks noChangeArrowheads="1"/>
          </p:cNvSpPr>
          <p:nvPr/>
        </p:nvSpPr>
        <p:spPr bwMode="auto">
          <a:xfrm>
            <a:off x="7502525" y="3068638"/>
            <a:ext cx="731838" cy="457200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B-Raf</a:t>
            </a:r>
          </a:p>
        </p:txBody>
      </p:sp>
      <p:sp>
        <p:nvSpPr>
          <p:cNvPr id="69638" name="Oval 25"/>
          <p:cNvSpPr>
            <a:spLocks noChangeAspect="1" noChangeArrowheads="1"/>
          </p:cNvSpPr>
          <p:nvPr/>
        </p:nvSpPr>
        <p:spPr bwMode="auto">
          <a:xfrm flipH="1">
            <a:off x="8051800" y="33575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S445</a:t>
            </a:r>
          </a:p>
        </p:txBody>
      </p:sp>
      <p:sp>
        <p:nvSpPr>
          <p:cNvPr id="69639" name="Oval 28"/>
          <p:cNvSpPr>
            <a:spLocks noChangeAspect="1" noChangeArrowheads="1"/>
          </p:cNvSpPr>
          <p:nvPr/>
        </p:nvSpPr>
        <p:spPr bwMode="auto">
          <a:xfrm flipH="1">
            <a:off x="7459663" y="30511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S728</a:t>
            </a:r>
          </a:p>
        </p:txBody>
      </p:sp>
      <p:sp>
        <p:nvSpPr>
          <p:cNvPr id="69640" name="Rectangle 38"/>
          <p:cNvSpPr>
            <a:spLocks noChangeArrowheads="1"/>
          </p:cNvSpPr>
          <p:nvPr/>
        </p:nvSpPr>
        <p:spPr bwMode="auto">
          <a:xfrm flipH="1">
            <a:off x="4573588" y="773113"/>
            <a:ext cx="514350" cy="777875"/>
          </a:xfrm>
          <a:prstGeom prst="rect">
            <a:avLst/>
          </a:prstGeom>
          <a:gradFill rotWithShape="1">
            <a:gsLst>
              <a:gs pos="0">
                <a:srgbClr val="FF9900"/>
              </a:gs>
              <a:gs pos="100000">
                <a:srgbClr val="FFFF6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GFR</a:t>
            </a:r>
          </a:p>
        </p:txBody>
      </p:sp>
      <p:grpSp>
        <p:nvGrpSpPr>
          <p:cNvPr id="69641" name="Group 39"/>
          <p:cNvGrpSpPr>
            <a:grpSpLocks/>
          </p:cNvGrpSpPr>
          <p:nvPr/>
        </p:nvGrpSpPr>
        <p:grpSpPr bwMode="auto">
          <a:xfrm>
            <a:off x="4568825" y="577850"/>
            <a:ext cx="542925" cy="323850"/>
            <a:chOff x="2009" y="563"/>
            <a:chExt cx="342" cy="204"/>
          </a:xfrm>
        </p:grpSpPr>
        <p:sp>
          <p:nvSpPr>
            <p:cNvPr id="146615" name="AutoShape 40"/>
            <p:cNvSpPr>
              <a:spLocks noChangeArrowheads="1"/>
            </p:cNvSpPr>
            <p:nvPr/>
          </p:nvSpPr>
          <p:spPr bwMode="auto">
            <a:xfrm rot="5400000" flipH="1">
              <a:off x="2099" y="517"/>
              <a:ext cx="204" cy="295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6616" name="Text Box 41"/>
            <p:cNvSpPr txBox="1">
              <a:spLocks noChangeArrowheads="1"/>
            </p:cNvSpPr>
            <p:nvPr/>
          </p:nvSpPr>
          <p:spPr bwMode="auto">
            <a:xfrm flipH="1">
              <a:off x="2009" y="593"/>
              <a:ext cx="3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GF</a:t>
              </a:r>
              <a:endParaRPr lang="en-US" smtClean="0"/>
            </a:p>
          </p:txBody>
        </p:sp>
      </p:grpSp>
      <p:sp>
        <p:nvSpPr>
          <p:cNvPr id="69642" name="Rectangle 44"/>
          <p:cNvSpPr>
            <a:spLocks noChangeArrowheads="1"/>
          </p:cNvSpPr>
          <p:nvPr/>
        </p:nvSpPr>
        <p:spPr bwMode="auto">
          <a:xfrm>
            <a:off x="4705350" y="6181725"/>
            <a:ext cx="3276600" cy="285750"/>
          </a:xfrm>
          <a:prstGeom prst="rect">
            <a:avLst/>
          </a:prstGeom>
          <a:solidFill>
            <a:srgbClr val="FFFF99"/>
          </a:solidFill>
          <a:ln w="19050">
            <a:solidFill>
              <a:srgbClr val="E6FFCD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Multiple effectors</a:t>
            </a:r>
            <a:br>
              <a:rPr lang="en-US" sz="1000" smtClean="0">
                <a:ea typeface="ＭＳ Ｐゴシック" charset="0"/>
                <a:cs typeface="ＭＳ Ｐゴシック" charset="0"/>
              </a:rPr>
            </a:br>
            <a:r>
              <a:rPr lang="en-US" sz="800" smtClean="0">
                <a:ea typeface="ＭＳ Ｐゴシック" charset="0"/>
                <a:cs typeface="ＭＳ Ｐゴシック" charset="0"/>
              </a:rPr>
              <a:t>(Cell growth and proliferation)</a:t>
            </a:r>
            <a:endParaRPr lang="en-US" sz="1000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9643" name="Oval 57"/>
          <p:cNvSpPr>
            <a:spLocks noChangeArrowheads="1"/>
          </p:cNvSpPr>
          <p:nvPr/>
        </p:nvSpPr>
        <p:spPr bwMode="auto">
          <a:xfrm>
            <a:off x="7596188" y="4248150"/>
            <a:ext cx="639762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B-Raf</a:t>
            </a:r>
          </a:p>
        </p:txBody>
      </p:sp>
      <p:sp>
        <p:nvSpPr>
          <p:cNvPr id="69644" name="Oval 58"/>
          <p:cNvSpPr>
            <a:spLocks noChangeAspect="1" noChangeArrowheads="1"/>
          </p:cNvSpPr>
          <p:nvPr/>
        </p:nvSpPr>
        <p:spPr bwMode="auto">
          <a:xfrm flipH="1">
            <a:off x="8107363" y="447040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S445</a:t>
            </a:r>
          </a:p>
        </p:txBody>
      </p:sp>
      <p:sp>
        <p:nvSpPr>
          <p:cNvPr id="69645" name="Oval 59"/>
          <p:cNvSpPr>
            <a:spLocks noChangeArrowheads="1"/>
          </p:cNvSpPr>
          <p:nvPr/>
        </p:nvSpPr>
        <p:spPr bwMode="auto">
          <a:xfrm>
            <a:off x="7404100" y="4148138"/>
            <a:ext cx="361950" cy="25558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69646" name="Line 60"/>
          <p:cNvSpPr>
            <a:spLocks noChangeShapeType="1"/>
          </p:cNvSpPr>
          <p:nvPr/>
        </p:nvSpPr>
        <p:spPr bwMode="auto">
          <a:xfrm>
            <a:off x="7885113" y="3617913"/>
            <a:ext cx="0" cy="6000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9647" name="Oval 100"/>
          <p:cNvSpPr>
            <a:spLocks noChangeArrowheads="1"/>
          </p:cNvSpPr>
          <p:nvPr/>
        </p:nvSpPr>
        <p:spPr bwMode="auto">
          <a:xfrm>
            <a:off x="7662863" y="518160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69648" name="Oval 101"/>
          <p:cNvSpPr>
            <a:spLocks noChangeArrowheads="1"/>
          </p:cNvSpPr>
          <p:nvPr/>
        </p:nvSpPr>
        <p:spPr bwMode="auto">
          <a:xfrm>
            <a:off x="7662863" y="545465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69649" name="Line 102"/>
          <p:cNvSpPr>
            <a:spLocks noChangeShapeType="1"/>
          </p:cNvSpPr>
          <p:nvPr/>
        </p:nvSpPr>
        <p:spPr bwMode="auto">
          <a:xfrm>
            <a:off x="7894638" y="4686300"/>
            <a:ext cx="0" cy="447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9650" name="Line 103"/>
          <p:cNvSpPr>
            <a:spLocks noChangeShapeType="1"/>
          </p:cNvSpPr>
          <p:nvPr/>
        </p:nvSpPr>
        <p:spPr bwMode="auto">
          <a:xfrm>
            <a:off x="7885113" y="5770563"/>
            <a:ext cx="0" cy="2762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9651" name="AutoShape 105"/>
          <p:cNvSpPr>
            <a:spLocks/>
          </p:cNvSpPr>
          <p:nvPr/>
        </p:nvSpPr>
        <p:spPr bwMode="auto">
          <a:xfrm rot="5400000">
            <a:off x="6311900" y="4295775"/>
            <a:ext cx="88900" cy="3752850"/>
          </a:xfrm>
          <a:prstGeom prst="leftBracket">
            <a:avLst>
              <a:gd name="adj" fmla="val 169639"/>
            </a:avLst>
          </a:prstGeom>
          <a:noFill/>
          <a:ln w="19050">
            <a:solidFill>
              <a:srgbClr val="77777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69652" name="Freeform 131"/>
          <p:cNvSpPr>
            <a:spLocks/>
          </p:cNvSpPr>
          <p:nvPr/>
        </p:nvSpPr>
        <p:spPr bwMode="auto">
          <a:xfrm>
            <a:off x="5295900" y="1266825"/>
            <a:ext cx="2601913" cy="1743075"/>
          </a:xfrm>
          <a:custGeom>
            <a:avLst/>
            <a:gdLst>
              <a:gd name="T0" fmla="*/ 0 w 1639"/>
              <a:gd name="T1" fmla="*/ 0 h 1098"/>
              <a:gd name="T2" fmla="*/ 2162175 w 1639"/>
              <a:gd name="T3" fmla="*/ 552450 h 1098"/>
              <a:gd name="T4" fmla="*/ 2581275 w 1639"/>
              <a:gd name="T5" fmla="*/ 1743075 h 1098"/>
              <a:gd name="T6" fmla="*/ 0 60000 65536"/>
              <a:gd name="T7" fmla="*/ 0 60000 65536"/>
              <a:gd name="T8" fmla="*/ 0 60000 65536"/>
              <a:gd name="T9" fmla="*/ 0 w 1639"/>
              <a:gd name="T10" fmla="*/ 0 h 1098"/>
              <a:gd name="T11" fmla="*/ 1639 w 1639"/>
              <a:gd name="T12" fmla="*/ 1098 h 10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39" h="1098">
                <a:moveTo>
                  <a:pt x="0" y="0"/>
                </a:moveTo>
                <a:cubicBezTo>
                  <a:pt x="228" y="58"/>
                  <a:pt x="1091" y="165"/>
                  <a:pt x="1362" y="348"/>
                </a:cubicBezTo>
                <a:cubicBezTo>
                  <a:pt x="1633" y="531"/>
                  <a:pt x="1639" y="813"/>
                  <a:pt x="1626" y="1098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9653" name="Group 132"/>
          <p:cNvGrpSpPr>
            <a:grpSpLocks/>
          </p:cNvGrpSpPr>
          <p:nvPr/>
        </p:nvGrpSpPr>
        <p:grpSpPr bwMode="auto">
          <a:xfrm>
            <a:off x="95250" y="954088"/>
            <a:ext cx="8912225" cy="420687"/>
            <a:chOff x="78" y="175"/>
            <a:chExt cx="5614" cy="265"/>
          </a:xfrm>
        </p:grpSpPr>
        <p:grpSp>
          <p:nvGrpSpPr>
            <p:cNvPr id="69663" name="Group 133"/>
            <p:cNvGrpSpPr>
              <a:grpSpLocks/>
            </p:cNvGrpSpPr>
            <p:nvPr/>
          </p:nvGrpSpPr>
          <p:grpSpPr bwMode="auto">
            <a:xfrm>
              <a:off x="346" y="175"/>
              <a:ext cx="1116" cy="90"/>
              <a:chOff x="1146" y="1142"/>
              <a:chExt cx="1116" cy="90"/>
            </a:xfrm>
          </p:grpSpPr>
          <p:grpSp>
            <p:nvGrpSpPr>
              <p:cNvPr id="70615" name="Group 134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146609" name="Group 13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613" name="Line 1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14" name="Oval 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610" name="Group 13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611" name="Line 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12" name="Oval 1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16" name="Group 141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146603" name="Group 14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607" name="Line 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08" name="Oval 1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604" name="Group 14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605" name="Line 1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06" name="Oval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17" name="Group 148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146597" name="Group 14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601" name="Line 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02" name="Oval 1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98" name="Group 15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599" name="Line 1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600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18" name="Group 155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146591" name="Group 15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595" name="Line 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96" name="Oval 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92" name="Group 15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593" name="Line 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94" name="Oval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19" name="Group 162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146585" name="Group 16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589" name="Line 1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90" name="Oval 1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86" name="Group 16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587" name="Line 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88" name="Oval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0" name="Group 169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146579" name="Group 17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583" name="Line 1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84" name="Oval 1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80" name="Group 17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581" name="Line 1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82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1" name="Group 176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146573" name="Group 17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577" name="Line 1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78" name="Oval 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74" name="Group 18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575" name="Line 1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76" name="Oval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2" name="Group 183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146567" name="Group 18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571" name="Line 1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72" name="Oval 1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68" name="Group 18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569" name="Line 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70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3" name="Group 190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146561" name="Group 1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565" name="Line 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66" name="Oval 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62" name="Group 1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563" name="Line 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64" name="Oval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4" name="Group 197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146555" name="Group 1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559" name="Line 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60" name="Oval 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56" name="Group 2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557" name="Line 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58" name="Oval 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5" name="Group 204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146549" name="Group 2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553" name="Line 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54" name="Oval 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50" name="Group 2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551" name="Line 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52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6" name="Group 211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146543" name="Group 2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547" name="Line 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48" name="Oval 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44" name="Group 2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545" name="Line 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46" name="Oval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7" name="Group 218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146537" name="Group 2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541" name="Line 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42" name="Oval 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38" name="Group 2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539" name="Line 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40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8" name="Group 225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146531" name="Group 2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535" name="Line 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36" name="Oval 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32" name="Group 2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533" name="Line 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34" name="Oval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29" name="Group 232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146525" name="Group 2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529" name="Line 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30" name="Oval 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26" name="Group 2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527" name="Line 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28" name="Oval 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0" name="Group 239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146519" name="Group 2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523" name="Line 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24" name="Oval 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20" name="Group 2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521" name="Line 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22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1" name="Group 246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146513" name="Group 2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517" name="Line 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18" name="Oval 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14" name="Group 2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515" name="Line 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16" name="Oval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2" name="Group 253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146507" name="Group 2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511" name="Line 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12" name="Oval 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08" name="Group 2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509" name="Line 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10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3" name="Group 260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146501" name="Group 2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505" name="Line 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06" name="Oval 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502" name="Group 2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503" name="Line 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04" name="Oval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4" name="Group 267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146495" name="Group 2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499" name="Line 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500" name="Oval 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96" name="Group 2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497" name="Line 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98" name="Oval 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5" name="Group 274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146489" name="Group 2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493" name="Line 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94" name="Oval 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90" name="Group 2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491" name="Line 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92" name="Oval 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6" name="Group 281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146483" name="Group 2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487" name="Line 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88" name="Oval 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84" name="Group 2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485" name="Line 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86" name="Oval 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7" name="Group 288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146477" name="Group 2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481" name="Line 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82" name="Oval 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78" name="Group 2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479" name="Line 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80" name="Oval 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8" name="Group 295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146471" name="Group 2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475" name="Line 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76" name="Oval 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72" name="Group 2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46473" name="Line 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74" name="Oval 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39" name="Group 302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146465" name="Group 3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469" name="Line 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70" name="Oval 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66" name="Group 3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467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68" name="Oval 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0" name="Group 309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146459" name="Group 31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46463" name="Line 3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64" name="Oval 3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60" name="Group 31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46461" name="Line 3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62" name="Oval 3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1" name="Group 316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146453" name="Group 31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457" name="Line 3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58" name="Oval 3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54" name="Group 32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455" name="Line 3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56" name="Oval 3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2" name="Group 323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146447" name="Group 32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46451" name="Line 3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52" name="Oval 3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48" name="Group 32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46449" name="Line 3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50" name="Oval 3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3" name="Group 330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146441" name="Group 33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445" name="Line 3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46" name="Oval 3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42" name="Group 33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443" name="Line 3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44" name="Oval 3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4" name="Group 337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146435" name="Group 33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46439" name="Line 3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40" name="Oval 3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46436" name="Group 34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46437" name="Line 3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38" name="Oval 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5" name="Group 344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70653" name="Group 34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46433" name="Line 3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34" name="Oval 3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654" name="Group 34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655" name="Line 3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46432" name="Oval 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646" name="Group 351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70647" name="Group 35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651" name="Line 3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52" name="Oval 3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648" name="Group 35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649" name="Line 3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50" name="Oval 3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4" name="Group 358"/>
            <p:cNvGrpSpPr>
              <a:grpSpLocks/>
            </p:cNvGrpSpPr>
            <p:nvPr/>
          </p:nvGrpSpPr>
          <p:grpSpPr bwMode="auto">
            <a:xfrm>
              <a:off x="78" y="178"/>
              <a:ext cx="265" cy="262"/>
              <a:chOff x="878" y="1144"/>
              <a:chExt cx="265" cy="262"/>
            </a:xfrm>
          </p:grpSpPr>
          <p:grpSp>
            <p:nvGrpSpPr>
              <p:cNvPr id="70538" name="Group 359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70609" name="Group 36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613" name="Line 3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14" name="Oval 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610" name="Group 36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611" name="Line 3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12" name="Oval 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39" name="Group 366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70603" name="Group 36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607" name="Line 3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08" name="Oval 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604" name="Group 37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605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06" name="Oval 3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0" name="Group 373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70597" name="Group 37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601" name="Line 3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02" name="Oval 3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98" name="Group 37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599" name="Line 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600" name="Oval 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1" name="Group 380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70591" name="Group 38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595" name="Line 3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96" name="Oval 3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92" name="Group 38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593" name="Line 3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94" name="Oval 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2" name="Group 387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70585" name="Group 38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589" name="Line 3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90" name="Oval 3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86" name="Group 39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587" name="Line 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88" name="Oval 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3" name="Group 394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70579" name="Group 39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583" name="Line 3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84" name="Oval 3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80" name="Group 39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581" name="Line 3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82" name="Oval 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4" name="Group 401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70573" name="Group 40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577" name="Line 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78" name="Oval 4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74" name="Group 40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575" name="Line 4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76" name="Oval 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5" name="Group 408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70567" name="Group 40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571" name="Line 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72" name="Oval 4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68" name="Group 41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569" name="Line 4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70" name="Oval 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6" name="Group 415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70561" name="Group 41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565" name="Line 4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66" name="Oval 4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62" name="Group 41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563" name="Line 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64" name="Oval 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7" name="Group 422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70555" name="Group 42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559" name="Line 4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60" name="Oval 4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56" name="Group 42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557" name="Line 4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58" name="Oval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548" name="Group 429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70549" name="Group 43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553" name="Line 4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54" name="Oval 4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50" name="Group 43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551" name="Line 4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52" name="Oval 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5" name="Group 436"/>
            <p:cNvGrpSpPr>
              <a:grpSpLocks/>
            </p:cNvGrpSpPr>
            <p:nvPr/>
          </p:nvGrpSpPr>
          <p:grpSpPr bwMode="auto">
            <a:xfrm>
              <a:off x="1469" y="175"/>
              <a:ext cx="1116" cy="90"/>
              <a:chOff x="1146" y="1142"/>
              <a:chExt cx="1116" cy="90"/>
            </a:xfrm>
          </p:grpSpPr>
          <p:grpSp>
            <p:nvGrpSpPr>
              <p:cNvPr id="70314" name="Group 437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70532" name="Group 43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536" name="Line 4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37" name="Oval 4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33" name="Group 44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534" name="Line 4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35" name="Oval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15" name="Group 444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70526" name="Group 44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530" name="Line 4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31" name="Oval 4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27" name="Group 44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528" name="Line 4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29" name="Oval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16" name="Group 451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70520" name="Group 45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524" name="Line 4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25" name="Oval 4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21" name="Group 45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522" name="Line 4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23" name="Oval 4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17" name="Group 458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70514" name="Group 45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518" name="Line 4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19" name="Oval 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15" name="Group 46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516" name="Line 4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17" name="Oval 4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18" name="Group 465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70508" name="Group 46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512" name="Line 4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13" name="Oval 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09" name="Group 46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510" name="Line 4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11" name="Oval 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19" name="Group 472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70502" name="Group 47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506" name="Line 4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07" name="Oval 4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503" name="Group 47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504" name="Line 4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05" name="Oval 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0" name="Group 479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70496" name="Group 48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500" name="Line 4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501" name="Oval 4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97" name="Group 48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498" name="Line 4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99" name="Oval 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1" name="Group 486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70490" name="Group 48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494" name="Line 4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95" name="Oval 4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91" name="Group 49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492" name="Line 4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93" name="Oval 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2" name="Group 493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70484" name="Group 49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488" name="Line 4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89" name="Oval 4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85" name="Group 49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486" name="Line 4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87" name="Oval 4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3" name="Group 500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70478" name="Group 50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482" name="Line 5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83" name="Oval 5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79" name="Group 50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480" name="Line 5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81" name="Oval 5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4" name="Group 507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70472" name="Group 50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476" name="Line 5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77" name="Oval 5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73" name="Group 51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474" name="Line 5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75" name="Oval 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5" name="Group 514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70466" name="Group 51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470" name="Line 5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71" name="Oval 5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67" name="Group 51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468" name="Line 5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69" name="Oval 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6" name="Group 521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70460" name="Group 52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464" name="Line 5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65" name="Oval 5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61" name="Group 52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462" name="Line 5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63" name="Oval 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7" name="Group 528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70454" name="Group 52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458" name="Line 5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59" name="Oval 5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55" name="Group 53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456" name="Line 5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57" name="Oval 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8" name="Group 535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70448" name="Group 53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452" name="Line 5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53" name="Oval 5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49" name="Group 53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450" name="Line 5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51" name="Oval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29" name="Group 542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70442" name="Group 54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446" name="Line 5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47" name="Oval 5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43" name="Group 54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444" name="Line 5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45" name="Oval 5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0" name="Group 549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70436" name="Group 55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440" name="Line 5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41" name="Oval 5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37" name="Group 55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438" name="Line 5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39" name="Oval 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1" name="Group 556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70430" name="Group 55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434" name="Line 5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35" name="Oval 5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31" name="Group 56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432" name="Line 5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33" name="Oval 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2" name="Group 563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70424" name="Group 56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428" name="Line 5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29" name="Oval 5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25" name="Group 56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426" name="Line 5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27" name="Oval 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3" name="Group 570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70418" name="Group 57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422" name="Line 5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23" name="Oval 5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19" name="Group 57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420" name="Line 5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21" name="Oval 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4" name="Group 577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70412" name="Group 57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416" name="Line 5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17" name="Oval 5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13" name="Group 58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414" name="Line 5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15" name="Oval 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5" name="Group 584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70406" name="Group 58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410" name="Line 5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11" name="Oval 5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07" name="Group 58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408" name="Line 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09" name="Oval 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6" name="Group 591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70400" name="Group 59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404" name="Line 5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05" name="Oval 5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401" name="Group 59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402" name="Line 5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403" name="Oval 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7" name="Group 598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70394" name="Group 59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398" name="Line 6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99" name="Oval 6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95" name="Group 60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396" name="Line 6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97" name="Oval 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8" name="Group 605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70388" name="Group 60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392" name="Line 6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93" name="Oval 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89" name="Group 60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390" name="Line 6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91" name="Oval 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39" name="Group 612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70382" name="Group 61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386" name="Line 6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87" name="Oval 6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83" name="Group 61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384" name="Line 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85" name="Oval 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0" name="Group 619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70376" name="Group 62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380" name="Line 6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81" name="Oval 6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77" name="Group 62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378" name="Line 6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79" name="Oval 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1" name="Group 626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70370" name="Group 62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374" name="Line 6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75" name="Oval 6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71" name="Group 63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372" name="Line 6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73" name="Oval 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2" name="Group 633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70364" name="Group 63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368" name="Line 6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69" name="Oval 6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65" name="Group 63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366" name="Line 6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67" name="Oval 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3" name="Group 640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70358" name="Group 64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36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63" name="Oval 6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59" name="Group 64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360" name="Line 6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61" name="Oval 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4" name="Group 647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70352" name="Group 64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356" name="Line 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57" name="Oval 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53" name="Group 65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354" name="Line 6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55" name="Oval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345" name="Group 654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70346" name="Group 65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350" name="Line 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51" name="Oval 6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47" name="Group 65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348" name="Line 6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49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6" name="Group 661"/>
            <p:cNvGrpSpPr>
              <a:grpSpLocks/>
            </p:cNvGrpSpPr>
            <p:nvPr/>
          </p:nvGrpSpPr>
          <p:grpSpPr bwMode="auto">
            <a:xfrm>
              <a:off x="3184" y="175"/>
              <a:ext cx="1116" cy="90"/>
              <a:chOff x="1146" y="1142"/>
              <a:chExt cx="1116" cy="90"/>
            </a:xfrm>
          </p:grpSpPr>
          <p:grpSp>
            <p:nvGrpSpPr>
              <p:cNvPr id="70090" name="Group 662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70308" name="Group 66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312" name="Line 6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13" name="Oval 6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09" name="Group 66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310" name="Line 6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11" name="Oval 6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1" name="Group 669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70302" name="Group 67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306" name="Line 6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07" name="Oval 6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303" name="Group 67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304" name="Line 6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05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2" name="Group 676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70296" name="Group 67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300" name="Line 6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301" name="Oval 6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97" name="Group 68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298" name="Line 6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99" name="Oval 6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3" name="Group 683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70290" name="Group 68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294" name="Line 6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95" name="Oval 6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91" name="Group 68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292" name="Line 6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93" name="Oval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4" name="Group 690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70284" name="Group 69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288" name="Line 6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89" name="Oval 6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85" name="Group 69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286" name="Line 6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87" name="Oval 6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5" name="Group 697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70278" name="Group 69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282" name="Line 6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83" name="Oval 7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79" name="Group 70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280" name="Line 7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81" name="Oval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6" name="Group 704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70272" name="Group 70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276" name="Line 7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77" name="Oval 7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73" name="Group 70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274" name="Line 7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75" name="Oval 7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7" name="Group 711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70266" name="Group 71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270" name="Line 7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71" name="Oval 7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67" name="Group 71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268" name="Line 7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69" name="Oval 7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8" name="Group 718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70260" name="Group 71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264" name="Line 7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65" name="Oval 7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61" name="Group 72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262" name="Line 7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63" name="Oval 7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99" name="Group 725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70254" name="Group 726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258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59" name="Oval 7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55" name="Group 729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256" name="Line 7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57" name="Oval 7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0" name="Group 732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70248" name="Group 733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252" name="Line 7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53" name="Oval 7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49" name="Group 736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250" name="Line 7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51" name="Oval 7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1" name="Group 739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70242" name="Group 740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246" name="Line 7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47" name="Oval 7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43" name="Group 743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244" name="Line 7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45" name="Oval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2" name="Group 746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70236" name="Group 747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240" name="Line 7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41" name="Oval 7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37" name="Group 750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238" name="Line 7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39" name="Oval 7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3" name="Group 753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70230" name="Group 75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234" name="Line 7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35" name="Oval 7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31" name="Group 75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232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33" name="Oval 7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4" name="Group 760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70224" name="Group 76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228" name="Line 7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29" name="Oval 7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25" name="Group 76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226" name="Line 7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27" name="Oval 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5" name="Group 767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70218" name="Group 76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222" name="Line 7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23" name="Oval 7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19" name="Group 77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220" name="Line 7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21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6" name="Group 774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70212" name="Group 77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216" name="Line 7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17" name="Oval 7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13" name="Group 77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214" name="Line 7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15" name="Oval 7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7" name="Group 781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70206" name="Group 78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210" name="Line 7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11" name="Oval 7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07" name="Group 78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208" name="Line 7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09" name="Oval 7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8" name="Group 788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70200" name="Group 78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204" name="Line 7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05" name="Oval 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201" name="Group 79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202" name="Line 7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203" name="Oval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09" name="Group 795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70194" name="Group 79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198" name="Line 7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99" name="Oval 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95" name="Group 79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196" name="Line 8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97" name="Oval 8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0" name="Group 802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70188" name="Group 80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192" name="Line 8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93" name="Oval 8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89" name="Group 80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190" name="Line 8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91" name="Oval 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1" name="Group 809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70182" name="Group 81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186" name="Line 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87" name="Oval 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83" name="Group 81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184" name="Line 8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85" name="Oval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2" name="Group 816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70176" name="Group 81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180" name="Line 8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81" name="Oval 8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77" name="Group 82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178" name="Line 8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79" name="Oval 8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3" name="Group 823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70170" name="Group 82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174" name="Line 8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75" name="Oval 8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71" name="Group 82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172" name="Line 8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73" name="Oval 8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4" name="Group 830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70164" name="Group 83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168" name="Line 8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69" name="Oval 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65" name="Group 83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166" name="Line 8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67" name="Oval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5" name="Group 837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70158" name="Group 83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162" name="Line 8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63" name="Oval 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59" name="Group 84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160" name="Line 8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61" name="Oval 8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6" name="Group 844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70152" name="Group 84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156" name="Line 8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57" name="Oval 8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53" name="Group 84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154" name="Line 8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55" name="Oval 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7" name="Group 851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70146" name="Group 85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150" name="Line 8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51" name="Oval 8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47" name="Group 85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148" name="Line 8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49" name="Oval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8" name="Group 858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70140" name="Group 85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144" name="Line 8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45" name="Oval 8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41" name="Group 86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142" name="Line 8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43" name="Oval 8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19" name="Group 865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70134" name="Group 86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138" name="Line 8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39" name="Oval 8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35" name="Group 86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136" name="Line 8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37" name="Oval 8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20" name="Group 872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70128" name="Group 87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132" name="Line 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33" name="Oval 8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29" name="Group 87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130" name="Line 8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31" name="Oval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121" name="Group 879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70122" name="Group 88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126" name="Line 8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27" name="Oval 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123" name="Group 88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124" name="Line 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125" name="Oval 8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7" name="Group 886"/>
            <p:cNvGrpSpPr>
              <a:grpSpLocks/>
            </p:cNvGrpSpPr>
            <p:nvPr/>
          </p:nvGrpSpPr>
          <p:grpSpPr bwMode="auto">
            <a:xfrm flipH="1">
              <a:off x="5427" y="178"/>
              <a:ext cx="265" cy="262"/>
              <a:chOff x="878" y="1144"/>
              <a:chExt cx="265" cy="262"/>
            </a:xfrm>
          </p:grpSpPr>
          <p:grpSp>
            <p:nvGrpSpPr>
              <p:cNvPr id="70013" name="Group 887"/>
              <p:cNvGrpSpPr>
                <a:grpSpLocks/>
              </p:cNvGrpSpPr>
              <p:nvPr/>
            </p:nvGrpSpPr>
            <p:grpSpPr bwMode="auto">
              <a:xfrm rot="-5400000">
                <a:off x="908" y="1347"/>
                <a:ext cx="29" cy="90"/>
                <a:chOff x="1320" y="1143"/>
                <a:chExt cx="29" cy="90"/>
              </a:xfrm>
            </p:grpSpPr>
            <p:grpSp>
              <p:nvGrpSpPr>
                <p:cNvPr id="70084" name="Group 88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088" name="Line 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89" name="Oval 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85" name="Group 89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086" name="Line 8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87" name="Oval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4" name="Group 894"/>
              <p:cNvGrpSpPr>
                <a:grpSpLocks/>
              </p:cNvGrpSpPr>
              <p:nvPr/>
            </p:nvGrpSpPr>
            <p:grpSpPr bwMode="auto">
              <a:xfrm rot="-4860000">
                <a:off x="915" y="1318"/>
                <a:ext cx="29" cy="90"/>
                <a:chOff x="1355" y="1146"/>
                <a:chExt cx="29" cy="90"/>
              </a:xfrm>
            </p:grpSpPr>
            <p:grpSp>
              <p:nvGrpSpPr>
                <p:cNvPr id="70078" name="Group 89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082" name="Line 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83" name="Oval 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79" name="Group 89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080" name="Line 8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81" name="Oval 9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5" name="Group 901"/>
              <p:cNvGrpSpPr>
                <a:grpSpLocks/>
              </p:cNvGrpSpPr>
              <p:nvPr/>
            </p:nvGrpSpPr>
            <p:grpSpPr bwMode="auto">
              <a:xfrm rot="-4320000">
                <a:off x="921" y="1288"/>
                <a:ext cx="29" cy="90"/>
                <a:chOff x="1390" y="1146"/>
                <a:chExt cx="29" cy="90"/>
              </a:xfrm>
            </p:grpSpPr>
            <p:grpSp>
              <p:nvGrpSpPr>
                <p:cNvPr id="70072" name="Group 90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076" name="Line 9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77" name="Oval 9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73" name="Group 90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074" name="Line 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75" name="Oval 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6" name="Group 908"/>
              <p:cNvGrpSpPr>
                <a:grpSpLocks/>
              </p:cNvGrpSpPr>
              <p:nvPr/>
            </p:nvGrpSpPr>
            <p:grpSpPr bwMode="auto">
              <a:xfrm rot="-3780000">
                <a:off x="933" y="1259"/>
                <a:ext cx="29" cy="90"/>
                <a:chOff x="1425" y="1147"/>
                <a:chExt cx="29" cy="90"/>
              </a:xfrm>
            </p:grpSpPr>
            <p:grpSp>
              <p:nvGrpSpPr>
                <p:cNvPr id="70066" name="Group 90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070" name="Line 9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71" name="Oval 9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67" name="Group 91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068" name="Line 9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69" name="Oval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7" name="Group 915"/>
              <p:cNvGrpSpPr>
                <a:grpSpLocks/>
              </p:cNvGrpSpPr>
              <p:nvPr/>
            </p:nvGrpSpPr>
            <p:grpSpPr bwMode="auto">
              <a:xfrm rot="-3240000">
                <a:off x="950" y="1234"/>
                <a:ext cx="29" cy="90"/>
                <a:chOff x="1460" y="1147"/>
                <a:chExt cx="29" cy="90"/>
              </a:xfrm>
            </p:grpSpPr>
            <p:grpSp>
              <p:nvGrpSpPr>
                <p:cNvPr id="70060" name="Group 91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064" name="Line 9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65" name="Oval 9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61" name="Group 91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062" name="Line 9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63" name="Oval 9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8" name="Group 922"/>
              <p:cNvGrpSpPr>
                <a:grpSpLocks/>
              </p:cNvGrpSpPr>
              <p:nvPr/>
            </p:nvGrpSpPr>
            <p:grpSpPr bwMode="auto">
              <a:xfrm rot="-2160000">
                <a:off x="994" y="1188"/>
                <a:ext cx="29" cy="90"/>
                <a:chOff x="1215" y="1142"/>
                <a:chExt cx="29" cy="90"/>
              </a:xfrm>
            </p:grpSpPr>
            <p:grpSp>
              <p:nvGrpSpPr>
                <p:cNvPr id="70054" name="Group 92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058" name="Line 9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59" name="Oval 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55" name="Group 92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056" name="Line 9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57" name="Oval 9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19" name="Group 929"/>
              <p:cNvGrpSpPr>
                <a:grpSpLocks/>
              </p:cNvGrpSpPr>
              <p:nvPr/>
            </p:nvGrpSpPr>
            <p:grpSpPr bwMode="auto">
              <a:xfrm rot="-1620000">
                <a:off x="1021" y="1171"/>
                <a:ext cx="29" cy="90"/>
                <a:chOff x="1250" y="1142"/>
                <a:chExt cx="29" cy="90"/>
              </a:xfrm>
            </p:grpSpPr>
            <p:grpSp>
              <p:nvGrpSpPr>
                <p:cNvPr id="70048" name="Group 93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052" name="Line 9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53" name="Oval 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49" name="Group 93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050" name="Line 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51" name="Oval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20" name="Group 936"/>
              <p:cNvGrpSpPr>
                <a:grpSpLocks/>
              </p:cNvGrpSpPr>
              <p:nvPr/>
            </p:nvGrpSpPr>
            <p:grpSpPr bwMode="auto">
              <a:xfrm rot="-1080000">
                <a:off x="1052" y="1157"/>
                <a:ext cx="29" cy="90"/>
                <a:chOff x="1285" y="1143"/>
                <a:chExt cx="29" cy="90"/>
              </a:xfrm>
            </p:grpSpPr>
            <p:grpSp>
              <p:nvGrpSpPr>
                <p:cNvPr id="70042" name="Group 93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046" name="Line 9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47" name="Oval 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43" name="Group 94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044" name="Line 9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45" name="Oval 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21" name="Group 943"/>
              <p:cNvGrpSpPr>
                <a:grpSpLocks/>
              </p:cNvGrpSpPr>
              <p:nvPr/>
            </p:nvGrpSpPr>
            <p:grpSpPr bwMode="auto">
              <a:xfrm rot="-540000">
                <a:off x="1084" y="1149"/>
                <a:ext cx="29" cy="90"/>
                <a:chOff x="1320" y="1143"/>
                <a:chExt cx="29" cy="90"/>
              </a:xfrm>
            </p:grpSpPr>
            <p:grpSp>
              <p:nvGrpSpPr>
                <p:cNvPr id="70036" name="Group 94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0040" name="Line 9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41" name="Oval 9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37" name="Group 94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0038" name="Line 9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39" name="Oval 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22" name="Group 950"/>
              <p:cNvGrpSpPr>
                <a:grpSpLocks/>
              </p:cNvGrpSpPr>
              <p:nvPr/>
            </p:nvGrpSpPr>
            <p:grpSpPr bwMode="auto">
              <a:xfrm>
                <a:off x="1114" y="1144"/>
                <a:ext cx="29" cy="90"/>
                <a:chOff x="1355" y="1146"/>
                <a:chExt cx="29" cy="90"/>
              </a:xfrm>
            </p:grpSpPr>
            <p:grpSp>
              <p:nvGrpSpPr>
                <p:cNvPr id="70030" name="Group 95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0034" name="Line 9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35" name="Oval 9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31" name="Group 95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0032" name="Line 9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33" name="Oval 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0023" name="Group 957"/>
              <p:cNvGrpSpPr>
                <a:grpSpLocks/>
              </p:cNvGrpSpPr>
              <p:nvPr/>
            </p:nvGrpSpPr>
            <p:grpSpPr bwMode="auto">
              <a:xfrm rot="-2700000">
                <a:off x="970" y="1209"/>
                <a:ext cx="29" cy="90"/>
                <a:chOff x="1460" y="1147"/>
                <a:chExt cx="29" cy="90"/>
              </a:xfrm>
            </p:grpSpPr>
            <p:grpSp>
              <p:nvGrpSpPr>
                <p:cNvPr id="70024" name="Group 95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0028" name="Line 9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29" name="Oval 9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25" name="Group 96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0026" name="Line 9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27" name="Oval 9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8" name="Group 964"/>
            <p:cNvGrpSpPr>
              <a:grpSpLocks/>
            </p:cNvGrpSpPr>
            <p:nvPr/>
          </p:nvGrpSpPr>
          <p:grpSpPr bwMode="auto">
            <a:xfrm>
              <a:off x="4307" y="175"/>
              <a:ext cx="1116" cy="90"/>
              <a:chOff x="1146" y="1142"/>
              <a:chExt cx="1116" cy="90"/>
            </a:xfrm>
          </p:grpSpPr>
          <p:grpSp>
            <p:nvGrpSpPr>
              <p:cNvPr id="69789" name="Group 965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70007" name="Group 96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011" name="Line 9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12" name="Oval 9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08" name="Group 96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009" name="Line 9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10" name="Oval 9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0" name="Group 972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70001" name="Group 97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0005" name="Line 9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06" name="Oval 9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0002" name="Group 97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0003" name="Line 9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04" name="Oval 9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1" name="Group 979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69995" name="Group 98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999" name="Line 9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0000" name="Oval 9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96" name="Group 98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997" name="Line 9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98" name="Oval 9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2" name="Group 986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69989" name="Group 98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993" name="Line 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94" name="Oval 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90" name="Group 99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991" name="Line 9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92" name="Oval 9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3" name="Group 993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69983" name="Group 99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987" name="Line 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88" name="Oval 9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84" name="Group 99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985" name="Line 9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86" name="Oval 9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4" name="Group 1000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69977" name="Group 100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981" name="Line 10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82" name="Oval 10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78" name="Group 100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979" name="Line 10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80" name="Oval 1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5" name="Group 1007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69971" name="Group 100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975" name="Line 10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76" name="Oval 10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72" name="Group 101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973" name="Line 1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74" name="Oval 10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6" name="Group 1014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69965" name="Group 101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969" name="Line 10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70" name="Oval 10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66" name="Group 101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967" name="Line 10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68" name="Oval 1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7" name="Group 1021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69959" name="Group 102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963" name="Line 10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64" name="Oval 10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60" name="Group 102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961" name="Line 10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62" name="Oval 10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8" name="Group 1028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69953" name="Group 102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957" name="Line 10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58" name="Oval 1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54" name="Group 103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955" name="Line 10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56" name="Oval 10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799" name="Group 1035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69947" name="Group 103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951" name="Line 10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52" name="Oval 1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48" name="Group 103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949" name="Line 10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50" name="Oval 10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0" name="Group 1042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69941" name="Group 104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945" name="Line 1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46" name="Oval 10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42" name="Group 104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943" name="Line 10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44" name="Oval 1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1" name="Group 1049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69935" name="Group 105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939" name="Line 1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40" name="Oval 10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36" name="Group 105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937" name="Line 10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38" name="Oval 1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2" name="Group 1056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69929" name="Group 105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933" name="Line 10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34" name="Oval 10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30" name="Group 106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931" name="Line 1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32" name="Oval 10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3" name="Group 1063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69923" name="Group 106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927" name="Line 10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28" name="Oval 10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24" name="Group 106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925" name="Line 10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26" name="Oval 10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4" name="Group 1070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69917" name="Group 107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921" name="Line 10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22" name="Oval 1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18" name="Group 107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919" name="Line 10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20" name="Oval 10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5" name="Group 1077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69911" name="Group 107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915" name="Line 10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16" name="Oval 1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12" name="Group 108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913" name="Line 1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14" name="Oval 10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6" name="Group 1084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69905" name="Group 108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909" name="Line 10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10" name="Oval 10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06" name="Group 108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907" name="Line 1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08" name="Oval 10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7" name="Group 1091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69899" name="Group 109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903" name="Line 10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04" name="Oval 10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900" name="Group 109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901" name="Line 10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902" name="Oval 1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8" name="Group 1098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69893" name="Group 109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897" name="Line 1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98" name="Oval 11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94" name="Group 110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895" name="Line 11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96" name="Oval 11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09" name="Group 1105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69887" name="Group 110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891" name="Line 11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92" name="Oval 11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88" name="Group 110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889" name="Line 1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90" name="Oval 1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0" name="Group 1112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69881" name="Group 111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885" name="Line 11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86" name="Oval 11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82" name="Group 111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883" name="Line 11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84" name="Oval 11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1" name="Group 1119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69875" name="Group 112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879" name="Line 1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80" name="Oval 11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76" name="Group 112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877" name="Line 11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78" name="Oval 1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2" name="Group 1126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69869" name="Group 112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873" name="Line 1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74" name="Oval 1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70" name="Group 113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871" name="Line 11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72" name="Oval 1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3" name="Group 1133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69863" name="Group 113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867" name="Line 11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68" name="Oval 11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64" name="Group 113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865" name="Line 11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66" name="Oval 1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4" name="Group 1140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69857" name="Group 114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861" name="Line 11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62" name="Oval 11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58" name="Group 114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859" name="Line 11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60" name="Oval 1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5" name="Group 1147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69851" name="Group 114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855" name="Line 11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56" name="Oval 11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52" name="Group 115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853" name="Line 11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54" name="Oval 1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6" name="Group 1154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69845" name="Group 1155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849" name="Line 11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50" name="Oval 11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46" name="Group 1158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847" name="Line 11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48" name="Oval 1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7" name="Group 1161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69839" name="Group 1162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843" name="Line 11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44" name="Oval 11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40" name="Group 1165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841" name="Line 11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42" name="Oval 1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8" name="Group 1168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69833" name="Group 1169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837" name="Line 11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38" name="Oval 11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34" name="Group 1172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835" name="Line 11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36" name="Oval 1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19" name="Group 1175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69827" name="Group 1176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831" name="Line 11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32" name="Oval 11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28" name="Group 1179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829" name="Line 11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30" name="Oval 1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820" name="Group 1182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69821" name="Group 1183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825" name="Line 11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26" name="Oval 11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822" name="Group 1186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823" name="Line 11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824" name="Oval 11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69669" name="Group 1189"/>
            <p:cNvGrpSpPr>
              <a:grpSpLocks/>
            </p:cNvGrpSpPr>
            <p:nvPr/>
          </p:nvGrpSpPr>
          <p:grpSpPr bwMode="auto">
            <a:xfrm>
              <a:off x="2589" y="176"/>
              <a:ext cx="590" cy="90"/>
              <a:chOff x="2583" y="336"/>
              <a:chExt cx="590" cy="90"/>
            </a:xfrm>
          </p:grpSpPr>
          <p:grpSp>
            <p:nvGrpSpPr>
              <p:cNvPr id="69670" name="Group 1190"/>
              <p:cNvGrpSpPr>
                <a:grpSpLocks/>
              </p:cNvGrpSpPr>
              <p:nvPr/>
            </p:nvGrpSpPr>
            <p:grpSpPr bwMode="auto">
              <a:xfrm>
                <a:off x="2583" y="336"/>
                <a:ext cx="29" cy="90"/>
                <a:chOff x="1215" y="1142"/>
                <a:chExt cx="29" cy="90"/>
              </a:xfrm>
            </p:grpSpPr>
            <p:grpSp>
              <p:nvGrpSpPr>
                <p:cNvPr id="69783" name="Group 11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787" name="Line 1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88" name="Oval 1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84" name="Group 11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785" name="Line 1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86" name="Oval 1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1" name="Group 1197"/>
              <p:cNvGrpSpPr>
                <a:grpSpLocks/>
              </p:cNvGrpSpPr>
              <p:nvPr/>
            </p:nvGrpSpPr>
            <p:grpSpPr bwMode="auto">
              <a:xfrm>
                <a:off x="2618" y="336"/>
                <a:ext cx="29" cy="90"/>
                <a:chOff x="1250" y="1142"/>
                <a:chExt cx="29" cy="90"/>
              </a:xfrm>
            </p:grpSpPr>
            <p:grpSp>
              <p:nvGrpSpPr>
                <p:cNvPr id="69777" name="Group 11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781" name="Line 1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82" name="Oval 1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78" name="Group 12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779" name="Line 1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80" name="Oval 1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2" name="Group 1204"/>
              <p:cNvGrpSpPr>
                <a:grpSpLocks/>
              </p:cNvGrpSpPr>
              <p:nvPr/>
            </p:nvGrpSpPr>
            <p:grpSpPr bwMode="auto">
              <a:xfrm>
                <a:off x="2653" y="336"/>
                <a:ext cx="29" cy="90"/>
                <a:chOff x="1285" y="1143"/>
                <a:chExt cx="29" cy="90"/>
              </a:xfrm>
            </p:grpSpPr>
            <p:grpSp>
              <p:nvGrpSpPr>
                <p:cNvPr id="69771" name="Group 12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775" name="Line 1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76" name="Oval 1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72" name="Group 12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773" name="Line 1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74" name="Oval 1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3" name="Group 1211"/>
              <p:cNvGrpSpPr>
                <a:grpSpLocks/>
              </p:cNvGrpSpPr>
              <p:nvPr/>
            </p:nvGrpSpPr>
            <p:grpSpPr bwMode="auto">
              <a:xfrm>
                <a:off x="2688" y="336"/>
                <a:ext cx="29" cy="90"/>
                <a:chOff x="1320" y="1143"/>
                <a:chExt cx="29" cy="90"/>
              </a:xfrm>
            </p:grpSpPr>
            <p:grpSp>
              <p:nvGrpSpPr>
                <p:cNvPr id="69765" name="Group 12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769" name="Line 1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70" name="Oval 1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66" name="Group 12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767" name="Line 1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68" name="Oval 1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4" name="Group 1218"/>
              <p:cNvGrpSpPr>
                <a:grpSpLocks/>
              </p:cNvGrpSpPr>
              <p:nvPr/>
            </p:nvGrpSpPr>
            <p:grpSpPr bwMode="auto">
              <a:xfrm>
                <a:off x="2723" y="336"/>
                <a:ext cx="29" cy="90"/>
                <a:chOff x="1355" y="1146"/>
                <a:chExt cx="29" cy="90"/>
              </a:xfrm>
            </p:grpSpPr>
            <p:grpSp>
              <p:nvGrpSpPr>
                <p:cNvPr id="69759" name="Group 12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763" name="Line 1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64" name="Oval 1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60" name="Group 12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761" name="Line 1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62" name="Oval 1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5" name="Group 1225"/>
              <p:cNvGrpSpPr>
                <a:grpSpLocks/>
              </p:cNvGrpSpPr>
              <p:nvPr/>
            </p:nvGrpSpPr>
            <p:grpSpPr bwMode="auto">
              <a:xfrm>
                <a:off x="2758" y="336"/>
                <a:ext cx="29" cy="90"/>
                <a:chOff x="1390" y="1146"/>
                <a:chExt cx="29" cy="90"/>
              </a:xfrm>
            </p:grpSpPr>
            <p:grpSp>
              <p:nvGrpSpPr>
                <p:cNvPr id="69753" name="Group 12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757" name="Line 1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58" name="Oval 1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54" name="Group 12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755" name="Line 1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56" name="Oval 1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6" name="Group 1232"/>
              <p:cNvGrpSpPr>
                <a:grpSpLocks/>
              </p:cNvGrpSpPr>
              <p:nvPr/>
            </p:nvGrpSpPr>
            <p:grpSpPr bwMode="auto">
              <a:xfrm>
                <a:off x="2793" y="336"/>
                <a:ext cx="29" cy="90"/>
                <a:chOff x="1425" y="1147"/>
                <a:chExt cx="29" cy="90"/>
              </a:xfrm>
            </p:grpSpPr>
            <p:grpSp>
              <p:nvGrpSpPr>
                <p:cNvPr id="69747" name="Group 12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751" name="Line 1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52" name="Oval 1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48" name="Group 12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749" name="Line 1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50" name="Oval 1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7" name="Group 1239"/>
              <p:cNvGrpSpPr>
                <a:grpSpLocks/>
              </p:cNvGrpSpPr>
              <p:nvPr/>
            </p:nvGrpSpPr>
            <p:grpSpPr bwMode="auto">
              <a:xfrm>
                <a:off x="2828" y="336"/>
                <a:ext cx="29" cy="90"/>
                <a:chOff x="1460" y="1147"/>
                <a:chExt cx="29" cy="90"/>
              </a:xfrm>
            </p:grpSpPr>
            <p:grpSp>
              <p:nvGrpSpPr>
                <p:cNvPr id="69741" name="Group 12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745" name="Line 1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46" name="Oval 1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42" name="Group 12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743" name="Line 1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44" name="Oval 1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8" name="Group 1246"/>
              <p:cNvGrpSpPr>
                <a:grpSpLocks/>
              </p:cNvGrpSpPr>
              <p:nvPr/>
            </p:nvGrpSpPr>
            <p:grpSpPr bwMode="auto">
              <a:xfrm>
                <a:off x="2863" y="336"/>
                <a:ext cx="29" cy="90"/>
                <a:chOff x="1215" y="1142"/>
                <a:chExt cx="29" cy="90"/>
              </a:xfrm>
            </p:grpSpPr>
            <p:grpSp>
              <p:nvGrpSpPr>
                <p:cNvPr id="69735" name="Group 12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739" name="Line 1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40" name="Oval 1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36" name="Group 12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737" name="Line 1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38" name="Oval 1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79" name="Group 1253"/>
              <p:cNvGrpSpPr>
                <a:grpSpLocks/>
              </p:cNvGrpSpPr>
              <p:nvPr/>
            </p:nvGrpSpPr>
            <p:grpSpPr bwMode="auto">
              <a:xfrm>
                <a:off x="2898" y="336"/>
                <a:ext cx="29" cy="90"/>
                <a:chOff x="1250" y="1142"/>
                <a:chExt cx="29" cy="90"/>
              </a:xfrm>
            </p:grpSpPr>
            <p:grpSp>
              <p:nvGrpSpPr>
                <p:cNvPr id="69729" name="Group 12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733" name="Line 1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34" name="Oval 1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30" name="Group 12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731" name="Line 1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32" name="Oval 1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0" name="Group 1260"/>
              <p:cNvGrpSpPr>
                <a:grpSpLocks/>
              </p:cNvGrpSpPr>
              <p:nvPr/>
            </p:nvGrpSpPr>
            <p:grpSpPr bwMode="auto">
              <a:xfrm>
                <a:off x="2933" y="336"/>
                <a:ext cx="29" cy="90"/>
                <a:chOff x="1285" y="1143"/>
                <a:chExt cx="29" cy="90"/>
              </a:xfrm>
            </p:grpSpPr>
            <p:grpSp>
              <p:nvGrpSpPr>
                <p:cNvPr id="69723" name="Group 12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727" name="Line 1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28" name="Oval 1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24" name="Group 12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725" name="Line 1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26" name="Oval 1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1" name="Group 1267"/>
              <p:cNvGrpSpPr>
                <a:grpSpLocks/>
              </p:cNvGrpSpPr>
              <p:nvPr/>
            </p:nvGrpSpPr>
            <p:grpSpPr bwMode="auto">
              <a:xfrm>
                <a:off x="2968" y="336"/>
                <a:ext cx="29" cy="90"/>
                <a:chOff x="1320" y="1143"/>
                <a:chExt cx="29" cy="90"/>
              </a:xfrm>
            </p:grpSpPr>
            <p:grpSp>
              <p:nvGrpSpPr>
                <p:cNvPr id="69717" name="Group 12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69721" name="Line 1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22" name="Oval 1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18" name="Group 12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69719" name="Line 1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20" name="Oval 1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2" name="Group 1274"/>
              <p:cNvGrpSpPr>
                <a:grpSpLocks/>
              </p:cNvGrpSpPr>
              <p:nvPr/>
            </p:nvGrpSpPr>
            <p:grpSpPr bwMode="auto">
              <a:xfrm>
                <a:off x="3003" y="336"/>
                <a:ext cx="29" cy="90"/>
                <a:chOff x="1355" y="1146"/>
                <a:chExt cx="29" cy="90"/>
              </a:xfrm>
            </p:grpSpPr>
            <p:grpSp>
              <p:nvGrpSpPr>
                <p:cNvPr id="69711" name="Group 12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715" name="Line 1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16" name="Oval 1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12" name="Group 12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713" name="Line 1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14" name="Oval 1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3" name="Group 1281"/>
              <p:cNvGrpSpPr>
                <a:grpSpLocks/>
              </p:cNvGrpSpPr>
              <p:nvPr/>
            </p:nvGrpSpPr>
            <p:grpSpPr bwMode="auto">
              <a:xfrm>
                <a:off x="3038" y="336"/>
                <a:ext cx="29" cy="90"/>
                <a:chOff x="1390" y="1146"/>
                <a:chExt cx="29" cy="90"/>
              </a:xfrm>
            </p:grpSpPr>
            <p:grpSp>
              <p:nvGrpSpPr>
                <p:cNvPr id="69705" name="Group 12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69709" name="Line 1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10" name="Oval 1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06" name="Group 12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69707" name="Line 1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08" name="Oval 1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4" name="Group 1288"/>
              <p:cNvGrpSpPr>
                <a:grpSpLocks/>
              </p:cNvGrpSpPr>
              <p:nvPr/>
            </p:nvGrpSpPr>
            <p:grpSpPr bwMode="auto">
              <a:xfrm>
                <a:off x="3073" y="336"/>
                <a:ext cx="29" cy="90"/>
                <a:chOff x="1425" y="1147"/>
                <a:chExt cx="29" cy="90"/>
              </a:xfrm>
            </p:grpSpPr>
            <p:grpSp>
              <p:nvGrpSpPr>
                <p:cNvPr id="69699" name="Group 12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703" name="Line 1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04" name="Oval 1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700" name="Group 12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701" name="Line 1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702" name="Oval 1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5" name="Group 1295"/>
              <p:cNvGrpSpPr>
                <a:grpSpLocks/>
              </p:cNvGrpSpPr>
              <p:nvPr/>
            </p:nvGrpSpPr>
            <p:grpSpPr bwMode="auto">
              <a:xfrm>
                <a:off x="3109" y="336"/>
                <a:ext cx="29" cy="90"/>
                <a:chOff x="1460" y="1147"/>
                <a:chExt cx="29" cy="90"/>
              </a:xfrm>
            </p:grpSpPr>
            <p:grpSp>
              <p:nvGrpSpPr>
                <p:cNvPr id="69693" name="Group 12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69697" name="Line 1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698" name="Oval 1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694" name="Group 12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69695" name="Line 1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696" name="Oval 1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69686" name="Group 1302"/>
              <p:cNvGrpSpPr>
                <a:grpSpLocks/>
              </p:cNvGrpSpPr>
              <p:nvPr/>
            </p:nvGrpSpPr>
            <p:grpSpPr bwMode="auto">
              <a:xfrm>
                <a:off x="3144" y="336"/>
                <a:ext cx="29" cy="90"/>
                <a:chOff x="1215" y="1142"/>
                <a:chExt cx="29" cy="90"/>
              </a:xfrm>
            </p:grpSpPr>
            <p:grpSp>
              <p:nvGrpSpPr>
                <p:cNvPr id="69687" name="Group 13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69691" name="Line 1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692" name="Oval 1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69688" name="Group 13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69689" name="Line 1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69690" name="Oval 1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69654" name="Oval 1338"/>
          <p:cNvSpPr>
            <a:spLocks noChangeAspect="1" noChangeArrowheads="1"/>
          </p:cNvSpPr>
          <p:nvPr/>
        </p:nvSpPr>
        <p:spPr bwMode="auto">
          <a:xfrm flipH="1">
            <a:off x="7577138" y="5130800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69655" name="Oval 1339"/>
          <p:cNvSpPr>
            <a:spLocks noChangeAspect="1" noChangeArrowheads="1"/>
          </p:cNvSpPr>
          <p:nvPr/>
        </p:nvSpPr>
        <p:spPr bwMode="auto">
          <a:xfrm flipH="1">
            <a:off x="8018463" y="51339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69656" name="Oval 1340"/>
          <p:cNvSpPr>
            <a:spLocks noChangeAspect="1" noChangeArrowheads="1"/>
          </p:cNvSpPr>
          <p:nvPr/>
        </p:nvSpPr>
        <p:spPr bwMode="auto">
          <a:xfrm flipH="1">
            <a:off x="8061325" y="5453063"/>
            <a:ext cx="249238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grpSp>
        <p:nvGrpSpPr>
          <p:cNvPr id="69657" name="Group 13363"/>
          <p:cNvGrpSpPr>
            <a:grpSpLocks/>
          </p:cNvGrpSpPr>
          <p:nvPr/>
        </p:nvGrpSpPr>
        <p:grpSpPr bwMode="auto">
          <a:xfrm>
            <a:off x="5545138" y="1092200"/>
            <a:ext cx="369887" cy="452438"/>
            <a:chOff x="4669" y="944"/>
            <a:chExt cx="345" cy="285"/>
          </a:xfrm>
        </p:grpSpPr>
        <p:sp>
          <p:nvSpPr>
            <p:cNvPr id="69661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9662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Ras</a:t>
              </a:r>
            </a:p>
          </p:txBody>
        </p:sp>
      </p:grpSp>
      <p:sp>
        <p:nvSpPr>
          <p:cNvPr id="69658" name="Oval 13397"/>
          <p:cNvSpPr>
            <a:spLocks noChangeArrowheads="1"/>
          </p:cNvSpPr>
          <p:nvPr/>
        </p:nvSpPr>
        <p:spPr bwMode="auto">
          <a:xfrm>
            <a:off x="4911725" y="1246188"/>
            <a:ext cx="357188" cy="274637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Grb</a:t>
            </a:r>
          </a:p>
        </p:txBody>
      </p:sp>
      <p:sp>
        <p:nvSpPr>
          <p:cNvPr id="69659" name="Oval 13417"/>
          <p:cNvSpPr>
            <a:spLocks noChangeArrowheads="1"/>
          </p:cNvSpPr>
          <p:nvPr/>
        </p:nvSpPr>
        <p:spPr bwMode="auto">
          <a:xfrm>
            <a:off x="5243513" y="1260475"/>
            <a:ext cx="357187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Sos</a:t>
            </a:r>
          </a:p>
        </p:txBody>
      </p:sp>
      <p:pic>
        <p:nvPicPr>
          <p:cNvPr id="1348" name="Picture 134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9997165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2813" eaLnBrk="1" hangingPunct="1"/>
            <a:r>
              <a:rPr noProof="1">
                <a:latin typeface="Arial" charset="0"/>
                <a:cs typeface="Arial" charset="0"/>
              </a:rPr>
              <a:t>Ras</a:t>
            </a:r>
            <a:endParaRPr b="0" noProof="1">
              <a:latin typeface="Arial" charset="0"/>
              <a:cs typeface="Arial" charset="0"/>
            </a:endParaRPr>
          </a:p>
        </p:txBody>
      </p:sp>
      <p:sp>
        <p:nvSpPr>
          <p:cNvPr id="292868" name="Rectangle 4"/>
          <p:cNvSpPr>
            <a:spLocks noChangeArrowheads="1"/>
          </p:cNvSpPr>
          <p:nvPr/>
        </p:nvSpPr>
        <p:spPr bwMode="gray">
          <a:xfrm>
            <a:off x="323850" y="1555750"/>
            <a:ext cx="4171950" cy="1319213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defTabSz="801688" eaLnBrk="0" hangingPunct="0"/>
            <a:r>
              <a:rPr noProof="1" smtClean="0">
                <a:solidFill>
                  <a:srgbClr val="FFFFFF"/>
                </a:solidFill>
                <a:ea typeface="ＭＳ Ｐゴシック" charset="0"/>
                <a:cs typeface="Arial" charset="0"/>
              </a:rPr>
              <a:t>HRAS</a:t>
            </a:r>
          </a:p>
        </p:txBody>
      </p:sp>
      <p:sp>
        <p:nvSpPr>
          <p:cNvPr id="292869" name="Rectangle 5"/>
          <p:cNvSpPr>
            <a:spLocks noChangeArrowheads="1"/>
          </p:cNvSpPr>
          <p:nvPr/>
        </p:nvSpPr>
        <p:spPr bwMode="gray">
          <a:xfrm>
            <a:off x="323850" y="3019425"/>
            <a:ext cx="4171950" cy="1319213"/>
          </a:xfrm>
          <a:prstGeom prst="rect">
            <a:avLst/>
          </a:prstGeom>
          <a:solidFill>
            <a:schemeClr val="accent2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defTabSz="801688" eaLnBrk="0" hangingPunct="0"/>
            <a:r>
              <a:rPr noProof="1" smtClean="0">
                <a:solidFill>
                  <a:srgbClr val="FFFFFF"/>
                </a:solidFill>
                <a:ea typeface="ＭＳ Ｐゴシック" charset="0"/>
                <a:cs typeface="Arial" charset="0"/>
              </a:rPr>
              <a:t>KRAS</a:t>
            </a:r>
          </a:p>
        </p:txBody>
      </p:sp>
      <p:sp>
        <p:nvSpPr>
          <p:cNvPr id="292870" name="Rectangle 6"/>
          <p:cNvSpPr>
            <a:spLocks noChangeArrowheads="1"/>
          </p:cNvSpPr>
          <p:nvPr/>
        </p:nvSpPr>
        <p:spPr bwMode="gray">
          <a:xfrm>
            <a:off x="323850" y="4484688"/>
            <a:ext cx="4171950" cy="1317625"/>
          </a:xfrm>
          <a:prstGeom prst="rect">
            <a:avLst/>
          </a:prstGeom>
          <a:solidFill>
            <a:schemeClr val="hlink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defTabSz="801688" eaLnBrk="0" hangingPunct="0"/>
            <a:r>
              <a:rPr noProof="1" smtClean="0">
                <a:solidFill>
                  <a:srgbClr val="FFFFFF"/>
                </a:solidFill>
                <a:ea typeface="ＭＳ Ｐゴシック" charset="0"/>
                <a:cs typeface="Arial" charset="0"/>
              </a:rPr>
              <a:t>NRAS</a:t>
            </a:r>
          </a:p>
        </p:txBody>
      </p:sp>
      <p:sp>
        <p:nvSpPr>
          <p:cNvPr id="292871" name="Rectangle 7"/>
          <p:cNvSpPr>
            <a:spLocks noChangeArrowheads="1"/>
          </p:cNvSpPr>
          <p:nvPr/>
        </p:nvSpPr>
        <p:spPr bwMode="gray">
          <a:xfrm>
            <a:off x="4643438" y="3021013"/>
            <a:ext cx="4176712" cy="131762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Kirsten Ras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1960’s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NIH</a:t>
            </a:r>
          </a:p>
        </p:txBody>
      </p:sp>
      <p:sp>
        <p:nvSpPr>
          <p:cNvPr id="292872" name="Rectangle 8"/>
          <p:cNvSpPr>
            <a:spLocks noChangeArrowheads="1"/>
          </p:cNvSpPr>
          <p:nvPr/>
        </p:nvSpPr>
        <p:spPr bwMode="gray">
          <a:xfrm>
            <a:off x="4643438" y="4484688"/>
            <a:ext cx="4176712" cy="131762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Neuroblastoma Ras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1982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Cancer research UK</a:t>
            </a:r>
          </a:p>
        </p:txBody>
      </p:sp>
      <p:sp>
        <p:nvSpPr>
          <p:cNvPr id="292873" name="Rectangle 9"/>
          <p:cNvSpPr>
            <a:spLocks noChangeArrowheads="1"/>
          </p:cNvSpPr>
          <p:nvPr/>
        </p:nvSpPr>
        <p:spPr bwMode="gray">
          <a:xfrm>
            <a:off x="4643438" y="1555750"/>
            <a:ext cx="4176712" cy="1319213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Harvey Ras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1960’s</a:t>
            </a:r>
          </a:p>
          <a:p>
            <a:pPr marL="188913" indent="-188913" defTabSz="912813">
              <a:lnSpc>
                <a:spcPct val="90000"/>
              </a:lnSpc>
              <a:spcAft>
                <a:spcPct val="3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NIH</a:t>
            </a:r>
          </a:p>
        </p:txBody>
      </p:sp>
      <p:sp>
        <p:nvSpPr>
          <p:cNvPr id="292874" name="AutoShape 10"/>
          <p:cNvSpPr>
            <a:spLocks noChangeArrowheads="1"/>
          </p:cNvSpPr>
          <p:nvPr/>
        </p:nvSpPr>
        <p:spPr bwMode="gray">
          <a:xfrm rot="5400000" flipV="1">
            <a:off x="2142332" y="2597944"/>
            <a:ext cx="544512" cy="698500"/>
          </a:xfrm>
          <a:prstGeom prst="rightArrow">
            <a:avLst>
              <a:gd name="adj1" fmla="val 55000"/>
              <a:gd name="adj2" fmla="val 63606"/>
            </a:avLst>
          </a:prstGeom>
          <a:gradFill rotWithShape="1">
            <a:gsLst>
              <a:gs pos="0">
                <a:srgbClr val="EAEAEA"/>
              </a:gs>
              <a:gs pos="100000">
                <a:srgbClr val="969696"/>
              </a:gs>
            </a:gsLst>
            <a:lin ang="0" scaled="1"/>
          </a:gradFill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63500" dist="46662" dir="3284183" algn="ctr" rotWithShape="0">
              <a:srgbClr val="000000">
                <a:alpha val="50000"/>
              </a:srgbClr>
            </a:outerShdw>
          </a:effectLst>
        </p:spPr>
        <p:txBody>
          <a:bodyPr vert="eaVert" lIns="324000" tIns="0" rIns="0" bIns="0" anchor="ctr"/>
          <a:lstStyle/>
          <a:p>
            <a:pPr defTabSz="912813" eaLnBrk="0" hangingPunct="0"/>
            <a:endParaRPr lang="de-DE" smtClean="0">
              <a:ea typeface="ＭＳ Ｐゴシック" charset="0"/>
              <a:cs typeface="Arial" charset="0"/>
            </a:endParaRPr>
          </a:p>
        </p:txBody>
      </p:sp>
      <p:sp>
        <p:nvSpPr>
          <p:cNvPr id="292875" name="AutoShape 11"/>
          <p:cNvSpPr>
            <a:spLocks noChangeArrowheads="1"/>
          </p:cNvSpPr>
          <p:nvPr/>
        </p:nvSpPr>
        <p:spPr bwMode="gray">
          <a:xfrm rot="5400000" flipV="1">
            <a:off x="2142332" y="4064794"/>
            <a:ext cx="544512" cy="698500"/>
          </a:xfrm>
          <a:prstGeom prst="rightArrow">
            <a:avLst>
              <a:gd name="adj1" fmla="val 55000"/>
              <a:gd name="adj2" fmla="val 63606"/>
            </a:avLst>
          </a:prstGeom>
          <a:gradFill rotWithShape="1">
            <a:gsLst>
              <a:gs pos="0">
                <a:srgbClr val="EAEAEA"/>
              </a:gs>
              <a:gs pos="100000">
                <a:srgbClr val="969696"/>
              </a:gs>
            </a:gsLst>
            <a:lin ang="0" scaled="1"/>
          </a:gradFill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63500" dist="46662" dir="3284183" algn="ctr" rotWithShape="0">
              <a:srgbClr val="000000">
                <a:alpha val="50000"/>
              </a:srgbClr>
            </a:outerShdw>
          </a:effectLst>
        </p:spPr>
        <p:txBody>
          <a:bodyPr vert="eaVert" lIns="324000" tIns="0" rIns="0" bIns="0" anchor="ctr"/>
          <a:lstStyle/>
          <a:p>
            <a:pPr defTabSz="912813" eaLnBrk="0" hangingPunct="0"/>
            <a:endParaRPr lang="de-DE" smtClean="0">
              <a:ea typeface="ＭＳ Ｐゴシック" charset="0"/>
              <a:cs typeface="Arial" charset="0"/>
            </a:endParaRPr>
          </a:p>
        </p:txBody>
      </p:sp>
      <p:sp>
        <p:nvSpPr>
          <p:cNvPr id="70667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 smtClean="0">
                <a:ea typeface="ＭＳ Ｐゴシック" charset="0"/>
                <a:cs typeface="Arial" charset="0"/>
              </a:rPr>
              <a:t>Rat sarcoma (181 </a:t>
            </a:r>
            <a:r>
              <a:rPr lang="en-US" sz="2000" smtClean="0">
                <a:ea typeface="ＭＳ Ｐゴシック" charset="0"/>
                <a:cs typeface="Arial" charset="0"/>
              </a:rPr>
              <a:t>–</a:t>
            </a:r>
            <a:r>
              <a:rPr lang="en-GB" sz="2000" smtClean="0">
                <a:ea typeface="ＭＳ Ｐゴシック" charset="0"/>
                <a:cs typeface="Arial" charset="0"/>
              </a:rPr>
              <a:t> 189 aas, p21)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85939745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roup 13363"/>
          <p:cNvGrpSpPr>
            <a:grpSpLocks/>
          </p:cNvGrpSpPr>
          <p:nvPr/>
        </p:nvGrpSpPr>
        <p:grpSpPr bwMode="auto">
          <a:xfrm>
            <a:off x="3411538" y="2065338"/>
            <a:ext cx="2159000" cy="1152525"/>
            <a:chOff x="4669" y="944"/>
            <a:chExt cx="345" cy="285"/>
          </a:xfrm>
        </p:grpSpPr>
        <p:sp>
          <p:nvSpPr>
            <p:cNvPr id="72712" name="Freeform 13356"/>
            <p:cNvSpPr>
              <a:spLocks/>
            </p:cNvSpPr>
            <p:nvPr/>
          </p:nvSpPr>
          <p:spPr bwMode="auto">
            <a:xfrm>
              <a:off x="4831" y="944"/>
              <a:ext cx="34" cy="144"/>
            </a:xfrm>
            <a:custGeom>
              <a:avLst/>
              <a:gdLst>
                <a:gd name="T0" fmla="*/ 9 w 34"/>
                <a:gd name="T1" fmla="*/ 0 h 144"/>
                <a:gd name="T2" fmla="*/ 33 w 34"/>
                <a:gd name="T3" fmla="*/ 48 h 144"/>
                <a:gd name="T4" fmla="*/ 1 w 34"/>
                <a:gd name="T5" fmla="*/ 104 h 144"/>
                <a:gd name="T6" fmla="*/ 25 w 34"/>
                <a:gd name="T7" fmla="*/ 144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44"/>
                <a:gd name="T14" fmla="*/ 34 w 34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44">
                  <a:moveTo>
                    <a:pt x="9" y="0"/>
                  </a:moveTo>
                  <a:cubicBezTo>
                    <a:pt x="21" y="15"/>
                    <a:pt x="34" y="31"/>
                    <a:pt x="33" y="48"/>
                  </a:cubicBezTo>
                  <a:cubicBezTo>
                    <a:pt x="32" y="65"/>
                    <a:pt x="2" y="88"/>
                    <a:pt x="1" y="104"/>
                  </a:cubicBezTo>
                  <a:cubicBezTo>
                    <a:pt x="0" y="120"/>
                    <a:pt x="21" y="136"/>
                    <a:pt x="25" y="144"/>
                  </a:cubicBezTo>
                </a:path>
              </a:pathLst>
            </a:custGeom>
            <a:noFill/>
            <a:ln w="285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713" name="Oval 13301"/>
            <p:cNvSpPr>
              <a:spLocks noChangeArrowheads="1"/>
            </p:cNvSpPr>
            <p:nvPr/>
          </p:nvSpPr>
          <p:spPr bwMode="auto">
            <a:xfrm>
              <a:off x="4669" y="1056"/>
              <a:ext cx="345" cy="173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2800" smtClean="0">
                  <a:ea typeface="ＭＳ Ｐゴシック" charset="0"/>
                  <a:cs typeface="ＭＳ Ｐゴシック" charset="0"/>
                </a:rPr>
                <a:t>Ras</a:t>
              </a:r>
              <a:endParaRPr lang="en-US" sz="1000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2707" name="Oval 31"/>
          <p:cNvSpPr>
            <a:spLocks noChangeArrowheads="1"/>
          </p:cNvSpPr>
          <p:nvPr/>
        </p:nvSpPr>
        <p:spPr bwMode="auto">
          <a:xfrm>
            <a:off x="912813" y="2522538"/>
            <a:ext cx="1390650" cy="728662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600" smtClean="0">
                <a:ea typeface="ＭＳ Ｐゴシック" charset="0"/>
                <a:cs typeface="ＭＳ Ｐゴシック" charset="0"/>
              </a:rPr>
              <a:t>GEF</a:t>
            </a:r>
          </a:p>
        </p:txBody>
      </p:sp>
      <p:sp>
        <p:nvSpPr>
          <p:cNvPr id="72708" name="Oval 28"/>
          <p:cNvSpPr>
            <a:spLocks noChangeAspect="1" noChangeArrowheads="1"/>
          </p:cNvSpPr>
          <p:nvPr/>
        </p:nvSpPr>
        <p:spPr bwMode="auto">
          <a:xfrm>
            <a:off x="6340475" y="2471738"/>
            <a:ext cx="1719263" cy="6778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20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GAF</a:t>
            </a:r>
          </a:p>
        </p:txBody>
      </p:sp>
      <p:sp>
        <p:nvSpPr>
          <p:cNvPr id="72709" name="Title 12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</a:rPr>
              <a:t>Ras</a:t>
            </a:r>
          </a:p>
        </p:txBody>
      </p:sp>
      <p:sp>
        <p:nvSpPr>
          <p:cNvPr id="72710" name="Down Arrow 1211"/>
          <p:cNvSpPr>
            <a:spLocks noChangeArrowheads="1"/>
          </p:cNvSpPr>
          <p:nvPr/>
        </p:nvSpPr>
        <p:spPr bwMode="auto">
          <a:xfrm>
            <a:off x="5046663" y="2438400"/>
            <a:ext cx="508000" cy="931863"/>
          </a:xfrm>
          <a:prstGeom prst="downArrow">
            <a:avLst>
              <a:gd name="adj1" fmla="val 50000"/>
              <a:gd name="adj2" fmla="val 50029"/>
            </a:avLst>
          </a:prstGeom>
          <a:solidFill>
            <a:schemeClr val="accent1"/>
          </a:solidFill>
          <a:ln w="38100">
            <a:solidFill>
              <a:srgbClr val="008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2711" name="Up Arrow 1212"/>
          <p:cNvSpPr>
            <a:spLocks noChangeArrowheads="1"/>
          </p:cNvSpPr>
          <p:nvPr/>
        </p:nvSpPr>
        <p:spPr bwMode="auto">
          <a:xfrm>
            <a:off x="3505200" y="2336800"/>
            <a:ext cx="474663" cy="1033463"/>
          </a:xfrm>
          <a:prstGeom prst="upArrow">
            <a:avLst>
              <a:gd name="adj1" fmla="val 50000"/>
              <a:gd name="adj2" fmla="val 49966"/>
            </a:avLst>
          </a:prstGeom>
          <a:solidFill>
            <a:schemeClr val="accent1"/>
          </a:solidFill>
          <a:ln w="38100">
            <a:solidFill>
              <a:srgbClr val="008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21442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reeform 4"/>
          <p:cNvSpPr>
            <a:spLocks/>
          </p:cNvSpPr>
          <p:nvPr/>
        </p:nvSpPr>
        <p:spPr bwMode="auto">
          <a:xfrm>
            <a:off x="3319463" y="2506663"/>
            <a:ext cx="4265612" cy="4206875"/>
          </a:xfrm>
          <a:custGeom>
            <a:avLst/>
            <a:gdLst>
              <a:gd name="T0" fmla="*/ 381 w 2687"/>
              <a:gd name="T1" fmla="*/ 160 h 2650"/>
              <a:gd name="T2" fmla="*/ 39 w 2687"/>
              <a:gd name="T3" fmla="*/ 472 h 2650"/>
              <a:gd name="T4" fmla="*/ 147 w 2687"/>
              <a:gd name="T5" fmla="*/ 856 h 2650"/>
              <a:gd name="T6" fmla="*/ 633 w 2687"/>
              <a:gd name="T7" fmla="*/ 964 h 2650"/>
              <a:gd name="T8" fmla="*/ 717 w 2687"/>
              <a:gd name="T9" fmla="*/ 1264 h 2650"/>
              <a:gd name="T10" fmla="*/ 873 w 2687"/>
              <a:gd name="T11" fmla="*/ 1480 h 2650"/>
              <a:gd name="T12" fmla="*/ 921 w 2687"/>
              <a:gd name="T13" fmla="*/ 2650 h 2650"/>
              <a:gd name="T14" fmla="*/ 2427 w 2687"/>
              <a:gd name="T15" fmla="*/ 2650 h 2650"/>
              <a:gd name="T16" fmla="*/ 2481 w 2687"/>
              <a:gd name="T17" fmla="*/ 1552 h 2650"/>
              <a:gd name="T18" fmla="*/ 1353 w 2687"/>
              <a:gd name="T19" fmla="*/ 232 h 2650"/>
              <a:gd name="T20" fmla="*/ 381 w 2687"/>
              <a:gd name="T21" fmla="*/ 160 h 26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687"/>
              <a:gd name="T34" fmla="*/ 0 h 2650"/>
              <a:gd name="T35" fmla="*/ 2687 w 2687"/>
              <a:gd name="T36" fmla="*/ 2650 h 265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687" h="2650">
                <a:moveTo>
                  <a:pt x="381" y="160"/>
                </a:moveTo>
                <a:cubicBezTo>
                  <a:pt x="167" y="206"/>
                  <a:pt x="78" y="356"/>
                  <a:pt x="39" y="472"/>
                </a:cubicBezTo>
                <a:cubicBezTo>
                  <a:pt x="0" y="588"/>
                  <a:pt x="48" y="774"/>
                  <a:pt x="147" y="856"/>
                </a:cubicBezTo>
                <a:cubicBezTo>
                  <a:pt x="246" y="938"/>
                  <a:pt x="538" y="896"/>
                  <a:pt x="633" y="964"/>
                </a:cubicBezTo>
                <a:cubicBezTo>
                  <a:pt x="728" y="1032"/>
                  <a:pt x="677" y="1178"/>
                  <a:pt x="717" y="1264"/>
                </a:cubicBezTo>
                <a:cubicBezTo>
                  <a:pt x="757" y="1350"/>
                  <a:pt x="839" y="1249"/>
                  <a:pt x="873" y="1480"/>
                </a:cubicBezTo>
                <a:cubicBezTo>
                  <a:pt x="907" y="1711"/>
                  <a:pt x="662" y="2455"/>
                  <a:pt x="921" y="2650"/>
                </a:cubicBezTo>
                <a:lnTo>
                  <a:pt x="2427" y="2650"/>
                </a:lnTo>
                <a:cubicBezTo>
                  <a:pt x="2687" y="2467"/>
                  <a:pt x="2660" y="1955"/>
                  <a:pt x="2481" y="1552"/>
                </a:cubicBezTo>
                <a:cubicBezTo>
                  <a:pt x="2302" y="1149"/>
                  <a:pt x="1703" y="464"/>
                  <a:pt x="1353" y="232"/>
                </a:cubicBezTo>
                <a:cubicBezTo>
                  <a:pt x="1003" y="0"/>
                  <a:pt x="583" y="175"/>
                  <a:pt x="381" y="160"/>
                </a:cubicBezTo>
                <a:close/>
              </a:path>
            </a:pathLst>
          </a:custGeom>
          <a:solidFill>
            <a:srgbClr val="EEFFDD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1" name="Freeform 5"/>
          <p:cNvSpPr>
            <a:spLocks/>
          </p:cNvSpPr>
          <p:nvPr/>
        </p:nvSpPr>
        <p:spPr bwMode="auto">
          <a:xfrm>
            <a:off x="5229225" y="1604963"/>
            <a:ext cx="3657600" cy="4298950"/>
          </a:xfrm>
          <a:custGeom>
            <a:avLst/>
            <a:gdLst>
              <a:gd name="T0" fmla="*/ 96 w 2304"/>
              <a:gd name="T1" fmla="*/ 92 h 2708"/>
              <a:gd name="T2" fmla="*/ 228 w 2304"/>
              <a:gd name="T3" fmla="*/ 1142 h 2708"/>
              <a:gd name="T4" fmla="*/ 1212 w 2304"/>
              <a:gd name="T5" fmla="*/ 2066 h 2708"/>
              <a:gd name="T6" fmla="*/ 1338 w 2304"/>
              <a:gd name="T7" fmla="*/ 2708 h 2708"/>
              <a:gd name="T8" fmla="*/ 1950 w 2304"/>
              <a:gd name="T9" fmla="*/ 2708 h 2708"/>
              <a:gd name="T10" fmla="*/ 2232 w 2304"/>
              <a:gd name="T11" fmla="*/ 1274 h 2708"/>
              <a:gd name="T12" fmla="*/ 1518 w 2304"/>
              <a:gd name="T13" fmla="*/ 206 h 2708"/>
              <a:gd name="T14" fmla="*/ 804 w 2304"/>
              <a:gd name="T15" fmla="*/ 38 h 2708"/>
              <a:gd name="T16" fmla="*/ 96 w 2304"/>
              <a:gd name="T17" fmla="*/ 92 h 27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04"/>
              <a:gd name="T28" fmla="*/ 0 h 2708"/>
              <a:gd name="T29" fmla="*/ 2304 w 2304"/>
              <a:gd name="T30" fmla="*/ 2708 h 270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04" h="2708">
                <a:moveTo>
                  <a:pt x="96" y="92"/>
                </a:moveTo>
                <a:cubicBezTo>
                  <a:pt x="0" y="276"/>
                  <a:pt x="42" y="813"/>
                  <a:pt x="228" y="1142"/>
                </a:cubicBezTo>
                <a:cubicBezTo>
                  <a:pt x="414" y="1471"/>
                  <a:pt x="1027" y="1805"/>
                  <a:pt x="1212" y="2066"/>
                </a:cubicBezTo>
                <a:cubicBezTo>
                  <a:pt x="1397" y="2327"/>
                  <a:pt x="1215" y="2601"/>
                  <a:pt x="1338" y="2708"/>
                </a:cubicBezTo>
                <a:lnTo>
                  <a:pt x="1950" y="2708"/>
                </a:lnTo>
                <a:cubicBezTo>
                  <a:pt x="2099" y="2469"/>
                  <a:pt x="2304" y="1691"/>
                  <a:pt x="2232" y="1274"/>
                </a:cubicBezTo>
                <a:cubicBezTo>
                  <a:pt x="2160" y="857"/>
                  <a:pt x="1756" y="412"/>
                  <a:pt x="1518" y="206"/>
                </a:cubicBezTo>
                <a:cubicBezTo>
                  <a:pt x="1280" y="0"/>
                  <a:pt x="1041" y="57"/>
                  <a:pt x="804" y="38"/>
                </a:cubicBezTo>
                <a:lnTo>
                  <a:pt x="96" y="92"/>
                </a:lnTo>
                <a:close/>
              </a:path>
            </a:pathLst>
          </a:custGeom>
          <a:solidFill>
            <a:srgbClr val="D7D7D7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2" name="Freeform 6"/>
          <p:cNvSpPr>
            <a:spLocks/>
          </p:cNvSpPr>
          <p:nvPr/>
        </p:nvSpPr>
        <p:spPr bwMode="auto">
          <a:xfrm>
            <a:off x="2560638" y="3332163"/>
            <a:ext cx="2249487" cy="3352800"/>
          </a:xfrm>
          <a:custGeom>
            <a:avLst/>
            <a:gdLst>
              <a:gd name="T0" fmla="*/ 1117 w 1417"/>
              <a:gd name="T1" fmla="*/ 462 h 2112"/>
              <a:gd name="T2" fmla="*/ 1207 w 1417"/>
              <a:gd name="T3" fmla="*/ 744 h 2112"/>
              <a:gd name="T4" fmla="*/ 1387 w 1417"/>
              <a:gd name="T5" fmla="*/ 1032 h 2112"/>
              <a:gd name="T6" fmla="*/ 1261 w 1417"/>
              <a:gd name="T7" fmla="*/ 2112 h 2112"/>
              <a:gd name="T8" fmla="*/ 451 w 1417"/>
              <a:gd name="T9" fmla="*/ 2112 h 2112"/>
              <a:gd name="T10" fmla="*/ 301 w 1417"/>
              <a:gd name="T11" fmla="*/ 1014 h 2112"/>
              <a:gd name="T12" fmla="*/ 13 w 1417"/>
              <a:gd name="T13" fmla="*/ 606 h 2112"/>
              <a:gd name="T14" fmla="*/ 379 w 1417"/>
              <a:gd name="T15" fmla="*/ 24 h 2112"/>
              <a:gd name="T16" fmla="*/ 1117 w 1417"/>
              <a:gd name="T17" fmla="*/ 462 h 21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17"/>
              <a:gd name="T28" fmla="*/ 0 h 2112"/>
              <a:gd name="T29" fmla="*/ 1417 w 1417"/>
              <a:gd name="T30" fmla="*/ 2112 h 21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17" h="2112">
                <a:moveTo>
                  <a:pt x="1117" y="462"/>
                </a:moveTo>
                <a:cubicBezTo>
                  <a:pt x="1285" y="546"/>
                  <a:pt x="1162" y="649"/>
                  <a:pt x="1207" y="744"/>
                </a:cubicBezTo>
                <a:cubicBezTo>
                  <a:pt x="1252" y="839"/>
                  <a:pt x="1378" y="804"/>
                  <a:pt x="1387" y="1032"/>
                </a:cubicBezTo>
                <a:cubicBezTo>
                  <a:pt x="1396" y="1260"/>
                  <a:pt x="1417" y="1932"/>
                  <a:pt x="1261" y="2112"/>
                </a:cubicBezTo>
                <a:lnTo>
                  <a:pt x="451" y="2112"/>
                </a:lnTo>
                <a:cubicBezTo>
                  <a:pt x="291" y="1929"/>
                  <a:pt x="374" y="1265"/>
                  <a:pt x="301" y="1014"/>
                </a:cubicBezTo>
                <a:cubicBezTo>
                  <a:pt x="228" y="763"/>
                  <a:pt x="0" y="771"/>
                  <a:pt x="13" y="606"/>
                </a:cubicBezTo>
                <a:cubicBezTo>
                  <a:pt x="26" y="441"/>
                  <a:pt x="195" y="48"/>
                  <a:pt x="379" y="24"/>
                </a:cubicBezTo>
                <a:cubicBezTo>
                  <a:pt x="563" y="0"/>
                  <a:pt x="963" y="371"/>
                  <a:pt x="1117" y="462"/>
                </a:cubicBezTo>
                <a:close/>
              </a:path>
            </a:pathLst>
          </a:custGeom>
          <a:solidFill>
            <a:srgbClr val="FFE2C5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3" name="Freeform 7"/>
          <p:cNvSpPr>
            <a:spLocks/>
          </p:cNvSpPr>
          <p:nvPr/>
        </p:nvSpPr>
        <p:spPr bwMode="auto">
          <a:xfrm>
            <a:off x="-100013" y="1455738"/>
            <a:ext cx="4716463" cy="5210175"/>
          </a:xfrm>
          <a:custGeom>
            <a:avLst/>
            <a:gdLst>
              <a:gd name="T0" fmla="*/ 417 w 2971"/>
              <a:gd name="T1" fmla="*/ 6 h 3282"/>
              <a:gd name="T2" fmla="*/ 117 w 2971"/>
              <a:gd name="T3" fmla="*/ 1506 h 3282"/>
              <a:gd name="T4" fmla="*/ 381 w 2971"/>
              <a:gd name="T5" fmla="*/ 3282 h 3282"/>
              <a:gd name="T6" fmla="*/ 1965 w 2971"/>
              <a:gd name="T7" fmla="*/ 3270 h 3282"/>
              <a:gd name="T8" fmla="*/ 1959 w 2971"/>
              <a:gd name="T9" fmla="*/ 2112 h 3282"/>
              <a:gd name="T10" fmla="*/ 1743 w 2971"/>
              <a:gd name="T11" fmla="*/ 1668 h 3282"/>
              <a:gd name="T12" fmla="*/ 2529 w 2971"/>
              <a:gd name="T13" fmla="*/ 780 h 3282"/>
              <a:gd name="T14" fmla="*/ 2619 w 2971"/>
              <a:gd name="T15" fmla="*/ 0 h 3282"/>
              <a:gd name="T16" fmla="*/ 417 w 2971"/>
              <a:gd name="T17" fmla="*/ 6 h 32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971"/>
              <a:gd name="T28" fmla="*/ 0 h 3282"/>
              <a:gd name="T29" fmla="*/ 2971 w 2971"/>
              <a:gd name="T30" fmla="*/ 3282 h 32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971" h="3282">
                <a:moveTo>
                  <a:pt x="417" y="6"/>
                </a:moveTo>
                <a:cubicBezTo>
                  <a:pt x="0" y="257"/>
                  <a:pt x="123" y="960"/>
                  <a:pt x="117" y="1506"/>
                </a:cubicBezTo>
                <a:cubicBezTo>
                  <a:pt x="111" y="2052"/>
                  <a:pt x="73" y="2988"/>
                  <a:pt x="381" y="3282"/>
                </a:cubicBezTo>
                <a:lnTo>
                  <a:pt x="1965" y="3270"/>
                </a:lnTo>
                <a:cubicBezTo>
                  <a:pt x="2228" y="3075"/>
                  <a:pt x="1996" y="2379"/>
                  <a:pt x="1959" y="2112"/>
                </a:cubicBezTo>
                <a:cubicBezTo>
                  <a:pt x="1922" y="1845"/>
                  <a:pt x="1648" y="1890"/>
                  <a:pt x="1743" y="1668"/>
                </a:cubicBezTo>
                <a:cubicBezTo>
                  <a:pt x="1838" y="1446"/>
                  <a:pt x="2383" y="1058"/>
                  <a:pt x="2529" y="780"/>
                </a:cubicBezTo>
                <a:cubicBezTo>
                  <a:pt x="2675" y="502"/>
                  <a:pt x="2971" y="129"/>
                  <a:pt x="2619" y="0"/>
                </a:cubicBezTo>
                <a:lnTo>
                  <a:pt x="417" y="6"/>
                </a:lnTo>
                <a:close/>
              </a:path>
            </a:pathLst>
          </a:custGeom>
          <a:solidFill>
            <a:srgbClr val="FFFFCD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4" name="Line 8"/>
          <p:cNvSpPr>
            <a:spLocks noChangeShapeType="1"/>
          </p:cNvSpPr>
          <p:nvPr/>
        </p:nvSpPr>
        <p:spPr bwMode="auto">
          <a:xfrm>
            <a:off x="2752725" y="1836738"/>
            <a:ext cx="285750" cy="4826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5" name="Oval 9"/>
          <p:cNvSpPr>
            <a:spLocks noChangeArrowheads="1"/>
          </p:cNvSpPr>
          <p:nvPr/>
        </p:nvSpPr>
        <p:spPr bwMode="auto">
          <a:xfrm>
            <a:off x="2955925" y="3857625"/>
            <a:ext cx="365125" cy="225425"/>
          </a:xfrm>
          <a:prstGeom prst="ellipse">
            <a:avLst/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p27</a:t>
            </a:r>
          </a:p>
        </p:txBody>
      </p:sp>
      <p:sp>
        <p:nvSpPr>
          <p:cNvPr id="73736" name="AutoShape 10"/>
          <p:cNvSpPr>
            <a:spLocks noChangeArrowheads="1"/>
          </p:cNvSpPr>
          <p:nvPr/>
        </p:nvSpPr>
        <p:spPr bwMode="auto">
          <a:xfrm>
            <a:off x="3819525" y="5640388"/>
            <a:ext cx="412750" cy="19208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CC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Arial" charset="0"/>
              </a:rPr>
              <a:t>E2F 1-3</a:t>
            </a:r>
          </a:p>
        </p:txBody>
      </p:sp>
      <p:sp>
        <p:nvSpPr>
          <p:cNvPr id="73737" name="Freeform 11"/>
          <p:cNvSpPr>
            <a:spLocks/>
          </p:cNvSpPr>
          <p:nvPr/>
        </p:nvSpPr>
        <p:spPr bwMode="auto">
          <a:xfrm>
            <a:off x="6229350" y="2417763"/>
            <a:ext cx="104775" cy="1152525"/>
          </a:xfrm>
          <a:custGeom>
            <a:avLst/>
            <a:gdLst>
              <a:gd name="T0" fmla="*/ 18 w 66"/>
              <a:gd name="T1" fmla="*/ 0 h 726"/>
              <a:gd name="T2" fmla="*/ 36 w 66"/>
              <a:gd name="T3" fmla="*/ 306 h 726"/>
              <a:gd name="T4" fmla="*/ 66 w 66"/>
              <a:gd name="T5" fmla="*/ 726 h 726"/>
              <a:gd name="T6" fmla="*/ 0 60000 65536"/>
              <a:gd name="T7" fmla="*/ 0 60000 65536"/>
              <a:gd name="T8" fmla="*/ 0 60000 65536"/>
              <a:gd name="T9" fmla="*/ 0 w 66"/>
              <a:gd name="T10" fmla="*/ 0 h 726"/>
              <a:gd name="T11" fmla="*/ 66 w 66"/>
              <a:gd name="T12" fmla="*/ 726 h 7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" h="726">
                <a:moveTo>
                  <a:pt x="18" y="0"/>
                </a:moveTo>
                <a:cubicBezTo>
                  <a:pt x="0" y="117"/>
                  <a:pt x="28" y="185"/>
                  <a:pt x="36" y="306"/>
                </a:cubicBezTo>
                <a:cubicBezTo>
                  <a:pt x="44" y="427"/>
                  <a:pt x="60" y="639"/>
                  <a:pt x="66" y="726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8" name="Freeform 12"/>
          <p:cNvSpPr>
            <a:spLocks/>
          </p:cNvSpPr>
          <p:nvPr/>
        </p:nvSpPr>
        <p:spPr bwMode="auto">
          <a:xfrm>
            <a:off x="6305550" y="2827338"/>
            <a:ext cx="314325" cy="568325"/>
          </a:xfrm>
          <a:custGeom>
            <a:avLst/>
            <a:gdLst>
              <a:gd name="T0" fmla="*/ 0 w 198"/>
              <a:gd name="T1" fmla="*/ 240 h 358"/>
              <a:gd name="T2" fmla="*/ 108 w 198"/>
              <a:gd name="T3" fmla="*/ 318 h 358"/>
              <a:gd name="T4" fmla="*/ 198 w 198"/>
              <a:gd name="T5" fmla="*/ 0 h 358"/>
              <a:gd name="T6" fmla="*/ 0 60000 65536"/>
              <a:gd name="T7" fmla="*/ 0 60000 65536"/>
              <a:gd name="T8" fmla="*/ 0 60000 65536"/>
              <a:gd name="T9" fmla="*/ 0 w 198"/>
              <a:gd name="T10" fmla="*/ 0 h 358"/>
              <a:gd name="T11" fmla="*/ 198 w 198"/>
              <a:gd name="T12" fmla="*/ 358 h 35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8" h="358">
                <a:moveTo>
                  <a:pt x="0" y="240"/>
                </a:moveTo>
                <a:cubicBezTo>
                  <a:pt x="18" y="253"/>
                  <a:pt x="75" y="358"/>
                  <a:pt x="108" y="318"/>
                </a:cubicBezTo>
                <a:cubicBezTo>
                  <a:pt x="141" y="278"/>
                  <a:pt x="179" y="66"/>
                  <a:pt x="198" y="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39" name="AutoShape 13"/>
          <p:cNvSpPr>
            <a:spLocks noChangeArrowheads="1"/>
          </p:cNvSpPr>
          <p:nvPr/>
        </p:nvSpPr>
        <p:spPr bwMode="auto">
          <a:xfrm>
            <a:off x="5372100" y="4894263"/>
            <a:ext cx="752475" cy="3048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KSR</a:t>
            </a:r>
          </a:p>
        </p:txBody>
      </p:sp>
      <p:grpSp>
        <p:nvGrpSpPr>
          <p:cNvPr id="73740" name="Group 14"/>
          <p:cNvGrpSpPr>
            <a:grpSpLocks/>
          </p:cNvGrpSpPr>
          <p:nvPr/>
        </p:nvGrpSpPr>
        <p:grpSpPr bwMode="auto">
          <a:xfrm>
            <a:off x="222250" y="6300788"/>
            <a:ext cx="8740775" cy="209550"/>
            <a:chOff x="164" y="2722"/>
            <a:chExt cx="5506" cy="132"/>
          </a:xfrm>
        </p:grpSpPr>
        <p:grpSp>
          <p:nvGrpSpPr>
            <p:cNvPr id="147866" name="Group 15"/>
            <p:cNvGrpSpPr>
              <a:grpSpLocks/>
            </p:cNvGrpSpPr>
            <p:nvPr/>
          </p:nvGrpSpPr>
          <p:grpSpPr bwMode="auto">
            <a:xfrm>
              <a:off x="164" y="2722"/>
              <a:ext cx="3328" cy="132"/>
              <a:chOff x="84" y="2457"/>
              <a:chExt cx="3328" cy="132"/>
            </a:xfrm>
          </p:grpSpPr>
          <p:sp>
            <p:nvSpPr>
              <p:cNvPr id="148093" name="Freeform 16"/>
              <p:cNvSpPr>
                <a:spLocks noChangeAspect="1"/>
              </p:cNvSpPr>
              <p:nvPr/>
            </p:nvSpPr>
            <p:spPr bwMode="auto">
              <a:xfrm>
                <a:off x="356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4" name="Freeform 17"/>
              <p:cNvSpPr>
                <a:spLocks noChangeAspect="1"/>
              </p:cNvSpPr>
              <p:nvPr/>
            </p:nvSpPr>
            <p:spPr bwMode="auto">
              <a:xfrm>
                <a:off x="278" y="2457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5" name="Freeform 18"/>
              <p:cNvSpPr>
                <a:spLocks noChangeAspect="1"/>
              </p:cNvSpPr>
              <p:nvPr/>
            </p:nvSpPr>
            <p:spPr bwMode="auto">
              <a:xfrm>
                <a:off x="628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6" name="Freeform 19"/>
              <p:cNvSpPr>
                <a:spLocks noChangeAspect="1"/>
              </p:cNvSpPr>
              <p:nvPr/>
            </p:nvSpPr>
            <p:spPr bwMode="auto">
              <a:xfrm>
                <a:off x="549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7" name="Freeform 20"/>
              <p:cNvSpPr>
                <a:spLocks noChangeAspect="1"/>
              </p:cNvSpPr>
              <p:nvPr/>
            </p:nvSpPr>
            <p:spPr bwMode="auto">
              <a:xfrm>
                <a:off x="900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8" name="Freeform 21"/>
              <p:cNvSpPr>
                <a:spLocks noChangeAspect="1"/>
              </p:cNvSpPr>
              <p:nvPr/>
            </p:nvSpPr>
            <p:spPr bwMode="auto">
              <a:xfrm>
                <a:off x="822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99" name="Freeform 22"/>
              <p:cNvSpPr>
                <a:spLocks noChangeAspect="1"/>
              </p:cNvSpPr>
              <p:nvPr/>
            </p:nvSpPr>
            <p:spPr bwMode="auto">
              <a:xfrm>
                <a:off x="117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0" name="Freeform 23"/>
              <p:cNvSpPr>
                <a:spLocks noChangeAspect="1"/>
              </p:cNvSpPr>
              <p:nvPr/>
            </p:nvSpPr>
            <p:spPr bwMode="auto">
              <a:xfrm>
                <a:off x="1093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1" name="Freeform 24"/>
              <p:cNvSpPr>
                <a:spLocks noChangeAspect="1"/>
              </p:cNvSpPr>
              <p:nvPr/>
            </p:nvSpPr>
            <p:spPr bwMode="auto">
              <a:xfrm>
                <a:off x="1446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2" name="Freeform 25"/>
              <p:cNvSpPr>
                <a:spLocks noChangeAspect="1"/>
              </p:cNvSpPr>
              <p:nvPr/>
            </p:nvSpPr>
            <p:spPr bwMode="auto">
              <a:xfrm>
                <a:off x="1367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3" name="Freeform 26"/>
              <p:cNvSpPr>
                <a:spLocks noChangeAspect="1"/>
              </p:cNvSpPr>
              <p:nvPr/>
            </p:nvSpPr>
            <p:spPr bwMode="auto">
              <a:xfrm>
                <a:off x="1718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4" name="Freeform 27"/>
              <p:cNvSpPr>
                <a:spLocks noChangeAspect="1"/>
              </p:cNvSpPr>
              <p:nvPr/>
            </p:nvSpPr>
            <p:spPr bwMode="auto">
              <a:xfrm>
                <a:off x="1639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5" name="Freeform 28"/>
              <p:cNvSpPr>
                <a:spLocks noChangeAspect="1"/>
              </p:cNvSpPr>
              <p:nvPr/>
            </p:nvSpPr>
            <p:spPr bwMode="auto">
              <a:xfrm>
                <a:off x="1990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6" name="Freeform 29"/>
              <p:cNvSpPr>
                <a:spLocks noChangeAspect="1"/>
              </p:cNvSpPr>
              <p:nvPr/>
            </p:nvSpPr>
            <p:spPr bwMode="auto">
              <a:xfrm>
                <a:off x="1912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7" name="Freeform 30"/>
              <p:cNvSpPr>
                <a:spLocks noChangeAspect="1"/>
              </p:cNvSpPr>
              <p:nvPr/>
            </p:nvSpPr>
            <p:spPr bwMode="auto">
              <a:xfrm>
                <a:off x="2260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8" name="Freeform 31"/>
              <p:cNvSpPr>
                <a:spLocks noChangeAspect="1"/>
              </p:cNvSpPr>
              <p:nvPr/>
            </p:nvSpPr>
            <p:spPr bwMode="auto">
              <a:xfrm>
                <a:off x="2183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09" name="Freeform 32"/>
              <p:cNvSpPr>
                <a:spLocks noChangeAspect="1"/>
              </p:cNvSpPr>
              <p:nvPr/>
            </p:nvSpPr>
            <p:spPr bwMode="auto">
              <a:xfrm>
                <a:off x="2533" y="2457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0" name="Freeform 33"/>
              <p:cNvSpPr>
                <a:spLocks noChangeAspect="1"/>
              </p:cNvSpPr>
              <p:nvPr/>
            </p:nvSpPr>
            <p:spPr bwMode="auto">
              <a:xfrm>
                <a:off x="245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1" name="Freeform 34"/>
              <p:cNvSpPr>
                <a:spLocks noChangeAspect="1"/>
              </p:cNvSpPr>
              <p:nvPr/>
            </p:nvSpPr>
            <p:spPr bwMode="auto">
              <a:xfrm>
                <a:off x="2804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2" name="Freeform 35"/>
              <p:cNvSpPr>
                <a:spLocks noChangeAspect="1"/>
              </p:cNvSpPr>
              <p:nvPr/>
            </p:nvSpPr>
            <p:spPr bwMode="auto">
              <a:xfrm>
                <a:off x="2726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3" name="Freeform 36"/>
              <p:cNvSpPr>
                <a:spLocks noChangeAspect="1"/>
              </p:cNvSpPr>
              <p:nvPr/>
            </p:nvSpPr>
            <p:spPr bwMode="auto">
              <a:xfrm>
                <a:off x="3077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4" name="Freeform 37"/>
              <p:cNvSpPr>
                <a:spLocks noChangeAspect="1"/>
              </p:cNvSpPr>
              <p:nvPr/>
            </p:nvSpPr>
            <p:spPr bwMode="auto">
              <a:xfrm>
                <a:off x="2998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115" name="Freeform 38"/>
              <p:cNvSpPr>
                <a:spLocks noChangeAspect="1"/>
              </p:cNvSpPr>
              <p:nvPr/>
            </p:nvSpPr>
            <p:spPr bwMode="auto">
              <a:xfrm>
                <a:off x="3270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8116" name="Group 39"/>
              <p:cNvGrpSpPr>
                <a:grpSpLocks noChangeAspect="1"/>
              </p:cNvGrpSpPr>
              <p:nvPr/>
            </p:nvGrpSpPr>
            <p:grpSpPr bwMode="auto">
              <a:xfrm>
                <a:off x="2398" y="2459"/>
                <a:ext cx="11" cy="87"/>
                <a:chOff x="1015" y="2428"/>
                <a:chExt cx="46" cy="372"/>
              </a:xfrm>
            </p:grpSpPr>
            <p:sp>
              <p:nvSpPr>
                <p:cNvPr id="148421" name="AutoShape 4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22" name="AutoShap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17" name="Group 42"/>
              <p:cNvGrpSpPr>
                <a:grpSpLocks noChangeAspect="1"/>
              </p:cNvGrpSpPr>
              <p:nvPr/>
            </p:nvGrpSpPr>
            <p:grpSpPr bwMode="auto">
              <a:xfrm>
                <a:off x="2559" y="2473"/>
                <a:ext cx="9" cy="104"/>
                <a:chOff x="1790" y="2461"/>
                <a:chExt cx="40" cy="447"/>
              </a:xfrm>
            </p:grpSpPr>
            <p:sp>
              <p:nvSpPr>
                <p:cNvPr id="148419" name="AutoShape 4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20" name="AutoShap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18" name="Group 45"/>
              <p:cNvGrpSpPr>
                <a:grpSpLocks noChangeAspect="1"/>
              </p:cNvGrpSpPr>
              <p:nvPr/>
            </p:nvGrpSpPr>
            <p:grpSpPr bwMode="auto">
              <a:xfrm>
                <a:off x="2429" y="2474"/>
                <a:ext cx="9" cy="106"/>
                <a:chOff x="1151" y="2490"/>
                <a:chExt cx="40" cy="455"/>
              </a:xfrm>
            </p:grpSpPr>
            <p:sp>
              <p:nvSpPr>
                <p:cNvPr id="148417" name="AutoShap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18" name="AutoShap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19" name="Group 48"/>
              <p:cNvGrpSpPr>
                <a:grpSpLocks noChangeAspect="1"/>
              </p:cNvGrpSpPr>
              <p:nvPr/>
            </p:nvGrpSpPr>
            <p:grpSpPr bwMode="auto">
              <a:xfrm>
                <a:off x="2594" y="2459"/>
                <a:ext cx="8" cy="75"/>
                <a:chOff x="1914" y="2425"/>
                <a:chExt cx="40" cy="326"/>
              </a:xfrm>
            </p:grpSpPr>
            <p:sp>
              <p:nvSpPr>
                <p:cNvPr id="148415" name="AutoShape 4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16" name="AutoShap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0" name="Group 51"/>
              <p:cNvGrpSpPr>
                <a:grpSpLocks noChangeAspect="1"/>
              </p:cNvGrpSpPr>
              <p:nvPr/>
            </p:nvGrpSpPr>
            <p:grpSpPr bwMode="auto">
              <a:xfrm>
                <a:off x="2459" y="2507"/>
                <a:ext cx="8" cy="78"/>
                <a:chOff x="1284" y="2652"/>
                <a:chExt cx="40" cy="337"/>
              </a:xfrm>
            </p:grpSpPr>
            <p:sp>
              <p:nvSpPr>
                <p:cNvPr id="148413" name="AutoShape 5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14" name="AutoShape 53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1" name="Group 54"/>
              <p:cNvGrpSpPr>
                <a:grpSpLocks noChangeAspect="1"/>
              </p:cNvGrpSpPr>
              <p:nvPr/>
            </p:nvGrpSpPr>
            <p:grpSpPr bwMode="auto">
              <a:xfrm>
                <a:off x="2527" y="2507"/>
                <a:ext cx="9" cy="82"/>
                <a:chOff x="1658" y="2628"/>
                <a:chExt cx="40" cy="355"/>
              </a:xfrm>
            </p:grpSpPr>
            <p:sp>
              <p:nvSpPr>
                <p:cNvPr id="148411" name="AutoShape 5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12" name="AutoShape 56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2" name="Group 57"/>
              <p:cNvGrpSpPr>
                <a:grpSpLocks noChangeAspect="1"/>
              </p:cNvGrpSpPr>
              <p:nvPr/>
            </p:nvGrpSpPr>
            <p:grpSpPr bwMode="auto">
              <a:xfrm>
                <a:off x="2499" y="2549"/>
                <a:ext cx="9" cy="28"/>
                <a:chOff x="1516" y="2835"/>
                <a:chExt cx="42" cy="123"/>
              </a:xfrm>
            </p:grpSpPr>
            <p:sp>
              <p:nvSpPr>
                <p:cNvPr id="148409" name="AutoShape 5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10" name="AutoShape 59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3" name="Group 60"/>
              <p:cNvGrpSpPr>
                <a:grpSpLocks noChangeAspect="1"/>
              </p:cNvGrpSpPr>
              <p:nvPr/>
            </p:nvGrpSpPr>
            <p:grpSpPr bwMode="auto">
              <a:xfrm>
                <a:off x="2686" y="2465"/>
                <a:ext cx="10" cy="102"/>
                <a:chOff x="2195" y="2463"/>
                <a:chExt cx="40" cy="442"/>
              </a:xfrm>
            </p:grpSpPr>
            <p:sp>
              <p:nvSpPr>
                <p:cNvPr id="148407" name="AutoShap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08" name="AutoShape 6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4" name="Group 63"/>
              <p:cNvGrpSpPr>
                <a:grpSpLocks noChangeAspect="1"/>
              </p:cNvGrpSpPr>
              <p:nvPr/>
            </p:nvGrpSpPr>
            <p:grpSpPr bwMode="auto">
              <a:xfrm>
                <a:off x="2719" y="2497"/>
                <a:ext cx="10" cy="90"/>
                <a:chOff x="2329" y="2599"/>
                <a:chExt cx="43" cy="386"/>
              </a:xfrm>
            </p:grpSpPr>
            <p:sp>
              <p:nvSpPr>
                <p:cNvPr id="148405" name="AutoShape 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06" name="AutoShape 6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5" name="Group 66"/>
              <p:cNvGrpSpPr>
                <a:grpSpLocks noChangeAspect="1"/>
              </p:cNvGrpSpPr>
              <p:nvPr/>
            </p:nvGrpSpPr>
            <p:grpSpPr bwMode="auto">
              <a:xfrm>
                <a:off x="2619" y="2466"/>
                <a:ext cx="10" cy="37"/>
                <a:chOff x="2478" y="2807"/>
                <a:chExt cx="43" cy="178"/>
              </a:xfrm>
            </p:grpSpPr>
            <p:sp>
              <p:nvSpPr>
                <p:cNvPr id="148403" name="AutoShape 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04" name="AutoShape 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6" name="Group 69"/>
              <p:cNvGrpSpPr>
                <a:grpSpLocks noChangeAspect="1"/>
              </p:cNvGrpSpPr>
              <p:nvPr/>
            </p:nvGrpSpPr>
            <p:grpSpPr bwMode="auto">
              <a:xfrm>
                <a:off x="2655" y="2461"/>
                <a:ext cx="9" cy="62"/>
                <a:chOff x="2065" y="2441"/>
                <a:chExt cx="40" cy="272"/>
              </a:xfrm>
            </p:grpSpPr>
            <p:sp>
              <p:nvSpPr>
                <p:cNvPr id="148401" name="AutoShape 7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02" name="AutoShap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7" name="Group 72"/>
              <p:cNvGrpSpPr>
                <a:grpSpLocks noChangeAspect="1"/>
              </p:cNvGrpSpPr>
              <p:nvPr/>
            </p:nvGrpSpPr>
            <p:grpSpPr bwMode="auto">
              <a:xfrm>
                <a:off x="2750" y="2543"/>
                <a:ext cx="10" cy="37"/>
                <a:chOff x="2478" y="2807"/>
                <a:chExt cx="43" cy="178"/>
              </a:xfrm>
            </p:grpSpPr>
            <p:sp>
              <p:nvSpPr>
                <p:cNvPr id="148399" name="AutoShape 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400" name="AutoShape 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8" name="Group 75"/>
              <p:cNvGrpSpPr>
                <a:grpSpLocks noChangeAspect="1"/>
              </p:cNvGrpSpPr>
              <p:nvPr/>
            </p:nvGrpSpPr>
            <p:grpSpPr bwMode="auto">
              <a:xfrm>
                <a:off x="2877" y="2461"/>
                <a:ext cx="10" cy="52"/>
                <a:chOff x="3094" y="2443"/>
                <a:chExt cx="40" cy="183"/>
              </a:xfrm>
            </p:grpSpPr>
            <p:sp>
              <p:nvSpPr>
                <p:cNvPr id="148397" name="AutoShape 7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98" name="AutoShape 7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29" name="Group 78"/>
              <p:cNvGrpSpPr>
                <a:grpSpLocks noChangeAspect="1"/>
              </p:cNvGrpSpPr>
              <p:nvPr/>
            </p:nvGrpSpPr>
            <p:grpSpPr bwMode="auto">
              <a:xfrm>
                <a:off x="2849" y="2461"/>
                <a:ext cx="10" cy="95"/>
                <a:chOff x="2978" y="2432"/>
                <a:chExt cx="46" cy="375"/>
              </a:xfrm>
            </p:grpSpPr>
            <p:sp>
              <p:nvSpPr>
                <p:cNvPr id="148395" name="AutoShap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96" name="AutoShape 80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0" name="Group 81"/>
              <p:cNvGrpSpPr>
                <a:grpSpLocks noChangeAspect="1"/>
              </p:cNvGrpSpPr>
              <p:nvPr/>
            </p:nvGrpSpPr>
            <p:grpSpPr bwMode="auto">
              <a:xfrm>
                <a:off x="2819" y="2480"/>
                <a:ext cx="10" cy="102"/>
                <a:chOff x="2832" y="2516"/>
                <a:chExt cx="43" cy="436"/>
              </a:xfrm>
            </p:grpSpPr>
            <p:sp>
              <p:nvSpPr>
                <p:cNvPr id="148393" name="AutoShape 8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94" name="AutoShape 8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1" name="Group 84"/>
              <p:cNvGrpSpPr>
                <a:grpSpLocks noChangeAspect="1"/>
              </p:cNvGrpSpPr>
              <p:nvPr/>
            </p:nvGrpSpPr>
            <p:grpSpPr bwMode="auto">
              <a:xfrm>
                <a:off x="2786" y="2534"/>
                <a:ext cx="9" cy="50"/>
                <a:chOff x="2668" y="2761"/>
                <a:chExt cx="40" cy="217"/>
              </a:xfrm>
            </p:grpSpPr>
            <p:sp>
              <p:nvSpPr>
                <p:cNvPr id="148391" name="AutoShape 8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92" name="AutoShape 86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2" name="Group 87"/>
              <p:cNvGrpSpPr>
                <a:grpSpLocks noChangeAspect="1"/>
              </p:cNvGrpSpPr>
              <p:nvPr/>
            </p:nvGrpSpPr>
            <p:grpSpPr bwMode="auto">
              <a:xfrm flipV="1">
                <a:off x="2982" y="2484"/>
                <a:ext cx="9" cy="102"/>
                <a:chOff x="3217" y="3037"/>
                <a:chExt cx="46" cy="372"/>
              </a:xfrm>
            </p:grpSpPr>
            <p:sp>
              <p:nvSpPr>
                <p:cNvPr id="148389" name="AutoShape 8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90" name="AutoShap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3" name="Group 90"/>
              <p:cNvGrpSpPr>
                <a:grpSpLocks noChangeAspect="1"/>
              </p:cNvGrpSpPr>
              <p:nvPr/>
            </p:nvGrpSpPr>
            <p:grpSpPr bwMode="auto">
              <a:xfrm>
                <a:off x="2949" y="2458"/>
                <a:ext cx="11" cy="102"/>
                <a:chOff x="3353" y="3099"/>
                <a:chExt cx="40" cy="455"/>
              </a:xfrm>
            </p:grpSpPr>
            <p:sp>
              <p:nvSpPr>
                <p:cNvPr id="148387" name="AutoShape 9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88" name="AutoShape 92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4" name="Group 93"/>
              <p:cNvGrpSpPr>
                <a:grpSpLocks noChangeAspect="1"/>
              </p:cNvGrpSpPr>
              <p:nvPr/>
            </p:nvGrpSpPr>
            <p:grpSpPr bwMode="auto">
              <a:xfrm>
                <a:off x="2923" y="2462"/>
                <a:ext cx="11" cy="60"/>
                <a:chOff x="3486" y="3261"/>
                <a:chExt cx="40" cy="337"/>
              </a:xfrm>
            </p:grpSpPr>
            <p:sp>
              <p:nvSpPr>
                <p:cNvPr id="148385" name="AutoShape 9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86" name="AutoShape 95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5" name="Group 96"/>
              <p:cNvGrpSpPr>
                <a:grpSpLocks noChangeAspect="1"/>
              </p:cNvGrpSpPr>
              <p:nvPr/>
            </p:nvGrpSpPr>
            <p:grpSpPr bwMode="auto">
              <a:xfrm>
                <a:off x="3116" y="2464"/>
                <a:ext cx="10" cy="103"/>
                <a:chOff x="2195" y="2463"/>
                <a:chExt cx="40" cy="442"/>
              </a:xfrm>
            </p:grpSpPr>
            <p:sp>
              <p:nvSpPr>
                <p:cNvPr id="148383" name="AutoShape 9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84" name="AutoShape 9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6" name="Group 99"/>
              <p:cNvGrpSpPr>
                <a:grpSpLocks noChangeAspect="1"/>
              </p:cNvGrpSpPr>
              <p:nvPr/>
            </p:nvGrpSpPr>
            <p:grpSpPr bwMode="auto">
              <a:xfrm>
                <a:off x="3078" y="2499"/>
                <a:ext cx="10" cy="90"/>
                <a:chOff x="2329" y="2599"/>
                <a:chExt cx="43" cy="386"/>
              </a:xfrm>
            </p:grpSpPr>
            <p:sp>
              <p:nvSpPr>
                <p:cNvPr id="148381" name="AutoShape 10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82" name="AutoShape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7" name="Group 102"/>
              <p:cNvGrpSpPr>
                <a:grpSpLocks noChangeAspect="1"/>
              </p:cNvGrpSpPr>
              <p:nvPr/>
            </p:nvGrpSpPr>
            <p:grpSpPr bwMode="auto">
              <a:xfrm>
                <a:off x="3010" y="2522"/>
                <a:ext cx="10" cy="62"/>
                <a:chOff x="2065" y="2441"/>
                <a:chExt cx="40" cy="272"/>
              </a:xfrm>
            </p:grpSpPr>
            <p:sp>
              <p:nvSpPr>
                <p:cNvPr id="148379" name="AutoShape 10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80" name="AutoShape 10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8" name="Group 105"/>
              <p:cNvGrpSpPr>
                <a:grpSpLocks noChangeAspect="1"/>
              </p:cNvGrpSpPr>
              <p:nvPr/>
            </p:nvGrpSpPr>
            <p:grpSpPr bwMode="auto">
              <a:xfrm flipV="1">
                <a:off x="3050" y="2538"/>
                <a:ext cx="10" cy="42"/>
                <a:chOff x="2815" y="1923"/>
                <a:chExt cx="40" cy="217"/>
              </a:xfrm>
            </p:grpSpPr>
            <p:sp>
              <p:nvSpPr>
                <p:cNvPr id="148377" name="AutoShape 10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78" name="AutoShape 10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39" name="Group 108"/>
              <p:cNvGrpSpPr>
                <a:grpSpLocks noChangeAspect="1"/>
              </p:cNvGrpSpPr>
              <p:nvPr/>
            </p:nvGrpSpPr>
            <p:grpSpPr bwMode="auto">
              <a:xfrm>
                <a:off x="3144" y="2460"/>
                <a:ext cx="11" cy="63"/>
                <a:chOff x="2329" y="2599"/>
                <a:chExt cx="43" cy="386"/>
              </a:xfrm>
            </p:grpSpPr>
            <p:sp>
              <p:nvSpPr>
                <p:cNvPr id="148375" name="AutoShape 10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76" name="AutoShape 11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0" name="Group 111"/>
              <p:cNvGrpSpPr>
                <a:grpSpLocks noChangeAspect="1"/>
              </p:cNvGrpSpPr>
              <p:nvPr/>
            </p:nvGrpSpPr>
            <p:grpSpPr bwMode="auto">
              <a:xfrm>
                <a:off x="3183" y="2465"/>
                <a:ext cx="10" cy="37"/>
                <a:chOff x="2478" y="2807"/>
                <a:chExt cx="43" cy="178"/>
              </a:xfrm>
            </p:grpSpPr>
            <p:sp>
              <p:nvSpPr>
                <p:cNvPr id="148373" name="AutoShape 1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74" name="AutoShape 1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1" name="Group 114"/>
              <p:cNvGrpSpPr>
                <a:grpSpLocks noChangeAspect="1"/>
              </p:cNvGrpSpPr>
              <p:nvPr/>
            </p:nvGrpSpPr>
            <p:grpSpPr bwMode="auto">
              <a:xfrm>
                <a:off x="3243" y="2475"/>
                <a:ext cx="11" cy="103"/>
                <a:chOff x="2195" y="2463"/>
                <a:chExt cx="40" cy="442"/>
              </a:xfrm>
            </p:grpSpPr>
            <p:sp>
              <p:nvSpPr>
                <p:cNvPr id="148371" name="AutoShape 11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72" name="AutoShape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2" name="Group 117"/>
              <p:cNvGrpSpPr>
                <a:grpSpLocks noChangeAspect="1"/>
              </p:cNvGrpSpPr>
              <p:nvPr/>
            </p:nvGrpSpPr>
            <p:grpSpPr bwMode="auto">
              <a:xfrm>
                <a:off x="3276" y="2513"/>
                <a:ext cx="10" cy="73"/>
                <a:chOff x="2329" y="2599"/>
                <a:chExt cx="43" cy="386"/>
              </a:xfrm>
            </p:grpSpPr>
            <p:sp>
              <p:nvSpPr>
                <p:cNvPr id="148369" name="AutoShape 1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70" name="AutoShape 1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3" name="Group 120"/>
              <p:cNvGrpSpPr>
                <a:grpSpLocks noChangeAspect="1"/>
              </p:cNvGrpSpPr>
              <p:nvPr/>
            </p:nvGrpSpPr>
            <p:grpSpPr bwMode="auto">
              <a:xfrm>
                <a:off x="3212" y="2461"/>
                <a:ext cx="11" cy="78"/>
                <a:chOff x="2065" y="2441"/>
                <a:chExt cx="40" cy="272"/>
              </a:xfrm>
            </p:grpSpPr>
            <p:sp>
              <p:nvSpPr>
                <p:cNvPr id="148367" name="AutoShape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68" name="AutoShape 12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48144" name="Freeform 123"/>
              <p:cNvSpPr>
                <a:spLocks noChangeAspect="1"/>
              </p:cNvSpPr>
              <p:nvPr/>
            </p:nvSpPr>
            <p:spPr bwMode="auto">
              <a:xfrm>
                <a:off x="8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8145" name="Group 124"/>
              <p:cNvGrpSpPr>
                <a:grpSpLocks noChangeAspect="1"/>
              </p:cNvGrpSpPr>
              <p:nvPr/>
            </p:nvGrpSpPr>
            <p:grpSpPr bwMode="auto">
              <a:xfrm>
                <a:off x="218" y="2458"/>
                <a:ext cx="11" cy="86"/>
                <a:chOff x="1015" y="2428"/>
                <a:chExt cx="46" cy="372"/>
              </a:xfrm>
            </p:grpSpPr>
            <p:sp>
              <p:nvSpPr>
                <p:cNvPr id="148365" name="AutoShape 12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66" name="AutoShape 126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6" name="Group 127"/>
              <p:cNvGrpSpPr>
                <a:grpSpLocks noChangeAspect="1"/>
              </p:cNvGrpSpPr>
              <p:nvPr/>
            </p:nvGrpSpPr>
            <p:grpSpPr bwMode="auto">
              <a:xfrm>
                <a:off x="385" y="2473"/>
                <a:ext cx="9" cy="104"/>
                <a:chOff x="1790" y="2461"/>
                <a:chExt cx="40" cy="447"/>
              </a:xfrm>
            </p:grpSpPr>
            <p:sp>
              <p:nvSpPr>
                <p:cNvPr id="148363" name="AutoShape 12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64" name="AutoShape 12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7" name="Group 130"/>
              <p:cNvGrpSpPr>
                <a:grpSpLocks noChangeAspect="1"/>
              </p:cNvGrpSpPr>
              <p:nvPr/>
            </p:nvGrpSpPr>
            <p:grpSpPr bwMode="auto">
              <a:xfrm>
                <a:off x="249" y="2470"/>
                <a:ext cx="9" cy="107"/>
                <a:chOff x="1151" y="2490"/>
                <a:chExt cx="40" cy="455"/>
              </a:xfrm>
            </p:grpSpPr>
            <p:sp>
              <p:nvSpPr>
                <p:cNvPr id="148361" name="AutoShape 131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62" name="AutoShape 13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8" name="Group 133"/>
              <p:cNvGrpSpPr>
                <a:grpSpLocks noChangeAspect="1"/>
              </p:cNvGrpSpPr>
              <p:nvPr/>
            </p:nvGrpSpPr>
            <p:grpSpPr bwMode="auto">
              <a:xfrm>
                <a:off x="413" y="2461"/>
                <a:ext cx="9" cy="75"/>
                <a:chOff x="1914" y="2425"/>
                <a:chExt cx="40" cy="326"/>
              </a:xfrm>
            </p:grpSpPr>
            <p:sp>
              <p:nvSpPr>
                <p:cNvPr id="148359" name="AutoShape 13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60" name="AutoShape 135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49" name="Group 136"/>
              <p:cNvGrpSpPr>
                <a:grpSpLocks noChangeAspect="1"/>
              </p:cNvGrpSpPr>
              <p:nvPr/>
            </p:nvGrpSpPr>
            <p:grpSpPr bwMode="auto">
              <a:xfrm>
                <a:off x="279" y="2507"/>
                <a:ext cx="9" cy="78"/>
                <a:chOff x="1284" y="2652"/>
                <a:chExt cx="40" cy="337"/>
              </a:xfrm>
            </p:grpSpPr>
            <p:sp>
              <p:nvSpPr>
                <p:cNvPr id="148357" name="AutoShape 137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58" name="AutoShape 138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0" name="Group 139"/>
              <p:cNvGrpSpPr>
                <a:grpSpLocks noChangeAspect="1"/>
              </p:cNvGrpSpPr>
              <p:nvPr/>
            </p:nvGrpSpPr>
            <p:grpSpPr bwMode="auto">
              <a:xfrm>
                <a:off x="352" y="2507"/>
                <a:ext cx="10" cy="82"/>
                <a:chOff x="1658" y="2628"/>
                <a:chExt cx="40" cy="355"/>
              </a:xfrm>
            </p:grpSpPr>
            <p:sp>
              <p:nvSpPr>
                <p:cNvPr id="148355" name="AutoShape 14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56" name="AutoShape 141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1" name="Group 142"/>
              <p:cNvGrpSpPr>
                <a:grpSpLocks noChangeAspect="1"/>
              </p:cNvGrpSpPr>
              <p:nvPr/>
            </p:nvGrpSpPr>
            <p:grpSpPr bwMode="auto">
              <a:xfrm>
                <a:off x="322" y="2549"/>
                <a:ext cx="10" cy="28"/>
                <a:chOff x="1516" y="2835"/>
                <a:chExt cx="42" cy="123"/>
              </a:xfrm>
            </p:grpSpPr>
            <p:sp>
              <p:nvSpPr>
                <p:cNvPr id="148353" name="AutoShape 14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54" name="AutoShape 144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2" name="Group 145"/>
              <p:cNvGrpSpPr>
                <a:grpSpLocks noChangeAspect="1"/>
              </p:cNvGrpSpPr>
              <p:nvPr/>
            </p:nvGrpSpPr>
            <p:grpSpPr bwMode="auto">
              <a:xfrm>
                <a:off x="510" y="2465"/>
                <a:ext cx="9" cy="102"/>
                <a:chOff x="2195" y="2463"/>
                <a:chExt cx="40" cy="442"/>
              </a:xfrm>
            </p:grpSpPr>
            <p:sp>
              <p:nvSpPr>
                <p:cNvPr id="148351" name="AutoShap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52" name="AutoShape 14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3" name="Group 148"/>
              <p:cNvGrpSpPr>
                <a:grpSpLocks noChangeAspect="1"/>
              </p:cNvGrpSpPr>
              <p:nvPr/>
            </p:nvGrpSpPr>
            <p:grpSpPr bwMode="auto">
              <a:xfrm>
                <a:off x="542" y="2497"/>
                <a:ext cx="10" cy="90"/>
                <a:chOff x="2329" y="2599"/>
                <a:chExt cx="43" cy="386"/>
              </a:xfrm>
            </p:grpSpPr>
            <p:sp>
              <p:nvSpPr>
                <p:cNvPr id="148349" name="AutoShape 1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50" name="AutoShape 15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4" name="Group 151"/>
              <p:cNvGrpSpPr>
                <a:grpSpLocks noChangeAspect="1"/>
              </p:cNvGrpSpPr>
              <p:nvPr/>
            </p:nvGrpSpPr>
            <p:grpSpPr bwMode="auto">
              <a:xfrm>
                <a:off x="438" y="2466"/>
                <a:ext cx="10" cy="37"/>
                <a:chOff x="2478" y="2807"/>
                <a:chExt cx="43" cy="178"/>
              </a:xfrm>
            </p:grpSpPr>
            <p:sp>
              <p:nvSpPr>
                <p:cNvPr id="148347" name="AutoShape 1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48" name="AutoShape 1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5" name="Group 154"/>
              <p:cNvGrpSpPr>
                <a:grpSpLocks noChangeAspect="1"/>
              </p:cNvGrpSpPr>
              <p:nvPr/>
            </p:nvGrpSpPr>
            <p:grpSpPr bwMode="auto">
              <a:xfrm>
                <a:off x="479" y="2461"/>
                <a:ext cx="9" cy="62"/>
                <a:chOff x="2065" y="2441"/>
                <a:chExt cx="40" cy="272"/>
              </a:xfrm>
            </p:grpSpPr>
            <p:sp>
              <p:nvSpPr>
                <p:cNvPr id="148345" name="AutoShape 15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46" name="AutoShape 15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6" name="Group 157"/>
              <p:cNvGrpSpPr>
                <a:grpSpLocks noChangeAspect="1"/>
              </p:cNvGrpSpPr>
              <p:nvPr/>
            </p:nvGrpSpPr>
            <p:grpSpPr bwMode="auto">
              <a:xfrm>
                <a:off x="573" y="2543"/>
                <a:ext cx="10" cy="37"/>
                <a:chOff x="2478" y="2807"/>
                <a:chExt cx="43" cy="178"/>
              </a:xfrm>
            </p:grpSpPr>
            <p:sp>
              <p:nvSpPr>
                <p:cNvPr id="148343" name="AutoShape 1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44" name="AutoShape 1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7" name="Group 160"/>
              <p:cNvGrpSpPr>
                <a:grpSpLocks noChangeAspect="1"/>
              </p:cNvGrpSpPr>
              <p:nvPr/>
            </p:nvGrpSpPr>
            <p:grpSpPr bwMode="auto">
              <a:xfrm>
                <a:off x="700" y="2461"/>
                <a:ext cx="11" cy="52"/>
                <a:chOff x="3094" y="2443"/>
                <a:chExt cx="40" cy="183"/>
              </a:xfrm>
            </p:grpSpPr>
            <p:sp>
              <p:nvSpPr>
                <p:cNvPr id="148341" name="AutoShape 16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42" name="AutoShape 16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8" name="Group 163"/>
              <p:cNvGrpSpPr>
                <a:grpSpLocks noChangeAspect="1"/>
              </p:cNvGrpSpPr>
              <p:nvPr/>
            </p:nvGrpSpPr>
            <p:grpSpPr bwMode="auto">
              <a:xfrm>
                <a:off x="672" y="2461"/>
                <a:ext cx="11" cy="95"/>
                <a:chOff x="2978" y="2432"/>
                <a:chExt cx="46" cy="375"/>
              </a:xfrm>
            </p:grpSpPr>
            <p:sp>
              <p:nvSpPr>
                <p:cNvPr id="148339" name="AutoShape 164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40" name="AutoShape 165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59" name="Group 166"/>
              <p:cNvGrpSpPr>
                <a:grpSpLocks noChangeAspect="1"/>
              </p:cNvGrpSpPr>
              <p:nvPr/>
            </p:nvGrpSpPr>
            <p:grpSpPr bwMode="auto">
              <a:xfrm>
                <a:off x="641" y="2482"/>
                <a:ext cx="10" cy="102"/>
                <a:chOff x="2832" y="2516"/>
                <a:chExt cx="43" cy="436"/>
              </a:xfrm>
            </p:grpSpPr>
            <p:sp>
              <p:nvSpPr>
                <p:cNvPr id="148337" name="AutoShape 16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38" name="AutoShape 168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0" name="Group 169"/>
              <p:cNvGrpSpPr>
                <a:grpSpLocks noChangeAspect="1"/>
              </p:cNvGrpSpPr>
              <p:nvPr/>
            </p:nvGrpSpPr>
            <p:grpSpPr bwMode="auto">
              <a:xfrm>
                <a:off x="608" y="2532"/>
                <a:ext cx="9" cy="50"/>
                <a:chOff x="2668" y="2761"/>
                <a:chExt cx="40" cy="217"/>
              </a:xfrm>
            </p:grpSpPr>
            <p:sp>
              <p:nvSpPr>
                <p:cNvPr id="148335" name="AutoShape 17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36" name="AutoShape 171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1" name="Group 172"/>
              <p:cNvGrpSpPr>
                <a:grpSpLocks noChangeAspect="1"/>
              </p:cNvGrpSpPr>
              <p:nvPr/>
            </p:nvGrpSpPr>
            <p:grpSpPr bwMode="auto">
              <a:xfrm flipV="1">
                <a:off x="806" y="2484"/>
                <a:ext cx="9" cy="102"/>
                <a:chOff x="3217" y="3037"/>
                <a:chExt cx="46" cy="372"/>
              </a:xfrm>
            </p:grpSpPr>
            <p:sp>
              <p:nvSpPr>
                <p:cNvPr id="148333" name="AutoShape 17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34" name="AutoShape 17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2" name="Group 175"/>
              <p:cNvGrpSpPr>
                <a:grpSpLocks noChangeAspect="1"/>
              </p:cNvGrpSpPr>
              <p:nvPr/>
            </p:nvGrpSpPr>
            <p:grpSpPr bwMode="auto">
              <a:xfrm>
                <a:off x="772" y="2458"/>
                <a:ext cx="11" cy="102"/>
                <a:chOff x="3353" y="3099"/>
                <a:chExt cx="40" cy="455"/>
              </a:xfrm>
            </p:grpSpPr>
            <p:sp>
              <p:nvSpPr>
                <p:cNvPr id="148331" name="AutoShape 176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32" name="AutoShape 177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3" name="Group 178"/>
              <p:cNvGrpSpPr>
                <a:grpSpLocks noChangeAspect="1"/>
              </p:cNvGrpSpPr>
              <p:nvPr/>
            </p:nvGrpSpPr>
            <p:grpSpPr bwMode="auto">
              <a:xfrm>
                <a:off x="745" y="2460"/>
                <a:ext cx="11" cy="60"/>
                <a:chOff x="3486" y="3261"/>
                <a:chExt cx="40" cy="337"/>
              </a:xfrm>
            </p:grpSpPr>
            <p:sp>
              <p:nvSpPr>
                <p:cNvPr id="148329" name="AutoShape 179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30" name="AutoShape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4" name="Group 181"/>
              <p:cNvGrpSpPr>
                <a:grpSpLocks noChangeAspect="1"/>
              </p:cNvGrpSpPr>
              <p:nvPr/>
            </p:nvGrpSpPr>
            <p:grpSpPr bwMode="auto">
              <a:xfrm>
                <a:off x="938" y="2464"/>
                <a:ext cx="9" cy="103"/>
                <a:chOff x="2195" y="2463"/>
                <a:chExt cx="40" cy="442"/>
              </a:xfrm>
            </p:grpSpPr>
            <p:sp>
              <p:nvSpPr>
                <p:cNvPr id="148327" name="AutoShape 18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28" name="AutoShape 18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5" name="Group 184"/>
              <p:cNvGrpSpPr>
                <a:grpSpLocks noChangeAspect="1"/>
              </p:cNvGrpSpPr>
              <p:nvPr/>
            </p:nvGrpSpPr>
            <p:grpSpPr bwMode="auto">
              <a:xfrm>
                <a:off x="904" y="2497"/>
                <a:ext cx="10" cy="90"/>
                <a:chOff x="2329" y="2599"/>
                <a:chExt cx="43" cy="386"/>
              </a:xfrm>
            </p:grpSpPr>
            <p:sp>
              <p:nvSpPr>
                <p:cNvPr id="148325" name="AutoShape 18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26" name="AutoShape 18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6" name="Group 187"/>
              <p:cNvGrpSpPr>
                <a:grpSpLocks noChangeAspect="1"/>
              </p:cNvGrpSpPr>
              <p:nvPr/>
            </p:nvGrpSpPr>
            <p:grpSpPr bwMode="auto">
              <a:xfrm>
                <a:off x="834" y="2522"/>
                <a:ext cx="9" cy="62"/>
                <a:chOff x="2065" y="2441"/>
                <a:chExt cx="40" cy="272"/>
              </a:xfrm>
            </p:grpSpPr>
            <p:sp>
              <p:nvSpPr>
                <p:cNvPr id="148323" name="AutoShape 18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24" name="AutoShape 18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7" name="Group 190"/>
              <p:cNvGrpSpPr>
                <a:grpSpLocks noChangeAspect="1"/>
              </p:cNvGrpSpPr>
              <p:nvPr/>
            </p:nvGrpSpPr>
            <p:grpSpPr bwMode="auto">
              <a:xfrm flipV="1">
                <a:off x="873" y="2538"/>
                <a:ext cx="11" cy="42"/>
                <a:chOff x="2815" y="1923"/>
                <a:chExt cx="40" cy="217"/>
              </a:xfrm>
            </p:grpSpPr>
            <p:sp>
              <p:nvSpPr>
                <p:cNvPr id="148321" name="AutoShape 191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22" name="AutoShape 192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8" name="Group 193"/>
              <p:cNvGrpSpPr>
                <a:grpSpLocks noChangeAspect="1"/>
              </p:cNvGrpSpPr>
              <p:nvPr/>
            </p:nvGrpSpPr>
            <p:grpSpPr bwMode="auto">
              <a:xfrm>
                <a:off x="968" y="2460"/>
                <a:ext cx="11" cy="63"/>
                <a:chOff x="2329" y="2599"/>
                <a:chExt cx="43" cy="386"/>
              </a:xfrm>
            </p:grpSpPr>
            <p:sp>
              <p:nvSpPr>
                <p:cNvPr id="148319" name="AutoShape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20" name="AutoShape 19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69" name="Group 196"/>
              <p:cNvGrpSpPr>
                <a:grpSpLocks noChangeAspect="1"/>
              </p:cNvGrpSpPr>
              <p:nvPr/>
            </p:nvGrpSpPr>
            <p:grpSpPr bwMode="auto">
              <a:xfrm>
                <a:off x="1006" y="2467"/>
                <a:ext cx="10" cy="37"/>
                <a:chOff x="2478" y="2807"/>
                <a:chExt cx="43" cy="178"/>
              </a:xfrm>
            </p:grpSpPr>
            <p:sp>
              <p:nvSpPr>
                <p:cNvPr id="148317" name="AutoShape 1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18" name="AutoShape 1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0" name="Group 199"/>
              <p:cNvGrpSpPr>
                <a:grpSpLocks noChangeAspect="1"/>
              </p:cNvGrpSpPr>
              <p:nvPr/>
            </p:nvGrpSpPr>
            <p:grpSpPr bwMode="auto">
              <a:xfrm>
                <a:off x="1067" y="2475"/>
                <a:ext cx="10" cy="103"/>
                <a:chOff x="2195" y="2463"/>
                <a:chExt cx="40" cy="442"/>
              </a:xfrm>
            </p:grpSpPr>
            <p:sp>
              <p:nvSpPr>
                <p:cNvPr id="148315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16" name="AutoShape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1" name="Group 202"/>
              <p:cNvGrpSpPr>
                <a:grpSpLocks noChangeAspect="1"/>
              </p:cNvGrpSpPr>
              <p:nvPr/>
            </p:nvGrpSpPr>
            <p:grpSpPr bwMode="auto">
              <a:xfrm>
                <a:off x="1099" y="2513"/>
                <a:ext cx="10" cy="73"/>
                <a:chOff x="2329" y="2599"/>
                <a:chExt cx="43" cy="386"/>
              </a:xfrm>
            </p:grpSpPr>
            <p:sp>
              <p:nvSpPr>
                <p:cNvPr id="148313" name="AutoShape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14" name="AutoShape 2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2" name="Group 205"/>
              <p:cNvGrpSpPr>
                <a:grpSpLocks noChangeAspect="1"/>
              </p:cNvGrpSpPr>
              <p:nvPr/>
            </p:nvGrpSpPr>
            <p:grpSpPr bwMode="auto">
              <a:xfrm>
                <a:off x="1036" y="2459"/>
                <a:ext cx="10" cy="78"/>
                <a:chOff x="2065" y="2441"/>
                <a:chExt cx="40" cy="272"/>
              </a:xfrm>
            </p:grpSpPr>
            <p:sp>
              <p:nvSpPr>
                <p:cNvPr id="148311" name="AutoShape 20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12" name="AutoShape 20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3" name="Group 208"/>
              <p:cNvGrpSpPr>
                <a:grpSpLocks noChangeAspect="1"/>
              </p:cNvGrpSpPr>
              <p:nvPr/>
            </p:nvGrpSpPr>
            <p:grpSpPr bwMode="auto">
              <a:xfrm>
                <a:off x="1308" y="2458"/>
                <a:ext cx="11" cy="86"/>
                <a:chOff x="1015" y="2428"/>
                <a:chExt cx="46" cy="372"/>
              </a:xfrm>
            </p:grpSpPr>
            <p:sp>
              <p:nvSpPr>
                <p:cNvPr id="148309" name="AutoShape 20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10" name="AutoShape 21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4" name="Group 211"/>
              <p:cNvGrpSpPr>
                <a:grpSpLocks noChangeAspect="1"/>
              </p:cNvGrpSpPr>
              <p:nvPr/>
            </p:nvGrpSpPr>
            <p:grpSpPr bwMode="auto">
              <a:xfrm>
                <a:off x="1471" y="2473"/>
                <a:ext cx="9" cy="104"/>
                <a:chOff x="1790" y="2461"/>
                <a:chExt cx="40" cy="447"/>
              </a:xfrm>
            </p:grpSpPr>
            <p:sp>
              <p:nvSpPr>
                <p:cNvPr id="148307" name="AutoShape 21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08" name="AutoShape 21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5" name="Group 214"/>
              <p:cNvGrpSpPr>
                <a:grpSpLocks noChangeAspect="1"/>
              </p:cNvGrpSpPr>
              <p:nvPr/>
            </p:nvGrpSpPr>
            <p:grpSpPr bwMode="auto">
              <a:xfrm>
                <a:off x="1339" y="2470"/>
                <a:ext cx="9" cy="107"/>
                <a:chOff x="1151" y="2490"/>
                <a:chExt cx="40" cy="455"/>
              </a:xfrm>
            </p:grpSpPr>
            <p:sp>
              <p:nvSpPr>
                <p:cNvPr id="148305" name="AutoShape 21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06" name="AutoShape 21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6" name="Group 217"/>
              <p:cNvGrpSpPr>
                <a:grpSpLocks noChangeAspect="1"/>
              </p:cNvGrpSpPr>
              <p:nvPr/>
            </p:nvGrpSpPr>
            <p:grpSpPr bwMode="auto">
              <a:xfrm>
                <a:off x="1507" y="2461"/>
                <a:ext cx="9" cy="75"/>
                <a:chOff x="1914" y="2425"/>
                <a:chExt cx="40" cy="326"/>
              </a:xfrm>
            </p:grpSpPr>
            <p:sp>
              <p:nvSpPr>
                <p:cNvPr id="148303" name="AutoShape 21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04" name="AutoShape 21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7" name="Group 220"/>
              <p:cNvGrpSpPr>
                <a:grpSpLocks noChangeAspect="1"/>
              </p:cNvGrpSpPr>
              <p:nvPr/>
            </p:nvGrpSpPr>
            <p:grpSpPr bwMode="auto">
              <a:xfrm>
                <a:off x="1369" y="2507"/>
                <a:ext cx="8" cy="78"/>
                <a:chOff x="1284" y="2652"/>
                <a:chExt cx="40" cy="337"/>
              </a:xfrm>
            </p:grpSpPr>
            <p:sp>
              <p:nvSpPr>
                <p:cNvPr id="148301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02" name="AutoShape 22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8" name="Group 223"/>
              <p:cNvGrpSpPr>
                <a:grpSpLocks noChangeAspect="1"/>
              </p:cNvGrpSpPr>
              <p:nvPr/>
            </p:nvGrpSpPr>
            <p:grpSpPr bwMode="auto">
              <a:xfrm>
                <a:off x="1442" y="2503"/>
                <a:ext cx="10" cy="82"/>
                <a:chOff x="1658" y="2628"/>
                <a:chExt cx="40" cy="355"/>
              </a:xfrm>
            </p:grpSpPr>
            <p:sp>
              <p:nvSpPr>
                <p:cNvPr id="148299" name="AutoShape 22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300" name="AutoShape 22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79" name="Group 226"/>
              <p:cNvGrpSpPr>
                <a:grpSpLocks noChangeAspect="1"/>
              </p:cNvGrpSpPr>
              <p:nvPr/>
            </p:nvGrpSpPr>
            <p:grpSpPr bwMode="auto">
              <a:xfrm>
                <a:off x="1412" y="2549"/>
                <a:ext cx="10" cy="28"/>
                <a:chOff x="1516" y="2835"/>
                <a:chExt cx="42" cy="123"/>
              </a:xfrm>
            </p:grpSpPr>
            <p:sp>
              <p:nvSpPr>
                <p:cNvPr id="148297" name="AutoShape 22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98" name="AutoShape 22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0" name="Group 229"/>
              <p:cNvGrpSpPr>
                <a:grpSpLocks noChangeAspect="1"/>
              </p:cNvGrpSpPr>
              <p:nvPr/>
            </p:nvGrpSpPr>
            <p:grpSpPr bwMode="auto">
              <a:xfrm>
                <a:off x="1600" y="2465"/>
                <a:ext cx="9" cy="102"/>
                <a:chOff x="2195" y="2463"/>
                <a:chExt cx="40" cy="442"/>
              </a:xfrm>
            </p:grpSpPr>
            <p:sp>
              <p:nvSpPr>
                <p:cNvPr id="148295" name="AutoShape 23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96" name="AutoShape 23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1" name="Group 232"/>
              <p:cNvGrpSpPr>
                <a:grpSpLocks noChangeAspect="1"/>
              </p:cNvGrpSpPr>
              <p:nvPr/>
            </p:nvGrpSpPr>
            <p:grpSpPr bwMode="auto">
              <a:xfrm>
                <a:off x="1632" y="2497"/>
                <a:ext cx="10" cy="90"/>
                <a:chOff x="2329" y="2599"/>
                <a:chExt cx="43" cy="386"/>
              </a:xfrm>
            </p:grpSpPr>
            <p:sp>
              <p:nvSpPr>
                <p:cNvPr id="148293" name="AutoShape 2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94" name="AutoShape 2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2" name="Group 235"/>
              <p:cNvGrpSpPr>
                <a:grpSpLocks noChangeAspect="1"/>
              </p:cNvGrpSpPr>
              <p:nvPr/>
            </p:nvGrpSpPr>
            <p:grpSpPr bwMode="auto">
              <a:xfrm>
                <a:off x="1528" y="2466"/>
                <a:ext cx="10" cy="37"/>
                <a:chOff x="2478" y="2807"/>
                <a:chExt cx="43" cy="178"/>
              </a:xfrm>
            </p:grpSpPr>
            <p:sp>
              <p:nvSpPr>
                <p:cNvPr id="148291" name="AutoShape 2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92" name="AutoShape 2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3" name="Group 238"/>
              <p:cNvGrpSpPr>
                <a:grpSpLocks noChangeAspect="1"/>
              </p:cNvGrpSpPr>
              <p:nvPr/>
            </p:nvGrpSpPr>
            <p:grpSpPr bwMode="auto">
              <a:xfrm>
                <a:off x="1569" y="2461"/>
                <a:ext cx="9" cy="62"/>
                <a:chOff x="2065" y="2441"/>
                <a:chExt cx="40" cy="272"/>
              </a:xfrm>
            </p:grpSpPr>
            <p:sp>
              <p:nvSpPr>
                <p:cNvPr id="148289" name="AutoShape 23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90" name="AutoShape 24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4" name="Group 241"/>
              <p:cNvGrpSpPr>
                <a:grpSpLocks noChangeAspect="1"/>
              </p:cNvGrpSpPr>
              <p:nvPr/>
            </p:nvGrpSpPr>
            <p:grpSpPr bwMode="auto">
              <a:xfrm>
                <a:off x="1663" y="2543"/>
                <a:ext cx="10" cy="37"/>
                <a:chOff x="2478" y="2807"/>
                <a:chExt cx="43" cy="178"/>
              </a:xfrm>
            </p:grpSpPr>
            <p:sp>
              <p:nvSpPr>
                <p:cNvPr id="148287" name="AutoShape 2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88" name="AutoShape 2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5" name="Group 244"/>
              <p:cNvGrpSpPr>
                <a:grpSpLocks noChangeAspect="1"/>
              </p:cNvGrpSpPr>
              <p:nvPr/>
            </p:nvGrpSpPr>
            <p:grpSpPr bwMode="auto">
              <a:xfrm>
                <a:off x="1790" y="2461"/>
                <a:ext cx="11" cy="52"/>
                <a:chOff x="3094" y="2443"/>
                <a:chExt cx="40" cy="183"/>
              </a:xfrm>
            </p:grpSpPr>
            <p:sp>
              <p:nvSpPr>
                <p:cNvPr id="148285" name="AutoShape 24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86" name="AutoShape 24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6" name="Group 247"/>
              <p:cNvGrpSpPr>
                <a:grpSpLocks noChangeAspect="1"/>
              </p:cNvGrpSpPr>
              <p:nvPr/>
            </p:nvGrpSpPr>
            <p:grpSpPr bwMode="auto">
              <a:xfrm>
                <a:off x="1764" y="2461"/>
                <a:ext cx="11" cy="95"/>
                <a:chOff x="2978" y="2432"/>
                <a:chExt cx="46" cy="375"/>
              </a:xfrm>
            </p:grpSpPr>
            <p:sp>
              <p:nvSpPr>
                <p:cNvPr id="148283" name="AutoShape 24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84" name="AutoShape 24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7" name="Group 250"/>
              <p:cNvGrpSpPr>
                <a:grpSpLocks noChangeAspect="1"/>
              </p:cNvGrpSpPr>
              <p:nvPr/>
            </p:nvGrpSpPr>
            <p:grpSpPr bwMode="auto">
              <a:xfrm>
                <a:off x="1733" y="2480"/>
                <a:ext cx="10" cy="102"/>
                <a:chOff x="2832" y="2516"/>
                <a:chExt cx="43" cy="436"/>
              </a:xfrm>
            </p:grpSpPr>
            <p:sp>
              <p:nvSpPr>
                <p:cNvPr id="148281" name="AutoShape 25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82" name="AutoShape 25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8" name="Group 253"/>
              <p:cNvGrpSpPr>
                <a:grpSpLocks noChangeAspect="1"/>
              </p:cNvGrpSpPr>
              <p:nvPr/>
            </p:nvGrpSpPr>
            <p:grpSpPr bwMode="auto">
              <a:xfrm>
                <a:off x="1700" y="2532"/>
                <a:ext cx="9" cy="50"/>
                <a:chOff x="2668" y="2761"/>
                <a:chExt cx="40" cy="217"/>
              </a:xfrm>
            </p:grpSpPr>
            <p:sp>
              <p:nvSpPr>
                <p:cNvPr id="148279" name="AutoShape 25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80" name="AutoShape 25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89" name="Group 256"/>
              <p:cNvGrpSpPr>
                <a:grpSpLocks noChangeAspect="1"/>
              </p:cNvGrpSpPr>
              <p:nvPr/>
            </p:nvGrpSpPr>
            <p:grpSpPr bwMode="auto">
              <a:xfrm flipV="1">
                <a:off x="1896" y="2484"/>
                <a:ext cx="9" cy="102"/>
                <a:chOff x="3217" y="3037"/>
                <a:chExt cx="46" cy="372"/>
              </a:xfrm>
            </p:grpSpPr>
            <p:sp>
              <p:nvSpPr>
                <p:cNvPr id="148277" name="AutoShape 25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78" name="AutoShape 25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0" name="Group 259"/>
              <p:cNvGrpSpPr>
                <a:grpSpLocks noChangeAspect="1"/>
              </p:cNvGrpSpPr>
              <p:nvPr/>
            </p:nvGrpSpPr>
            <p:grpSpPr bwMode="auto">
              <a:xfrm>
                <a:off x="1862" y="2458"/>
                <a:ext cx="11" cy="102"/>
                <a:chOff x="3353" y="3099"/>
                <a:chExt cx="40" cy="455"/>
              </a:xfrm>
            </p:grpSpPr>
            <p:sp>
              <p:nvSpPr>
                <p:cNvPr id="148275" name="AutoShape 26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76" name="AutoShape 26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1" name="Group 262"/>
              <p:cNvGrpSpPr>
                <a:grpSpLocks noChangeAspect="1"/>
              </p:cNvGrpSpPr>
              <p:nvPr/>
            </p:nvGrpSpPr>
            <p:grpSpPr bwMode="auto">
              <a:xfrm>
                <a:off x="1835" y="2460"/>
                <a:ext cx="11" cy="60"/>
                <a:chOff x="3486" y="3261"/>
                <a:chExt cx="40" cy="337"/>
              </a:xfrm>
            </p:grpSpPr>
            <p:sp>
              <p:nvSpPr>
                <p:cNvPr id="148273" name="AutoShape 26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74" name="AutoShape 26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2" name="Group 265"/>
              <p:cNvGrpSpPr>
                <a:grpSpLocks noChangeAspect="1"/>
              </p:cNvGrpSpPr>
              <p:nvPr/>
            </p:nvGrpSpPr>
            <p:grpSpPr bwMode="auto">
              <a:xfrm>
                <a:off x="2028" y="2464"/>
                <a:ext cx="9" cy="103"/>
                <a:chOff x="2195" y="2463"/>
                <a:chExt cx="40" cy="442"/>
              </a:xfrm>
            </p:grpSpPr>
            <p:sp>
              <p:nvSpPr>
                <p:cNvPr id="148271" name="AutoShape 26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72" name="AutoShape 26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3" name="Group 268"/>
              <p:cNvGrpSpPr>
                <a:grpSpLocks noChangeAspect="1"/>
              </p:cNvGrpSpPr>
              <p:nvPr/>
            </p:nvGrpSpPr>
            <p:grpSpPr bwMode="auto">
              <a:xfrm>
                <a:off x="1992" y="2497"/>
                <a:ext cx="10" cy="90"/>
                <a:chOff x="2329" y="2599"/>
                <a:chExt cx="43" cy="386"/>
              </a:xfrm>
            </p:grpSpPr>
            <p:sp>
              <p:nvSpPr>
                <p:cNvPr id="148269" name="AutoShape 26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70" name="AutoShape 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4" name="Group 271"/>
              <p:cNvGrpSpPr>
                <a:grpSpLocks noChangeAspect="1"/>
              </p:cNvGrpSpPr>
              <p:nvPr/>
            </p:nvGrpSpPr>
            <p:grpSpPr bwMode="auto">
              <a:xfrm>
                <a:off x="1924" y="2522"/>
                <a:ext cx="9" cy="62"/>
                <a:chOff x="2065" y="2441"/>
                <a:chExt cx="40" cy="272"/>
              </a:xfrm>
            </p:grpSpPr>
            <p:sp>
              <p:nvSpPr>
                <p:cNvPr id="148267" name="AutoShape 27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68" name="AutoShape 27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5" name="Group 274"/>
              <p:cNvGrpSpPr>
                <a:grpSpLocks noChangeAspect="1"/>
              </p:cNvGrpSpPr>
              <p:nvPr/>
            </p:nvGrpSpPr>
            <p:grpSpPr bwMode="auto">
              <a:xfrm flipV="1">
                <a:off x="1963" y="2538"/>
                <a:ext cx="11" cy="42"/>
                <a:chOff x="2815" y="1923"/>
                <a:chExt cx="40" cy="217"/>
              </a:xfrm>
            </p:grpSpPr>
            <p:sp>
              <p:nvSpPr>
                <p:cNvPr id="148265" name="AutoShape 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66" name="AutoShape 27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6" name="Group 277"/>
              <p:cNvGrpSpPr>
                <a:grpSpLocks noChangeAspect="1"/>
              </p:cNvGrpSpPr>
              <p:nvPr/>
            </p:nvGrpSpPr>
            <p:grpSpPr bwMode="auto">
              <a:xfrm>
                <a:off x="2058" y="2460"/>
                <a:ext cx="11" cy="63"/>
                <a:chOff x="2329" y="2599"/>
                <a:chExt cx="43" cy="386"/>
              </a:xfrm>
            </p:grpSpPr>
            <p:sp>
              <p:nvSpPr>
                <p:cNvPr id="148263" name="AutoShape 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64" name="AutoShape 27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7" name="Group 280"/>
              <p:cNvGrpSpPr>
                <a:grpSpLocks noChangeAspect="1"/>
              </p:cNvGrpSpPr>
              <p:nvPr/>
            </p:nvGrpSpPr>
            <p:grpSpPr bwMode="auto">
              <a:xfrm>
                <a:off x="2096" y="2465"/>
                <a:ext cx="10" cy="37"/>
                <a:chOff x="2478" y="2807"/>
                <a:chExt cx="43" cy="178"/>
              </a:xfrm>
            </p:grpSpPr>
            <p:sp>
              <p:nvSpPr>
                <p:cNvPr id="148261" name="AutoShape 2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62" name="AutoShape 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8" name="Group 283"/>
              <p:cNvGrpSpPr>
                <a:grpSpLocks noChangeAspect="1"/>
              </p:cNvGrpSpPr>
              <p:nvPr/>
            </p:nvGrpSpPr>
            <p:grpSpPr bwMode="auto">
              <a:xfrm>
                <a:off x="2157" y="2475"/>
                <a:ext cx="10" cy="103"/>
                <a:chOff x="2195" y="2463"/>
                <a:chExt cx="40" cy="442"/>
              </a:xfrm>
            </p:grpSpPr>
            <p:sp>
              <p:nvSpPr>
                <p:cNvPr id="148259" name="AutoShape 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60" name="AutoShape 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199" name="Group 286"/>
              <p:cNvGrpSpPr>
                <a:grpSpLocks noChangeAspect="1"/>
              </p:cNvGrpSpPr>
              <p:nvPr/>
            </p:nvGrpSpPr>
            <p:grpSpPr bwMode="auto">
              <a:xfrm>
                <a:off x="2189" y="2513"/>
                <a:ext cx="10" cy="73"/>
                <a:chOff x="2329" y="2599"/>
                <a:chExt cx="43" cy="386"/>
              </a:xfrm>
            </p:grpSpPr>
            <p:sp>
              <p:nvSpPr>
                <p:cNvPr id="148257" name="AutoShape 2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58" name="AutoShape 28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0" name="Group 289"/>
              <p:cNvGrpSpPr>
                <a:grpSpLocks noChangeAspect="1"/>
              </p:cNvGrpSpPr>
              <p:nvPr/>
            </p:nvGrpSpPr>
            <p:grpSpPr bwMode="auto">
              <a:xfrm>
                <a:off x="2126" y="2461"/>
                <a:ext cx="10" cy="78"/>
                <a:chOff x="2065" y="2441"/>
                <a:chExt cx="40" cy="272"/>
              </a:xfrm>
            </p:grpSpPr>
            <p:sp>
              <p:nvSpPr>
                <p:cNvPr id="148255" name="AutoShape 29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56" name="AutoShape 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1" name="Group 292"/>
              <p:cNvGrpSpPr>
                <a:grpSpLocks noChangeAspect="1"/>
              </p:cNvGrpSpPr>
              <p:nvPr/>
            </p:nvGrpSpPr>
            <p:grpSpPr bwMode="auto">
              <a:xfrm>
                <a:off x="1203" y="2469"/>
                <a:ext cx="10" cy="104"/>
                <a:chOff x="1790" y="2461"/>
                <a:chExt cx="40" cy="447"/>
              </a:xfrm>
            </p:grpSpPr>
            <p:sp>
              <p:nvSpPr>
                <p:cNvPr id="148253" name="AutoShape 29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54" name="AutoShape 294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2" name="Group 295"/>
              <p:cNvGrpSpPr>
                <a:grpSpLocks noChangeAspect="1"/>
              </p:cNvGrpSpPr>
              <p:nvPr/>
            </p:nvGrpSpPr>
            <p:grpSpPr bwMode="auto">
              <a:xfrm>
                <a:off x="1234" y="2461"/>
                <a:ext cx="9" cy="75"/>
                <a:chOff x="1914" y="2425"/>
                <a:chExt cx="40" cy="326"/>
              </a:xfrm>
            </p:grpSpPr>
            <p:sp>
              <p:nvSpPr>
                <p:cNvPr id="148251" name="AutoShape 296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52" name="AutoShape 29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3" name="Group 298"/>
              <p:cNvGrpSpPr>
                <a:grpSpLocks noChangeAspect="1"/>
              </p:cNvGrpSpPr>
              <p:nvPr/>
            </p:nvGrpSpPr>
            <p:grpSpPr bwMode="auto">
              <a:xfrm>
                <a:off x="1169" y="2505"/>
                <a:ext cx="10" cy="82"/>
                <a:chOff x="1658" y="2628"/>
                <a:chExt cx="40" cy="355"/>
              </a:xfrm>
            </p:grpSpPr>
            <p:sp>
              <p:nvSpPr>
                <p:cNvPr id="148249" name="AutoShape 29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50" name="AutoShape 30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4" name="Group 301"/>
              <p:cNvGrpSpPr>
                <a:grpSpLocks noChangeAspect="1"/>
              </p:cNvGrpSpPr>
              <p:nvPr/>
            </p:nvGrpSpPr>
            <p:grpSpPr bwMode="auto">
              <a:xfrm>
                <a:off x="1140" y="2547"/>
                <a:ext cx="9" cy="29"/>
                <a:chOff x="1516" y="2835"/>
                <a:chExt cx="42" cy="123"/>
              </a:xfrm>
            </p:grpSpPr>
            <p:sp>
              <p:nvSpPr>
                <p:cNvPr id="148247" name="AutoShape 30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48" name="AutoShape 30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5" name="Group 304"/>
              <p:cNvGrpSpPr>
                <a:grpSpLocks noChangeAspect="1"/>
              </p:cNvGrpSpPr>
              <p:nvPr/>
            </p:nvGrpSpPr>
            <p:grpSpPr bwMode="auto">
              <a:xfrm flipV="1">
                <a:off x="1257" y="2464"/>
                <a:ext cx="10" cy="37"/>
                <a:chOff x="2478" y="2807"/>
                <a:chExt cx="43" cy="178"/>
              </a:xfrm>
            </p:grpSpPr>
            <p:sp>
              <p:nvSpPr>
                <p:cNvPr id="148245" name="AutoShape 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46" name="AutoShape 3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6" name="Group 307"/>
              <p:cNvGrpSpPr>
                <a:grpSpLocks noChangeAspect="1"/>
              </p:cNvGrpSpPr>
              <p:nvPr/>
            </p:nvGrpSpPr>
            <p:grpSpPr bwMode="auto">
              <a:xfrm>
                <a:off x="2329" y="2463"/>
                <a:ext cx="11" cy="52"/>
                <a:chOff x="3094" y="2443"/>
                <a:chExt cx="40" cy="183"/>
              </a:xfrm>
            </p:grpSpPr>
            <p:sp>
              <p:nvSpPr>
                <p:cNvPr id="148243" name="AutoShape 308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44" name="AutoShape 30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7" name="Group 310"/>
              <p:cNvGrpSpPr>
                <a:grpSpLocks noChangeAspect="1"/>
              </p:cNvGrpSpPr>
              <p:nvPr/>
            </p:nvGrpSpPr>
            <p:grpSpPr bwMode="auto">
              <a:xfrm>
                <a:off x="2301" y="2466"/>
                <a:ext cx="11" cy="95"/>
                <a:chOff x="2978" y="2432"/>
                <a:chExt cx="46" cy="375"/>
              </a:xfrm>
            </p:grpSpPr>
            <p:sp>
              <p:nvSpPr>
                <p:cNvPr id="148241" name="AutoShape 31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42" name="AutoShape 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8" name="Group 313"/>
              <p:cNvGrpSpPr>
                <a:grpSpLocks noChangeAspect="1"/>
              </p:cNvGrpSpPr>
              <p:nvPr/>
            </p:nvGrpSpPr>
            <p:grpSpPr bwMode="auto">
              <a:xfrm>
                <a:off x="2239" y="2534"/>
                <a:ext cx="10" cy="51"/>
                <a:chOff x="2668" y="2761"/>
                <a:chExt cx="40" cy="217"/>
              </a:xfrm>
            </p:grpSpPr>
            <p:sp>
              <p:nvSpPr>
                <p:cNvPr id="148239" name="AutoShape 31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40" name="AutoShape 31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09" name="Group 316"/>
              <p:cNvGrpSpPr>
                <a:grpSpLocks noChangeAspect="1"/>
              </p:cNvGrpSpPr>
              <p:nvPr/>
            </p:nvGrpSpPr>
            <p:grpSpPr bwMode="auto">
              <a:xfrm>
                <a:off x="2372" y="2468"/>
                <a:ext cx="10" cy="37"/>
                <a:chOff x="2478" y="2807"/>
                <a:chExt cx="43" cy="178"/>
              </a:xfrm>
            </p:grpSpPr>
            <p:sp>
              <p:nvSpPr>
                <p:cNvPr id="148237" name="AutoShape 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38" name="AutoShape 3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210" name="Group 319"/>
              <p:cNvGrpSpPr>
                <a:grpSpLocks noChangeAspect="1"/>
              </p:cNvGrpSpPr>
              <p:nvPr/>
            </p:nvGrpSpPr>
            <p:grpSpPr bwMode="auto">
              <a:xfrm>
                <a:off x="2267" y="2498"/>
                <a:ext cx="11" cy="86"/>
                <a:chOff x="1015" y="2428"/>
                <a:chExt cx="46" cy="372"/>
              </a:xfrm>
            </p:grpSpPr>
            <p:sp>
              <p:nvSpPr>
                <p:cNvPr id="148235" name="AutoShape 32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236" name="AutoShape 321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48211" name="Freeform 322"/>
              <p:cNvSpPr>
                <a:spLocks noChangeAspect="1"/>
              </p:cNvSpPr>
              <p:nvPr/>
            </p:nvSpPr>
            <p:spPr bwMode="auto">
              <a:xfrm flipH="1">
                <a:off x="3213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2" name="Freeform 323"/>
              <p:cNvSpPr>
                <a:spLocks noChangeAspect="1"/>
              </p:cNvSpPr>
              <p:nvPr/>
            </p:nvSpPr>
            <p:spPr bwMode="auto">
              <a:xfrm flipH="1">
                <a:off x="313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3" name="Freeform 324"/>
              <p:cNvSpPr>
                <a:spLocks noChangeAspect="1"/>
              </p:cNvSpPr>
              <p:nvPr/>
            </p:nvSpPr>
            <p:spPr bwMode="auto">
              <a:xfrm flipH="1">
                <a:off x="2940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4" name="Freeform 325"/>
              <p:cNvSpPr>
                <a:spLocks noChangeAspect="1"/>
              </p:cNvSpPr>
              <p:nvPr/>
            </p:nvSpPr>
            <p:spPr bwMode="auto">
              <a:xfrm flipH="1">
                <a:off x="2861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5" name="Freeform 326"/>
              <p:cNvSpPr>
                <a:spLocks noChangeAspect="1"/>
              </p:cNvSpPr>
              <p:nvPr/>
            </p:nvSpPr>
            <p:spPr bwMode="auto">
              <a:xfrm flipH="1">
                <a:off x="2669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6" name="Freeform 327"/>
              <p:cNvSpPr>
                <a:spLocks noChangeAspect="1"/>
              </p:cNvSpPr>
              <p:nvPr/>
            </p:nvSpPr>
            <p:spPr bwMode="auto">
              <a:xfrm flipH="1">
                <a:off x="2590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7" name="Freeform 328"/>
              <p:cNvSpPr>
                <a:spLocks noChangeAspect="1"/>
              </p:cNvSpPr>
              <p:nvPr/>
            </p:nvSpPr>
            <p:spPr bwMode="auto">
              <a:xfrm flipH="1">
                <a:off x="2397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8" name="Freeform 329"/>
              <p:cNvSpPr>
                <a:spLocks noChangeAspect="1"/>
              </p:cNvSpPr>
              <p:nvPr/>
            </p:nvSpPr>
            <p:spPr bwMode="auto">
              <a:xfrm flipH="1">
                <a:off x="2318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19" name="Freeform 330"/>
              <p:cNvSpPr>
                <a:spLocks noChangeAspect="1"/>
              </p:cNvSpPr>
              <p:nvPr/>
            </p:nvSpPr>
            <p:spPr bwMode="auto">
              <a:xfrm flipH="1">
                <a:off x="2126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0" name="Freeform 331"/>
              <p:cNvSpPr>
                <a:spLocks noChangeAspect="1"/>
              </p:cNvSpPr>
              <p:nvPr/>
            </p:nvSpPr>
            <p:spPr bwMode="auto">
              <a:xfrm flipH="1">
                <a:off x="2047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1" name="Freeform 332"/>
              <p:cNvSpPr>
                <a:spLocks noChangeAspect="1"/>
              </p:cNvSpPr>
              <p:nvPr/>
            </p:nvSpPr>
            <p:spPr bwMode="auto">
              <a:xfrm flipH="1">
                <a:off x="185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2" name="Freeform 333"/>
              <p:cNvSpPr>
                <a:spLocks noChangeAspect="1"/>
              </p:cNvSpPr>
              <p:nvPr/>
            </p:nvSpPr>
            <p:spPr bwMode="auto">
              <a:xfrm flipH="1">
                <a:off x="1775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3" name="Freeform 334"/>
              <p:cNvSpPr>
                <a:spLocks noChangeAspect="1"/>
              </p:cNvSpPr>
              <p:nvPr/>
            </p:nvSpPr>
            <p:spPr bwMode="auto">
              <a:xfrm flipH="1">
                <a:off x="1582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4" name="Freeform 335"/>
              <p:cNvSpPr>
                <a:spLocks noChangeAspect="1"/>
              </p:cNvSpPr>
              <p:nvPr/>
            </p:nvSpPr>
            <p:spPr bwMode="auto">
              <a:xfrm flipH="1">
                <a:off x="1503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5" name="Freeform 336"/>
              <p:cNvSpPr>
                <a:spLocks noChangeAspect="1"/>
              </p:cNvSpPr>
              <p:nvPr/>
            </p:nvSpPr>
            <p:spPr bwMode="auto">
              <a:xfrm flipH="1">
                <a:off x="1310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6" name="Freeform 337"/>
              <p:cNvSpPr>
                <a:spLocks noChangeAspect="1"/>
              </p:cNvSpPr>
              <p:nvPr/>
            </p:nvSpPr>
            <p:spPr bwMode="auto">
              <a:xfrm flipH="1">
                <a:off x="1232" y="2457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7" name="Freeform 338"/>
              <p:cNvSpPr>
                <a:spLocks noChangeAspect="1"/>
              </p:cNvSpPr>
              <p:nvPr/>
            </p:nvSpPr>
            <p:spPr bwMode="auto">
              <a:xfrm flipH="1">
                <a:off x="1036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8" name="Freeform 339"/>
              <p:cNvSpPr>
                <a:spLocks noChangeAspect="1"/>
              </p:cNvSpPr>
              <p:nvPr/>
            </p:nvSpPr>
            <p:spPr bwMode="auto">
              <a:xfrm flipH="1">
                <a:off x="957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29" name="Freeform 340"/>
              <p:cNvSpPr>
                <a:spLocks noChangeAspect="1"/>
              </p:cNvSpPr>
              <p:nvPr/>
            </p:nvSpPr>
            <p:spPr bwMode="auto">
              <a:xfrm flipH="1">
                <a:off x="764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30" name="Freeform 341"/>
              <p:cNvSpPr>
                <a:spLocks noChangeAspect="1"/>
              </p:cNvSpPr>
              <p:nvPr/>
            </p:nvSpPr>
            <p:spPr bwMode="auto">
              <a:xfrm flipH="1">
                <a:off x="685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31" name="Freeform 342"/>
              <p:cNvSpPr>
                <a:spLocks noChangeAspect="1"/>
              </p:cNvSpPr>
              <p:nvPr/>
            </p:nvSpPr>
            <p:spPr bwMode="auto">
              <a:xfrm flipH="1">
                <a:off x="492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32" name="Freeform 343"/>
              <p:cNvSpPr>
                <a:spLocks noChangeAspect="1"/>
              </p:cNvSpPr>
              <p:nvPr/>
            </p:nvSpPr>
            <p:spPr bwMode="auto">
              <a:xfrm flipH="1">
                <a:off x="413" y="2457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33" name="Freeform 344"/>
              <p:cNvSpPr>
                <a:spLocks noChangeAspect="1"/>
              </p:cNvSpPr>
              <p:nvPr/>
            </p:nvSpPr>
            <p:spPr bwMode="auto">
              <a:xfrm flipH="1">
                <a:off x="220" y="2457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234" name="Freeform 345"/>
              <p:cNvSpPr>
                <a:spLocks noChangeAspect="1"/>
              </p:cNvSpPr>
              <p:nvPr/>
            </p:nvSpPr>
            <p:spPr bwMode="auto">
              <a:xfrm flipH="1">
                <a:off x="142" y="2457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47867" name="Group 346"/>
            <p:cNvGrpSpPr>
              <a:grpSpLocks/>
            </p:cNvGrpSpPr>
            <p:nvPr/>
          </p:nvGrpSpPr>
          <p:grpSpPr bwMode="auto">
            <a:xfrm>
              <a:off x="3403" y="2722"/>
              <a:ext cx="1177" cy="132"/>
              <a:chOff x="3403" y="2722"/>
              <a:chExt cx="1177" cy="132"/>
            </a:xfrm>
          </p:grpSpPr>
          <p:sp>
            <p:nvSpPr>
              <p:cNvPr id="147981" name="Freeform 347"/>
              <p:cNvSpPr>
                <a:spLocks noChangeAspect="1"/>
              </p:cNvSpPr>
              <p:nvPr/>
            </p:nvSpPr>
            <p:spPr bwMode="auto">
              <a:xfrm>
                <a:off x="3700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2" name="Freeform 348"/>
              <p:cNvSpPr>
                <a:spLocks noChangeAspect="1"/>
              </p:cNvSpPr>
              <p:nvPr/>
            </p:nvSpPr>
            <p:spPr bwMode="auto">
              <a:xfrm>
                <a:off x="3622" y="2722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3" name="Freeform 349"/>
              <p:cNvSpPr>
                <a:spLocks noChangeAspect="1"/>
              </p:cNvSpPr>
              <p:nvPr/>
            </p:nvSpPr>
            <p:spPr bwMode="auto">
              <a:xfrm>
                <a:off x="3972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4" name="Freeform 350"/>
              <p:cNvSpPr>
                <a:spLocks noChangeAspect="1"/>
              </p:cNvSpPr>
              <p:nvPr/>
            </p:nvSpPr>
            <p:spPr bwMode="auto">
              <a:xfrm>
                <a:off x="3893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5" name="Freeform 351"/>
              <p:cNvSpPr>
                <a:spLocks noChangeAspect="1"/>
              </p:cNvSpPr>
              <p:nvPr/>
            </p:nvSpPr>
            <p:spPr bwMode="auto">
              <a:xfrm>
                <a:off x="4166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6" name="Freeform 352"/>
              <p:cNvSpPr>
                <a:spLocks noChangeAspect="1"/>
              </p:cNvSpPr>
              <p:nvPr/>
            </p:nvSpPr>
            <p:spPr bwMode="auto">
              <a:xfrm>
                <a:off x="4245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7" name="Freeform 353"/>
              <p:cNvSpPr>
                <a:spLocks noChangeAspect="1"/>
              </p:cNvSpPr>
              <p:nvPr/>
            </p:nvSpPr>
            <p:spPr bwMode="auto">
              <a:xfrm>
                <a:off x="4438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88" name="Freeform 354"/>
              <p:cNvSpPr>
                <a:spLocks noChangeAspect="1"/>
              </p:cNvSpPr>
              <p:nvPr/>
            </p:nvSpPr>
            <p:spPr bwMode="auto">
              <a:xfrm>
                <a:off x="3428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7989" name="Group 355"/>
              <p:cNvGrpSpPr>
                <a:grpSpLocks noChangeAspect="1"/>
              </p:cNvGrpSpPr>
              <p:nvPr/>
            </p:nvGrpSpPr>
            <p:grpSpPr bwMode="auto">
              <a:xfrm>
                <a:off x="3562" y="2723"/>
                <a:ext cx="11" cy="86"/>
                <a:chOff x="1015" y="2428"/>
                <a:chExt cx="46" cy="372"/>
              </a:xfrm>
            </p:grpSpPr>
            <p:sp>
              <p:nvSpPr>
                <p:cNvPr id="148091" name="AutoShape 356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92" name="AutoShape 357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0" name="Group 358"/>
              <p:cNvGrpSpPr>
                <a:grpSpLocks noChangeAspect="1"/>
              </p:cNvGrpSpPr>
              <p:nvPr/>
            </p:nvGrpSpPr>
            <p:grpSpPr bwMode="auto">
              <a:xfrm>
                <a:off x="3727" y="2738"/>
                <a:ext cx="9" cy="104"/>
                <a:chOff x="1790" y="2461"/>
                <a:chExt cx="40" cy="447"/>
              </a:xfrm>
            </p:grpSpPr>
            <p:sp>
              <p:nvSpPr>
                <p:cNvPr id="148089" name="AutoShape 3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90" name="AutoShape 360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1" name="Group 361"/>
              <p:cNvGrpSpPr>
                <a:grpSpLocks noChangeAspect="1"/>
              </p:cNvGrpSpPr>
              <p:nvPr/>
            </p:nvGrpSpPr>
            <p:grpSpPr bwMode="auto">
              <a:xfrm>
                <a:off x="3593" y="2735"/>
                <a:ext cx="9" cy="107"/>
                <a:chOff x="1151" y="2490"/>
                <a:chExt cx="40" cy="455"/>
              </a:xfrm>
            </p:grpSpPr>
            <p:sp>
              <p:nvSpPr>
                <p:cNvPr id="148087" name="AutoShape 362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88" name="AutoShape 363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2" name="Group 364"/>
              <p:cNvGrpSpPr>
                <a:grpSpLocks noChangeAspect="1"/>
              </p:cNvGrpSpPr>
              <p:nvPr/>
            </p:nvGrpSpPr>
            <p:grpSpPr bwMode="auto">
              <a:xfrm>
                <a:off x="3757" y="2726"/>
                <a:ext cx="9" cy="75"/>
                <a:chOff x="1914" y="2425"/>
                <a:chExt cx="40" cy="326"/>
              </a:xfrm>
            </p:grpSpPr>
            <p:sp>
              <p:nvSpPr>
                <p:cNvPr id="148085" name="AutoShape 365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86" name="AutoShape 366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3" name="Group 367"/>
              <p:cNvGrpSpPr>
                <a:grpSpLocks noChangeAspect="1"/>
              </p:cNvGrpSpPr>
              <p:nvPr/>
            </p:nvGrpSpPr>
            <p:grpSpPr bwMode="auto">
              <a:xfrm>
                <a:off x="3623" y="2772"/>
                <a:ext cx="9" cy="78"/>
                <a:chOff x="1284" y="2652"/>
                <a:chExt cx="40" cy="337"/>
              </a:xfrm>
            </p:grpSpPr>
            <p:sp>
              <p:nvSpPr>
                <p:cNvPr id="148083" name="AutoShape 368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84" name="AutoShape 369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4" name="Group 370"/>
              <p:cNvGrpSpPr>
                <a:grpSpLocks noChangeAspect="1"/>
              </p:cNvGrpSpPr>
              <p:nvPr/>
            </p:nvGrpSpPr>
            <p:grpSpPr bwMode="auto">
              <a:xfrm>
                <a:off x="3695" y="2772"/>
                <a:ext cx="9" cy="82"/>
                <a:chOff x="1658" y="2628"/>
                <a:chExt cx="40" cy="355"/>
              </a:xfrm>
            </p:grpSpPr>
            <p:sp>
              <p:nvSpPr>
                <p:cNvPr id="148081" name="AutoShape 371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82" name="AutoShape 372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5" name="Group 373"/>
              <p:cNvGrpSpPr>
                <a:grpSpLocks noChangeAspect="1"/>
              </p:cNvGrpSpPr>
              <p:nvPr/>
            </p:nvGrpSpPr>
            <p:grpSpPr bwMode="auto">
              <a:xfrm>
                <a:off x="3666" y="2814"/>
                <a:ext cx="10" cy="28"/>
                <a:chOff x="1516" y="2835"/>
                <a:chExt cx="42" cy="123"/>
              </a:xfrm>
            </p:grpSpPr>
            <p:sp>
              <p:nvSpPr>
                <p:cNvPr id="148079" name="AutoShape 374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80" name="AutoShape 375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6" name="Group 376"/>
              <p:cNvGrpSpPr>
                <a:grpSpLocks noChangeAspect="1"/>
              </p:cNvGrpSpPr>
              <p:nvPr/>
            </p:nvGrpSpPr>
            <p:grpSpPr bwMode="auto">
              <a:xfrm>
                <a:off x="3854" y="2730"/>
                <a:ext cx="9" cy="102"/>
                <a:chOff x="2195" y="2463"/>
                <a:chExt cx="40" cy="442"/>
              </a:xfrm>
            </p:grpSpPr>
            <p:sp>
              <p:nvSpPr>
                <p:cNvPr id="148077" name="AutoShape 37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78" name="AutoShape 37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7" name="Group 379"/>
              <p:cNvGrpSpPr>
                <a:grpSpLocks noChangeAspect="1"/>
              </p:cNvGrpSpPr>
              <p:nvPr/>
            </p:nvGrpSpPr>
            <p:grpSpPr bwMode="auto">
              <a:xfrm>
                <a:off x="3886" y="2762"/>
                <a:ext cx="10" cy="90"/>
                <a:chOff x="2329" y="2599"/>
                <a:chExt cx="43" cy="386"/>
              </a:xfrm>
            </p:grpSpPr>
            <p:sp>
              <p:nvSpPr>
                <p:cNvPr id="148075" name="AutoShape 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76" name="AutoShape 38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8" name="Group 382"/>
              <p:cNvGrpSpPr>
                <a:grpSpLocks noChangeAspect="1"/>
              </p:cNvGrpSpPr>
              <p:nvPr/>
            </p:nvGrpSpPr>
            <p:grpSpPr bwMode="auto">
              <a:xfrm>
                <a:off x="3786" y="2731"/>
                <a:ext cx="10" cy="37"/>
                <a:chOff x="2478" y="2807"/>
                <a:chExt cx="43" cy="178"/>
              </a:xfrm>
            </p:grpSpPr>
            <p:sp>
              <p:nvSpPr>
                <p:cNvPr id="148073" name="AutoShape 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74" name="AutoShape 3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99" name="Group 385"/>
              <p:cNvGrpSpPr>
                <a:grpSpLocks noChangeAspect="1"/>
              </p:cNvGrpSpPr>
              <p:nvPr/>
            </p:nvGrpSpPr>
            <p:grpSpPr bwMode="auto">
              <a:xfrm>
                <a:off x="3823" y="2726"/>
                <a:ext cx="9" cy="62"/>
                <a:chOff x="2065" y="2441"/>
                <a:chExt cx="40" cy="272"/>
              </a:xfrm>
            </p:grpSpPr>
            <p:sp>
              <p:nvSpPr>
                <p:cNvPr id="148071" name="AutoShape 38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72" name="AutoShape 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0" name="Group 388"/>
              <p:cNvGrpSpPr>
                <a:grpSpLocks noChangeAspect="1"/>
              </p:cNvGrpSpPr>
              <p:nvPr/>
            </p:nvGrpSpPr>
            <p:grpSpPr bwMode="auto">
              <a:xfrm>
                <a:off x="3918" y="2808"/>
                <a:ext cx="10" cy="37"/>
                <a:chOff x="2478" y="2807"/>
                <a:chExt cx="43" cy="178"/>
              </a:xfrm>
            </p:grpSpPr>
            <p:sp>
              <p:nvSpPr>
                <p:cNvPr id="148069" name="AutoShape 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70" name="AutoShape 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1" name="Group 391"/>
              <p:cNvGrpSpPr>
                <a:grpSpLocks noChangeAspect="1"/>
              </p:cNvGrpSpPr>
              <p:nvPr/>
            </p:nvGrpSpPr>
            <p:grpSpPr bwMode="auto">
              <a:xfrm>
                <a:off x="4045" y="2726"/>
                <a:ext cx="10" cy="52"/>
                <a:chOff x="3094" y="2443"/>
                <a:chExt cx="40" cy="183"/>
              </a:xfrm>
            </p:grpSpPr>
            <p:sp>
              <p:nvSpPr>
                <p:cNvPr id="148067" name="AutoShape 39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68" name="AutoShape 39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2" name="Group 394"/>
              <p:cNvGrpSpPr>
                <a:grpSpLocks noChangeAspect="1"/>
              </p:cNvGrpSpPr>
              <p:nvPr/>
            </p:nvGrpSpPr>
            <p:grpSpPr bwMode="auto">
              <a:xfrm>
                <a:off x="4018" y="2726"/>
                <a:ext cx="11" cy="95"/>
                <a:chOff x="2978" y="2432"/>
                <a:chExt cx="46" cy="375"/>
              </a:xfrm>
            </p:grpSpPr>
            <p:sp>
              <p:nvSpPr>
                <p:cNvPr id="148065" name="AutoShape 395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66" name="AutoShape 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3" name="Group 397"/>
              <p:cNvGrpSpPr>
                <a:grpSpLocks noChangeAspect="1"/>
              </p:cNvGrpSpPr>
              <p:nvPr/>
            </p:nvGrpSpPr>
            <p:grpSpPr bwMode="auto">
              <a:xfrm>
                <a:off x="3987" y="2745"/>
                <a:ext cx="10" cy="102"/>
                <a:chOff x="2832" y="2516"/>
                <a:chExt cx="43" cy="436"/>
              </a:xfrm>
            </p:grpSpPr>
            <p:sp>
              <p:nvSpPr>
                <p:cNvPr id="148063" name="AutoShape 398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64" name="AutoShape 39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4" name="Group 400"/>
              <p:cNvGrpSpPr>
                <a:grpSpLocks noChangeAspect="1"/>
              </p:cNvGrpSpPr>
              <p:nvPr/>
            </p:nvGrpSpPr>
            <p:grpSpPr bwMode="auto">
              <a:xfrm>
                <a:off x="3954" y="2797"/>
                <a:ext cx="9" cy="50"/>
                <a:chOff x="2668" y="2761"/>
                <a:chExt cx="40" cy="217"/>
              </a:xfrm>
            </p:grpSpPr>
            <p:sp>
              <p:nvSpPr>
                <p:cNvPr id="148061" name="AutoShape 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62" name="AutoShape 402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5" name="Group 403"/>
              <p:cNvGrpSpPr>
                <a:grpSpLocks noChangeAspect="1"/>
              </p:cNvGrpSpPr>
              <p:nvPr/>
            </p:nvGrpSpPr>
            <p:grpSpPr bwMode="auto">
              <a:xfrm flipV="1">
                <a:off x="4150" y="2749"/>
                <a:ext cx="9" cy="102"/>
                <a:chOff x="3217" y="3037"/>
                <a:chExt cx="46" cy="372"/>
              </a:xfrm>
            </p:grpSpPr>
            <p:sp>
              <p:nvSpPr>
                <p:cNvPr id="148059" name="AutoShape 40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60" name="AutoShape 405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6" name="Group 406"/>
              <p:cNvGrpSpPr>
                <a:grpSpLocks noChangeAspect="1"/>
              </p:cNvGrpSpPr>
              <p:nvPr/>
            </p:nvGrpSpPr>
            <p:grpSpPr bwMode="auto">
              <a:xfrm>
                <a:off x="4116" y="2723"/>
                <a:ext cx="12" cy="102"/>
                <a:chOff x="3353" y="3099"/>
                <a:chExt cx="40" cy="455"/>
              </a:xfrm>
            </p:grpSpPr>
            <p:sp>
              <p:nvSpPr>
                <p:cNvPr id="148057" name="AutoShape 407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58" name="AutoShape 408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7" name="Group 409"/>
              <p:cNvGrpSpPr>
                <a:grpSpLocks noChangeAspect="1"/>
              </p:cNvGrpSpPr>
              <p:nvPr/>
            </p:nvGrpSpPr>
            <p:grpSpPr bwMode="auto">
              <a:xfrm>
                <a:off x="4089" y="2725"/>
                <a:ext cx="11" cy="60"/>
                <a:chOff x="3486" y="3261"/>
                <a:chExt cx="40" cy="337"/>
              </a:xfrm>
            </p:grpSpPr>
            <p:sp>
              <p:nvSpPr>
                <p:cNvPr id="148055" name="AutoShape 410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56" name="AutoShape 411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8" name="Group 412"/>
              <p:cNvGrpSpPr>
                <a:grpSpLocks noChangeAspect="1"/>
              </p:cNvGrpSpPr>
              <p:nvPr/>
            </p:nvGrpSpPr>
            <p:grpSpPr bwMode="auto">
              <a:xfrm>
                <a:off x="4282" y="2729"/>
                <a:ext cx="10" cy="103"/>
                <a:chOff x="2195" y="2463"/>
                <a:chExt cx="40" cy="442"/>
              </a:xfrm>
            </p:grpSpPr>
            <p:sp>
              <p:nvSpPr>
                <p:cNvPr id="148053" name="AutoShape 41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54" name="AutoShape 41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09" name="Group 415"/>
              <p:cNvGrpSpPr>
                <a:grpSpLocks noChangeAspect="1"/>
              </p:cNvGrpSpPr>
              <p:nvPr/>
            </p:nvGrpSpPr>
            <p:grpSpPr bwMode="auto">
              <a:xfrm>
                <a:off x="4246" y="2762"/>
                <a:ext cx="10" cy="90"/>
                <a:chOff x="2329" y="2599"/>
                <a:chExt cx="43" cy="386"/>
              </a:xfrm>
            </p:grpSpPr>
            <p:sp>
              <p:nvSpPr>
                <p:cNvPr id="148051" name="AutoShape 4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52" name="AutoShape 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0" name="Group 418"/>
              <p:cNvGrpSpPr>
                <a:grpSpLocks noChangeAspect="1"/>
              </p:cNvGrpSpPr>
              <p:nvPr/>
            </p:nvGrpSpPr>
            <p:grpSpPr bwMode="auto">
              <a:xfrm>
                <a:off x="4178" y="2787"/>
                <a:ext cx="10" cy="62"/>
                <a:chOff x="2065" y="2441"/>
                <a:chExt cx="40" cy="272"/>
              </a:xfrm>
            </p:grpSpPr>
            <p:sp>
              <p:nvSpPr>
                <p:cNvPr id="148049" name="AutoShape 41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50" name="AutoShape 42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1" name="Group 421"/>
              <p:cNvGrpSpPr>
                <a:grpSpLocks noChangeAspect="1"/>
              </p:cNvGrpSpPr>
              <p:nvPr/>
            </p:nvGrpSpPr>
            <p:grpSpPr bwMode="auto">
              <a:xfrm flipV="1">
                <a:off x="4218" y="2803"/>
                <a:ext cx="10" cy="42"/>
                <a:chOff x="2815" y="1923"/>
                <a:chExt cx="40" cy="217"/>
              </a:xfrm>
            </p:grpSpPr>
            <p:sp>
              <p:nvSpPr>
                <p:cNvPr id="148047" name="AutoShape 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48" name="AutoShape 423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2" name="Group 424"/>
              <p:cNvGrpSpPr>
                <a:grpSpLocks noChangeAspect="1"/>
              </p:cNvGrpSpPr>
              <p:nvPr/>
            </p:nvGrpSpPr>
            <p:grpSpPr bwMode="auto">
              <a:xfrm>
                <a:off x="4312" y="2725"/>
                <a:ext cx="11" cy="63"/>
                <a:chOff x="2329" y="2599"/>
                <a:chExt cx="43" cy="386"/>
              </a:xfrm>
            </p:grpSpPr>
            <p:sp>
              <p:nvSpPr>
                <p:cNvPr id="148045" name="AutoShape 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46" name="AutoShape 42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3" name="Group 427"/>
              <p:cNvGrpSpPr>
                <a:grpSpLocks noChangeAspect="1"/>
              </p:cNvGrpSpPr>
              <p:nvPr/>
            </p:nvGrpSpPr>
            <p:grpSpPr bwMode="auto">
              <a:xfrm>
                <a:off x="4351" y="2730"/>
                <a:ext cx="10" cy="37"/>
                <a:chOff x="2478" y="2807"/>
                <a:chExt cx="43" cy="178"/>
              </a:xfrm>
            </p:grpSpPr>
            <p:sp>
              <p:nvSpPr>
                <p:cNvPr id="148043" name="AutoShape 4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44" name="AutoShape 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4" name="Group 430"/>
              <p:cNvGrpSpPr>
                <a:grpSpLocks noChangeAspect="1"/>
              </p:cNvGrpSpPr>
              <p:nvPr/>
            </p:nvGrpSpPr>
            <p:grpSpPr bwMode="auto">
              <a:xfrm>
                <a:off x="4411" y="2740"/>
                <a:ext cx="11" cy="103"/>
                <a:chOff x="2195" y="2463"/>
                <a:chExt cx="40" cy="442"/>
              </a:xfrm>
            </p:grpSpPr>
            <p:sp>
              <p:nvSpPr>
                <p:cNvPr id="148041" name="AutoShape 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42" name="AutoShape 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5" name="Group 433"/>
              <p:cNvGrpSpPr>
                <a:grpSpLocks noChangeAspect="1"/>
              </p:cNvGrpSpPr>
              <p:nvPr/>
            </p:nvGrpSpPr>
            <p:grpSpPr bwMode="auto">
              <a:xfrm>
                <a:off x="4444" y="2778"/>
                <a:ext cx="10" cy="73"/>
                <a:chOff x="2329" y="2599"/>
                <a:chExt cx="43" cy="386"/>
              </a:xfrm>
            </p:grpSpPr>
            <p:sp>
              <p:nvSpPr>
                <p:cNvPr id="148039" name="AutoShape 4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40" name="AutoShape 43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16" name="Group 436"/>
              <p:cNvGrpSpPr>
                <a:grpSpLocks noChangeAspect="1"/>
              </p:cNvGrpSpPr>
              <p:nvPr/>
            </p:nvGrpSpPr>
            <p:grpSpPr bwMode="auto">
              <a:xfrm>
                <a:off x="4380" y="2724"/>
                <a:ext cx="11" cy="78"/>
                <a:chOff x="2065" y="2441"/>
                <a:chExt cx="40" cy="272"/>
              </a:xfrm>
            </p:grpSpPr>
            <p:sp>
              <p:nvSpPr>
                <p:cNvPr id="148037" name="AutoShape 43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38" name="AutoShape 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48017" name="Freeform 439"/>
              <p:cNvSpPr>
                <a:spLocks noChangeAspect="1"/>
              </p:cNvSpPr>
              <p:nvPr/>
            </p:nvSpPr>
            <p:spPr bwMode="auto">
              <a:xfrm flipH="1">
                <a:off x="4381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18" name="Freeform 440"/>
              <p:cNvSpPr>
                <a:spLocks noChangeAspect="1"/>
              </p:cNvSpPr>
              <p:nvPr/>
            </p:nvSpPr>
            <p:spPr bwMode="auto">
              <a:xfrm flipH="1">
                <a:off x="4302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19" name="Freeform 441"/>
              <p:cNvSpPr>
                <a:spLocks noChangeAspect="1"/>
              </p:cNvSpPr>
              <p:nvPr/>
            </p:nvSpPr>
            <p:spPr bwMode="auto">
              <a:xfrm flipH="1">
                <a:off x="4108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20" name="Freeform 442"/>
              <p:cNvSpPr>
                <a:spLocks noChangeAspect="1"/>
              </p:cNvSpPr>
              <p:nvPr/>
            </p:nvSpPr>
            <p:spPr bwMode="auto">
              <a:xfrm flipH="1">
                <a:off x="4029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21" name="Freeform 443"/>
              <p:cNvSpPr>
                <a:spLocks noChangeAspect="1"/>
              </p:cNvSpPr>
              <p:nvPr/>
            </p:nvSpPr>
            <p:spPr bwMode="auto">
              <a:xfrm flipH="1">
                <a:off x="3836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22" name="Freeform 444"/>
              <p:cNvSpPr>
                <a:spLocks noChangeAspect="1"/>
              </p:cNvSpPr>
              <p:nvPr/>
            </p:nvSpPr>
            <p:spPr bwMode="auto">
              <a:xfrm flipH="1">
                <a:off x="3757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23" name="Freeform 445"/>
              <p:cNvSpPr>
                <a:spLocks noChangeAspect="1"/>
              </p:cNvSpPr>
              <p:nvPr/>
            </p:nvSpPr>
            <p:spPr bwMode="auto">
              <a:xfrm flipH="1">
                <a:off x="3564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8024" name="Freeform 446"/>
              <p:cNvSpPr>
                <a:spLocks noChangeAspect="1"/>
              </p:cNvSpPr>
              <p:nvPr/>
            </p:nvSpPr>
            <p:spPr bwMode="auto">
              <a:xfrm flipH="1">
                <a:off x="3486" y="2722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8025" name="Group 447"/>
              <p:cNvGrpSpPr>
                <a:grpSpLocks noChangeAspect="1"/>
              </p:cNvGrpSpPr>
              <p:nvPr/>
            </p:nvGrpSpPr>
            <p:grpSpPr bwMode="auto">
              <a:xfrm>
                <a:off x="3466" y="2728"/>
                <a:ext cx="10" cy="103"/>
                <a:chOff x="2195" y="2463"/>
                <a:chExt cx="40" cy="442"/>
              </a:xfrm>
            </p:grpSpPr>
            <p:sp>
              <p:nvSpPr>
                <p:cNvPr id="148035" name="AutoShape 44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36" name="AutoShape 44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26" name="Group 450"/>
              <p:cNvGrpSpPr>
                <a:grpSpLocks noChangeAspect="1"/>
              </p:cNvGrpSpPr>
              <p:nvPr/>
            </p:nvGrpSpPr>
            <p:grpSpPr bwMode="auto">
              <a:xfrm>
                <a:off x="3428" y="2761"/>
                <a:ext cx="10" cy="90"/>
                <a:chOff x="2329" y="2599"/>
                <a:chExt cx="43" cy="386"/>
              </a:xfrm>
            </p:grpSpPr>
            <p:sp>
              <p:nvSpPr>
                <p:cNvPr id="148033" name="AutoShape 45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34" name="AutoShape 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27" name="Group 453"/>
              <p:cNvGrpSpPr>
                <a:grpSpLocks noChangeAspect="1"/>
              </p:cNvGrpSpPr>
              <p:nvPr/>
            </p:nvGrpSpPr>
            <p:grpSpPr bwMode="auto">
              <a:xfrm flipV="1">
                <a:off x="3403" y="2802"/>
                <a:ext cx="10" cy="42"/>
                <a:chOff x="2815" y="1923"/>
                <a:chExt cx="40" cy="217"/>
              </a:xfrm>
            </p:grpSpPr>
            <p:sp>
              <p:nvSpPr>
                <p:cNvPr id="148031" name="AutoShape 454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32" name="AutoShape 45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8028" name="Group 456"/>
              <p:cNvGrpSpPr>
                <a:grpSpLocks noChangeAspect="1"/>
              </p:cNvGrpSpPr>
              <p:nvPr/>
            </p:nvGrpSpPr>
            <p:grpSpPr bwMode="auto">
              <a:xfrm>
                <a:off x="3494" y="2724"/>
                <a:ext cx="11" cy="63"/>
                <a:chOff x="2329" y="2599"/>
                <a:chExt cx="43" cy="386"/>
              </a:xfrm>
            </p:grpSpPr>
            <p:sp>
              <p:nvSpPr>
                <p:cNvPr id="148029" name="AutoShape 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8030" name="AutoShape 45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147868" name="Group 459"/>
            <p:cNvGrpSpPr>
              <a:grpSpLocks/>
            </p:cNvGrpSpPr>
            <p:nvPr/>
          </p:nvGrpSpPr>
          <p:grpSpPr bwMode="auto">
            <a:xfrm>
              <a:off x="4493" y="2722"/>
              <a:ext cx="1177" cy="132"/>
              <a:chOff x="3403" y="2722"/>
              <a:chExt cx="1177" cy="132"/>
            </a:xfrm>
          </p:grpSpPr>
          <p:sp>
            <p:nvSpPr>
              <p:cNvPr id="147869" name="Freeform 460"/>
              <p:cNvSpPr>
                <a:spLocks noChangeAspect="1"/>
              </p:cNvSpPr>
              <p:nvPr/>
            </p:nvSpPr>
            <p:spPr bwMode="auto">
              <a:xfrm>
                <a:off x="3700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0" name="Freeform 461"/>
              <p:cNvSpPr>
                <a:spLocks noChangeAspect="1"/>
              </p:cNvSpPr>
              <p:nvPr/>
            </p:nvSpPr>
            <p:spPr bwMode="auto">
              <a:xfrm>
                <a:off x="3622" y="2722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1" name="Freeform 462"/>
              <p:cNvSpPr>
                <a:spLocks noChangeAspect="1"/>
              </p:cNvSpPr>
              <p:nvPr/>
            </p:nvSpPr>
            <p:spPr bwMode="auto">
              <a:xfrm>
                <a:off x="3972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2" name="Freeform 463"/>
              <p:cNvSpPr>
                <a:spLocks noChangeAspect="1"/>
              </p:cNvSpPr>
              <p:nvPr/>
            </p:nvSpPr>
            <p:spPr bwMode="auto">
              <a:xfrm>
                <a:off x="3893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3" name="Freeform 464"/>
              <p:cNvSpPr>
                <a:spLocks noChangeAspect="1"/>
              </p:cNvSpPr>
              <p:nvPr/>
            </p:nvSpPr>
            <p:spPr bwMode="auto">
              <a:xfrm>
                <a:off x="4166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4" name="Freeform 465"/>
              <p:cNvSpPr>
                <a:spLocks noChangeAspect="1"/>
              </p:cNvSpPr>
              <p:nvPr/>
            </p:nvSpPr>
            <p:spPr bwMode="auto">
              <a:xfrm>
                <a:off x="4245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5" name="Freeform 466"/>
              <p:cNvSpPr>
                <a:spLocks noChangeAspect="1"/>
              </p:cNvSpPr>
              <p:nvPr/>
            </p:nvSpPr>
            <p:spPr bwMode="auto">
              <a:xfrm>
                <a:off x="4438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876" name="Freeform 467"/>
              <p:cNvSpPr>
                <a:spLocks noChangeAspect="1"/>
              </p:cNvSpPr>
              <p:nvPr/>
            </p:nvSpPr>
            <p:spPr bwMode="auto">
              <a:xfrm>
                <a:off x="3428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7877" name="Group 468"/>
              <p:cNvGrpSpPr>
                <a:grpSpLocks noChangeAspect="1"/>
              </p:cNvGrpSpPr>
              <p:nvPr/>
            </p:nvGrpSpPr>
            <p:grpSpPr bwMode="auto">
              <a:xfrm>
                <a:off x="3562" y="2723"/>
                <a:ext cx="11" cy="86"/>
                <a:chOff x="1015" y="2428"/>
                <a:chExt cx="46" cy="372"/>
              </a:xfrm>
            </p:grpSpPr>
            <p:sp>
              <p:nvSpPr>
                <p:cNvPr id="147979" name="AutoShape 46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80" name="AutoShape 47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78" name="Group 471"/>
              <p:cNvGrpSpPr>
                <a:grpSpLocks noChangeAspect="1"/>
              </p:cNvGrpSpPr>
              <p:nvPr/>
            </p:nvGrpSpPr>
            <p:grpSpPr bwMode="auto">
              <a:xfrm>
                <a:off x="3727" y="2738"/>
                <a:ext cx="9" cy="104"/>
                <a:chOff x="1790" y="2461"/>
                <a:chExt cx="40" cy="447"/>
              </a:xfrm>
            </p:grpSpPr>
            <p:sp>
              <p:nvSpPr>
                <p:cNvPr id="147977" name="AutoShape 47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78" name="AutoShape 47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79" name="Group 474"/>
              <p:cNvGrpSpPr>
                <a:grpSpLocks noChangeAspect="1"/>
              </p:cNvGrpSpPr>
              <p:nvPr/>
            </p:nvGrpSpPr>
            <p:grpSpPr bwMode="auto">
              <a:xfrm>
                <a:off x="3593" y="2735"/>
                <a:ext cx="9" cy="107"/>
                <a:chOff x="1151" y="2490"/>
                <a:chExt cx="40" cy="455"/>
              </a:xfrm>
            </p:grpSpPr>
            <p:sp>
              <p:nvSpPr>
                <p:cNvPr id="147975" name="AutoShape 47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76" name="AutoShape 47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0" name="Group 477"/>
              <p:cNvGrpSpPr>
                <a:grpSpLocks noChangeAspect="1"/>
              </p:cNvGrpSpPr>
              <p:nvPr/>
            </p:nvGrpSpPr>
            <p:grpSpPr bwMode="auto">
              <a:xfrm>
                <a:off x="3757" y="2726"/>
                <a:ext cx="9" cy="75"/>
                <a:chOff x="1914" y="2425"/>
                <a:chExt cx="40" cy="326"/>
              </a:xfrm>
            </p:grpSpPr>
            <p:sp>
              <p:nvSpPr>
                <p:cNvPr id="147973" name="AutoShape 47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74" name="AutoShape 47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1" name="Group 480"/>
              <p:cNvGrpSpPr>
                <a:grpSpLocks noChangeAspect="1"/>
              </p:cNvGrpSpPr>
              <p:nvPr/>
            </p:nvGrpSpPr>
            <p:grpSpPr bwMode="auto">
              <a:xfrm>
                <a:off x="3623" y="2772"/>
                <a:ext cx="9" cy="78"/>
                <a:chOff x="1284" y="2652"/>
                <a:chExt cx="40" cy="337"/>
              </a:xfrm>
            </p:grpSpPr>
            <p:sp>
              <p:nvSpPr>
                <p:cNvPr id="147971" name="AutoShape 48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72" name="AutoShape 48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2" name="Group 483"/>
              <p:cNvGrpSpPr>
                <a:grpSpLocks noChangeAspect="1"/>
              </p:cNvGrpSpPr>
              <p:nvPr/>
            </p:nvGrpSpPr>
            <p:grpSpPr bwMode="auto">
              <a:xfrm>
                <a:off x="3695" y="2772"/>
                <a:ext cx="9" cy="82"/>
                <a:chOff x="1658" y="2628"/>
                <a:chExt cx="40" cy="355"/>
              </a:xfrm>
            </p:grpSpPr>
            <p:sp>
              <p:nvSpPr>
                <p:cNvPr id="147969" name="AutoShape 48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70" name="AutoShape 48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3" name="Group 486"/>
              <p:cNvGrpSpPr>
                <a:grpSpLocks noChangeAspect="1"/>
              </p:cNvGrpSpPr>
              <p:nvPr/>
            </p:nvGrpSpPr>
            <p:grpSpPr bwMode="auto">
              <a:xfrm>
                <a:off x="3666" y="2814"/>
                <a:ext cx="10" cy="28"/>
                <a:chOff x="1516" y="2835"/>
                <a:chExt cx="42" cy="123"/>
              </a:xfrm>
            </p:grpSpPr>
            <p:sp>
              <p:nvSpPr>
                <p:cNvPr id="147967" name="AutoShape 48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68" name="AutoShape 48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4" name="Group 489"/>
              <p:cNvGrpSpPr>
                <a:grpSpLocks noChangeAspect="1"/>
              </p:cNvGrpSpPr>
              <p:nvPr/>
            </p:nvGrpSpPr>
            <p:grpSpPr bwMode="auto">
              <a:xfrm>
                <a:off x="3854" y="2730"/>
                <a:ext cx="9" cy="102"/>
                <a:chOff x="2195" y="2463"/>
                <a:chExt cx="40" cy="442"/>
              </a:xfrm>
            </p:grpSpPr>
            <p:sp>
              <p:nvSpPr>
                <p:cNvPr id="147965" name="AutoShape 49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66" name="AutoShape 49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5" name="Group 492"/>
              <p:cNvGrpSpPr>
                <a:grpSpLocks noChangeAspect="1"/>
              </p:cNvGrpSpPr>
              <p:nvPr/>
            </p:nvGrpSpPr>
            <p:grpSpPr bwMode="auto">
              <a:xfrm>
                <a:off x="3886" y="2762"/>
                <a:ext cx="10" cy="90"/>
                <a:chOff x="2329" y="2599"/>
                <a:chExt cx="43" cy="386"/>
              </a:xfrm>
            </p:grpSpPr>
            <p:sp>
              <p:nvSpPr>
                <p:cNvPr id="147963" name="AutoShape 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64" name="AutoShape 49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6" name="Group 495"/>
              <p:cNvGrpSpPr>
                <a:grpSpLocks noChangeAspect="1"/>
              </p:cNvGrpSpPr>
              <p:nvPr/>
            </p:nvGrpSpPr>
            <p:grpSpPr bwMode="auto">
              <a:xfrm>
                <a:off x="3786" y="2731"/>
                <a:ext cx="10" cy="37"/>
                <a:chOff x="2478" y="2807"/>
                <a:chExt cx="43" cy="178"/>
              </a:xfrm>
            </p:grpSpPr>
            <p:sp>
              <p:nvSpPr>
                <p:cNvPr id="147961" name="AutoShape 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62" name="AutoShape 4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7" name="Group 498"/>
              <p:cNvGrpSpPr>
                <a:grpSpLocks noChangeAspect="1"/>
              </p:cNvGrpSpPr>
              <p:nvPr/>
            </p:nvGrpSpPr>
            <p:grpSpPr bwMode="auto">
              <a:xfrm>
                <a:off x="3823" y="2726"/>
                <a:ext cx="9" cy="62"/>
                <a:chOff x="2065" y="2441"/>
                <a:chExt cx="40" cy="272"/>
              </a:xfrm>
            </p:grpSpPr>
            <p:sp>
              <p:nvSpPr>
                <p:cNvPr id="147959" name="AutoShape 49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60" name="AutoShape 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8" name="Group 501"/>
              <p:cNvGrpSpPr>
                <a:grpSpLocks noChangeAspect="1"/>
              </p:cNvGrpSpPr>
              <p:nvPr/>
            </p:nvGrpSpPr>
            <p:grpSpPr bwMode="auto">
              <a:xfrm>
                <a:off x="3918" y="2808"/>
                <a:ext cx="10" cy="37"/>
                <a:chOff x="2478" y="2807"/>
                <a:chExt cx="43" cy="178"/>
              </a:xfrm>
            </p:grpSpPr>
            <p:sp>
              <p:nvSpPr>
                <p:cNvPr id="147957" name="AutoShape 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58" name="AutoShape 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89" name="Group 504"/>
              <p:cNvGrpSpPr>
                <a:grpSpLocks noChangeAspect="1"/>
              </p:cNvGrpSpPr>
              <p:nvPr/>
            </p:nvGrpSpPr>
            <p:grpSpPr bwMode="auto">
              <a:xfrm>
                <a:off x="4045" y="2726"/>
                <a:ext cx="10" cy="52"/>
                <a:chOff x="3094" y="2443"/>
                <a:chExt cx="40" cy="183"/>
              </a:xfrm>
            </p:grpSpPr>
            <p:sp>
              <p:nvSpPr>
                <p:cNvPr id="147955" name="AutoShape 50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56" name="AutoShape 5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0" name="Group 507"/>
              <p:cNvGrpSpPr>
                <a:grpSpLocks noChangeAspect="1"/>
              </p:cNvGrpSpPr>
              <p:nvPr/>
            </p:nvGrpSpPr>
            <p:grpSpPr bwMode="auto">
              <a:xfrm>
                <a:off x="4018" y="2726"/>
                <a:ext cx="11" cy="95"/>
                <a:chOff x="2978" y="2432"/>
                <a:chExt cx="46" cy="375"/>
              </a:xfrm>
            </p:grpSpPr>
            <p:sp>
              <p:nvSpPr>
                <p:cNvPr id="147953" name="AutoShape 50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54" name="AutoShape 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1" name="Group 510"/>
              <p:cNvGrpSpPr>
                <a:grpSpLocks noChangeAspect="1"/>
              </p:cNvGrpSpPr>
              <p:nvPr/>
            </p:nvGrpSpPr>
            <p:grpSpPr bwMode="auto">
              <a:xfrm>
                <a:off x="3987" y="2745"/>
                <a:ext cx="10" cy="102"/>
                <a:chOff x="2832" y="2516"/>
                <a:chExt cx="43" cy="436"/>
              </a:xfrm>
            </p:grpSpPr>
            <p:sp>
              <p:nvSpPr>
                <p:cNvPr id="147951" name="AutoShape 51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52" name="AutoShape 51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2" name="Group 513"/>
              <p:cNvGrpSpPr>
                <a:grpSpLocks noChangeAspect="1"/>
              </p:cNvGrpSpPr>
              <p:nvPr/>
            </p:nvGrpSpPr>
            <p:grpSpPr bwMode="auto">
              <a:xfrm>
                <a:off x="3954" y="2797"/>
                <a:ext cx="9" cy="50"/>
                <a:chOff x="2668" y="2761"/>
                <a:chExt cx="40" cy="217"/>
              </a:xfrm>
            </p:grpSpPr>
            <p:sp>
              <p:nvSpPr>
                <p:cNvPr id="147949" name="AutoShape 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50" name="AutoShape 51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3" name="Group 516"/>
              <p:cNvGrpSpPr>
                <a:grpSpLocks noChangeAspect="1"/>
              </p:cNvGrpSpPr>
              <p:nvPr/>
            </p:nvGrpSpPr>
            <p:grpSpPr bwMode="auto">
              <a:xfrm flipV="1">
                <a:off x="4150" y="2749"/>
                <a:ext cx="9" cy="102"/>
                <a:chOff x="3217" y="3037"/>
                <a:chExt cx="46" cy="372"/>
              </a:xfrm>
            </p:grpSpPr>
            <p:sp>
              <p:nvSpPr>
                <p:cNvPr id="147947" name="AutoShape 51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48" name="AutoShape 51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4" name="Group 519"/>
              <p:cNvGrpSpPr>
                <a:grpSpLocks noChangeAspect="1"/>
              </p:cNvGrpSpPr>
              <p:nvPr/>
            </p:nvGrpSpPr>
            <p:grpSpPr bwMode="auto">
              <a:xfrm>
                <a:off x="4116" y="2723"/>
                <a:ext cx="12" cy="102"/>
                <a:chOff x="3353" y="3099"/>
                <a:chExt cx="40" cy="455"/>
              </a:xfrm>
            </p:grpSpPr>
            <p:sp>
              <p:nvSpPr>
                <p:cNvPr id="147945" name="AutoShape 52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46" name="AutoShape 52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5" name="Group 522"/>
              <p:cNvGrpSpPr>
                <a:grpSpLocks noChangeAspect="1"/>
              </p:cNvGrpSpPr>
              <p:nvPr/>
            </p:nvGrpSpPr>
            <p:grpSpPr bwMode="auto">
              <a:xfrm>
                <a:off x="4089" y="2725"/>
                <a:ext cx="11" cy="60"/>
                <a:chOff x="3486" y="3261"/>
                <a:chExt cx="40" cy="337"/>
              </a:xfrm>
            </p:grpSpPr>
            <p:sp>
              <p:nvSpPr>
                <p:cNvPr id="147943" name="AutoShape 52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44" name="AutoShape 52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6" name="Group 525"/>
              <p:cNvGrpSpPr>
                <a:grpSpLocks noChangeAspect="1"/>
              </p:cNvGrpSpPr>
              <p:nvPr/>
            </p:nvGrpSpPr>
            <p:grpSpPr bwMode="auto">
              <a:xfrm>
                <a:off x="4282" y="2729"/>
                <a:ext cx="10" cy="103"/>
                <a:chOff x="2195" y="2463"/>
                <a:chExt cx="40" cy="442"/>
              </a:xfrm>
            </p:grpSpPr>
            <p:sp>
              <p:nvSpPr>
                <p:cNvPr id="147941" name="AutoShape 52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42" name="AutoShape 52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7" name="Group 528"/>
              <p:cNvGrpSpPr>
                <a:grpSpLocks noChangeAspect="1"/>
              </p:cNvGrpSpPr>
              <p:nvPr/>
            </p:nvGrpSpPr>
            <p:grpSpPr bwMode="auto">
              <a:xfrm>
                <a:off x="4246" y="2762"/>
                <a:ext cx="10" cy="90"/>
                <a:chOff x="2329" y="2599"/>
                <a:chExt cx="43" cy="386"/>
              </a:xfrm>
            </p:grpSpPr>
            <p:sp>
              <p:nvSpPr>
                <p:cNvPr id="147939" name="AutoShape 52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40" name="AutoShape 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8" name="Group 531"/>
              <p:cNvGrpSpPr>
                <a:grpSpLocks noChangeAspect="1"/>
              </p:cNvGrpSpPr>
              <p:nvPr/>
            </p:nvGrpSpPr>
            <p:grpSpPr bwMode="auto">
              <a:xfrm>
                <a:off x="4178" y="2787"/>
                <a:ext cx="10" cy="62"/>
                <a:chOff x="2065" y="2441"/>
                <a:chExt cx="40" cy="272"/>
              </a:xfrm>
            </p:grpSpPr>
            <p:sp>
              <p:nvSpPr>
                <p:cNvPr id="147937" name="AutoShape 53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38" name="AutoShape 53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899" name="Group 534"/>
              <p:cNvGrpSpPr>
                <a:grpSpLocks noChangeAspect="1"/>
              </p:cNvGrpSpPr>
              <p:nvPr/>
            </p:nvGrpSpPr>
            <p:grpSpPr bwMode="auto">
              <a:xfrm flipV="1">
                <a:off x="4218" y="2803"/>
                <a:ext cx="10" cy="42"/>
                <a:chOff x="2815" y="1923"/>
                <a:chExt cx="40" cy="217"/>
              </a:xfrm>
            </p:grpSpPr>
            <p:sp>
              <p:nvSpPr>
                <p:cNvPr id="147935" name="AutoShape 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36" name="AutoShape 53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00" name="Group 537"/>
              <p:cNvGrpSpPr>
                <a:grpSpLocks noChangeAspect="1"/>
              </p:cNvGrpSpPr>
              <p:nvPr/>
            </p:nvGrpSpPr>
            <p:grpSpPr bwMode="auto">
              <a:xfrm>
                <a:off x="4312" y="2725"/>
                <a:ext cx="11" cy="63"/>
                <a:chOff x="2329" y="2599"/>
                <a:chExt cx="43" cy="386"/>
              </a:xfrm>
            </p:grpSpPr>
            <p:sp>
              <p:nvSpPr>
                <p:cNvPr id="147933" name="AutoShape 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34" name="AutoShape 5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01" name="Group 540"/>
              <p:cNvGrpSpPr>
                <a:grpSpLocks noChangeAspect="1"/>
              </p:cNvGrpSpPr>
              <p:nvPr/>
            </p:nvGrpSpPr>
            <p:grpSpPr bwMode="auto">
              <a:xfrm>
                <a:off x="4351" y="2730"/>
                <a:ext cx="10" cy="37"/>
                <a:chOff x="2478" y="2807"/>
                <a:chExt cx="43" cy="178"/>
              </a:xfrm>
            </p:grpSpPr>
            <p:sp>
              <p:nvSpPr>
                <p:cNvPr id="147931" name="AutoShape 5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32" name="AutoShape 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02" name="Group 543"/>
              <p:cNvGrpSpPr>
                <a:grpSpLocks noChangeAspect="1"/>
              </p:cNvGrpSpPr>
              <p:nvPr/>
            </p:nvGrpSpPr>
            <p:grpSpPr bwMode="auto">
              <a:xfrm>
                <a:off x="4411" y="2740"/>
                <a:ext cx="11" cy="103"/>
                <a:chOff x="2195" y="2463"/>
                <a:chExt cx="40" cy="442"/>
              </a:xfrm>
            </p:grpSpPr>
            <p:sp>
              <p:nvSpPr>
                <p:cNvPr id="147929" name="AutoShape 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30" name="AutoShape 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03" name="Group 546"/>
              <p:cNvGrpSpPr>
                <a:grpSpLocks noChangeAspect="1"/>
              </p:cNvGrpSpPr>
              <p:nvPr/>
            </p:nvGrpSpPr>
            <p:grpSpPr bwMode="auto">
              <a:xfrm>
                <a:off x="4444" y="2778"/>
                <a:ext cx="10" cy="73"/>
                <a:chOff x="2329" y="2599"/>
                <a:chExt cx="43" cy="386"/>
              </a:xfrm>
            </p:grpSpPr>
            <p:sp>
              <p:nvSpPr>
                <p:cNvPr id="147927" name="AutoShape 54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28" name="AutoShape 5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04" name="Group 549"/>
              <p:cNvGrpSpPr>
                <a:grpSpLocks noChangeAspect="1"/>
              </p:cNvGrpSpPr>
              <p:nvPr/>
            </p:nvGrpSpPr>
            <p:grpSpPr bwMode="auto">
              <a:xfrm>
                <a:off x="4380" y="2724"/>
                <a:ext cx="11" cy="78"/>
                <a:chOff x="2065" y="2441"/>
                <a:chExt cx="40" cy="272"/>
              </a:xfrm>
            </p:grpSpPr>
            <p:sp>
              <p:nvSpPr>
                <p:cNvPr id="147925" name="AutoShape 55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26" name="AutoShape 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47905" name="Freeform 552"/>
              <p:cNvSpPr>
                <a:spLocks noChangeAspect="1"/>
              </p:cNvSpPr>
              <p:nvPr/>
            </p:nvSpPr>
            <p:spPr bwMode="auto">
              <a:xfrm flipH="1">
                <a:off x="4381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06" name="Freeform 553"/>
              <p:cNvSpPr>
                <a:spLocks noChangeAspect="1"/>
              </p:cNvSpPr>
              <p:nvPr/>
            </p:nvSpPr>
            <p:spPr bwMode="auto">
              <a:xfrm flipH="1">
                <a:off x="4302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07" name="Freeform 554"/>
              <p:cNvSpPr>
                <a:spLocks noChangeAspect="1"/>
              </p:cNvSpPr>
              <p:nvPr/>
            </p:nvSpPr>
            <p:spPr bwMode="auto">
              <a:xfrm flipH="1">
                <a:off x="4108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08" name="Freeform 555"/>
              <p:cNvSpPr>
                <a:spLocks noChangeAspect="1"/>
              </p:cNvSpPr>
              <p:nvPr/>
            </p:nvSpPr>
            <p:spPr bwMode="auto">
              <a:xfrm flipH="1">
                <a:off x="4029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09" name="Freeform 556"/>
              <p:cNvSpPr>
                <a:spLocks noChangeAspect="1"/>
              </p:cNvSpPr>
              <p:nvPr/>
            </p:nvSpPr>
            <p:spPr bwMode="auto">
              <a:xfrm flipH="1">
                <a:off x="3836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10" name="Freeform 557"/>
              <p:cNvSpPr>
                <a:spLocks noChangeAspect="1"/>
              </p:cNvSpPr>
              <p:nvPr/>
            </p:nvSpPr>
            <p:spPr bwMode="auto">
              <a:xfrm flipH="1">
                <a:off x="3757" y="2722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11" name="Freeform 558"/>
              <p:cNvSpPr>
                <a:spLocks noChangeAspect="1"/>
              </p:cNvSpPr>
              <p:nvPr/>
            </p:nvSpPr>
            <p:spPr bwMode="auto">
              <a:xfrm flipH="1">
                <a:off x="3564" y="2722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4999">
                    <a:srgbClr val="FF0300"/>
                  </a:gs>
                  <a:gs pos="27499">
                    <a:srgbClr val="FF7A00"/>
                  </a:gs>
                  <a:gs pos="50000">
                    <a:srgbClr val="FFF200"/>
                  </a:gs>
                  <a:gs pos="72501">
                    <a:srgbClr val="FF7A00"/>
                  </a:gs>
                  <a:gs pos="85001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47912" name="Freeform 559"/>
              <p:cNvSpPr>
                <a:spLocks noChangeAspect="1"/>
              </p:cNvSpPr>
              <p:nvPr/>
            </p:nvSpPr>
            <p:spPr bwMode="auto">
              <a:xfrm flipH="1">
                <a:off x="3486" y="2722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730"/>
                  <a:gd name="T46" fmla="*/ 0 h 2533"/>
                  <a:gd name="T47" fmla="*/ 2730 w 2730"/>
                  <a:gd name="T48" fmla="*/ 2533 h 25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0000"/>
                  </a:gs>
                  <a:gs pos="50000">
                    <a:srgbClr val="C7FF29"/>
                  </a:gs>
                  <a:gs pos="100000">
                    <a:srgbClr val="00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47913" name="Group 560"/>
              <p:cNvGrpSpPr>
                <a:grpSpLocks noChangeAspect="1"/>
              </p:cNvGrpSpPr>
              <p:nvPr/>
            </p:nvGrpSpPr>
            <p:grpSpPr bwMode="auto">
              <a:xfrm>
                <a:off x="3466" y="2728"/>
                <a:ext cx="10" cy="103"/>
                <a:chOff x="2195" y="2463"/>
                <a:chExt cx="40" cy="442"/>
              </a:xfrm>
            </p:grpSpPr>
            <p:sp>
              <p:nvSpPr>
                <p:cNvPr id="147923" name="AutoShape 56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24" name="AutoShape 56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14" name="Group 563"/>
              <p:cNvGrpSpPr>
                <a:grpSpLocks noChangeAspect="1"/>
              </p:cNvGrpSpPr>
              <p:nvPr/>
            </p:nvGrpSpPr>
            <p:grpSpPr bwMode="auto">
              <a:xfrm>
                <a:off x="3428" y="2761"/>
                <a:ext cx="10" cy="90"/>
                <a:chOff x="2329" y="2599"/>
                <a:chExt cx="43" cy="386"/>
              </a:xfrm>
            </p:grpSpPr>
            <p:sp>
              <p:nvSpPr>
                <p:cNvPr id="147921" name="AutoShape 5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22" name="AutoShape 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15" name="Group 566"/>
              <p:cNvGrpSpPr>
                <a:grpSpLocks noChangeAspect="1"/>
              </p:cNvGrpSpPr>
              <p:nvPr/>
            </p:nvGrpSpPr>
            <p:grpSpPr bwMode="auto">
              <a:xfrm flipV="1">
                <a:off x="3403" y="2802"/>
                <a:ext cx="10" cy="42"/>
                <a:chOff x="2815" y="1923"/>
                <a:chExt cx="40" cy="217"/>
              </a:xfrm>
            </p:grpSpPr>
            <p:sp>
              <p:nvSpPr>
                <p:cNvPr id="147919" name="AutoShape 56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20" name="AutoShape 568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47916" name="Group 569"/>
              <p:cNvGrpSpPr>
                <a:grpSpLocks noChangeAspect="1"/>
              </p:cNvGrpSpPr>
              <p:nvPr/>
            </p:nvGrpSpPr>
            <p:grpSpPr bwMode="auto">
              <a:xfrm>
                <a:off x="3494" y="2724"/>
                <a:ext cx="11" cy="63"/>
                <a:chOff x="2329" y="2599"/>
                <a:chExt cx="43" cy="386"/>
              </a:xfrm>
            </p:grpSpPr>
            <p:sp>
              <p:nvSpPr>
                <p:cNvPr id="147917" name="AutoShape 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47918" name="AutoShape 57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grpSp>
        <p:nvGrpSpPr>
          <p:cNvPr id="73741" name="Group 572"/>
          <p:cNvGrpSpPr>
            <a:grpSpLocks/>
          </p:cNvGrpSpPr>
          <p:nvPr/>
        </p:nvGrpSpPr>
        <p:grpSpPr bwMode="auto">
          <a:xfrm>
            <a:off x="776288" y="1042988"/>
            <a:ext cx="7569200" cy="109537"/>
            <a:chOff x="504" y="1933"/>
            <a:chExt cx="4768" cy="69"/>
          </a:xfrm>
        </p:grpSpPr>
        <p:sp>
          <p:nvSpPr>
            <p:cNvPr id="147799" name="Oval 573"/>
            <p:cNvSpPr>
              <a:spLocks noChangeAspect="1" noChangeArrowheads="1"/>
            </p:cNvSpPr>
            <p:nvPr/>
          </p:nvSpPr>
          <p:spPr bwMode="auto">
            <a:xfrm>
              <a:off x="135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0" name="Oval 574"/>
            <p:cNvSpPr>
              <a:spLocks noChangeAspect="1" noChangeArrowheads="1"/>
            </p:cNvSpPr>
            <p:nvPr/>
          </p:nvSpPr>
          <p:spPr bwMode="auto">
            <a:xfrm>
              <a:off x="142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1" name="Oval 575"/>
            <p:cNvSpPr>
              <a:spLocks noChangeAspect="1" noChangeArrowheads="1"/>
            </p:cNvSpPr>
            <p:nvPr/>
          </p:nvSpPr>
          <p:spPr bwMode="auto">
            <a:xfrm>
              <a:off x="157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2" name="Oval 576"/>
            <p:cNvSpPr>
              <a:spLocks noChangeAspect="1" noChangeArrowheads="1"/>
            </p:cNvSpPr>
            <p:nvPr/>
          </p:nvSpPr>
          <p:spPr bwMode="auto">
            <a:xfrm>
              <a:off x="171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3" name="Oval 577"/>
            <p:cNvSpPr>
              <a:spLocks noChangeAspect="1" noChangeArrowheads="1"/>
            </p:cNvSpPr>
            <p:nvPr/>
          </p:nvSpPr>
          <p:spPr bwMode="auto">
            <a:xfrm>
              <a:off x="150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4" name="Oval 578"/>
            <p:cNvSpPr>
              <a:spLocks noChangeAspect="1" noChangeArrowheads="1"/>
            </p:cNvSpPr>
            <p:nvPr/>
          </p:nvSpPr>
          <p:spPr bwMode="auto">
            <a:xfrm>
              <a:off x="164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5" name="Oval 579"/>
            <p:cNvSpPr>
              <a:spLocks noChangeAspect="1" noChangeArrowheads="1"/>
            </p:cNvSpPr>
            <p:nvPr/>
          </p:nvSpPr>
          <p:spPr bwMode="auto">
            <a:xfrm>
              <a:off x="178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6" name="Oval 580"/>
            <p:cNvSpPr>
              <a:spLocks noChangeAspect="1" noChangeArrowheads="1"/>
            </p:cNvSpPr>
            <p:nvPr/>
          </p:nvSpPr>
          <p:spPr bwMode="auto">
            <a:xfrm>
              <a:off x="192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7" name="Oval 581"/>
            <p:cNvSpPr>
              <a:spLocks noChangeAspect="1" noChangeArrowheads="1"/>
            </p:cNvSpPr>
            <p:nvPr/>
          </p:nvSpPr>
          <p:spPr bwMode="auto">
            <a:xfrm>
              <a:off x="185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8" name="Oval 582"/>
            <p:cNvSpPr>
              <a:spLocks noChangeAspect="1" noChangeArrowheads="1"/>
            </p:cNvSpPr>
            <p:nvPr/>
          </p:nvSpPr>
          <p:spPr bwMode="auto">
            <a:xfrm>
              <a:off x="199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09" name="Oval 583"/>
            <p:cNvSpPr>
              <a:spLocks noChangeAspect="1" noChangeArrowheads="1"/>
            </p:cNvSpPr>
            <p:nvPr/>
          </p:nvSpPr>
          <p:spPr bwMode="auto">
            <a:xfrm>
              <a:off x="207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0" name="Oval 584"/>
            <p:cNvSpPr>
              <a:spLocks noChangeAspect="1" noChangeArrowheads="1"/>
            </p:cNvSpPr>
            <p:nvPr/>
          </p:nvSpPr>
          <p:spPr bwMode="auto">
            <a:xfrm>
              <a:off x="214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1" name="Oval 585"/>
            <p:cNvSpPr>
              <a:spLocks noChangeAspect="1" noChangeArrowheads="1"/>
            </p:cNvSpPr>
            <p:nvPr/>
          </p:nvSpPr>
          <p:spPr bwMode="auto">
            <a:xfrm>
              <a:off x="221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2" name="Oval 586"/>
            <p:cNvSpPr>
              <a:spLocks noChangeAspect="1" noChangeArrowheads="1"/>
            </p:cNvSpPr>
            <p:nvPr/>
          </p:nvSpPr>
          <p:spPr bwMode="auto">
            <a:xfrm>
              <a:off x="228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3" name="Oval 587"/>
            <p:cNvSpPr>
              <a:spLocks noChangeAspect="1" noChangeArrowheads="1"/>
            </p:cNvSpPr>
            <p:nvPr/>
          </p:nvSpPr>
          <p:spPr bwMode="auto">
            <a:xfrm>
              <a:off x="242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4" name="Oval 588"/>
            <p:cNvSpPr>
              <a:spLocks noChangeAspect="1" noChangeArrowheads="1"/>
            </p:cNvSpPr>
            <p:nvPr/>
          </p:nvSpPr>
          <p:spPr bwMode="auto">
            <a:xfrm>
              <a:off x="256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5" name="Oval 589"/>
            <p:cNvSpPr>
              <a:spLocks noChangeAspect="1" noChangeArrowheads="1"/>
            </p:cNvSpPr>
            <p:nvPr/>
          </p:nvSpPr>
          <p:spPr bwMode="auto">
            <a:xfrm>
              <a:off x="235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6" name="Oval 590"/>
            <p:cNvSpPr>
              <a:spLocks noChangeAspect="1" noChangeArrowheads="1"/>
            </p:cNvSpPr>
            <p:nvPr/>
          </p:nvSpPr>
          <p:spPr bwMode="auto">
            <a:xfrm>
              <a:off x="249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7" name="Oval 591"/>
            <p:cNvSpPr>
              <a:spLocks noChangeAspect="1" noChangeArrowheads="1"/>
            </p:cNvSpPr>
            <p:nvPr/>
          </p:nvSpPr>
          <p:spPr bwMode="auto">
            <a:xfrm>
              <a:off x="263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8" name="Oval 592"/>
            <p:cNvSpPr>
              <a:spLocks noChangeAspect="1" noChangeArrowheads="1"/>
            </p:cNvSpPr>
            <p:nvPr/>
          </p:nvSpPr>
          <p:spPr bwMode="auto">
            <a:xfrm>
              <a:off x="278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19" name="Oval 593"/>
            <p:cNvSpPr>
              <a:spLocks noChangeAspect="1" noChangeArrowheads="1"/>
            </p:cNvSpPr>
            <p:nvPr/>
          </p:nvSpPr>
          <p:spPr bwMode="auto">
            <a:xfrm>
              <a:off x="271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0" name="Oval 594"/>
            <p:cNvSpPr>
              <a:spLocks noChangeAspect="1" noChangeArrowheads="1"/>
            </p:cNvSpPr>
            <p:nvPr/>
          </p:nvSpPr>
          <p:spPr bwMode="auto">
            <a:xfrm>
              <a:off x="285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1" name="Oval 595"/>
            <p:cNvSpPr>
              <a:spLocks noChangeAspect="1" noChangeArrowheads="1"/>
            </p:cNvSpPr>
            <p:nvPr/>
          </p:nvSpPr>
          <p:spPr bwMode="auto">
            <a:xfrm>
              <a:off x="292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2" name="Oval 596"/>
            <p:cNvSpPr>
              <a:spLocks noChangeAspect="1" noChangeArrowheads="1"/>
            </p:cNvSpPr>
            <p:nvPr/>
          </p:nvSpPr>
          <p:spPr bwMode="auto">
            <a:xfrm>
              <a:off x="299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3" name="Oval 597"/>
            <p:cNvSpPr>
              <a:spLocks noChangeAspect="1" noChangeArrowheads="1"/>
            </p:cNvSpPr>
            <p:nvPr/>
          </p:nvSpPr>
          <p:spPr bwMode="auto">
            <a:xfrm>
              <a:off x="306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4" name="Oval 598"/>
            <p:cNvSpPr>
              <a:spLocks noChangeAspect="1" noChangeArrowheads="1"/>
            </p:cNvSpPr>
            <p:nvPr/>
          </p:nvSpPr>
          <p:spPr bwMode="auto">
            <a:xfrm>
              <a:off x="313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5" name="Oval 599"/>
            <p:cNvSpPr>
              <a:spLocks noChangeAspect="1" noChangeArrowheads="1"/>
            </p:cNvSpPr>
            <p:nvPr/>
          </p:nvSpPr>
          <p:spPr bwMode="auto">
            <a:xfrm>
              <a:off x="328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6" name="Oval 600"/>
            <p:cNvSpPr>
              <a:spLocks noChangeAspect="1" noChangeArrowheads="1"/>
            </p:cNvSpPr>
            <p:nvPr/>
          </p:nvSpPr>
          <p:spPr bwMode="auto">
            <a:xfrm>
              <a:off x="342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7" name="Oval 601"/>
            <p:cNvSpPr>
              <a:spLocks noChangeAspect="1" noChangeArrowheads="1"/>
            </p:cNvSpPr>
            <p:nvPr/>
          </p:nvSpPr>
          <p:spPr bwMode="auto">
            <a:xfrm>
              <a:off x="320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8" name="Oval 602"/>
            <p:cNvSpPr>
              <a:spLocks noChangeAspect="1" noChangeArrowheads="1"/>
            </p:cNvSpPr>
            <p:nvPr/>
          </p:nvSpPr>
          <p:spPr bwMode="auto">
            <a:xfrm>
              <a:off x="335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29" name="Oval 603"/>
            <p:cNvSpPr>
              <a:spLocks noChangeAspect="1" noChangeArrowheads="1"/>
            </p:cNvSpPr>
            <p:nvPr/>
          </p:nvSpPr>
          <p:spPr bwMode="auto">
            <a:xfrm>
              <a:off x="349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0" name="Oval 604"/>
            <p:cNvSpPr>
              <a:spLocks noChangeAspect="1" noChangeArrowheads="1"/>
            </p:cNvSpPr>
            <p:nvPr/>
          </p:nvSpPr>
          <p:spPr bwMode="auto">
            <a:xfrm>
              <a:off x="363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1" name="Oval 605"/>
            <p:cNvSpPr>
              <a:spLocks noChangeAspect="1" noChangeArrowheads="1"/>
            </p:cNvSpPr>
            <p:nvPr/>
          </p:nvSpPr>
          <p:spPr bwMode="auto">
            <a:xfrm>
              <a:off x="356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2" name="Oval 606"/>
            <p:cNvSpPr>
              <a:spLocks noChangeAspect="1" noChangeArrowheads="1"/>
            </p:cNvSpPr>
            <p:nvPr/>
          </p:nvSpPr>
          <p:spPr bwMode="auto">
            <a:xfrm>
              <a:off x="370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3" name="Oval 607"/>
            <p:cNvSpPr>
              <a:spLocks noChangeAspect="1" noChangeArrowheads="1"/>
            </p:cNvSpPr>
            <p:nvPr/>
          </p:nvSpPr>
          <p:spPr bwMode="auto">
            <a:xfrm>
              <a:off x="377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4" name="Oval 608"/>
            <p:cNvSpPr>
              <a:spLocks noChangeAspect="1" noChangeArrowheads="1"/>
            </p:cNvSpPr>
            <p:nvPr/>
          </p:nvSpPr>
          <p:spPr bwMode="auto">
            <a:xfrm>
              <a:off x="385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5" name="Oval 609"/>
            <p:cNvSpPr>
              <a:spLocks noChangeAspect="1" noChangeArrowheads="1"/>
            </p:cNvSpPr>
            <p:nvPr/>
          </p:nvSpPr>
          <p:spPr bwMode="auto">
            <a:xfrm flipH="1">
              <a:off x="470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6" name="Oval 610"/>
            <p:cNvSpPr>
              <a:spLocks noChangeAspect="1" noChangeArrowheads="1"/>
            </p:cNvSpPr>
            <p:nvPr/>
          </p:nvSpPr>
          <p:spPr bwMode="auto">
            <a:xfrm flipH="1">
              <a:off x="463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7" name="Oval 611"/>
            <p:cNvSpPr>
              <a:spLocks noChangeAspect="1" noChangeArrowheads="1"/>
            </p:cNvSpPr>
            <p:nvPr/>
          </p:nvSpPr>
          <p:spPr bwMode="auto">
            <a:xfrm flipH="1">
              <a:off x="449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8" name="Oval 612"/>
            <p:cNvSpPr>
              <a:spLocks noChangeAspect="1" noChangeArrowheads="1"/>
            </p:cNvSpPr>
            <p:nvPr/>
          </p:nvSpPr>
          <p:spPr bwMode="auto">
            <a:xfrm flipH="1">
              <a:off x="434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39" name="Oval 613"/>
            <p:cNvSpPr>
              <a:spLocks noChangeAspect="1" noChangeArrowheads="1"/>
            </p:cNvSpPr>
            <p:nvPr/>
          </p:nvSpPr>
          <p:spPr bwMode="auto">
            <a:xfrm flipH="1">
              <a:off x="456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0" name="Oval 614"/>
            <p:cNvSpPr>
              <a:spLocks noChangeAspect="1" noChangeArrowheads="1"/>
            </p:cNvSpPr>
            <p:nvPr/>
          </p:nvSpPr>
          <p:spPr bwMode="auto">
            <a:xfrm flipH="1">
              <a:off x="442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1" name="Oval 615"/>
            <p:cNvSpPr>
              <a:spLocks noChangeAspect="1" noChangeArrowheads="1"/>
            </p:cNvSpPr>
            <p:nvPr/>
          </p:nvSpPr>
          <p:spPr bwMode="auto">
            <a:xfrm flipH="1">
              <a:off x="427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2" name="Oval 616"/>
            <p:cNvSpPr>
              <a:spLocks noChangeAspect="1" noChangeArrowheads="1"/>
            </p:cNvSpPr>
            <p:nvPr/>
          </p:nvSpPr>
          <p:spPr bwMode="auto">
            <a:xfrm flipH="1">
              <a:off x="413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3" name="Oval 617"/>
            <p:cNvSpPr>
              <a:spLocks noChangeAspect="1" noChangeArrowheads="1"/>
            </p:cNvSpPr>
            <p:nvPr/>
          </p:nvSpPr>
          <p:spPr bwMode="auto">
            <a:xfrm flipH="1">
              <a:off x="420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4" name="Oval 618"/>
            <p:cNvSpPr>
              <a:spLocks noChangeAspect="1" noChangeArrowheads="1"/>
            </p:cNvSpPr>
            <p:nvPr/>
          </p:nvSpPr>
          <p:spPr bwMode="auto">
            <a:xfrm flipH="1">
              <a:off x="406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5" name="Oval 619"/>
            <p:cNvSpPr>
              <a:spLocks noChangeAspect="1" noChangeArrowheads="1"/>
            </p:cNvSpPr>
            <p:nvPr/>
          </p:nvSpPr>
          <p:spPr bwMode="auto">
            <a:xfrm flipH="1">
              <a:off x="399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6" name="Oval 620"/>
            <p:cNvSpPr>
              <a:spLocks noChangeAspect="1" noChangeArrowheads="1"/>
            </p:cNvSpPr>
            <p:nvPr/>
          </p:nvSpPr>
          <p:spPr bwMode="auto">
            <a:xfrm flipH="1">
              <a:off x="392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7" name="Oval 621"/>
            <p:cNvSpPr>
              <a:spLocks noChangeAspect="1" noChangeArrowheads="1"/>
            </p:cNvSpPr>
            <p:nvPr/>
          </p:nvSpPr>
          <p:spPr bwMode="auto">
            <a:xfrm>
              <a:off x="50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8" name="Oval 622"/>
            <p:cNvSpPr>
              <a:spLocks noChangeAspect="1" noChangeArrowheads="1"/>
            </p:cNvSpPr>
            <p:nvPr/>
          </p:nvSpPr>
          <p:spPr bwMode="auto">
            <a:xfrm>
              <a:off x="57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49" name="Oval 623"/>
            <p:cNvSpPr>
              <a:spLocks noChangeAspect="1" noChangeArrowheads="1"/>
            </p:cNvSpPr>
            <p:nvPr/>
          </p:nvSpPr>
          <p:spPr bwMode="auto">
            <a:xfrm>
              <a:off x="71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0" name="Oval 624"/>
            <p:cNvSpPr>
              <a:spLocks noChangeAspect="1" noChangeArrowheads="1"/>
            </p:cNvSpPr>
            <p:nvPr/>
          </p:nvSpPr>
          <p:spPr bwMode="auto">
            <a:xfrm>
              <a:off x="860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1" name="Oval 625"/>
            <p:cNvSpPr>
              <a:spLocks noChangeAspect="1" noChangeArrowheads="1"/>
            </p:cNvSpPr>
            <p:nvPr/>
          </p:nvSpPr>
          <p:spPr bwMode="auto">
            <a:xfrm>
              <a:off x="64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2" name="Oval 626"/>
            <p:cNvSpPr>
              <a:spLocks noChangeAspect="1" noChangeArrowheads="1"/>
            </p:cNvSpPr>
            <p:nvPr/>
          </p:nvSpPr>
          <p:spPr bwMode="auto">
            <a:xfrm>
              <a:off x="78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3" name="Oval 627"/>
            <p:cNvSpPr>
              <a:spLocks noChangeAspect="1" noChangeArrowheads="1"/>
            </p:cNvSpPr>
            <p:nvPr/>
          </p:nvSpPr>
          <p:spPr bwMode="auto">
            <a:xfrm>
              <a:off x="93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4" name="Oval 628"/>
            <p:cNvSpPr>
              <a:spLocks noChangeAspect="1" noChangeArrowheads="1"/>
            </p:cNvSpPr>
            <p:nvPr/>
          </p:nvSpPr>
          <p:spPr bwMode="auto">
            <a:xfrm>
              <a:off x="1074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5" name="Oval 629"/>
            <p:cNvSpPr>
              <a:spLocks noChangeAspect="1" noChangeArrowheads="1"/>
            </p:cNvSpPr>
            <p:nvPr/>
          </p:nvSpPr>
          <p:spPr bwMode="auto">
            <a:xfrm>
              <a:off x="100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6" name="Oval 630"/>
            <p:cNvSpPr>
              <a:spLocks noChangeAspect="1" noChangeArrowheads="1"/>
            </p:cNvSpPr>
            <p:nvPr/>
          </p:nvSpPr>
          <p:spPr bwMode="auto">
            <a:xfrm>
              <a:off x="1145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7" name="Oval 631"/>
            <p:cNvSpPr>
              <a:spLocks noChangeAspect="1" noChangeArrowheads="1"/>
            </p:cNvSpPr>
            <p:nvPr/>
          </p:nvSpPr>
          <p:spPr bwMode="auto">
            <a:xfrm>
              <a:off x="121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8" name="Oval 632"/>
            <p:cNvSpPr>
              <a:spLocks noChangeAspect="1" noChangeArrowheads="1"/>
            </p:cNvSpPr>
            <p:nvPr/>
          </p:nvSpPr>
          <p:spPr bwMode="auto">
            <a:xfrm>
              <a:off x="128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59" name="Oval 633"/>
            <p:cNvSpPr>
              <a:spLocks noChangeAspect="1" noChangeArrowheads="1"/>
            </p:cNvSpPr>
            <p:nvPr/>
          </p:nvSpPr>
          <p:spPr bwMode="auto">
            <a:xfrm>
              <a:off x="4776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0" name="Oval 634"/>
            <p:cNvSpPr>
              <a:spLocks noChangeAspect="1" noChangeArrowheads="1"/>
            </p:cNvSpPr>
            <p:nvPr/>
          </p:nvSpPr>
          <p:spPr bwMode="auto">
            <a:xfrm>
              <a:off x="4847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1" name="Oval 635"/>
            <p:cNvSpPr>
              <a:spLocks noChangeAspect="1" noChangeArrowheads="1"/>
            </p:cNvSpPr>
            <p:nvPr/>
          </p:nvSpPr>
          <p:spPr bwMode="auto">
            <a:xfrm>
              <a:off x="4989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2" name="Oval 636"/>
            <p:cNvSpPr>
              <a:spLocks noChangeAspect="1" noChangeArrowheads="1"/>
            </p:cNvSpPr>
            <p:nvPr/>
          </p:nvSpPr>
          <p:spPr bwMode="auto">
            <a:xfrm>
              <a:off x="5132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3" name="Oval 637"/>
            <p:cNvSpPr>
              <a:spLocks noChangeAspect="1" noChangeArrowheads="1"/>
            </p:cNvSpPr>
            <p:nvPr/>
          </p:nvSpPr>
          <p:spPr bwMode="auto">
            <a:xfrm>
              <a:off x="4918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4" name="Oval 638"/>
            <p:cNvSpPr>
              <a:spLocks noChangeAspect="1" noChangeArrowheads="1"/>
            </p:cNvSpPr>
            <p:nvPr/>
          </p:nvSpPr>
          <p:spPr bwMode="auto">
            <a:xfrm>
              <a:off x="5061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865" name="Oval 639"/>
            <p:cNvSpPr>
              <a:spLocks noChangeAspect="1" noChangeArrowheads="1"/>
            </p:cNvSpPr>
            <p:nvPr/>
          </p:nvSpPr>
          <p:spPr bwMode="auto">
            <a:xfrm>
              <a:off x="5203" y="1933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742" name="Group 640"/>
          <p:cNvGrpSpPr>
            <a:grpSpLocks/>
          </p:cNvGrpSpPr>
          <p:nvPr/>
        </p:nvGrpSpPr>
        <p:grpSpPr bwMode="auto">
          <a:xfrm>
            <a:off x="720725" y="1073150"/>
            <a:ext cx="7681913" cy="109538"/>
            <a:chOff x="391" y="1820"/>
            <a:chExt cx="4839" cy="69"/>
          </a:xfrm>
        </p:grpSpPr>
        <p:sp>
          <p:nvSpPr>
            <p:cNvPr id="147731" name="Oval 641"/>
            <p:cNvSpPr>
              <a:spLocks noChangeAspect="1" noChangeArrowheads="1"/>
            </p:cNvSpPr>
            <p:nvPr/>
          </p:nvSpPr>
          <p:spPr bwMode="auto">
            <a:xfrm>
              <a:off x="124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2" name="Oval 642"/>
            <p:cNvSpPr>
              <a:spLocks noChangeAspect="1" noChangeArrowheads="1"/>
            </p:cNvSpPr>
            <p:nvPr/>
          </p:nvSpPr>
          <p:spPr bwMode="auto">
            <a:xfrm>
              <a:off x="131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3" name="Oval 643"/>
            <p:cNvSpPr>
              <a:spLocks noChangeAspect="1" noChangeArrowheads="1"/>
            </p:cNvSpPr>
            <p:nvPr/>
          </p:nvSpPr>
          <p:spPr bwMode="auto">
            <a:xfrm>
              <a:off x="145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4" name="Oval 644"/>
            <p:cNvSpPr>
              <a:spLocks noChangeAspect="1" noChangeArrowheads="1"/>
            </p:cNvSpPr>
            <p:nvPr/>
          </p:nvSpPr>
          <p:spPr bwMode="auto">
            <a:xfrm>
              <a:off x="160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5" name="Oval 645"/>
            <p:cNvSpPr>
              <a:spLocks noChangeAspect="1" noChangeArrowheads="1"/>
            </p:cNvSpPr>
            <p:nvPr/>
          </p:nvSpPr>
          <p:spPr bwMode="auto">
            <a:xfrm>
              <a:off x="138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6" name="Oval 646"/>
            <p:cNvSpPr>
              <a:spLocks noChangeAspect="1" noChangeArrowheads="1"/>
            </p:cNvSpPr>
            <p:nvPr/>
          </p:nvSpPr>
          <p:spPr bwMode="auto">
            <a:xfrm>
              <a:off x="153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7" name="Oval 647"/>
            <p:cNvSpPr>
              <a:spLocks noChangeAspect="1" noChangeArrowheads="1"/>
            </p:cNvSpPr>
            <p:nvPr/>
          </p:nvSpPr>
          <p:spPr bwMode="auto">
            <a:xfrm>
              <a:off x="167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8" name="Oval 648"/>
            <p:cNvSpPr>
              <a:spLocks noChangeAspect="1" noChangeArrowheads="1"/>
            </p:cNvSpPr>
            <p:nvPr/>
          </p:nvSpPr>
          <p:spPr bwMode="auto">
            <a:xfrm>
              <a:off x="181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9" name="Oval 649"/>
            <p:cNvSpPr>
              <a:spLocks noChangeAspect="1" noChangeArrowheads="1"/>
            </p:cNvSpPr>
            <p:nvPr/>
          </p:nvSpPr>
          <p:spPr bwMode="auto">
            <a:xfrm>
              <a:off x="174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0" name="Oval 650"/>
            <p:cNvSpPr>
              <a:spLocks noChangeAspect="1" noChangeArrowheads="1"/>
            </p:cNvSpPr>
            <p:nvPr/>
          </p:nvSpPr>
          <p:spPr bwMode="auto">
            <a:xfrm>
              <a:off x="188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1" name="Oval 651"/>
            <p:cNvSpPr>
              <a:spLocks noChangeAspect="1" noChangeArrowheads="1"/>
            </p:cNvSpPr>
            <p:nvPr/>
          </p:nvSpPr>
          <p:spPr bwMode="auto">
            <a:xfrm>
              <a:off x="195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2" name="Oval 652"/>
            <p:cNvSpPr>
              <a:spLocks noChangeAspect="1" noChangeArrowheads="1"/>
            </p:cNvSpPr>
            <p:nvPr/>
          </p:nvSpPr>
          <p:spPr bwMode="auto">
            <a:xfrm>
              <a:off x="202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3" name="Oval 653"/>
            <p:cNvSpPr>
              <a:spLocks noChangeAspect="1" noChangeArrowheads="1"/>
            </p:cNvSpPr>
            <p:nvPr/>
          </p:nvSpPr>
          <p:spPr bwMode="auto">
            <a:xfrm>
              <a:off x="209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4" name="Oval 654"/>
            <p:cNvSpPr>
              <a:spLocks noChangeAspect="1" noChangeArrowheads="1"/>
            </p:cNvSpPr>
            <p:nvPr/>
          </p:nvSpPr>
          <p:spPr bwMode="auto">
            <a:xfrm>
              <a:off x="217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5" name="Oval 655"/>
            <p:cNvSpPr>
              <a:spLocks noChangeAspect="1" noChangeArrowheads="1"/>
            </p:cNvSpPr>
            <p:nvPr/>
          </p:nvSpPr>
          <p:spPr bwMode="auto">
            <a:xfrm>
              <a:off x="231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6" name="Oval 656"/>
            <p:cNvSpPr>
              <a:spLocks noChangeAspect="1" noChangeArrowheads="1"/>
            </p:cNvSpPr>
            <p:nvPr/>
          </p:nvSpPr>
          <p:spPr bwMode="auto">
            <a:xfrm>
              <a:off x="245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7" name="Oval 657"/>
            <p:cNvSpPr>
              <a:spLocks noChangeAspect="1" noChangeArrowheads="1"/>
            </p:cNvSpPr>
            <p:nvPr/>
          </p:nvSpPr>
          <p:spPr bwMode="auto">
            <a:xfrm>
              <a:off x="224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8" name="Oval 658"/>
            <p:cNvSpPr>
              <a:spLocks noChangeAspect="1" noChangeArrowheads="1"/>
            </p:cNvSpPr>
            <p:nvPr/>
          </p:nvSpPr>
          <p:spPr bwMode="auto">
            <a:xfrm>
              <a:off x="238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49" name="Oval 659"/>
            <p:cNvSpPr>
              <a:spLocks noChangeAspect="1" noChangeArrowheads="1"/>
            </p:cNvSpPr>
            <p:nvPr/>
          </p:nvSpPr>
          <p:spPr bwMode="auto">
            <a:xfrm>
              <a:off x="252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0" name="Oval 660"/>
            <p:cNvSpPr>
              <a:spLocks noChangeAspect="1" noChangeArrowheads="1"/>
            </p:cNvSpPr>
            <p:nvPr/>
          </p:nvSpPr>
          <p:spPr bwMode="auto">
            <a:xfrm>
              <a:off x="266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1" name="Oval 661"/>
            <p:cNvSpPr>
              <a:spLocks noChangeAspect="1" noChangeArrowheads="1"/>
            </p:cNvSpPr>
            <p:nvPr/>
          </p:nvSpPr>
          <p:spPr bwMode="auto">
            <a:xfrm>
              <a:off x="259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2" name="Oval 662"/>
            <p:cNvSpPr>
              <a:spLocks noChangeAspect="1" noChangeArrowheads="1"/>
            </p:cNvSpPr>
            <p:nvPr/>
          </p:nvSpPr>
          <p:spPr bwMode="auto">
            <a:xfrm>
              <a:off x="274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3" name="Oval 663"/>
            <p:cNvSpPr>
              <a:spLocks noChangeAspect="1" noChangeArrowheads="1"/>
            </p:cNvSpPr>
            <p:nvPr/>
          </p:nvSpPr>
          <p:spPr bwMode="auto">
            <a:xfrm>
              <a:off x="281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4" name="Oval 664"/>
            <p:cNvSpPr>
              <a:spLocks noChangeAspect="1" noChangeArrowheads="1"/>
            </p:cNvSpPr>
            <p:nvPr/>
          </p:nvSpPr>
          <p:spPr bwMode="auto">
            <a:xfrm>
              <a:off x="288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5" name="Oval 665"/>
            <p:cNvSpPr>
              <a:spLocks noChangeAspect="1" noChangeArrowheads="1"/>
            </p:cNvSpPr>
            <p:nvPr/>
          </p:nvSpPr>
          <p:spPr bwMode="auto">
            <a:xfrm>
              <a:off x="295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6" name="Oval 666"/>
            <p:cNvSpPr>
              <a:spLocks noChangeAspect="1" noChangeArrowheads="1"/>
            </p:cNvSpPr>
            <p:nvPr/>
          </p:nvSpPr>
          <p:spPr bwMode="auto">
            <a:xfrm>
              <a:off x="302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7" name="Oval 667"/>
            <p:cNvSpPr>
              <a:spLocks noChangeAspect="1" noChangeArrowheads="1"/>
            </p:cNvSpPr>
            <p:nvPr/>
          </p:nvSpPr>
          <p:spPr bwMode="auto">
            <a:xfrm>
              <a:off x="316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8" name="Oval 668"/>
            <p:cNvSpPr>
              <a:spLocks noChangeAspect="1" noChangeArrowheads="1"/>
            </p:cNvSpPr>
            <p:nvPr/>
          </p:nvSpPr>
          <p:spPr bwMode="auto">
            <a:xfrm>
              <a:off x="331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59" name="Oval 669"/>
            <p:cNvSpPr>
              <a:spLocks noChangeAspect="1" noChangeArrowheads="1"/>
            </p:cNvSpPr>
            <p:nvPr/>
          </p:nvSpPr>
          <p:spPr bwMode="auto">
            <a:xfrm>
              <a:off x="309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0" name="Oval 670"/>
            <p:cNvSpPr>
              <a:spLocks noChangeAspect="1" noChangeArrowheads="1"/>
            </p:cNvSpPr>
            <p:nvPr/>
          </p:nvSpPr>
          <p:spPr bwMode="auto">
            <a:xfrm>
              <a:off x="323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1" name="Oval 671"/>
            <p:cNvSpPr>
              <a:spLocks noChangeAspect="1" noChangeArrowheads="1"/>
            </p:cNvSpPr>
            <p:nvPr/>
          </p:nvSpPr>
          <p:spPr bwMode="auto">
            <a:xfrm>
              <a:off x="338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2" name="Oval 672"/>
            <p:cNvSpPr>
              <a:spLocks noChangeAspect="1" noChangeArrowheads="1"/>
            </p:cNvSpPr>
            <p:nvPr/>
          </p:nvSpPr>
          <p:spPr bwMode="auto">
            <a:xfrm>
              <a:off x="352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3" name="Oval 673"/>
            <p:cNvSpPr>
              <a:spLocks noChangeAspect="1" noChangeArrowheads="1"/>
            </p:cNvSpPr>
            <p:nvPr/>
          </p:nvSpPr>
          <p:spPr bwMode="auto">
            <a:xfrm>
              <a:off x="345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4" name="Oval 674"/>
            <p:cNvSpPr>
              <a:spLocks noChangeAspect="1" noChangeArrowheads="1"/>
            </p:cNvSpPr>
            <p:nvPr/>
          </p:nvSpPr>
          <p:spPr bwMode="auto">
            <a:xfrm>
              <a:off x="359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5" name="Oval 675"/>
            <p:cNvSpPr>
              <a:spLocks noChangeAspect="1" noChangeArrowheads="1"/>
            </p:cNvSpPr>
            <p:nvPr/>
          </p:nvSpPr>
          <p:spPr bwMode="auto">
            <a:xfrm>
              <a:off x="366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6" name="Oval 676"/>
            <p:cNvSpPr>
              <a:spLocks noChangeAspect="1" noChangeArrowheads="1"/>
            </p:cNvSpPr>
            <p:nvPr/>
          </p:nvSpPr>
          <p:spPr bwMode="auto">
            <a:xfrm>
              <a:off x="373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7" name="Oval 677"/>
            <p:cNvSpPr>
              <a:spLocks noChangeAspect="1" noChangeArrowheads="1"/>
            </p:cNvSpPr>
            <p:nvPr/>
          </p:nvSpPr>
          <p:spPr bwMode="auto">
            <a:xfrm flipH="1">
              <a:off x="459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8" name="Oval 678"/>
            <p:cNvSpPr>
              <a:spLocks noChangeAspect="1" noChangeArrowheads="1"/>
            </p:cNvSpPr>
            <p:nvPr/>
          </p:nvSpPr>
          <p:spPr bwMode="auto">
            <a:xfrm flipH="1">
              <a:off x="452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69" name="Oval 679"/>
            <p:cNvSpPr>
              <a:spLocks noChangeAspect="1" noChangeArrowheads="1"/>
            </p:cNvSpPr>
            <p:nvPr/>
          </p:nvSpPr>
          <p:spPr bwMode="auto">
            <a:xfrm flipH="1">
              <a:off x="437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0" name="Oval 680"/>
            <p:cNvSpPr>
              <a:spLocks noChangeAspect="1" noChangeArrowheads="1"/>
            </p:cNvSpPr>
            <p:nvPr/>
          </p:nvSpPr>
          <p:spPr bwMode="auto">
            <a:xfrm flipH="1">
              <a:off x="423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1" name="Oval 681"/>
            <p:cNvSpPr>
              <a:spLocks noChangeAspect="1" noChangeArrowheads="1"/>
            </p:cNvSpPr>
            <p:nvPr/>
          </p:nvSpPr>
          <p:spPr bwMode="auto">
            <a:xfrm flipH="1">
              <a:off x="445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2" name="Oval 682"/>
            <p:cNvSpPr>
              <a:spLocks noChangeAspect="1" noChangeArrowheads="1"/>
            </p:cNvSpPr>
            <p:nvPr/>
          </p:nvSpPr>
          <p:spPr bwMode="auto">
            <a:xfrm flipH="1">
              <a:off x="430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3" name="Oval 683"/>
            <p:cNvSpPr>
              <a:spLocks noChangeAspect="1" noChangeArrowheads="1"/>
            </p:cNvSpPr>
            <p:nvPr/>
          </p:nvSpPr>
          <p:spPr bwMode="auto">
            <a:xfrm flipH="1">
              <a:off x="416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4" name="Oval 684"/>
            <p:cNvSpPr>
              <a:spLocks noChangeAspect="1" noChangeArrowheads="1"/>
            </p:cNvSpPr>
            <p:nvPr/>
          </p:nvSpPr>
          <p:spPr bwMode="auto">
            <a:xfrm flipH="1">
              <a:off x="402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5" name="Oval 685"/>
            <p:cNvSpPr>
              <a:spLocks noChangeAspect="1" noChangeArrowheads="1"/>
            </p:cNvSpPr>
            <p:nvPr/>
          </p:nvSpPr>
          <p:spPr bwMode="auto">
            <a:xfrm flipH="1">
              <a:off x="409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6" name="Oval 686"/>
            <p:cNvSpPr>
              <a:spLocks noChangeAspect="1" noChangeArrowheads="1"/>
            </p:cNvSpPr>
            <p:nvPr/>
          </p:nvSpPr>
          <p:spPr bwMode="auto">
            <a:xfrm flipH="1">
              <a:off x="395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7" name="Oval 687"/>
            <p:cNvSpPr>
              <a:spLocks noChangeAspect="1" noChangeArrowheads="1"/>
            </p:cNvSpPr>
            <p:nvPr/>
          </p:nvSpPr>
          <p:spPr bwMode="auto">
            <a:xfrm flipH="1">
              <a:off x="388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8" name="Oval 688"/>
            <p:cNvSpPr>
              <a:spLocks noChangeAspect="1" noChangeArrowheads="1"/>
            </p:cNvSpPr>
            <p:nvPr/>
          </p:nvSpPr>
          <p:spPr bwMode="auto">
            <a:xfrm flipH="1">
              <a:off x="380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79" name="Oval 689"/>
            <p:cNvSpPr>
              <a:spLocks noChangeAspect="1" noChangeArrowheads="1"/>
            </p:cNvSpPr>
            <p:nvPr/>
          </p:nvSpPr>
          <p:spPr bwMode="auto">
            <a:xfrm>
              <a:off x="39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0" name="Oval 690"/>
            <p:cNvSpPr>
              <a:spLocks noChangeAspect="1" noChangeArrowheads="1"/>
            </p:cNvSpPr>
            <p:nvPr/>
          </p:nvSpPr>
          <p:spPr bwMode="auto">
            <a:xfrm>
              <a:off x="46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1" name="Oval 691"/>
            <p:cNvSpPr>
              <a:spLocks noChangeAspect="1" noChangeArrowheads="1"/>
            </p:cNvSpPr>
            <p:nvPr/>
          </p:nvSpPr>
          <p:spPr bwMode="auto">
            <a:xfrm>
              <a:off x="60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2" name="Oval 692"/>
            <p:cNvSpPr>
              <a:spLocks noChangeAspect="1" noChangeArrowheads="1"/>
            </p:cNvSpPr>
            <p:nvPr/>
          </p:nvSpPr>
          <p:spPr bwMode="auto">
            <a:xfrm>
              <a:off x="747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3" name="Oval 693"/>
            <p:cNvSpPr>
              <a:spLocks noChangeAspect="1" noChangeArrowheads="1"/>
            </p:cNvSpPr>
            <p:nvPr/>
          </p:nvSpPr>
          <p:spPr bwMode="auto">
            <a:xfrm>
              <a:off x="53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4" name="Oval 694"/>
            <p:cNvSpPr>
              <a:spLocks noChangeAspect="1" noChangeArrowheads="1"/>
            </p:cNvSpPr>
            <p:nvPr/>
          </p:nvSpPr>
          <p:spPr bwMode="auto">
            <a:xfrm>
              <a:off x="67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5" name="Oval 695"/>
            <p:cNvSpPr>
              <a:spLocks noChangeAspect="1" noChangeArrowheads="1"/>
            </p:cNvSpPr>
            <p:nvPr/>
          </p:nvSpPr>
          <p:spPr bwMode="auto">
            <a:xfrm>
              <a:off x="81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6" name="Oval 696"/>
            <p:cNvSpPr>
              <a:spLocks noChangeAspect="1" noChangeArrowheads="1"/>
            </p:cNvSpPr>
            <p:nvPr/>
          </p:nvSpPr>
          <p:spPr bwMode="auto">
            <a:xfrm>
              <a:off x="96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7" name="Oval 697"/>
            <p:cNvSpPr>
              <a:spLocks noChangeAspect="1" noChangeArrowheads="1"/>
            </p:cNvSpPr>
            <p:nvPr/>
          </p:nvSpPr>
          <p:spPr bwMode="auto">
            <a:xfrm>
              <a:off x="88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8" name="Oval 698"/>
            <p:cNvSpPr>
              <a:spLocks noChangeAspect="1" noChangeArrowheads="1"/>
            </p:cNvSpPr>
            <p:nvPr/>
          </p:nvSpPr>
          <p:spPr bwMode="auto">
            <a:xfrm>
              <a:off x="1032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89" name="Oval 699"/>
            <p:cNvSpPr>
              <a:spLocks noChangeAspect="1" noChangeArrowheads="1"/>
            </p:cNvSpPr>
            <p:nvPr/>
          </p:nvSpPr>
          <p:spPr bwMode="auto">
            <a:xfrm>
              <a:off x="110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0" name="Oval 700"/>
            <p:cNvSpPr>
              <a:spLocks noChangeAspect="1" noChangeArrowheads="1"/>
            </p:cNvSpPr>
            <p:nvPr/>
          </p:nvSpPr>
          <p:spPr bwMode="auto">
            <a:xfrm>
              <a:off x="117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1" name="Oval 701"/>
            <p:cNvSpPr>
              <a:spLocks noChangeAspect="1" noChangeArrowheads="1"/>
            </p:cNvSpPr>
            <p:nvPr/>
          </p:nvSpPr>
          <p:spPr bwMode="auto">
            <a:xfrm>
              <a:off x="4663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2" name="Oval 702"/>
            <p:cNvSpPr>
              <a:spLocks noChangeAspect="1" noChangeArrowheads="1"/>
            </p:cNvSpPr>
            <p:nvPr/>
          </p:nvSpPr>
          <p:spPr bwMode="auto">
            <a:xfrm>
              <a:off x="4734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3" name="Oval 703"/>
            <p:cNvSpPr>
              <a:spLocks noChangeAspect="1" noChangeArrowheads="1"/>
            </p:cNvSpPr>
            <p:nvPr/>
          </p:nvSpPr>
          <p:spPr bwMode="auto">
            <a:xfrm>
              <a:off x="4876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4" name="Oval 704"/>
            <p:cNvSpPr>
              <a:spLocks noChangeAspect="1" noChangeArrowheads="1"/>
            </p:cNvSpPr>
            <p:nvPr/>
          </p:nvSpPr>
          <p:spPr bwMode="auto">
            <a:xfrm>
              <a:off x="5019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5" name="Oval 705"/>
            <p:cNvSpPr>
              <a:spLocks noChangeAspect="1" noChangeArrowheads="1"/>
            </p:cNvSpPr>
            <p:nvPr/>
          </p:nvSpPr>
          <p:spPr bwMode="auto">
            <a:xfrm>
              <a:off x="4805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6" name="Oval 706"/>
            <p:cNvSpPr>
              <a:spLocks noChangeAspect="1" noChangeArrowheads="1"/>
            </p:cNvSpPr>
            <p:nvPr/>
          </p:nvSpPr>
          <p:spPr bwMode="auto">
            <a:xfrm>
              <a:off x="4948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7" name="Oval 707"/>
            <p:cNvSpPr>
              <a:spLocks noChangeAspect="1" noChangeArrowheads="1"/>
            </p:cNvSpPr>
            <p:nvPr/>
          </p:nvSpPr>
          <p:spPr bwMode="auto">
            <a:xfrm>
              <a:off x="5090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98" name="Oval 708"/>
            <p:cNvSpPr>
              <a:spLocks noChangeAspect="1" noChangeArrowheads="1"/>
            </p:cNvSpPr>
            <p:nvPr/>
          </p:nvSpPr>
          <p:spPr bwMode="auto">
            <a:xfrm>
              <a:off x="5161" y="182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743" name="Group 709"/>
          <p:cNvGrpSpPr>
            <a:grpSpLocks/>
          </p:cNvGrpSpPr>
          <p:nvPr/>
        </p:nvGrpSpPr>
        <p:grpSpPr bwMode="auto">
          <a:xfrm>
            <a:off x="666750" y="1104900"/>
            <a:ext cx="7796213" cy="109538"/>
            <a:chOff x="393" y="1954"/>
            <a:chExt cx="4911" cy="69"/>
          </a:xfrm>
        </p:grpSpPr>
        <p:sp>
          <p:nvSpPr>
            <p:cNvPr id="147662" name="Oval 710"/>
            <p:cNvSpPr>
              <a:spLocks noChangeAspect="1" noChangeArrowheads="1"/>
            </p:cNvSpPr>
            <p:nvPr/>
          </p:nvSpPr>
          <p:spPr bwMode="auto">
            <a:xfrm>
              <a:off x="124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3" name="Oval 711"/>
            <p:cNvSpPr>
              <a:spLocks noChangeAspect="1" noChangeArrowheads="1"/>
            </p:cNvSpPr>
            <p:nvPr/>
          </p:nvSpPr>
          <p:spPr bwMode="auto">
            <a:xfrm>
              <a:off x="131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4" name="Oval 712"/>
            <p:cNvSpPr>
              <a:spLocks noChangeAspect="1" noChangeArrowheads="1"/>
            </p:cNvSpPr>
            <p:nvPr/>
          </p:nvSpPr>
          <p:spPr bwMode="auto">
            <a:xfrm>
              <a:off x="146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5" name="Oval 713"/>
            <p:cNvSpPr>
              <a:spLocks noChangeAspect="1" noChangeArrowheads="1"/>
            </p:cNvSpPr>
            <p:nvPr/>
          </p:nvSpPr>
          <p:spPr bwMode="auto">
            <a:xfrm>
              <a:off x="160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6" name="Oval 714"/>
            <p:cNvSpPr>
              <a:spLocks noChangeAspect="1" noChangeArrowheads="1"/>
            </p:cNvSpPr>
            <p:nvPr/>
          </p:nvSpPr>
          <p:spPr bwMode="auto">
            <a:xfrm>
              <a:off x="138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7" name="Oval 715"/>
            <p:cNvSpPr>
              <a:spLocks noChangeAspect="1" noChangeArrowheads="1"/>
            </p:cNvSpPr>
            <p:nvPr/>
          </p:nvSpPr>
          <p:spPr bwMode="auto">
            <a:xfrm>
              <a:off x="153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8" name="Oval 716"/>
            <p:cNvSpPr>
              <a:spLocks noChangeAspect="1" noChangeArrowheads="1"/>
            </p:cNvSpPr>
            <p:nvPr/>
          </p:nvSpPr>
          <p:spPr bwMode="auto">
            <a:xfrm>
              <a:off x="167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9" name="Oval 717"/>
            <p:cNvSpPr>
              <a:spLocks noChangeAspect="1" noChangeArrowheads="1"/>
            </p:cNvSpPr>
            <p:nvPr/>
          </p:nvSpPr>
          <p:spPr bwMode="auto">
            <a:xfrm>
              <a:off x="181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0" name="Oval 718"/>
            <p:cNvSpPr>
              <a:spLocks noChangeAspect="1" noChangeArrowheads="1"/>
            </p:cNvSpPr>
            <p:nvPr/>
          </p:nvSpPr>
          <p:spPr bwMode="auto">
            <a:xfrm>
              <a:off x="174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1" name="Oval 719"/>
            <p:cNvSpPr>
              <a:spLocks noChangeAspect="1" noChangeArrowheads="1"/>
            </p:cNvSpPr>
            <p:nvPr/>
          </p:nvSpPr>
          <p:spPr bwMode="auto">
            <a:xfrm>
              <a:off x="188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2" name="Oval 720"/>
            <p:cNvSpPr>
              <a:spLocks noChangeAspect="1" noChangeArrowheads="1"/>
            </p:cNvSpPr>
            <p:nvPr/>
          </p:nvSpPr>
          <p:spPr bwMode="auto">
            <a:xfrm>
              <a:off x="195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3" name="Oval 721"/>
            <p:cNvSpPr>
              <a:spLocks noChangeAspect="1" noChangeArrowheads="1"/>
            </p:cNvSpPr>
            <p:nvPr/>
          </p:nvSpPr>
          <p:spPr bwMode="auto">
            <a:xfrm>
              <a:off x="203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4" name="Oval 722"/>
            <p:cNvSpPr>
              <a:spLocks noChangeAspect="1" noChangeArrowheads="1"/>
            </p:cNvSpPr>
            <p:nvPr/>
          </p:nvSpPr>
          <p:spPr bwMode="auto">
            <a:xfrm>
              <a:off x="210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5" name="Oval 723"/>
            <p:cNvSpPr>
              <a:spLocks noChangeAspect="1" noChangeArrowheads="1"/>
            </p:cNvSpPr>
            <p:nvPr/>
          </p:nvSpPr>
          <p:spPr bwMode="auto">
            <a:xfrm>
              <a:off x="217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6" name="Oval 724"/>
            <p:cNvSpPr>
              <a:spLocks noChangeAspect="1" noChangeArrowheads="1"/>
            </p:cNvSpPr>
            <p:nvPr/>
          </p:nvSpPr>
          <p:spPr bwMode="auto">
            <a:xfrm>
              <a:off x="231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7" name="Oval 725"/>
            <p:cNvSpPr>
              <a:spLocks noChangeAspect="1" noChangeArrowheads="1"/>
            </p:cNvSpPr>
            <p:nvPr/>
          </p:nvSpPr>
          <p:spPr bwMode="auto">
            <a:xfrm>
              <a:off x="245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8" name="Oval 726"/>
            <p:cNvSpPr>
              <a:spLocks noChangeAspect="1" noChangeArrowheads="1"/>
            </p:cNvSpPr>
            <p:nvPr/>
          </p:nvSpPr>
          <p:spPr bwMode="auto">
            <a:xfrm>
              <a:off x="224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79" name="Oval 727"/>
            <p:cNvSpPr>
              <a:spLocks noChangeAspect="1" noChangeArrowheads="1"/>
            </p:cNvSpPr>
            <p:nvPr/>
          </p:nvSpPr>
          <p:spPr bwMode="auto">
            <a:xfrm>
              <a:off x="238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0" name="Oval 728"/>
            <p:cNvSpPr>
              <a:spLocks noChangeAspect="1" noChangeArrowheads="1"/>
            </p:cNvSpPr>
            <p:nvPr/>
          </p:nvSpPr>
          <p:spPr bwMode="auto">
            <a:xfrm>
              <a:off x="252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1" name="Oval 729"/>
            <p:cNvSpPr>
              <a:spLocks noChangeAspect="1" noChangeArrowheads="1"/>
            </p:cNvSpPr>
            <p:nvPr/>
          </p:nvSpPr>
          <p:spPr bwMode="auto">
            <a:xfrm>
              <a:off x="267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2" name="Oval 730"/>
            <p:cNvSpPr>
              <a:spLocks noChangeAspect="1" noChangeArrowheads="1"/>
            </p:cNvSpPr>
            <p:nvPr/>
          </p:nvSpPr>
          <p:spPr bwMode="auto">
            <a:xfrm>
              <a:off x="259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3" name="Oval 731"/>
            <p:cNvSpPr>
              <a:spLocks noChangeAspect="1" noChangeArrowheads="1"/>
            </p:cNvSpPr>
            <p:nvPr/>
          </p:nvSpPr>
          <p:spPr bwMode="auto">
            <a:xfrm>
              <a:off x="274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4" name="Oval 732"/>
            <p:cNvSpPr>
              <a:spLocks noChangeAspect="1" noChangeArrowheads="1"/>
            </p:cNvSpPr>
            <p:nvPr/>
          </p:nvSpPr>
          <p:spPr bwMode="auto">
            <a:xfrm>
              <a:off x="281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5" name="Oval 733"/>
            <p:cNvSpPr>
              <a:spLocks noChangeAspect="1" noChangeArrowheads="1"/>
            </p:cNvSpPr>
            <p:nvPr/>
          </p:nvSpPr>
          <p:spPr bwMode="auto">
            <a:xfrm>
              <a:off x="288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6" name="Oval 734"/>
            <p:cNvSpPr>
              <a:spLocks noChangeAspect="1" noChangeArrowheads="1"/>
            </p:cNvSpPr>
            <p:nvPr/>
          </p:nvSpPr>
          <p:spPr bwMode="auto">
            <a:xfrm>
              <a:off x="295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7" name="Oval 735"/>
            <p:cNvSpPr>
              <a:spLocks noChangeAspect="1" noChangeArrowheads="1"/>
            </p:cNvSpPr>
            <p:nvPr/>
          </p:nvSpPr>
          <p:spPr bwMode="auto">
            <a:xfrm>
              <a:off x="302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8" name="Oval 736"/>
            <p:cNvSpPr>
              <a:spLocks noChangeAspect="1" noChangeArrowheads="1"/>
            </p:cNvSpPr>
            <p:nvPr/>
          </p:nvSpPr>
          <p:spPr bwMode="auto">
            <a:xfrm>
              <a:off x="316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89" name="Oval 737"/>
            <p:cNvSpPr>
              <a:spLocks noChangeAspect="1" noChangeArrowheads="1"/>
            </p:cNvSpPr>
            <p:nvPr/>
          </p:nvSpPr>
          <p:spPr bwMode="auto">
            <a:xfrm>
              <a:off x="331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0" name="Oval 738"/>
            <p:cNvSpPr>
              <a:spLocks noChangeAspect="1" noChangeArrowheads="1"/>
            </p:cNvSpPr>
            <p:nvPr/>
          </p:nvSpPr>
          <p:spPr bwMode="auto">
            <a:xfrm>
              <a:off x="309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1" name="Oval 739"/>
            <p:cNvSpPr>
              <a:spLocks noChangeAspect="1" noChangeArrowheads="1"/>
            </p:cNvSpPr>
            <p:nvPr/>
          </p:nvSpPr>
          <p:spPr bwMode="auto">
            <a:xfrm>
              <a:off x="324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2" name="Oval 740"/>
            <p:cNvSpPr>
              <a:spLocks noChangeAspect="1" noChangeArrowheads="1"/>
            </p:cNvSpPr>
            <p:nvPr/>
          </p:nvSpPr>
          <p:spPr bwMode="auto">
            <a:xfrm>
              <a:off x="338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3" name="Oval 741"/>
            <p:cNvSpPr>
              <a:spLocks noChangeAspect="1" noChangeArrowheads="1"/>
            </p:cNvSpPr>
            <p:nvPr/>
          </p:nvSpPr>
          <p:spPr bwMode="auto">
            <a:xfrm>
              <a:off x="352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4" name="Oval 742"/>
            <p:cNvSpPr>
              <a:spLocks noChangeAspect="1" noChangeArrowheads="1"/>
            </p:cNvSpPr>
            <p:nvPr/>
          </p:nvSpPr>
          <p:spPr bwMode="auto">
            <a:xfrm>
              <a:off x="345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5" name="Oval 743"/>
            <p:cNvSpPr>
              <a:spLocks noChangeAspect="1" noChangeArrowheads="1"/>
            </p:cNvSpPr>
            <p:nvPr/>
          </p:nvSpPr>
          <p:spPr bwMode="auto">
            <a:xfrm>
              <a:off x="359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6" name="Oval 744"/>
            <p:cNvSpPr>
              <a:spLocks noChangeAspect="1" noChangeArrowheads="1"/>
            </p:cNvSpPr>
            <p:nvPr/>
          </p:nvSpPr>
          <p:spPr bwMode="auto">
            <a:xfrm>
              <a:off x="366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7" name="Oval 745"/>
            <p:cNvSpPr>
              <a:spLocks noChangeAspect="1" noChangeArrowheads="1"/>
            </p:cNvSpPr>
            <p:nvPr/>
          </p:nvSpPr>
          <p:spPr bwMode="auto">
            <a:xfrm>
              <a:off x="374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8" name="Oval 746"/>
            <p:cNvSpPr>
              <a:spLocks noChangeAspect="1" noChangeArrowheads="1"/>
            </p:cNvSpPr>
            <p:nvPr/>
          </p:nvSpPr>
          <p:spPr bwMode="auto">
            <a:xfrm flipH="1">
              <a:off x="459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99" name="Oval 747"/>
            <p:cNvSpPr>
              <a:spLocks noChangeAspect="1" noChangeArrowheads="1"/>
            </p:cNvSpPr>
            <p:nvPr/>
          </p:nvSpPr>
          <p:spPr bwMode="auto">
            <a:xfrm flipH="1">
              <a:off x="452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0" name="Oval 748"/>
            <p:cNvSpPr>
              <a:spLocks noChangeAspect="1" noChangeArrowheads="1"/>
            </p:cNvSpPr>
            <p:nvPr/>
          </p:nvSpPr>
          <p:spPr bwMode="auto">
            <a:xfrm flipH="1">
              <a:off x="438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1" name="Oval 749"/>
            <p:cNvSpPr>
              <a:spLocks noChangeAspect="1" noChangeArrowheads="1"/>
            </p:cNvSpPr>
            <p:nvPr/>
          </p:nvSpPr>
          <p:spPr bwMode="auto">
            <a:xfrm flipH="1">
              <a:off x="423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2" name="Oval 750"/>
            <p:cNvSpPr>
              <a:spLocks noChangeAspect="1" noChangeArrowheads="1"/>
            </p:cNvSpPr>
            <p:nvPr/>
          </p:nvSpPr>
          <p:spPr bwMode="auto">
            <a:xfrm flipH="1">
              <a:off x="445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3" name="Oval 751"/>
            <p:cNvSpPr>
              <a:spLocks noChangeAspect="1" noChangeArrowheads="1"/>
            </p:cNvSpPr>
            <p:nvPr/>
          </p:nvSpPr>
          <p:spPr bwMode="auto">
            <a:xfrm flipH="1">
              <a:off x="430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4" name="Oval 752"/>
            <p:cNvSpPr>
              <a:spLocks noChangeAspect="1" noChangeArrowheads="1"/>
            </p:cNvSpPr>
            <p:nvPr/>
          </p:nvSpPr>
          <p:spPr bwMode="auto">
            <a:xfrm flipH="1">
              <a:off x="416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5" name="Oval 753"/>
            <p:cNvSpPr>
              <a:spLocks noChangeAspect="1" noChangeArrowheads="1"/>
            </p:cNvSpPr>
            <p:nvPr/>
          </p:nvSpPr>
          <p:spPr bwMode="auto">
            <a:xfrm flipH="1">
              <a:off x="402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6" name="Oval 754"/>
            <p:cNvSpPr>
              <a:spLocks noChangeAspect="1" noChangeArrowheads="1"/>
            </p:cNvSpPr>
            <p:nvPr/>
          </p:nvSpPr>
          <p:spPr bwMode="auto">
            <a:xfrm flipH="1">
              <a:off x="409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7" name="Oval 755"/>
            <p:cNvSpPr>
              <a:spLocks noChangeAspect="1" noChangeArrowheads="1"/>
            </p:cNvSpPr>
            <p:nvPr/>
          </p:nvSpPr>
          <p:spPr bwMode="auto">
            <a:xfrm flipH="1">
              <a:off x="395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8" name="Oval 756"/>
            <p:cNvSpPr>
              <a:spLocks noChangeAspect="1" noChangeArrowheads="1"/>
            </p:cNvSpPr>
            <p:nvPr/>
          </p:nvSpPr>
          <p:spPr bwMode="auto">
            <a:xfrm flipH="1">
              <a:off x="388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09" name="Oval 757"/>
            <p:cNvSpPr>
              <a:spLocks noChangeAspect="1" noChangeArrowheads="1"/>
            </p:cNvSpPr>
            <p:nvPr/>
          </p:nvSpPr>
          <p:spPr bwMode="auto">
            <a:xfrm flipH="1">
              <a:off x="381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0" name="Oval 758"/>
            <p:cNvSpPr>
              <a:spLocks noChangeAspect="1" noChangeArrowheads="1"/>
            </p:cNvSpPr>
            <p:nvPr/>
          </p:nvSpPr>
          <p:spPr bwMode="auto">
            <a:xfrm>
              <a:off x="39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1" name="Oval 759"/>
            <p:cNvSpPr>
              <a:spLocks noChangeAspect="1" noChangeArrowheads="1"/>
            </p:cNvSpPr>
            <p:nvPr/>
          </p:nvSpPr>
          <p:spPr bwMode="auto">
            <a:xfrm>
              <a:off x="46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2" name="Oval 760"/>
            <p:cNvSpPr>
              <a:spLocks noChangeAspect="1" noChangeArrowheads="1"/>
            </p:cNvSpPr>
            <p:nvPr/>
          </p:nvSpPr>
          <p:spPr bwMode="auto">
            <a:xfrm>
              <a:off x="60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3" name="Oval 761"/>
            <p:cNvSpPr>
              <a:spLocks noChangeAspect="1" noChangeArrowheads="1"/>
            </p:cNvSpPr>
            <p:nvPr/>
          </p:nvSpPr>
          <p:spPr bwMode="auto">
            <a:xfrm>
              <a:off x="749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4" name="Oval 762"/>
            <p:cNvSpPr>
              <a:spLocks noChangeAspect="1" noChangeArrowheads="1"/>
            </p:cNvSpPr>
            <p:nvPr/>
          </p:nvSpPr>
          <p:spPr bwMode="auto">
            <a:xfrm>
              <a:off x="53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5" name="Oval 763"/>
            <p:cNvSpPr>
              <a:spLocks noChangeAspect="1" noChangeArrowheads="1"/>
            </p:cNvSpPr>
            <p:nvPr/>
          </p:nvSpPr>
          <p:spPr bwMode="auto">
            <a:xfrm>
              <a:off x="67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6" name="Oval 764"/>
            <p:cNvSpPr>
              <a:spLocks noChangeAspect="1" noChangeArrowheads="1"/>
            </p:cNvSpPr>
            <p:nvPr/>
          </p:nvSpPr>
          <p:spPr bwMode="auto">
            <a:xfrm>
              <a:off x="82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7" name="Oval 765"/>
            <p:cNvSpPr>
              <a:spLocks noChangeAspect="1" noChangeArrowheads="1"/>
            </p:cNvSpPr>
            <p:nvPr/>
          </p:nvSpPr>
          <p:spPr bwMode="auto">
            <a:xfrm>
              <a:off x="96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8" name="Oval 766"/>
            <p:cNvSpPr>
              <a:spLocks noChangeAspect="1" noChangeArrowheads="1"/>
            </p:cNvSpPr>
            <p:nvPr/>
          </p:nvSpPr>
          <p:spPr bwMode="auto">
            <a:xfrm>
              <a:off x="89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19" name="Oval 767"/>
            <p:cNvSpPr>
              <a:spLocks noChangeAspect="1" noChangeArrowheads="1"/>
            </p:cNvSpPr>
            <p:nvPr/>
          </p:nvSpPr>
          <p:spPr bwMode="auto">
            <a:xfrm>
              <a:off x="1034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0" name="Oval 768"/>
            <p:cNvSpPr>
              <a:spLocks noChangeAspect="1" noChangeArrowheads="1"/>
            </p:cNvSpPr>
            <p:nvPr/>
          </p:nvSpPr>
          <p:spPr bwMode="auto">
            <a:xfrm>
              <a:off x="110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1" name="Oval 769"/>
            <p:cNvSpPr>
              <a:spLocks noChangeAspect="1" noChangeArrowheads="1"/>
            </p:cNvSpPr>
            <p:nvPr/>
          </p:nvSpPr>
          <p:spPr bwMode="auto">
            <a:xfrm>
              <a:off x="117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2" name="Oval 770"/>
            <p:cNvSpPr>
              <a:spLocks noChangeAspect="1" noChangeArrowheads="1"/>
            </p:cNvSpPr>
            <p:nvPr/>
          </p:nvSpPr>
          <p:spPr bwMode="auto">
            <a:xfrm>
              <a:off x="466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3" name="Oval 771"/>
            <p:cNvSpPr>
              <a:spLocks noChangeAspect="1" noChangeArrowheads="1"/>
            </p:cNvSpPr>
            <p:nvPr/>
          </p:nvSpPr>
          <p:spPr bwMode="auto">
            <a:xfrm>
              <a:off x="4736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4" name="Oval 772"/>
            <p:cNvSpPr>
              <a:spLocks noChangeAspect="1" noChangeArrowheads="1"/>
            </p:cNvSpPr>
            <p:nvPr/>
          </p:nvSpPr>
          <p:spPr bwMode="auto">
            <a:xfrm>
              <a:off x="4878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5" name="Oval 773"/>
            <p:cNvSpPr>
              <a:spLocks noChangeAspect="1" noChangeArrowheads="1"/>
            </p:cNvSpPr>
            <p:nvPr/>
          </p:nvSpPr>
          <p:spPr bwMode="auto">
            <a:xfrm>
              <a:off x="5021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6" name="Oval 774"/>
            <p:cNvSpPr>
              <a:spLocks noChangeAspect="1" noChangeArrowheads="1"/>
            </p:cNvSpPr>
            <p:nvPr/>
          </p:nvSpPr>
          <p:spPr bwMode="auto">
            <a:xfrm>
              <a:off x="4807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7" name="Oval 775"/>
            <p:cNvSpPr>
              <a:spLocks noChangeAspect="1" noChangeArrowheads="1"/>
            </p:cNvSpPr>
            <p:nvPr/>
          </p:nvSpPr>
          <p:spPr bwMode="auto">
            <a:xfrm>
              <a:off x="4950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8" name="Oval 776"/>
            <p:cNvSpPr>
              <a:spLocks noChangeAspect="1" noChangeArrowheads="1"/>
            </p:cNvSpPr>
            <p:nvPr/>
          </p:nvSpPr>
          <p:spPr bwMode="auto">
            <a:xfrm>
              <a:off x="5092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29" name="Oval 777"/>
            <p:cNvSpPr>
              <a:spLocks noChangeAspect="1" noChangeArrowheads="1"/>
            </p:cNvSpPr>
            <p:nvPr/>
          </p:nvSpPr>
          <p:spPr bwMode="auto">
            <a:xfrm>
              <a:off x="5235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730" name="Oval 778"/>
            <p:cNvSpPr>
              <a:spLocks noChangeAspect="1" noChangeArrowheads="1"/>
            </p:cNvSpPr>
            <p:nvPr/>
          </p:nvSpPr>
          <p:spPr bwMode="auto">
            <a:xfrm>
              <a:off x="5163" y="1954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744" name="Text Box 779"/>
          <p:cNvSpPr txBox="1">
            <a:spLocks noChangeArrowheads="1"/>
          </p:cNvSpPr>
          <p:nvPr/>
        </p:nvSpPr>
        <p:spPr bwMode="auto">
          <a:xfrm>
            <a:off x="173038" y="152400"/>
            <a:ext cx="29987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>
                <a:sym typeface="Symbol" charset="0"/>
              </a:rPr>
              <a:t>Growth Factor signaling modules</a:t>
            </a:r>
            <a:endParaRPr lang="en-US" sz="1000" smtClean="0">
              <a:sym typeface="Symbol" charset="0"/>
            </a:endParaRPr>
          </a:p>
        </p:txBody>
      </p:sp>
      <p:grpSp>
        <p:nvGrpSpPr>
          <p:cNvPr id="73745" name="Group 780"/>
          <p:cNvGrpSpPr>
            <a:grpSpLocks/>
          </p:cNvGrpSpPr>
          <p:nvPr/>
        </p:nvGrpSpPr>
        <p:grpSpPr bwMode="auto">
          <a:xfrm>
            <a:off x="3732213" y="346075"/>
            <a:ext cx="1063625" cy="3105150"/>
            <a:chOff x="1803" y="383"/>
            <a:chExt cx="670" cy="1956"/>
          </a:xfrm>
        </p:grpSpPr>
        <p:sp>
          <p:nvSpPr>
            <p:cNvPr id="147635" name="Text Box 781"/>
            <p:cNvSpPr txBox="1">
              <a:spLocks noChangeArrowheads="1"/>
            </p:cNvSpPr>
            <p:nvPr/>
          </p:nvSpPr>
          <p:spPr bwMode="auto">
            <a:xfrm flipH="1">
              <a:off x="2197" y="481"/>
              <a:ext cx="27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CR1</a:t>
              </a:r>
              <a:endParaRPr lang="en-US" smtClean="0"/>
            </a:p>
          </p:txBody>
        </p:sp>
        <p:sp>
          <p:nvSpPr>
            <p:cNvPr id="147636" name="AutoShape 782"/>
            <p:cNvSpPr>
              <a:spLocks noChangeArrowheads="1"/>
            </p:cNvSpPr>
            <p:nvPr/>
          </p:nvSpPr>
          <p:spPr bwMode="auto">
            <a:xfrm rot="5400000" flipH="1">
              <a:off x="1887" y="417"/>
              <a:ext cx="204" cy="295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7" name="Text Box 783"/>
            <p:cNvSpPr txBox="1">
              <a:spLocks noChangeArrowheads="1"/>
            </p:cNvSpPr>
            <p:nvPr/>
          </p:nvSpPr>
          <p:spPr bwMode="auto">
            <a:xfrm flipH="1">
              <a:off x="1803" y="491"/>
              <a:ext cx="34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GF</a:t>
              </a:r>
              <a:endParaRPr lang="en-US" smtClean="0"/>
            </a:p>
          </p:txBody>
        </p:sp>
        <p:sp>
          <p:nvSpPr>
            <p:cNvPr id="147638" name="Freeform 784"/>
            <p:cNvSpPr>
              <a:spLocks/>
            </p:cNvSpPr>
            <p:nvPr/>
          </p:nvSpPr>
          <p:spPr bwMode="auto">
            <a:xfrm flipH="1">
              <a:off x="1939" y="383"/>
              <a:ext cx="492" cy="363"/>
            </a:xfrm>
            <a:custGeom>
              <a:avLst/>
              <a:gdLst>
                <a:gd name="T0" fmla="*/ 178 w 696"/>
                <a:gd name="T1" fmla="*/ 308 h 634"/>
                <a:gd name="T2" fmla="*/ 597 w 696"/>
                <a:gd name="T3" fmla="*/ 251 h 634"/>
                <a:gd name="T4" fmla="*/ 586 w 696"/>
                <a:gd name="T5" fmla="*/ 59 h 634"/>
                <a:gd name="T6" fmla="*/ 87 w 696"/>
                <a:gd name="T7" fmla="*/ 82 h 634"/>
                <a:gd name="T8" fmla="*/ 87 w 696"/>
                <a:gd name="T9" fmla="*/ 551 h 634"/>
                <a:gd name="T10" fmla="*/ 609 w 696"/>
                <a:gd name="T11" fmla="*/ 581 h 634"/>
                <a:gd name="T12" fmla="*/ 609 w 696"/>
                <a:gd name="T13" fmla="*/ 395 h 634"/>
                <a:gd name="T14" fmla="*/ 178 w 696"/>
                <a:gd name="T15" fmla="*/ 308 h 6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6"/>
                <a:gd name="T25" fmla="*/ 0 h 634"/>
                <a:gd name="T26" fmla="*/ 696 w 696"/>
                <a:gd name="T27" fmla="*/ 634 h 6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6" h="634">
                  <a:moveTo>
                    <a:pt x="178" y="308"/>
                  </a:moveTo>
                  <a:cubicBezTo>
                    <a:pt x="180" y="280"/>
                    <a:pt x="529" y="293"/>
                    <a:pt x="597" y="251"/>
                  </a:cubicBezTo>
                  <a:cubicBezTo>
                    <a:pt x="665" y="209"/>
                    <a:pt x="671" y="87"/>
                    <a:pt x="586" y="59"/>
                  </a:cubicBezTo>
                  <a:cubicBezTo>
                    <a:pt x="501" y="31"/>
                    <a:pt x="170" y="0"/>
                    <a:pt x="87" y="82"/>
                  </a:cubicBezTo>
                  <a:cubicBezTo>
                    <a:pt x="4" y="164"/>
                    <a:pt x="0" y="468"/>
                    <a:pt x="87" y="551"/>
                  </a:cubicBezTo>
                  <a:cubicBezTo>
                    <a:pt x="174" y="634"/>
                    <a:pt x="522" y="607"/>
                    <a:pt x="609" y="581"/>
                  </a:cubicBezTo>
                  <a:cubicBezTo>
                    <a:pt x="696" y="555"/>
                    <a:pt x="681" y="441"/>
                    <a:pt x="609" y="395"/>
                  </a:cubicBezTo>
                  <a:cubicBezTo>
                    <a:pt x="537" y="349"/>
                    <a:pt x="268" y="326"/>
                    <a:pt x="178" y="3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E473"/>
                </a:gs>
                <a:gs pos="100000">
                  <a:srgbClr val="E085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9" name="Text Box 785"/>
            <p:cNvSpPr txBox="1">
              <a:spLocks noChangeArrowheads="1"/>
            </p:cNvSpPr>
            <p:nvPr/>
          </p:nvSpPr>
          <p:spPr bwMode="auto">
            <a:xfrm flipH="1">
              <a:off x="2042" y="395"/>
              <a:ext cx="2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L1</a:t>
              </a:r>
              <a:endParaRPr lang="en-US" smtClean="0"/>
            </a:p>
          </p:txBody>
        </p:sp>
        <p:sp>
          <p:nvSpPr>
            <p:cNvPr id="147640" name="Text Box 786"/>
            <p:cNvSpPr txBox="1">
              <a:spLocks noChangeArrowheads="1"/>
            </p:cNvSpPr>
            <p:nvPr/>
          </p:nvSpPr>
          <p:spPr bwMode="auto">
            <a:xfrm flipH="1">
              <a:off x="2044" y="577"/>
              <a:ext cx="2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L2</a:t>
              </a:r>
              <a:endParaRPr lang="en-US" smtClean="0"/>
            </a:p>
          </p:txBody>
        </p:sp>
        <p:sp>
          <p:nvSpPr>
            <p:cNvPr id="147641" name="Rectangle 787"/>
            <p:cNvSpPr>
              <a:spLocks noChangeArrowheads="1"/>
            </p:cNvSpPr>
            <p:nvPr/>
          </p:nvSpPr>
          <p:spPr bwMode="auto">
            <a:xfrm flipH="1">
              <a:off x="2115" y="728"/>
              <a:ext cx="149" cy="126"/>
            </a:xfrm>
            <a:prstGeom prst="rect">
              <a:avLst/>
            </a:prstGeom>
            <a:gradFill rotWithShape="1">
              <a:gsLst>
                <a:gs pos="0">
                  <a:srgbClr val="FFB03B"/>
                </a:gs>
                <a:gs pos="100000">
                  <a:srgbClr val="FFFF6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CR2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2" name="Rectangle 788"/>
            <p:cNvSpPr>
              <a:spLocks noChangeArrowheads="1"/>
            </p:cNvSpPr>
            <p:nvPr/>
          </p:nvSpPr>
          <p:spPr bwMode="auto">
            <a:xfrm flipH="1">
              <a:off x="2121" y="846"/>
              <a:ext cx="136" cy="308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3" name="AutoShape 789"/>
            <p:cNvSpPr>
              <a:spLocks noChangeArrowheads="1"/>
            </p:cNvSpPr>
            <p:nvPr/>
          </p:nvSpPr>
          <p:spPr bwMode="auto">
            <a:xfrm rot="5400000" flipH="1">
              <a:off x="2052" y="338"/>
              <a:ext cx="341" cy="431"/>
            </a:xfrm>
            <a:custGeom>
              <a:avLst/>
              <a:gdLst>
                <a:gd name="T0" fmla="*/ 171 w 21600"/>
                <a:gd name="T1" fmla="*/ 0 h 21600"/>
                <a:gd name="T2" fmla="*/ 111 w 21600"/>
                <a:gd name="T3" fmla="*/ 113 h 21600"/>
                <a:gd name="T4" fmla="*/ 171 w 21600"/>
                <a:gd name="T5" fmla="*/ 177 h 21600"/>
                <a:gd name="T6" fmla="*/ 230 w 21600"/>
                <a:gd name="T7" fmla="*/ 113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787 w 21600"/>
                <a:gd name="T13" fmla="*/ 0 h 21600"/>
                <a:gd name="T14" fmla="*/ 18813 w 21600"/>
                <a:gd name="T15" fmla="*/ 95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9665" y="9247"/>
                  </a:moveTo>
                  <a:cubicBezTo>
                    <a:pt x="9994" y="9006"/>
                    <a:pt x="10392" y="8876"/>
                    <a:pt x="10800" y="8876"/>
                  </a:cubicBezTo>
                  <a:cubicBezTo>
                    <a:pt x="11207" y="8876"/>
                    <a:pt x="11605" y="9006"/>
                    <a:pt x="11934" y="9247"/>
                  </a:cubicBezTo>
                  <a:lnTo>
                    <a:pt x="17172" y="2080"/>
                  </a:lnTo>
                  <a:cubicBezTo>
                    <a:pt x="15322" y="728"/>
                    <a:pt x="13091" y="0"/>
                    <a:pt x="10799" y="0"/>
                  </a:cubicBezTo>
                  <a:cubicBezTo>
                    <a:pt x="8508" y="0"/>
                    <a:pt x="6277" y="728"/>
                    <a:pt x="4427" y="2080"/>
                  </a:cubicBezTo>
                  <a:close/>
                </a:path>
              </a:pathLst>
            </a:custGeom>
            <a:gradFill rotWithShape="1">
              <a:gsLst>
                <a:gs pos="0">
                  <a:srgbClr val="804C00"/>
                </a:gs>
                <a:gs pos="100000">
                  <a:srgbClr val="FFE47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4" name="Text Box 790"/>
            <p:cNvSpPr txBox="1">
              <a:spLocks noChangeArrowheads="1"/>
            </p:cNvSpPr>
            <p:nvPr/>
          </p:nvSpPr>
          <p:spPr bwMode="auto">
            <a:xfrm flipH="1">
              <a:off x="2188" y="479"/>
              <a:ext cx="27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CR1</a:t>
              </a:r>
              <a:endParaRPr lang="en-US" smtClean="0"/>
            </a:p>
          </p:txBody>
        </p:sp>
        <p:sp>
          <p:nvSpPr>
            <p:cNvPr id="147645" name="Rectangle 791"/>
            <p:cNvSpPr>
              <a:spLocks noChangeArrowheads="1"/>
            </p:cNvSpPr>
            <p:nvPr/>
          </p:nvSpPr>
          <p:spPr bwMode="auto">
            <a:xfrm flipH="1">
              <a:off x="2031" y="1203"/>
              <a:ext cx="324" cy="490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6" name="Oval 792"/>
            <p:cNvSpPr>
              <a:spLocks noChangeArrowheads="1"/>
            </p:cNvSpPr>
            <p:nvPr/>
          </p:nvSpPr>
          <p:spPr bwMode="auto">
            <a:xfrm flipH="1">
              <a:off x="2081" y="1179"/>
              <a:ext cx="224" cy="4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7" name="Oval 793"/>
            <p:cNvSpPr>
              <a:spLocks noChangeArrowheads="1"/>
            </p:cNvSpPr>
            <p:nvPr/>
          </p:nvSpPr>
          <p:spPr bwMode="auto">
            <a:xfrm flipH="1">
              <a:off x="2055" y="1647"/>
              <a:ext cx="286" cy="60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8" name="Line 794"/>
            <p:cNvSpPr>
              <a:spLocks noChangeShapeType="1"/>
            </p:cNvSpPr>
            <p:nvPr/>
          </p:nvSpPr>
          <p:spPr bwMode="auto">
            <a:xfrm flipH="1">
              <a:off x="2186" y="1704"/>
              <a:ext cx="0" cy="3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49" name="Rectangle 795"/>
            <p:cNvSpPr>
              <a:spLocks noChangeArrowheads="1"/>
            </p:cNvSpPr>
            <p:nvPr/>
          </p:nvSpPr>
          <p:spPr bwMode="auto">
            <a:xfrm flipH="1">
              <a:off x="2115" y="1740"/>
              <a:ext cx="143" cy="583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0" name="Oval 796"/>
            <p:cNvSpPr>
              <a:spLocks noChangeArrowheads="1"/>
            </p:cNvSpPr>
            <p:nvPr/>
          </p:nvSpPr>
          <p:spPr bwMode="auto">
            <a:xfrm flipH="1">
              <a:off x="2122" y="2288"/>
              <a:ext cx="135" cy="51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1" name="Line 797"/>
            <p:cNvSpPr>
              <a:spLocks noChangeShapeType="1"/>
            </p:cNvSpPr>
            <p:nvPr/>
          </p:nvSpPr>
          <p:spPr bwMode="auto">
            <a:xfrm flipH="1">
              <a:off x="2191" y="1154"/>
              <a:ext cx="0" cy="3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2" name="Oval 798"/>
            <p:cNvSpPr>
              <a:spLocks noChangeArrowheads="1"/>
            </p:cNvSpPr>
            <p:nvPr/>
          </p:nvSpPr>
          <p:spPr bwMode="auto">
            <a:xfrm flipH="1">
              <a:off x="1929" y="1201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Y845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3" name="Text Box 799"/>
            <p:cNvSpPr txBox="1">
              <a:spLocks noChangeArrowheads="1"/>
            </p:cNvSpPr>
            <p:nvPr/>
          </p:nvSpPr>
          <p:spPr bwMode="auto">
            <a:xfrm rot="5400000" flipH="1">
              <a:off x="1986" y="1363"/>
              <a:ext cx="43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009900"/>
                  </a:solidFill>
                </a:rPr>
                <a:t>Kinase</a:t>
              </a:r>
              <a:endParaRPr lang="en-US" smtClean="0"/>
            </a:p>
          </p:txBody>
        </p:sp>
        <p:sp>
          <p:nvSpPr>
            <p:cNvPr id="147654" name="Oval 800"/>
            <p:cNvSpPr>
              <a:spLocks noChangeArrowheads="1"/>
            </p:cNvSpPr>
            <p:nvPr/>
          </p:nvSpPr>
          <p:spPr bwMode="auto">
            <a:xfrm flipH="1">
              <a:off x="1985" y="2139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Y1173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5" name="Oval 801"/>
            <p:cNvSpPr>
              <a:spLocks noChangeArrowheads="1"/>
            </p:cNvSpPr>
            <p:nvPr/>
          </p:nvSpPr>
          <p:spPr bwMode="auto">
            <a:xfrm flipH="1">
              <a:off x="1985" y="1959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Y1086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6" name="Oval 802"/>
            <p:cNvSpPr>
              <a:spLocks noChangeArrowheads="1"/>
            </p:cNvSpPr>
            <p:nvPr/>
          </p:nvSpPr>
          <p:spPr bwMode="auto">
            <a:xfrm flipH="1">
              <a:off x="1929" y="1369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Y891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7" name="Oval 803"/>
            <p:cNvSpPr>
              <a:spLocks noChangeArrowheads="1"/>
            </p:cNvSpPr>
            <p:nvPr/>
          </p:nvSpPr>
          <p:spPr bwMode="auto">
            <a:xfrm flipH="1">
              <a:off x="1985" y="1779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Y992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8" name="Oval 804"/>
            <p:cNvSpPr>
              <a:spLocks noChangeArrowheads="1"/>
            </p:cNvSpPr>
            <p:nvPr/>
          </p:nvSpPr>
          <p:spPr bwMode="auto">
            <a:xfrm>
              <a:off x="2205" y="2130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Y1148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59" name="Oval 805"/>
            <p:cNvSpPr>
              <a:spLocks noChangeArrowheads="1"/>
            </p:cNvSpPr>
            <p:nvPr/>
          </p:nvSpPr>
          <p:spPr bwMode="auto">
            <a:xfrm>
              <a:off x="2205" y="1783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Y1045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0" name="Oval 806"/>
            <p:cNvSpPr>
              <a:spLocks noChangeArrowheads="1"/>
            </p:cNvSpPr>
            <p:nvPr/>
          </p:nvSpPr>
          <p:spPr bwMode="auto">
            <a:xfrm flipH="1">
              <a:off x="1929" y="1538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Y920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61" name="Oval 807"/>
            <p:cNvSpPr>
              <a:spLocks noChangeArrowheads="1"/>
            </p:cNvSpPr>
            <p:nvPr/>
          </p:nvSpPr>
          <p:spPr bwMode="auto">
            <a:xfrm>
              <a:off x="2204" y="1956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Y1068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746" name="Group 808"/>
          <p:cNvGrpSpPr>
            <a:grpSpLocks/>
          </p:cNvGrpSpPr>
          <p:nvPr/>
        </p:nvGrpSpPr>
        <p:grpSpPr bwMode="auto">
          <a:xfrm>
            <a:off x="4637088" y="339725"/>
            <a:ext cx="1049337" cy="3101975"/>
            <a:chOff x="2169" y="457"/>
            <a:chExt cx="661" cy="1954"/>
          </a:xfrm>
        </p:grpSpPr>
        <p:sp>
          <p:nvSpPr>
            <p:cNvPr id="147609" name="AutoShape 809"/>
            <p:cNvSpPr>
              <a:spLocks noChangeArrowheads="1"/>
            </p:cNvSpPr>
            <p:nvPr/>
          </p:nvSpPr>
          <p:spPr bwMode="auto">
            <a:xfrm rot="-5400000">
              <a:off x="2581" y="491"/>
              <a:ext cx="204" cy="295"/>
            </a:xfrm>
            <a:prstGeom prst="triangle">
              <a:avLst>
                <a:gd name="adj" fmla="val 50000"/>
              </a:avLst>
            </a:prstGeom>
            <a:gradFill rotWithShape="1">
              <a:gsLst>
                <a:gs pos="0">
                  <a:srgbClr val="BEBA00"/>
                </a:gs>
                <a:gs pos="100000">
                  <a:srgbClr val="FFFF66"/>
                </a:gs>
              </a:gsLst>
              <a:lin ang="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0" name="Freeform 810"/>
            <p:cNvSpPr>
              <a:spLocks/>
            </p:cNvSpPr>
            <p:nvPr/>
          </p:nvSpPr>
          <p:spPr bwMode="auto">
            <a:xfrm>
              <a:off x="2234" y="457"/>
              <a:ext cx="492" cy="363"/>
            </a:xfrm>
            <a:custGeom>
              <a:avLst/>
              <a:gdLst>
                <a:gd name="T0" fmla="*/ 178 w 696"/>
                <a:gd name="T1" fmla="*/ 308 h 634"/>
                <a:gd name="T2" fmla="*/ 597 w 696"/>
                <a:gd name="T3" fmla="*/ 251 h 634"/>
                <a:gd name="T4" fmla="*/ 586 w 696"/>
                <a:gd name="T5" fmla="*/ 59 h 634"/>
                <a:gd name="T6" fmla="*/ 87 w 696"/>
                <a:gd name="T7" fmla="*/ 82 h 634"/>
                <a:gd name="T8" fmla="*/ 87 w 696"/>
                <a:gd name="T9" fmla="*/ 551 h 634"/>
                <a:gd name="T10" fmla="*/ 609 w 696"/>
                <a:gd name="T11" fmla="*/ 581 h 634"/>
                <a:gd name="T12" fmla="*/ 609 w 696"/>
                <a:gd name="T13" fmla="*/ 395 h 634"/>
                <a:gd name="T14" fmla="*/ 178 w 696"/>
                <a:gd name="T15" fmla="*/ 308 h 6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6"/>
                <a:gd name="T25" fmla="*/ 0 h 634"/>
                <a:gd name="T26" fmla="*/ 696 w 696"/>
                <a:gd name="T27" fmla="*/ 634 h 6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6" h="634">
                  <a:moveTo>
                    <a:pt x="178" y="308"/>
                  </a:moveTo>
                  <a:cubicBezTo>
                    <a:pt x="180" y="280"/>
                    <a:pt x="529" y="293"/>
                    <a:pt x="597" y="251"/>
                  </a:cubicBezTo>
                  <a:cubicBezTo>
                    <a:pt x="665" y="209"/>
                    <a:pt x="671" y="87"/>
                    <a:pt x="586" y="59"/>
                  </a:cubicBezTo>
                  <a:cubicBezTo>
                    <a:pt x="501" y="31"/>
                    <a:pt x="170" y="0"/>
                    <a:pt x="87" y="82"/>
                  </a:cubicBezTo>
                  <a:cubicBezTo>
                    <a:pt x="4" y="164"/>
                    <a:pt x="0" y="468"/>
                    <a:pt x="87" y="551"/>
                  </a:cubicBezTo>
                  <a:cubicBezTo>
                    <a:pt x="174" y="634"/>
                    <a:pt x="522" y="607"/>
                    <a:pt x="609" y="581"/>
                  </a:cubicBezTo>
                  <a:cubicBezTo>
                    <a:pt x="696" y="555"/>
                    <a:pt x="681" y="441"/>
                    <a:pt x="609" y="395"/>
                  </a:cubicBezTo>
                  <a:cubicBezTo>
                    <a:pt x="537" y="349"/>
                    <a:pt x="268" y="326"/>
                    <a:pt x="178" y="3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E473"/>
                </a:gs>
                <a:gs pos="100000">
                  <a:srgbClr val="E085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1" name="Text Box 811"/>
            <p:cNvSpPr txBox="1">
              <a:spLocks noChangeArrowheads="1"/>
            </p:cNvSpPr>
            <p:nvPr/>
          </p:nvSpPr>
          <p:spPr bwMode="auto">
            <a:xfrm>
              <a:off x="2420" y="469"/>
              <a:ext cx="2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L1</a:t>
              </a:r>
              <a:endParaRPr lang="en-US" smtClean="0"/>
            </a:p>
          </p:txBody>
        </p:sp>
        <p:sp>
          <p:nvSpPr>
            <p:cNvPr id="147612" name="Text Box 812"/>
            <p:cNvSpPr txBox="1">
              <a:spLocks noChangeArrowheads="1"/>
            </p:cNvSpPr>
            <p:nvPr/>
          </p:nvSpPr>
          <p:spPr bwMode="auto">
            <a:xfrm>
              <a:off x="2418" y="651"/>
              <a:ext cx="2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L2</a:t>
              </a:r>
              <a:endParaRPr lang="en-US" smtClean="0"/>
            </a:p>
          </p:txBody>
        </p:sp>
        <p:sp>
          <p:nvSpPr>
            <p:cNvPr id="147613" name="Rectangle 813"/>
            <p:cNvSpPr>
              <a:spLocks noChangeArrowheads="1"/>
            </p:cNvSpPr>
            <p:nvPr/>
          </p:nvSpPr>
          <p:spPr bwMode="auto">
            <a:xfrm>
              <a:off x="2407" y="802"/>
              <a:ext cx="149" cy="126"/>
            </a:xfrm>
            <a:prstGeom prst="rect">
              <a:avLst/>
            </a:prstGeom>
            <a:gradFill rotWithShape="1">
              <a:gsLst>
                <a:gs pos="0">
                  <a:srgbClr val="FFB03B"/>
                </a:gs>
                <a:gs pos="100000">
                  <a:srgbClr val="FFFF6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000" smtClean="0">
                  <a:ea typeface="ＭＳ Ｐゴシック" charset="0"/>
                  <a:cs typeface="ＭＳ Ｐゴシック" charset="0"/>
                </a:rPr>
                <a:t>CR2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4" name="Rectangle 814"/>
            <p:cNvSpPr>
              <a:spLocks noChangeArrowheads="1"/>
            </p:cNvSpPr>
            <p:nvPr/>
          </p:nvSpPr>
          <p:spPr bwMode="auto">
            <a:xfrm>
              <a:off x="2414" y="920"/>
              <a:ext cx="147" cy="315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5" name="Rectangle 815"/>
            <p:cNvSpPr>
              <a:spLocks noChangeArrowheads="1"/>
            </p:cNvSpPr>
            <p:nvPr/>
          </p:nvSpPr>
          <p:spPr bwMode="auto">
            <a:xfrm>
              <a:off x="2327" y="1275"/>
              <a:ext cx="324" cy="490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6" name="Oval 816"/>
            <p:cNvSpPr>
              <a:spLocks noChangeArrowheads="1"/>
            </p:cNvSpPr>
            <p:nvPr/>
          </p:nvSpPr>
          <p:spPr bwMode="auto">
            <a:xfrm>
              <a:off x="2377" y="1251"/>
              <a:ext cx="224" cy="4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7" name="Oval 817"/>
            <p:cNvSpPr>
              <a:spLocks noChangeArrowheads="1"/>
            </p:cNvSpPr>
            <p:nvPr/>
          </p:nvSpPr>
          <p:spPr bwMode="auto">
            <a:xfrm>
              <a:off x="2341" y="1719"/>
              <a:ext cx="286" cy="60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8" name="Line 818"/>
            <p:cNvSpPr>
              <a:spLocks noChangeShapeType="1"/>
            </p:cNvSpPr>
            <p:nvPr/>
          </p:nvSpPr>
          <p:spPr bwMode="auto">
            <a:xfrm>
              <a:off x="2496" y="1776"/>
              <a:ext cx="0" cy="3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19" name="Rectangle 819"/>
            <p:cNvSpPr>
              <a:spLocks noChangeArrowheads="1"/>
            </p:cNvSpPr>
            <p:nvPr/>
          </p:nvSpPr>
          <p:spPr bwMode="auto">
            <a:xfrm>
              <a:off x="2424" y="1812"/>
              <a:ext cx="143" cy="583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0" name="Oval 820"/>
            <p:cNvSpPr>
              <a:spLocks noChangeArrowheads="1"/>
            </p:cNvSpPr>
            <p:nvPr/>
          </p:nvSpPr>
          <p:spPr bwMode="auto">
            <a:xfrm>
              <a:off x="2425" y="2360"/>
              <a:ext cx="135" cy="51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FFFF66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1" name="Line 821"/>
            <p:cNvSpPr>
              <a:spLocks noChangeShapeType="1"/>
            </p:cNvSpPr>
            <p:nvPr/>
          </p:nvSpPr>
          <p:spPr bwMode="auto">
            <a:xfrm>
              <a:off x="2491" y="1226"/>
              <a:ext cx="0" cy="3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2" name="Oval 822"/>
            <p:cNvSpPr>
              <a:spLocks noChangeArrowheads="1"/>
            </p:cNvSpPr>
            <p:nvPr/>
          </p:nvSpPr>
          <p:spPr bwMode="auto">
            <a:xfrm>
              <a:off x="2559" y="1273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Y845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3" name="Text Box 823"/>
            <p:cNvSpPr txBox="1">
              <a:spLocks noChangeArrowheads="1"/>
            </p:cNvSpPr>
            <p:nvPr/>
          </p:nvSpPr>
          <p:spPr bwMode="auto">
            <a:xfrm rot="-5400000">
              <a:off x="2267" y="1435"/>
              <a:ext cx="43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solidFill>
                    <a:srgbClr val="009900"/>
                  </a:solidFill>
                </a:rPr>
                <a:t>Kinase</a:t>
              </a:r>
            </a:p>
          </p:txBody>
        </p:sp>
        <p:sp>
          <p:nvSpPr>
            <p:cNvPr id="147624" name="Oval 824"/>
            <p:cNvSpPr>
              <a:spLocks noChangeArrowheads="1"/>
            </p:cNvSpPr>
            <p:nvPr/>
          </p:nvSpPr>
          <p:spPr bwMode="auto">
            <a:xfrm>
              <a:off x="2503" y="2211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Y1173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5" name="Oval 825"/>
            <p:cNvSpPr>
              <a:spLocks noChangeArrowheads="1"/>
            </p:cNvSpPr>
            <p:nvPr/>
          </p:nvSpPr>
          <p:spPr bwMode="auto">
            <a:xfrm>
              <a:off x="2503" y="2031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Y1086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6" name="Oval 826"/>
            <p:cNvSpPr>
              <a:spLocks noChangeArrowheads="1"/>
            </p:cNvSpPr>
            <p:nvPr/>
          </p:nvSpPr>
          <p:spPr bwMode="auto">
            <a:xfrm>
              <a:off x="2559" y="1441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Y891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7" name="Oval 827"/>
            <p:cNvSpPr>
              <a:spLocks noChangeArrowheads="1"/>
            </p:cNvSpPr>
            <p:nvPr/>
          </p:nvSpPr>
          <p:spPr bwMode="auto">
            <a:xfrm>
              <a:off x="2503" y="1851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Y992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8" name="Oval 828"/>
            <p:cNvSpPr>
              <a:spLocks noChangeArrowheads="1"/>
            </p:cNvSpPr>
            <p:nvPr/>
          </p:nvSpPr>
          <p:spPr bwMode="auto">
            <a:xfrm flipH="1">
              <a:off x="2283" y="2214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Y1148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29" name="Oval 829"/>
            <p:cNvSpPr>
              <a:spLocks noChangeArrowheads="1"/>
            </p:cNvSpPr>
            <p:nvPr/>
          </p:nvSpPr>
          <p:spPr bwMode="auto">
            <a:xfrm flipH="1">
              <a:off x="2283" y="1855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Y1045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0" name="Oval 830"/>
            <p:cNvSpPr>
              <a:spLocks noChangeArrowheads="1"/>
            </p:cNvSpPr>
            <p:nvPr/>
          </p:nvSpPr>
          <p:spPr bwMode="auto">
            <a:xfrm>
              <a:off x="2559" y="1610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Y920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1" name="Oval 831"/>
            <p:cNvSpPr>
              <a:spLocks noChangeArrowheads="1"/>
            </p:cNvSpPr>
            <p:nvPr/>
          </p:nvSpPr>
          <p:spPr bwMode="auto">
            <a:xfrm flipH="1">
              <a:off x="2294" y="2028"/>
              <a:ext cx="194" cy="138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100000">
                  <a:srgbClr val="00C8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ea typeface="ＭＳ Ｐゴシック" charset="0"/>
                  <a:cs typeface="ＭＳ Ｐゴシック" charset="0"/>
                </a:rPr>
                <a:t>Y1068</a:t>
              </a:r>
              <a:endParaRPr lang="en-U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2" name="Text Box 832"/>
            <p:cNvSpPr txBox="1">
              <a:spLocks noChangeArrowheads="1"/>
            </p:cNvSpPr>
            <p:nvPr/>
          </p:nvSpPr>
          <p:spPr bwMode="auto">
            <a:xfrm>
              <a:off x="2588" y="565"/>
              <a:ext cx="22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GF</a:t>
              </a:r>
            </a:p>
          </p:txBody>
        </p:sp>
        <p:sp>
          <p:nvSpPr>
            <p:cNvPr id="147633" name="AutoShape 833"/>
            <p:cNvSpPr>
              <a:spLocks noChangeArrowheads="1"/>
            </p:cNvSpPr>
            <p:nvPr/>
          </p:nvSpPr>
          <p:spPr bwMode="auto">
            <a:xfrm rot="-5400000">
              <a:off x="2272" y="412"/>
              <a:ext cx="341" cy="431"/>
            </a:xfrm>
            <a:custGeom>
              <a:avLst/>
              <a:gdLst>
                <a:gd name="T0" fmla="*/ 171 w 21600"/>
                <a:gd name="T1" fmla="*/ 0 h 21600"/>
                <a:gd name="T2" fmla="*/ 111 w 21600"/>
                <a:gd name="T3" fmla="*/ 113 h 21600"/>
                <a:gd name="T4" fmla="*/ 171 w 21600"/>
                <a:gd name="T5" fmla="*/ 177 h 21600"/>
                <a:gd name="T6" fmla="*/ 230 w 21600"/>
                <a:gd name="T7" fmla="*/ 113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787 w 21600"/>
                <a:gd name="T13" fmla="*/ 0 h 21600"/>
                <a:gd name="T14" fmla="*/ 18813 w 21600"/>
                <a:gd name="T15" fmla="*/ 95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9665" y="9247"/>
                  </a:moveTo>
                  <a:cubicBezTo>
                    <a:pt x="9994" y="9006"/>
                    <a:pt x="10392" y="8876"/>
                    <a:pt x="10800" y="8876"/>
                  </a:cubicBezTo>
                  <a:cubicBezTo>
                    <a:pt x="11207" y="8876"/>
                    <a:pt x="11605" y="9006"/>
                    <a:pt x="11934" y="9247"/>
                  </a:cubicBezTo>
                  <a:lnTo>
                    <a:pt x="17172" y="2080"/>
                  </a:lnTo>
                  <a:cubicBezTo>
                    <a:pt x="15322" y="728"/>
                    <a:pt x="13091" y="0"/>
                    <a:pt x="10799" y="0"/>
                  </a:cubicBezTo>
                  <a:cubicBezTo>
                    <a:pt x="8508" y="0"/>
                    <a:pt x="6277" y="728"/>
                    <a:pt x="4427" y="2080"/>
                  </a:cubicBezTo>
                  <a:close/>
                </a:path>
              </a:pathLst>
            </a:custGeom>
            <a:gradFill rotWithShape="1">
              <a:gsLst>
                <a:gs pos="0">
                  <a:srgbClr val="804C00"/>
                </a:gs>
                <a:gs pos="100000">
                  <a:srgbClr val="FFE47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34" name="Text Box 834"/>
            <p:cNvSpPr txBox="1">
              <a:spLocks noChangeArrowheads="1"/>
            </p:cNvSpPr>
            <p:nvPr/>
          </p:nvSpPr>
          <p:spPr bwMode="auto">
            <a:xfrm>
              <a:off x="2169" y="555"/>
              <a:ext cx="27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000" smtClean="0"/>
                <a:t>CR1</a:t>
              </a:r>
              <a:endParaRPr lang="en-US" smtClean="0"/>
            </a:p>
          </p:txBody>
        </p:sp>
      </p:grpSp>
      <p:grpSp>
        <p:nvGrpSpPr>
          <p:cNvPr id="73747" name="Group 835"/>
          <p:cNvGrpSpPr>
            <a:grpSpLocks/>
          </p:cNvGrpSpPr>
          <p:nvPr/>
        </p:nvGrpSpPr>
        <p:grpSpPr bwMode="auto">
          <a:xfrm>
            <a:off x="612775" y="1139825"/>
            <a:ext cx="7908925" cy="109538"/>
            <a:chOff x="323" y="2030"/>
            <a:chExt cx="4982" cy="69"/>
          </a:xfrm>
        </p:grpSpPr>
        <p:sp>
          <p:nvSpPr>
            <p:cNvPr id="147539" name="Oval 836"/>
            <p:cNvSpPr>
              <a:spLocks noChangeAspect="1" noChangeArrowheads="1"/>
            </p:cNvSpPr>
            <p:nvPr/>
          </p:nvSpPr>
          <p:spPr bwMode="auto">
            <a:xfrm>
              <a:off x="117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0" name="Oval 837"/>
            <p:cNvSpPr>
              <a:spLocks noChangeAspect="1" noChangeArrowheads="1"/>
            </p:cNvSpPr>
            <p:nvPr/>
          </p:nvSpPr>
          <p:spPr bwMode="auto">
            <a:xfrm>
              <a:off x="124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1" name="Oval 838"/>
            <p:cNvSpPr>
              <a:spLocks noChangeAspect="1" noChangeArrowheads="1"/>
            </p:cNvSpPr>
            <p:nvPr/>
          </p:nvSpPr>
          <p:spPr bwMode="auto">
            <a:xfrm>
              <a:off x="139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2" name="Oval 839"/>
            <p:cNvSpPr>
              <a:spLocks noChangeAspect="1" noChangeArrowheads="1"/>
            </p:cNvSpPr>
            <p:nvPr/>
          </p:nvSpPr>
          <p:spPr bwMode="auto">
            <a:xfrm>
              <a:off x="153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3" name="Oval 840"/>
            <p:cNvSpPr>
              <a:spLocks noChangeAspect="1" noChangeArrowheads="1"/>
            </p:cNvSpPr>
            <p:nvPr/>
          </p:nvSpPr>
          <p:spPr bwMode="auto">
            <a:xfrm>
              <a:off x="131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4" name="Oval 841"/>
            <p:cNvSpPr>
              <a:spLocks noChangeAspect="1" noChangeArrowheads="1"/>
            </p:cNvSpPr>
            <p:nvPr/>
          </p:nvSpPr>
          <p:spPr bwMode="auto">
            <a:xfrm>
              <a:off x="146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5" name="Oval 842"/>
            <p:cNvSpPr>
              <a:spLocks noChangeAspect="1" noChangeArrowheads="1"/>
            </p:cNvSpPr>
            <p:nvPr/>
          </p:nvSpPr>
          <p:spPr bwMode="auto">
            <a:xfrm>
              <a:off x="160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6" name="Oval 843"/>
            <p:cNvSpPr>
              <a:spLocks noChangeAspect="1" noChangeArrowheads="1"/>
            </p:cNvSpPr>
            <p:nvPr/>
          </p:nvSpPr>
          <p:spPr bwMode="auto">
            <a:xfrm>
              <a:off x="174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7" name="Oval 844"/>
            <p:cNvSpPr>
              <a:spLocks noChangeAspect="1" noChangeArrowheads="1"/>
            </p:cNvSpPr>
            <p:nvPr/>
          </p:nvSpPr>
          <p:spPr bwMode="auto">
            <a:xfrm>
              <a:off x="167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8" name="Oval 845"/>
            <p:cNvSpPr>
              <a:spLocks noChangeAspect="1" noChangeArrowheads="1"/>
            </p:cNvSpPr>
            <p:nvPr/>
          </p:nvSpPr>
          <p:spPr bwMode="auto">
            <a:xfrm>
              <a:off x="181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49" name="Oval 846"/>
            <p:cNvSpPr>
              <a:spLocks noChangeAspect="1" noChangeArrowheads="1"/>
            </p:cNvSpPr>
            <p:nvPr/>
          </p:nvSpPr>
          <p:spPr bwMode="auto">
            <a:xfrm>
              <a:off x="188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0" name="Oval 847"/>
            <p:cNvSpPr>
              <a:spLocks noChangeAspect="1" noChangeArrowheads="1"/>
            </p:cNvSpPr>
            <p:nvPr/>
          </p:nvSpPr>
          <p:spPr bwMode="auto">
            <a:xfrm>
              <a:off x="196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1" name="Oval 848"/>
            <p:cNvSpPr>
              <a:spLocks noChangeAspect="1" noChangeArrowheads="1"/>
            </p:cNvSpPr>
            <p:nvPr/>
          </p:nvSpPr>
          <p:spPr bwMode="auto">
            <a:xfrm>
              <a:off x="203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2" name="Oval 849"/>
            <p:cNvSpPr>
              <a:spLocks noChangeAspect="1" noChangeArrowheads="1"/>
            </p:cNvSpPr>
            <p:nvPr/>
          </p:nvSpPr>
          <p:spPr bwMode="auto">
            <a:xfrm>
              <a:off x="210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3" name="Oval 850"/>
            <p:cNvSpPr>
              <a:spLocks noChangeAspect="1" noChangeArrowheads="1"/>
            </p:cNvSpPr>
            <p:nvPr/>
          </p:nvSpPr>
          <p:spPr bwMode="auto">
            <a:xfrm>
              <a:off x="224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4" name="Oval 851"/>
            <p:cNvSpPr>
              <a:spLocks noChangeAspect="1" noChangeArrowheads="1"/>
            </p:cNvSpPr>
            <p:nvPr/>
          </p:nvSpPr>
          <p:spPr bwMode="auto">
            <a:xfrm>
              <a:off x="238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5" name="Oval 852"/>
            <p:cNvSpPr>
              <a:spLocks noChangeAspect="1" noChangeArrowheads="1"/>
            </p:cNvSpPr>
            <p:nvPr/>
          </p:nvSpPr>
          <p:spPr bwMode="auto">
            <a:xfrm>
              <a:off x="217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6" name="Oval 853"/>
            <p:cNvSpPr>
              <a:spLocks noChangeAspect="1" noChangeArrowheads="1"/>
            </p:cNvSpPr>
            <p:nvPr/>
          </p:nvSpPr>
          <p:spPr bwMode="auto">
            <a:xfrm>
              <a:off x="231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7" name="Oval 854"/>
            <p:cNvSpPr>
              <a:spLocks noChangeAspect="1" noChangeArrowheads="1"/>
            </p:cNvSpPr>
            <p:nvPr/>
          </p:nvSpPr>
          <p:spPr bwMode="auto">
            <a:xfrm>
              <a:off x="245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8" name="Oval 855"/>
            <p:cNvSpPr>
              <a:spLocks noChangeAspect="1" noChangeArrowheads="1"/>
            </p:cNvSpPr>
            <p:nvPr/>
          </p:nvSpPr>
          <p:spPr bwMode="auto">
            <a:xfrm>
              <a:off x="260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59" name="Oval 856"/>
            <p:cNvSpPr>
              <a:spLocks noChangeAspect="1" noChangeArrowheads="1"/>
            </p:cNvSpPr>
            <p:nvPr/>
          </p:nvSpPr>
          <p:spPr bwMode="auto">
            <a:xfrm>
              <a:off x="252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0" name="Oval 857"/>
            <p:cNvSpPr>
              <a:spLocks noChangeAspect="1" noChangeArrowheads="1"/>
            </p:cNvSpPr>
            <p:nvPr/>
          </p:nvSpPr>
          <p:spPr bwMode="auto">
            <a:xfrm>
              <a:off x="267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1" name="Oval 858"/>
            <p:cNvSpPr>
              <a:spLocks noChangeAspect="1" noChangeArrowheads="1"/>
            </p:cNvSpPr>
            <p:nvPr/>
          </p:nvSpPr>
          <p:spPr bwMode="auto">
            <a:xfrm>
              <a:off x="274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2" name="Oval 859"/>
            <p:cNvSpPr>
              <a:spLocks noChangeAspect="1" noChangeArrowheads="1"/>
            </p:cNvSpPr>
            <p:nvPr/>
          </p:nvSpPr>
          <p:spPr bwMode="auto">
            <a:xfrm>
              <a:off x="281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3" name="Oval 860"/>
            <p:cNvSpPr>
              <a:spLocks noChangeAspect="1" noChangeArrowheads="1"/>
            </p:cNvSpPr>
            <p:nvPr/>
          </p:nvSpPr>
          <p:spPr bwMode="auto">
            <a:xfrm>
              <a:off x="288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4" name="Oval 861"/>
            <p:cNvSpPr>
              <a:spLocks noChangeAspect="1" noChangeArrowheads="1"/>
            </p:cNvSpPr>
            <p:nvPr/>
          </p:nvSpPr>
          <p:spPr bwMode="auto">
            <a:xfrm>
              <a:off x="295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5" name="Oval 862"/>
            <p:cNvSpPr>
              <a:spLocks noChangeAspect="1" noChangeArrowheads="1"/>
            </p:cNvSpPr>
            <p:nvPr/>
          </p:nvSpPr>
          <p:spPr bwMode="auto">
            <a:xfrm>
              <a:off x="309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6" name="Oval 863"/>
            <p:cNvSpPr>
              <a:spLocks noChangeAspect="1" noChangeArrowheads="1"/>
            </p:cNvSpPr>
            <p:nvPr/>
          </p:nvSpPr>
          <p:spPr bwMode="auto">
            <a:xfrm>
              <a:off x="324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7" name="Oval 864"/>
            <p:cNvSpPr>
              <a:spLocks noChangeAspect="1" noChangeArrowheads="1"/>
            </p:cNvSpPr>
            <p:nvPr/>
          </p:nvSpPr>
          <p:spPr bwMode="auto">
            <a:xfrm>
              <a:off x="302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8" name="Oval 865"/>
            <p:cNvSpPr>
              <a:spLocks noChangeAspect="1" noChangeArrowheads="1"/>
            </p:cNvSpPr>
            <p:nvPr/>
          </p:nvSpPr>
          <p:spPr bwMode="auto">
            <a:xfrm>
              <a:off x="317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69" name="Oval 866"/>
            <p:cNvSpPr>
              <a:spLocks noChangeAspect="1" noChangeArrowheads="1"/>
            </p:cNvSpPr>
            <p:nvPr/>
          </p:nvSpPr>
          <p:spPr bwMode="auto">
            <a:xfrm>
              <a:off x="331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0" name="Oval 867"/>
            <p:cNvSpPr>
              <a:spLocks noChangeAspect="1" noChangeArrowheads="1"/>
            </p:cNvSpPr>
            <p:nvPr/>
          </p:nvSpPr>
          <p:spPr bwMode="auto">
            <a:xfrm>
              <a:off x="345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1" name="Oval 868"/>
            <p:cNvSpPr>
              <a:spLocks noChangeAspect="1" noChangeArrowheads="1"/>
            </p:cNvSpPr>
            <p:nvPr/>
          </p:nvSpPr>
          <p:spPr bwMode="auto">
            <a:xfrm>
              <a:off x="338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2" name="Oval 869"/>
            <p:cNvSpPr>
              <a:spLocks noChangeAspect="1" noChangeArrowheads="1"/>
            </p:cNvSpPr>
            <p:nvPr/>
          </p:nvSpPr>
          <p:spPr bwMode="auto">
            <a:xfrm>
              <a:off x="352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3" name="Oval 870"/>
            <p:cNvSpPr>
              <a:spLocks noChangeAspect="1" noChangeArrowheads="1"/>
            </p:cNvSpPr>
            <p:nvPr/>
          </p:nvSpPr>
          <p:spPr bwMode="auto">
            <a:xfrm>
              <a:off x="359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4" name="Oval 871"/>
            <p:cNvSpPr>
              <a:spLocks noChangeAspect="1" noChangeArrowheads="1"/>
            </p:cNvSpPr>
            <p:nvPr/>
          </p:nvSpPr>
          <p:spPr bwMode="auto">
            <a:xfrm>
              <a:off x="367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5" name="Oval 872"/>
            <p:cNvSpPr>
              <a:spLocks noChangeAspect="1" noChangeArrowheads="1"/>
            </p:cNvSpPr>
            <p:nvPr/>
          </p:nvSpPr>
          <p:spPr bwMode="auto">
            <a:xfrm flipH="1">
              <a:off x="452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6" name="Oval 873"/>
            <p:cNvSpPr>
              <a:spLocks noChangeAspect="1" noChangeArrowheads="1"/>
            </p:cNvSpPr>
            <p:nvPr/>
          </p:nvSpPr>
          <p:spPr bwMode="auto">
            <a:xfrm flipH="1">
              <a:off x="445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7" name="Oval 874"/>
            <p:cNvSpPr>
              <a:spLocks noChangeAspect="1" noChangeArrowheads="1"/>
            </p:cNvSpPr>
            <p:nvPr/>
          </p:nvSpPr>
          <p:spPr bwMode="auto">
            <a:xfrm flipH="1">
              <a:off x="431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8" name="Oval 875"/>
            <p:cNvSpPr>
              <a:spLocks noChangeAspect="1" noChangeArrowheads="1"/>
            </p:cNvSpPr>
            <p:nvPr/>
          </p:nvSpPr>
          <p:spPr bwMode="auto">
            <a:xfrm flipH="1">
              <a:off x="416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79" name="Oval 876"/>
            <p:cNvSpPr>
              <a:spLocks noChangeAspect="1" noChangeArrowheads="1"/>
            </p:cNvSpPr>
            <p:nvPr/>
          </p:nvSpPr>
          <p:spPr bwMode="auto">
            <a:xfrm flipH="1">
              <a:off x="438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0" name="Oval 877"/>
            <p:cNvSpPr>
              <a:spLocks noChangeAspect="1" noChangeArrowheads="1"/>
            </p:cNvSpPr>
            <p:nvPr/>
          </p:nvSpPr>
          <p:spPr bwMode="auto">
            <a:xfrm flipH="1">
              <a:off x="423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1" name="Oval 878"/>
            <p:cNvSpPr>
              <a:spLocks noChangeAspect="1" noChangeArrowheads="1"/>
            </p:cNvSpPr>
            <p:nvPr/>
          </p:nvSpPr>
          <p:spPr bwMode="auto">
            <a:xfrm flipH="1">
              <a:off x="409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2" name="Oval 879"/>
            <p:cNvSpPr>
              <a:spLocks noChangeAspect="1" noChangeArrowheads="1"/>
            </p:cNvSpPr>
            <p:nvPr/>
          </p:nvSpPr>
          <p:spPr bwMode="auto">
            <a:xfrm flipH="1">
              <a:off x="395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3" name="Oval 880"/>
            <p:cNvSpPr>
              <a:spLocks noChangeAspect="1" noChangeArrowheads="1"/>
            </p:cNvSpPr>
            <p:nvPr/>
          </p:nvSpPr>
          <p:spPr bwMode="auto">
            <a:xfrm flipH="1">
              <a:off x="402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4" name="Oval 881"/>
            <p:cNvSpPr>
              <a:spLocks noChangeAspect="1" noChangeArrowheads="1"/>
            </p:cNvSpPr>
            <p:nvPr/>
          </p:nvSpPr>
          <p:spPr bwMode="auto">
            <a:xfrm flipH="1">
              <a:off x="388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5" name="Oval 882"/>
            <p:cNvSpPr>
              <a:spLocks noChangeAspect="1" noChangeArrowheads="1"/>
            </p:cNvSpPr>
            <p:nvPr/>
          </p:nvSpPr>
          <p:spPr bwMode="auto">
            <a:xfrm flipH="1">
              <a:off x="381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6" name="Oval 883"/>
            <p:cNvSpPr>
              <a:spLocks noChangeAspect="1" noChangeArrowheads="1"/>
            </p:cNvSpPr>
            <p:nvPr/>
          </p:nvSpPr>
          <p:spPr bwMode="auto">
            <a:xfrm flipH="1">
              <a:off x="374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7" name="Oval 884"/>
            <p:cNvSpPr>
              <a:spLocks noChangeAspect="1" noChangeArrowheads="1"/>
            </p:cNvSpPr>
            <p:nvPr/>
          </p:nvSpPr>
          <p:spPr bwMode="auto">
            <a:xfrm>
              <a:off x="32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8" name="Oval 885"/>
            <p:cNvSpPr>
              <a:spLocks noChangeAspect="1" noChangeArrowheads="1"/>
            </p:cNvSpPr>
            <p:nvPr/>
          </p:nvSpPr>
          <p:spPr bwMode="auto">
            <a:xfrm>
              <a:off x="39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89" name="Oval 886"/>
            <p:cNvSpPr>
              <a:spLocks noChangeAspect="1" noChangeArrowheads="1"/>
            </p:cNvSpPr>
            <p:nvPr/>
          </p:nvSpPr>
          <p:spPr bwMode="auto">
            <a:xfrm>
              <a:off x="53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0" name="Oval 887"/>
            <p:cNvSpPr>
              <a:spLocks noChangeAspect="1" noChangeArrowheads="1"/>
            </p:cNvSpPr>
            <p:nvPr/>
          </p:nvSpPr>
          <p:spPr bwMode="auto">
            <a:xfrm>
              <a:off x="679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1" name="Oval 888"/>
            <p:cNvSpPr>
              <a:spLocks noChangeAspect="1" noChangeArrowheads="1"/>
            </p:cNvSpPr>
            <p:nvPr/>
          </p:nvSpPr>
          <p:spPr bwMode="auto">
            <a:xfrm>
              <a:off x="46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2" name="Oval 889"/>
            <p:cNvSpPr>
              <a:spLocks noChangeAspect="1" noChangeArrowheads="1"/>
            </p:cNvSpPr>
            <p:nvPr/>
          </p:nvSpPr>
          <p:spPr bwMode="auto">
            <a:xfrm>
              <a:off x="60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3" name="Oval 890"/>
            <p:cNvSpPr>
              <a:spLocks noChangeAspect="1" noChangeArrowheads="1"/>
            </p:cNvSpPr>
            <p:nvPr/>
          </p:nvSpPr>
          <p:spPr bwMode="auto">
            <a:xfrm>
              <a:off x="75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4" name="Oval 891"/>
            <p:cNvSpPr>
              <a:spLocks noChangeAspect="1" noChangeArrowheads="1"/>
            </p:cNvSpPr>
            <p:nvPr/>
          </p:nvSpPr>
          <p:spPr bwMode="auto">
            <a:xfrm>
              <a:off x="89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5" name="Oval 892"/>
            <p:cNvSpPr>
              <a:spLocks noChangeAspect="1" noChangeArrowheads="1"/>
            </p:cNvSpPr>
            <p:nvPr/>
          </p:nvSpPr>
          <p:spPr bwMode="auto">
            <a:xfrm>
              <a:off x="82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6" name="Oval 893"/>
            <p:cNvSpPr>
              <a:spLocks noChangeAspect="1" noChangeArrowheads="1"/>
            </p:cNvSpPr>
            <p:nvPr/>
          </p:nvSpPr>
          <p:spPr bwMode="auto">
            <a:xfrm>
              <a:off x="964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7" name="Oval 894"/>
            <p:cNvSpPr>
              <a:spLocks noChangeAspect="1" noChangeArrowheads="1"/>
            </p:cNvSpPr>
            <p:nvPr/>
          </p:nvSpPr>
          <p:spPr bwMode="auto">
            <a:xfrm>
              <a:off x="103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8" name="Oval 895"/>
            <p:cNvSpPr>
              <a:spLocks noChangeAspect="1" noChangeArrowheads="1"/>
            </p:cNvSpPr>
            <p:nvPr/>
          </p:nvSpPr>
          <p:spPr bwMode="auto">
            <a:xfrm>
              <a:off x="110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99" name="Oval 896"/>
            <p:cNvSpPr>
              <a:spLocks noChangeAspect="1" noChangeArrowheads="1"/>
            </p:cNvSpPr>
            <p:nvPr/>
          </p:nvSpPr>
          <p:spPr bwMode="auto">
            <a:xfrm>
              <a:off x="459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0" name="Oval 897"/>
            <p:cNvSpPr>
              <a:spLocks noChangeAspect="1" noChangeArrowheads="1"/>
            </p:cNvSpPr>
            <p:nvPr/>
          </p:nvSpPr>
          <p:spPr bwMode="auto">
            <a:xfrm>
              <a:off x="466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1" name="Oval 898"/>
            <p:cNvSpPr>
              <a:spLocks noChangeAspect="1" noChangeArrowheads="1"/>
            </p:cNvSpPr>
            <p:nvPr/>
          </p:nvSpPr>
          <p:spPr bwMode="auto">
            <a:xfrm>
              <a:off x="4808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2" name="Oval 899"/>
            <p:cNvSpPr>
              <a:spLocks noChangeAspect="1" noChangeArrowheads="1"/>
            </p:cNvSpPr>
            <p:nvPr/>
          </p:nvSpPr>
          <p:spPr bwMode="auto">
            <a:xfrm>
              <a:off x="4951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3" name="Oval 900"/>
            <p:cNvSpPr>
              <a:spLocks noChangeAspect="1" noChangeArrowheads="1"/>
            </p:cNvSpPr>
            <p:nvPr/>
          </p:nvSpPr>
          <p:spPr bwMode="auto">
            <a:xfrm>
              <a:off x="4737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4" name="Oval 901"/>
            <p:cNvSpPr>
              <a:spLocks noChangeAspect="1" noChangeArrowheads="1"/>
            </p:cNvSpPr>
            <p:nvPr/>
          </p:nvSpPr>
          <p:spPr bwMode="auto">
            <a:xfrm>
              <a:off x="4880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5" name="Oval 902"/>
            <p:cNvSpPr>
              <a:spLocks noChangeAspect="1" noChangeArrowheads="1"/>
            </p:cNvSpPr>
            <p:nvPr/>
          </p:nvSpPr>
          <p:spPr bwMode="auto">
            <a:xfrm>
              <a:off x="5022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6" name="Oval 903"/>
            <p:cNvSpPr>
              <a:spLocks noChangeAspect="1" noChangeArrowheads="1"/>
            </p:cNvSpPr>
            <p:nvPr/>
          </p:nvSpPr>
          <p:spPr bwMode="auto">
            <a:xfrm>
              <a:off x="5165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7" name="Oval 904"/>
            <p:cNvSpPr>
              <a:spLocks noChangeAspect="1" noChangeArrowheads="1"/>
            </p:cNvSpPr>
            <p:nvPr/>
          </p:nvSpPr>
          <p:spPr bwMode="auto">
            <a:xfrm>
              <a:off x="5093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608" name="Oval 905"/>
            <p:cNvSpPr>
              <a:spLocks noChangeAspect="1" noChangeArrowheads="1"/>
            </p:cNvSpPr>
            <p:nvPr/>
          </p:nvSpPr>
          <p:spPr bwMode="auto">
            <a:xfrm>
              <a:off x="5236" y="203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748" name="Group 906"/>
          <p:cNvGrpSpPr>
            <a:grpSpLocks/>
          </p:cNvGrpSpPr>
          <p:nvPr/>
        </p:nvGrpSpPr>
        <p:grpSpPr bwMode="auto">
          <a:xfrm>
            <a:off x="555625" y="1177925"/>
            <a:ext cx="8021638" cy="109538"/>
            <a:chOff x="293" y="2060"/>
            <a:chExt cx="5053" cy="69"/>
          </a:xfrm>
        </p:grpSpPr>
        <p:sp>
          <p:nvSpPr>
            <p:cNvPr id="147468" name="Oval 907"/>
            <p:cNvSpPr>
              <a:spLocks noChangeAspect="1" noChangeArrowheads="1"/>
            </p:cNvSpPr>
            <p:nvPr/>
          </p:nvSpPr>
          <p:spPr bwMode="auto">
            <a:xfrm>
              <a:off x="114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9" name="Oval 908"/>
            <p:cNvSpPr>
              <a:spLocks noChangeAspect="1" noChangeArrowheads="1"/>
            </p:cNvSpPr>
            <p:nvPr/>
          </p:nvSpPr>
          <p:spPr bwMode="auto">
            <a:xfrm>
              <a:off x="121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0" name="Oval 909"/>
            <p:cNvSpPr>
              <a:spLocks noChangeAspect="1" noChangeArrowheads="1"/>
            </p:cNvSpPr>
            <p:nvPr/>
          </p:nvSpPr>
          <p:spPr bwMode="auto">
            <a:xfrm>
              <a:off x="136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1" name="Oval 910"/>
            <p:cNvSpPr>
              <a:spLocks noChangeAspect="1" noChangeArrowheads="1"/>
            </p:cNvSpPr>
            <p:nvPr/>
          </p:nvSpPr>
          <p:spPr bwMode="auto">
            <a:xfrm>
              <a:off x="150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2" name="Oval 911"/>
            <p:cNvSpPr>
              <a:spLocks noChangeAspect="1" noChangeArrowheads="1"/>
            </p:cNvSpPr>
            <p:nvPr/>
          </p:nvSpPr>
          <p:spPr bwMode="auto">
            <a:xfrm>
              <a:off x="128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3" name="Oval 912"/>
            <p:cNvSpPr>
              <a:spLocks noChangeAspect="1" noChangeArrowheads="1"/>
            </p:cNvSpPr>
            <p:nvPr/>
          </p:nvSpPr>
          <p:spPr bwMode="auto">
            <a:xfrm>
              <a:off x="143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4" name="Oval 913"/>
            <p:cNvSpPr>
              <a:spLocks noChangeAspect="1" noChangeArrowheads="1"/>
            </p:cNvSpPr>
            <p:nvPr/>
          </p:nvSpPr>
          <p:spPr bwMode="auto">
            <a:xfrm>
              <a:off x="157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5" name="Oval 914"/>
            <p:cNvSpPr>
              <a:spLocks noChangeAspect="1" noChangeArrowheads="1"/>
            </p:cNvSpPr>
            <p:nvPr/>
          </p:nvSpPr>
          <p:spPr bwMode="auto">
            <a:xfrm>
              <a:off x="171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6" name="Oval 915"/>
            <p:cNvSpPr>
              <a:spLocks noChangeAspect="1" noChangeArrowheads="1"/>
            </p:cNvSpPr>
            <p:nvPr/>
          </p:nvSpPr>
          <p:spPr bwMode="auto">
            <a:xfrm>
              <a:off x="164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7" name="Oval 916"/>
            <p:cNvSpPr>
              <a:spLocks noChangeAspect="1" noChangeArrowheads="1"/>
            </p:cNvSpPr>
            <p:nvPr/>
          </p:nvSpPr>
          <p:spPr bwMode="auto">
            <a:xfrm>
              <a:off x="178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8" name="Oval 917"/>
            <p:cNvSpPr>
              <a:spLocks noChangeAspect="1" noChangeArrowheads="1"/>
            </p:cNvSpPr>
            <p:nvPr/>
          </p:nvSpPr>
          <p:spPr bwMode="auto">
            <a:xfrm>
              <a:off x="185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79" name="Oval 918"/>
            <p:cNvSpPr>
              <a:spLocks noChangeAspect="1" noChangeArrowheads="1"/>
            </p:cNvSpPr>
            <p:nvPr/>
          </p:nvSpPr>
          <p:spPr bwMode="auto">
            <a:xfrm>
              <a:off x="193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0" name="Oval 919"/>
            <p:cNvSpPr>
              <a:spLocks noChangeAspect="1" noChangeArrowheads="1"/>
            </p:cNvSpPr>
            <p:nvPr/>
          </p:nvSpPr>
          <p:spPr bwMode="auto">
            <a:xfrm>
              <a:off x="200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1" name="Oval 920"/>
            <p:cNvSpPr>
              <a:spLocks noChangeAspect="1" noChangeArrowheads="1"/>
            </p:cNvSpPr>
            <p:nvPr/>
          </p:nvSpPr>
          <p:spPr bwMode="auto">
            <a:xfrm>
              <a:off x="207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2" name="Oval 921"/>
            <p:cNvSpPr>
              <a:spLocks noChangeAspect="1" noChangeArrowheads="1"/>
            </p:cNvSpPr>
            <p:nvPr/>
          </p:nvSpPr>
          <p:spPr bwMode="auto">
            <a:xfrm>
              <a:off x="221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3" name="Oval 922"/>
            <p:cNvSpPr>
              <a:spLocks noChangeAspect="1" noChangeArrowheads="1"/>
            </p:cNvSpPr>
            <p:nvPr/>
          </p:nvSpPr>
          <p:spPr bwMode="auto">
            <a:xfrm>
              <a:off x="235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4" name="Oval 923"/>
            <p:cNvSpPr>
              <a:spLocks noChangeAspect="1" noChangeArrowheads="1"/>
            </p:cNvSpPr>
            <p:nvPr/>
          </p:nvSpPr>
          <p:spPr bwMode="auto">
            <a:xfrm>
              <a:off x="214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5" name="Oval 924"/>
            <p:cNvSpPr>
              <a:spLocks noChangeAspect="1" noChangeArrowheads="1"/>
            </p:cNvSpPr>
            <p:nvPr/>
          </p:nvSpPr>
          <p:spPr bwMode="auto">
            <a:xfrm>
              <a:off x="228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6" name="Oval 925"/>
            <p:cNvSpPr>
              <a:spLocks noChangeAspect="1" noChangeArrowheads="1"/>
            </p:cNvSpPr>
            <p:nvPr/>
          </p:nvSpPr>
          <p:spPr bwMode="auto">
            <a:xfrm>
              <a:off x="242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7" name="Oval 926"/>
            <p:cNvSpPr>
              <a:spLocks noChangeAspect="1" noChangeArrowheads="1"/>
            </p:cNvSpPr>
            <p:nvPr/>
          </p:nvSpPr>
          <p:spPr bwMode="auto">
            <a:xfrm>
              <a:off x="257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8" name="Oval 927"/>
            <p:cNvSpPr>
              <a:spLocks noChangeAspect="1" noChangeArrowheads="1"/>
            </p:cNvSpPr>
            <p:nvPr/>
          </p:nvSpPr>
          <p:spPr bwMode="auto">
            <a:xfrm>
              <a:off x="249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89" name="Oval 928"/>
            <p:cNvSpPr>
              <a:spLocks noChangeAspect="1" noChangeArrowheads="1"/>
            </p:cNvSpPr>
            <p:nvPr/>
          </p:nvSpPr>
          <p:spPr bwMode="auto">
            <a:xfrm>
              <a:off x="264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0" name="Oval 929"/>
            <p:cNvSpPr>
              <a:spLocks noChangeAspect="1" noChangeArrowheads="1"/>
            </p:cNvSpPr>
            <p:nvPr/>
          </p:nvSpPr>
          <p:spPr bwMode="auto">
            <a:xfrm>
              <a:off x="271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1" name="Oval 930"/>
            <p:cNvSpPr>
              <a:spLocks noChangeAspect="1" noChangeArrowheads="1"/>
            </p:cNvSpPr>
            <p:nvPr/>
          </p:nvSpPr>
          <p:spPr bwMode="auto">
            <a:xfrm>
              <a:off x="278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2" name="Oval 931"/>
            <p:cNvSpPr>
              <a:spLocks noChangeAspect="1" noChangeArrowheads="1"/>
            </p:cNvSpPr>
            <p:nvPr/>
          </p:nvSpPr>
          <p:spPr bwMode="auto">
            <a:xfrm>
              <a:off x="285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3" name="Oval 932"/>
            <p:cNvSpPr>
              <a:spLocks noChangeAspect="1" noChangeArrowheads="1"/>
            </p:cNvSpPr>
            <p:nvPr/>
          </p:nvSpPr>
          <p:spPr bwMode="auto">
            <a:xfrm>
              <a:off x="292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4" name="Oval 933"/>
            <p:cNvSpPr>
              <a:spLocks noChangeAspect="1" noChangeArrowheads="1"/>
            </p:cNvSpPr>
            <p:nvPr/>
          </p:nvSpPr>
          <p:spPr bwMode="auto">
            <a:xfrm>
              <a:off x="306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5" name="Oval 934"/>
            <p:cNvSpPr>
              <a:spLocks noChangeAspect="1" noChangeArrowheads="1"/>
            </p:cNvSpPr>
            <p:nvPr/>
          </p:nvSpPr>
          <p:spPr bwMode="auto">
            <a:xfrm>
              <a:off x="321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6" name="Oval 935"/>
            <p:cNvSpPr>
              <a:spLocks noChangeAspect="1" noChangeArrowheads="1"/>
            </p:cNvSpPr>
            <p:nvPr/>
          </p:nvSpPr>
          <p:spPr bwMode="auto">
            <a:xfrm>
              <a:off x="299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7" name="Oval 936"/>
            <p:cNvSpPr>
              <a:spLocks noChangeAspect="1" noChangeArrowheads="1"/>
            </p:cNvSpPr>
            <p:nvPr/>
          </p:nvSpPr>
          <p:spPr bwMode="auto">
            <a:xfrm>
              <a:off x="314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8" name="Oval 937"/>
            <p:cNvSpPr>
              <a:spLocks noChangeAspect="1" noChangeArrowheads="1"/>
            </p:cNvSpPr>
            <p:nvPr/>
          </p:nvSpPr>
          <p:spPr bwMode="auto">
            <a:xfrm>
              <a:off x="328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99" name="Oval 938"/>
            <p:cNvSpPr>
              <a:spLocks noChangeAspect="1" noChangeArrowheads="1"/>
            </p:cNvSpPr>
            <p:nvPr/>
          </p:nvSpPr>
          <p:spPr bwMode="auto">
            <a:xfrm>
              <a:off x="342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0" name="Oval 939"/>
            <p:cNvSpPr>
              <a:spLocks noChangeAspect="1" noChangeArrowheads="1"/>
            </p:cNvSpPr>
            <p:nvPr/>
          </p:nvSpPr>
          <p:spPr bwMode="auto">
            <a:xfrm>
              <a:off x="335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1" name="Oval 940"/>
            <p:cNvSpPr>
              <a:spLocks noChangeAspect="1" noChangeArrowheads="1"/>
            </p:cNvSpPr>
            <p:nvPr/>
          </p:nvSpPr>
          <p:spPr bwMode="auto">
            <a:xfrm>
              <a:off x="349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2" name="Oval 941"/>
            <p:cNvSpPr>
              <a:spLocks noChangeAspect="1" noChangeArrowheads="1"/>
            </p:cNvSpPr>
            <p:nvPr/>
          </p:nvSpPr>
          <p:spPr bwMode="auto">
            <a:xfrm>
              <a:off x="356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3" name="Oval 942"/>
            <p:cNvSpPr>
              <a:spLocks noChangeAspect="1" noChangeArrowheads="1"/>
            </p:cNvSpPr>
            <p:nvPr/>
          </p:nvSpPr>
          <p:spPr bwMode="auto">
            <a:xfrm>
              <a:off x="364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4" name="Oval 943"/>
            <p:cNvSpPr>
              <a:spLocks noChangeAspect="1" noChangeArrowheads="1"/>
            </p:cNvSpPr>
            <p:nvPr/>
          </p:nvSpPr>
          <p:spPr bwMode="auto">
            <a:xfrm flipH="1">
              <a:off x="449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5" name="Oval 944"/>
            <p:cNvSpPr>
              <a:spLocks noChangeAspect="1" noChangeArrowheads="1"/>
            </p:cNvSpPr>
            <p:nvPr/>
          </p:nvSpPr>
          <p:spPr bwMode="auto">
            <a:xfrm flipH="1">
              <a:off x="442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6" name="Oval 945"/>
            <p:cNvSpPr>
              <a:spLocks noChangeAspect="1" noChangeArrowheads="1"/>
            </p:cNvSpPr>
            <p:nvPr/>
          </p:nvSpPr>
          <p:spPr bwMode="auto">
            <a:xfrm flipH="1">
              <a:off x="428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7" name="Oval 946"/>
            <p:cNvSpPr>
              <a:spLocks noChangeAspect="1" noChangeArrowheads="1"/>
            </p:cNvSpPr>
            <p:nvPr/>
          </p:nvSpPr>
          <p:spPr bwMode="auto">
            <a:xfrm flipH="1">
              <a:off x="413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8" name="Oval 947"/>
            <p:cNvSpPr>
              <a:spLocks noChangeAspect="1" noChangeArrowheads="1"/>
            </p:cNvSpPr>
            <p:nvPr/>
          </p:nvSpPr>
          <p:spPr bwMode="auto">
            <a:xfrm flipH="1">
              <a:off x="435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09" name="Oval 948"/>
            <p:cNvSpPr>
              <a:spLocks noChangeAspect="1" noChangeArrowheads="1"/>
            </p:cNvSpPr>
            <p:nvPr/>
          </p:nvSpPr>
          <p:spPr bwMode="auto">
            <a:xfrm flipH="1">
              <a:off x="420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0" name="Oval 949"/>
            <p:cNvSpPr>
              <a:spLocks noChangeAspect="1" noChangeArrowheads="1"/>
            </p:cNvSpPr>
            <p:nvPr/>
          </p:nvSpPr>
          <p:spPr bwMode="auto">
            <a:xfrm flipH="1">
              <a:off x="406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1" name="Oval 950"/>
            <p:cNvSpPr>
              <a:spLocks noChangeAspect="1" noChangeArrowheads="1"/>
            </p:cNvSpPr>
            <p:nvPr/>
          </p:nvSpPr>
          <p:spPr bwMode="auto">
            <a:xfrm flipH="1">
              <a:off x="392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2" name="Oval 951"/>
            <p:cNvSpPr>
              <a:spLocks noChangeAspect="1" noChangeArrowheads="1"/>
            </p:cNvSpPr>
            <p:nvPr/>
          </p:nvSpPr>
          <p:spPr bwMode="auto">
            <a:xfrm flipH="1">
              <a:off x="399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3" name="Oval 952"/>
            <p:cNvSpPr>
              <a:spLocks noChangeAspect="1" noChangeArrowheads="1"/>
            </p:cNvSpPr>
            <p:nvPr/>
          </p:nvSpPr>
          <p:spPr bwMode="auto">
            <a:xfrm flipH="1">
              <a:off x="385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4" name="Oval 953"/>
            <p:cNvSpPr>
              <a:spLocks noChangeAspect="1" noChangeArrowheads="1"/>
            </p:cNvSpPr>
            <p:nvPr/>
          </p:nvSpPr>
          <p:spPr bwMode="auto">
            <a:xfrm flipH="1">
              <a:off x="378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5" name="Oval 954"/>
            <p:cNvSpPr>
              <a:spLocks noChangeAspect="1" noChangeArrowheads="1"/>
            </p:cNvSpPr>
            <p:nvPr/>
          </p:nvSpPr>
          <p:spPr bwMode="auto">
            <a:xfrm flipH="1">
              <a:off x="371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6" name="Oval 955"/>
            <p:cNvSpPr>
              <a:spLocks noChangeAspect="1" noChangeArrowheads="1"/>
            </p:cNvSpPr>
            <p:nvPr/>
          </p:nvSpPr>
          <p:spPr bwMode="auto">
            <a:xfrm>
              <a:off x="29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7" name="Oval 956"/>
            <p:cNvSpPr>
              <a:spLocks noChangeAspect="1" noChangeArrowheads="1"/>
            </p:cNvSpPr>
            <p:nvPr/>
          </p:nvSpPr>
          <p:spPr bwMode="auto">
            <a:xfrm>
              <a:off x="36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8" name="Oval 957"/>
            <p:cNvSpPr>
              <a:spLocks noChangeAspect="1" noChangeArrowheads="1"/>
            </p:cNvSpPr>
            <p:nvPr/>
          </p:nvSpPr>
          <p:spPr bwMode="auto">
            <a:xfrm>
              <a:off x="50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19" name="Oval 958"/>
            <p:cNvSpPr>
              <a:spLocks noChangeAspect="1" noChangeArrowheads="1"/>
            </p:cNvSpPr>
            <p:nvPr/>
          </p:nvSpPr>
          <p:spPr bwMode="auto">
            <a:xfrm>
              <a:off x="649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0" name="Oval 959"/>
            <p:cNvSpPr>
              <a:spLocks noChangeAspect="1" noChangeArrowheads="1"/>
            </p:cNvSpPr>
            <p:nvPr/>
          </p:nvSpPr>
          <p:spPr bwMode="auto">
            <a:xfrm>
              <a:off x="43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1" name="Oval 960"/>
            <p:cNvSpPr>
              <a:spLocks noChangeAspect="1" noChangeArrowheads="1"/>
            </p:cNvSpPr>
            <p:nvPr/>
          </p:nvSpPr>
          <p:spPr bwMode="auto">
            <a:xfrm>
              <a:off x="57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2" name="Oval 961"/>
            <p:cNvSpPr>
              <a:spLocks noChangeAspect="1" noChangeArrowheads="1"/>
            </p:cNvSpPr>
            <p:nvPr/>
          </p:nvSpPr>
          <p:spPr bwMode="auto">
            <a:xfrm>
              <a:off x="72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3" name="Oval 962"/>
            <p:cNvSpPr>
              <a:spLocks noChangeAspect="1" noChangeArrowheads="1"/>
            </p:cNvSpPr>
            <p:nvPr/>
          </p:nvSpPr>
          <p:spPr bwMode="auto">
            <a:xfrm>
              <a:off x="86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4" name="Oval 963"/>
            <p:cNvSpPr>
              <a:spLocks noChangeAspect="1" noChangeArrowheads="1"/>
            </p:cNvSpPr>
            <p:nvPr/>
          </p:nvSpPr>
          <p:spPr bwMode="auto">
            <a:xfrm>
              <a:off x="79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5" name="Oval 964"/>
            <p:cNvSpPr>
              <a:spLocks noChangeAspect="1" noChangeArrowheads="1"/>
            </p:cNvSpPr>
            <p:nvPr/>
          </p:nvSpPr>
          <p:spPr bwMode="auto">
            <a:xfrm>
              <a:off x="934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6" name="Oval 965"/>
            <p:cNvSpPr>
              <a:spLocks noChangeAspect="1" noChangeArrowheads="1"/>
            </p:cNvSpPr>
            <p:nvPr/>
          </p:nvSpPr>
          <p:spPr bwMode="auto">
            <a:xfrm>
              <a:off x="100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7" name="Oval 966"/>
            <p:cNvSpPr>
              <a:spLocks noChangeAspect="1" noChangeArrowheads="1"/>
            </p:cNvSpPr>
            <p:nvPr/>
          </p:nvSpPr>
          <p:spPr bwMode="auto">
            <a:xfrm>
              <a:off x="107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8" name="Oval 967"/>
            <p:cNvSpPr>
              <a:spLocks noChangeAspect="1" noChangeArrowheads="1"/>
            </p:cNvSpPr>
            <p:nvPr/>
          </p:nvSpPr>
          <p:spPr bwMode="auto">
            <a:xfrm>
              <a:off x="456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29" name="Oval 968"/>
            <p:cNvSpPr>
              <a:spLocks noChangeAspect="1" noChangeArrowheads="1"/>
            </p:cNvSpPr>
            <p:nvPr/>
          </p:nvSpPr>
          <p:spPr bwMode="auto">
            <a:xfrm>
              <a:off x="463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0" name="Oval 969"/>
            <p:cNvSpPr>
              <a:spLocks noChangeAspect="1" noChangeArrowheads="1"/>
            </p:cNvSpPr>
            <p:nvPr/>
          </p:nvSpPr>
          <p:spPr bwMode="auto">
            <a:xfrm>
              <a:off x="4778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1" name="Oval 970"/>
            <p:cNvSpPr>
              <a:spLocks noChangeAspect="1" noChangeArrowheads="1"/>
            </p:cNvSpPr>
            <p:nvPr/>
          </p:nvSpPr>
          <p:spPr bwMode="auto">
            <a:xfrm>
              <a:off x="4921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2" name="Oval 971"/>
            <p:cNvSpPr>
              <a:spLocks noChangeAspect="1" noChangeArrowheads="1"/>
            </p:cNvSpPr>
            <p:nvPr/>
          </p:nvSpPr>
          <p:spPr bwMode="auto">
            <a:xfrm>
              <a:off x="470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3" name="Oval 972"/>
            <p:cNvSpPr>
              <a:spLocks noChangeAspect="1" noChangeArrowheads="1"/>
            </p:cNvSpPr>
            <p:nvPr/>
          </p:nvSpPr>
          <p:spPr bwMode="auto">
            <a:xfrm>
              <a:off x="4850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4" name="Oval 973"/>
            <p:cNvSpPr>
              <a:spLocks noChangeAspect="1" noChangeArrowheads="1"/>
            </p:cNvSpPr>
            <p:nvPr/>
          </p:nvSpPr>
          <p:spPr bwMode="auto">
            <a:xfrm>
              <a:off x="4992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5" name="Oval 974"/>
            <p:cNvSpPr>
              <a:spLocks noChangeAspect="1" noChangeArrowheads="1"/>
            </p:cNvSpPr>
            <p:nvPr/>
          </p:nvSpPr>
          <p:spPr bwMode="auto">
            <a:xfrm>
              <a:off x="5135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6" name="Oval 975"/>
            <p:cNvSpPr>
              <a:spLocks noChangeAspect="1" noChangeArrowheads="1"/>
            </p:cNvSpPr>
            <p:nvPr/>
          </p:nvSpPr>
          <p:spPr bwMode="auto">
            <a:xfrm>
              <a:off x="5063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7" name="Oval 976"/>
            <p:cNvSpPr>
              <a:spLocks noChangeAspect="1" noChangeArrowheads="1"/>
            </p:cNvSpPr>
            <p:nvPr/>
          </p:nvSpPr>
          <p:spPr bwMode="auto">
            <a:xfrm>
              <a:off x="5206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538" name="Oval 977"/>
            <p:cNvSpPr>
              <a:spLocks noChangeAspect="1" noChangeArrowheads="1"/>
            </p:cNvSpPr>
            <p:nvPr/>
          </p:nvSpPr>
          <p:spPr bwMode="auto">
            <a:xfrm>
              <a:off x="5277" y="2060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749" name="Group 978"/>
          <p:cNvGrpSpPr>
            <a:grpSpLocks/>
          </p:cNvGrpSpPr>
          <p:nvPr/>
        </p:nvGrpSpPr>
        <p:grpSpPr bwMode="auto">
          <a:xfrm>
            <a:off x="492125" y="1228725"/>
            <a:ext cx="8135938" cy="309563"/>
            <a:chOff x="253" y="2026"/>
            <a:chExt cx="5125" cy="195"/>
          </a:xfrm>
        </p:grpSpPr>
        <p:sp>
          <p:nvSpPr>
            <p:cNvPr id="74188" name="Line 979"/>
            <p:cNvSpPr>
              <a:spLocks noChangeAspect="1" noChangeShapeType="1"/>
            </p:cNvSpPr>
            <p:nvPr/>
          </p:nvSpPr>
          <p:spPr bwMode="auto">
            <a:xfrm>
              <a:off x="115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89" name="Line 980"/>
            <p:cNvSpPr>
              <a:spLocks noChangeAspect="1" noChangeShapeType="1"/>
            </p:cNvSpPr>
            <p:nvPr/>
          </p:nvSpPr>
          <p:spPr bwMode="auto">
            <a:xfrm flipH="1" flipV="1">
              <a:off x="112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0" name="Line 981"/>
            <p:cNvSpPr>
              <a:spLocks noChangeAspect="1" noChangeShapeType="1"/>
            </p:cNvSpPr>
            <p:nvPr/>
          </p:nvSpPr>
          <p:spPr bwMode="auto">
            <a:xfrm flipV="1">
              <a:off x="112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1" name="Oval 982"/>
            <p:cNvSpPr>
              <a:spLocks noChangeAspect="1" noChangeArrowheads="1"/>
            </p:cNvSpPr>
            <p:nvPr/>
          </p:nvSpPr>
          <p:spPr bwMode="auto">
            <a:xfrm>
              <a:off x="110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2" name="Line 983"/>
            <p:cNvSpPr>
              <a:spLocks noChangeAspect="1" noChangeShapeType="1"/>
            </p:cNvSpPr>
            <p:nvPr/>
          </p:nvSpPr>
          <p:spPr bwMode="auto">
            <a:xfrm flipH="1" flipV="1">
              <a:off x="112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3" name="Line 984"/>
            <p:cNvSpPr>
              <a:spLocks noChangeAspect="1" noChangeShapeType="1"/>
            </p:cNvSpPr>
            <p:nvPr/>
          </p:nvSpPr>
          <p:spPr bwMode="auto">
            <a:xfrm>
              <a:off x="115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4" name="Line 985"/>
            <p:cNvSpPr>
              <a:spLocks noChangeAspect="1" noChangeShapeType="1"/>
            </p:cNvSpPr>
            <p:nvPr/>
          </p:nvSpPr>
          <p:spPr bwMode="auto">
            <a:xfrm flipH="1">
              <a:off x="115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5" name="Oval 986"/>
            <p:cNvSpPr>
              <a:spLocks noChangeAspect="1" noChangeArrowheads="1"/>
            </p:cNvSpPr>
            <p:nvPr/>
          </p:nvSpPr>
          <p:spPr bwMode="auto">
            <a:xfrm flipH="1" flipV="1">
              <a:off x="110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6" name="Line 987"/>
            <p:cNvSpPr>
              <a:spLocks noChangeAspect="1" noChangeShapeType="1"/>
            </p:cNvSpPr>
            <p:nvPr/>
          </p:nvSpPr>
          <p:spPr bwMode="auto">
            <a:xfrm>
              <a:off x="122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7" name="Line 988"/>
            <p:cNvSpPr>
              <a:spLocks noChangeAspect="1" noChangeShapeType="1"/>
            </p:cNvSpPr>
            <p:nvPr/>
          </p:nvSpPr>
          <p:spPr bwMode="auto">
            <a:xfrm flipH="1" flipV="1">
              <a:off x="119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8" name="Line 989"/>
            <p:cNvSpPr>
              <a:spLocks noChangeAspect="1" noChangeShapeType="1"/>
            </p:cNvSpPr>
            <p:nvPr/>
          </p:nvSpPr>
          <p:spPr bwMode="auto">
            <a:xfrm flipV="1">
              <a:off x="119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99" name="Oval 990"/>
            <p:cNvSpPr>
              <a:spLocks noChangeAspect="1" noChangeArrowheads="1"/>
            </p:cNvSpPr>
            <p:nvPr/>
          </p:nvSpPr>
          <p:spPr bwMode="auto">
            <a:xfrm>
              <a:off x="117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0" name="Line 991"/>
            <p:cNvSpPr>
              <a:spLocks noChangeAspect="1" noChangeShapeType="1"/>
            </p:cNvSpPr>
            <p:nvPr/>
          </p:nvSpPr>
          <p:spPr bwMode="auto">
            <a:xfrm flipH="1" flipV="1">
              <a:off x="119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1" name="Line 992"/>
            <p:cNvSpPr>
              <a:spLocks noChangeAspect="1" noChangeShapeType="1"/>
            </p:cNvSpPr>
            <p:nvPr/>
          </p:nvSpPr>
          <p:spPr bwMode="auto">
            <a:xfrm>
              <a:off x="122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2" name="Line 993"/>
            <p:cNvSpPr>
              <a:spLocks noChangeAspect="1" noChangeShapeType="1"/>
            </p:cNvSpPr>
            <p:nvPr/>
          </p:nvSpPr>
          <p:spPr bwMode="auto">
            <a:xfrm flipH="1">
              <a:off x="122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3" name="Oval 994"/>
            <p:cNvSpPr>
              <a:spLocks noChangeAspect="1" noChangeArrowheads="1"/>
            </p:cNvSpPr>
            <p:nvPr/>
          </p:nvSpPr>
          <p:spPr bwMode="auto">
            <a:xfrm flipH="1" flipV="1">
              <a:off x="117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4" name="Line 995"/>
            <p:cNvSpPr>
              <a:spLocks noChangeAspect="1" noChangeShapeType="1"/>
            </p:cNvSpPr>
            <p:nvPr/>
          </p:nvSpPr>
          <p:spPr bwMode="auto">
            <a:xfrm>
              <a:off x="136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5" name="Line 996"/>
            <p:cNvSpPr>
              <a:spLocks noChangeAspect="1" noChangeShapeType="1"/>
            </p:cNvSpPr>
            <p:nvPr/>
          </p:nvSpPr>
          <p:spPr bwMode="auto">
            <a:xfrm flipH="1" flipV="1">
              <a:off x="133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6" name="Line 997"/>
            <p:cNvSpPr>
              <a:spLocks noChangeAspect="1" noChangeShapeType="1"/>
            </p:cNvSpPr>
            <p:nvPr/>
          </p:nvSpPr>
          <p:spPr bwMode="auto">
            <a:xfrm flipV="1">
              <a:off x="133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7" name="Oval 998"/>
            <p:cNvSpPr>
              <a:spLocks noChangeAspect="1" noChangeArrowheads="1"/>
            </p:cNvSpPr>
            <p:nvPr/>
          </p:nvSpPr>
          <p:spPr bwMode="auto">
            <a:xfrm>
              <a:off x="132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8" name="Line 999"/>
            <p:cNvSpPr>
              <a:spLocks noChangeAspect="1" noChangeShapeType="1"/>
            </p:cNvSpPr>
            <p:nvPr/>
          </p:nvSpPr>
          <p:spPr bwMode="auto">
            <a:xfrm flipH="1" flipV="1">
              <a:off x="134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09" name="Line 1000"/>
            <p:cNvSpPr>
              <a:spLocks noChangeAspect="1" noChangeShapeType="1"/>
            </p:cNvSpPr>
            <p:nvPr/>
          </p:nvSpPr>
          <p:spPr bwMode="auto">
            <a:xfrm>
              <a:off x="136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0" name="Line 1001"/>
            <p:cNvSpPr>
              <a:spLocks noChangeAspect="1" noChangeShapeType="1"/>
            </p:cNvSpPr>
            <p:nvPr/>
          </p:nvSpPr>
          <p:spPr bwMode="auto">
            <a:xfrm flipH="1">
              <a:off x="136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1" name="Oval 1002"/>
            <p:cNvSpPr>
              <a:spLocks noChangeAspect="1" noChangeArrowheads="1"/>
            </p:cNvSpPr>
            <p:nvPr/>
          </p:nvSpPr>
          <p:spPr bwMode="auto">
            <a:xfrm flipH="1" flipV="1">
              <a:off x="132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2" name="Line 1003"/>
            <p:cNvSpPr>
              <a:spLocks noChangeAspect="1" noChangeShapeType="1"/>
            </p:cNvSpPr>
            <p:nvPr/>
          </p:nvSpPr>
          <p:spPr bwMode="auto">
            <a:xfrm>
              <a:off x="151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3" name="Line 1004"/>
            <p:cNvSpPr>
              <a:spLocks noChangeAspect="1" noChangeShapeType="1"/>
            </p:cNvSpPr>
            <p:nvPr/>
          </p:nvSpPr>
          <p:spPr bwMode="auto">
            <a:xfrm flipH="1" flipV="1">
              <a:off x="147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4" name="Line 1005"/>
            <p:cNvSpPr>
              <a:spLocks noChangeAspect="1" noChangeShapeType="1"/>
            </p:cNvSpPr>
            <p:nvPr/>
          </p:nvSpPr>
          <p:spPr bwMode="auto">
            <a:xfrm flipV="1">
              <a:off x="147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5" name="Oval 1006"/>
            <p:cNvSpPr>
              <a:spLocks noChangeAspect="1" noChangeArrowheads="1"/>
            </p:cNvSpPr>
            <p:nvPr/>
          </p:nvSpPr>
          <p:spPr bwMode="auto">
            <a:xfrm>
              <a:off x="146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6" name="Line 1007"/>
            <p:cNvSpPr>
              <a:spLocks noChangeAspect="1" noChangeShapeType="1"/>
            </p:cNvSpPr>
            <p:nvPr/>
          </p:nvSpPr>
          <p:spPr bwMode="auto">
            <a:xfrm flipH="1" flipV="1">
              <a:off x="148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7" name="Line 1008"/>
            <p:cNvSpPr>
              <a:spLocks noChangeAspect="1" noChangeShapeType="1"/>
            </p:cNvSpPr>
            <p:nvPr/>
          </p:nvSpPr>
          <p:spPr bwMode="auto">
            <a:xfrm>
              <a:off x="151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8" name="Line 1009"/>
            <p:cNvSpPr>
              <a:spLocks noChangeAspect="1" noChangeShapeType="1"/>
            </p:cNvSpPr>
            <p:nvPr/>
          </p:nvSpPr>
          <p:spPr bwMode="auto">
            <a:xfrm flipH="1">
              <a:off x="150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19" name="Oval 1010"/>
            <p:cNvSpPr>
              <a:spLocks noChangeAspect="1" noChangeArrowheads="1"/>
            </p:cNvSpPr>
            <p:nvPr/>
          </p:nvSpPr>
          <p:spPr bwMode="auto">
            <a:xfrm flipH="1" flipV="1">
              <a:off x="146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0" name="Line 1011"/>
            <p:cNvSpPr>
              <a:spLocks noChangeAspect="1" noChangeShapeType="1"/>
            </p:cNvSpPr>
            <p:nvPr/>
          </p:nvSpPr>
          <p:spPr bwMode="auto">
            <a:xfrm>
              <a:off x="129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1" name="Line 1012"/>
            <p:cNvSpPr>
              <a:spLocks noChangeAspect="1" noChangeShapeType="1"/>
            </p:cNvSpPr>
            <p:nvPr/>
          </p:nvSpPr>
          <p:spPr bwMode="auto">
            <a:xfrm flipH="1" flipV="1">
              <a:off x="126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2" name="Line 1013"/>
            <p:cNvSpPr>
              <a:spLocks noChangeAspect="1" noChangeShapeType="1"/>
            </p:cNvSpPr>
            <p:nvPr/>
          </p:nvSpPr>
          <p:spPr bwMode="auto">
            <a:xfrm flipV="1">
              <a:off x="126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3" name="Oval 1014"/>
            <p:cNvSpPr>
              <a:spLocks noChangeAspect="1" noChangeArrowheads="1"/>
            </p:cNvSpPr>
            <p:nvPr/>
          </p:nvSpPr>
          <p:spPr bwMode="auto">
            <a:xfrm>
              <a:off x="124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4" name="Line 1015"/>
            <p:cNvSpPr>
              <a:spLocks noChangeAspect="1" noChangeShapeType="1"/>
            </p:cNvSpPr>
            <p:nvPr/>
          </p:nvSpPr>
          <p:spPr bwMode="auto">
            <a:xfrm flipH="1" flipV="1">
              <a:off x="126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5" name="Line 1016"/>
            <p:cNvSpPr>
              <a:spLocks noChangeAspect="1" noChangeShapeType="1"/>
            </p:cNvSpPr>
            <p:nvPr/>
          </p:nvSpPr>
          <p:spPr bwMode="auto">
            <a:xfrm>
              <a:off x="129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6" name="Line 1017"/>
            <p:cNvSpPr>
              <a:spLocks noChangeAspect="1" noChangeShapeType="1"/>
            </p:cNvSpPr>
            <p:nvPr/>
          </p:nvSpPr>
          <p:spPr bwMode="auto">
            <a:xfrm flipH="1">
              <a:off x="129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7" name="Oval 1018"/>
            <p:cNvSpPr>
              <a:spLocks noChangeAspect="1" noChangeArrowheads="1"/>
            </p:cNvSpPr>
            <p:nvPr/>
          </p:nvSpPr>
          <p:spPr bwMode="auto">
            <a:xfrm flipH="1" flipV="1">
              <a:off x="124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8" name="Line 1019"/>
            <p:cNvSpPr>
              <a:spLocks noChangeAspect="1" noChangeShapeType="1"/>
            </p:cNvSpPr>
            <p:nvPr/>
          </p:nvSpPr>
          <p:spPr bwMode="auto">
            <a:xfrm>
              <a:off x="144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29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140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0" name="Line 1021"/>
            <p:cNvSpPr>
              <a:spLocks noChangeAspect="1" noChangeShapeType="1"/>
            </p:cNvSpPr>
            <p:nvPr/>
          </p:nvSpPr>
          <p:spPr bwMode="auto">
            <a:xfrm flipV="1">
              <a:off x="140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1" name="Oval 1022"/>
            <p:cNvSpPr>
              <a:spLocks noChangeAspect="1" noChangeArrowheads="1"/>
            </p:cNvSpPr>
            <p:nvPr/>
          </p:nvSpPr>
          <p:spPr bwMode="auto">
            <a:xfrm>
              <a:off x="139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2" name="Line 1023"/>
            <p:cNvSpPr>
              <a:spLocks noChangeAspect="1" noChangeShapeType="1"/>
            </p:cNvSpPr>
            <p:nvPr/>
          </p:nvSpPr>
          <p:spPr bwMode="auto">
            <a:xfrm flipH="1" flipV="1">
              <a:off x="141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3" name="Line 1024"/>
            <p:cNvSpPr>
              <a:spLocks noChangeAspect="1" noChangeShapeType="1"/>
            </p:cNvSpPr>
            <p:nvPr/>
          </p:nvSpPr>
          <p:spPr bwMode="auto">
            <a:xfrm>
              <a:off x="144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4" name="Line 1025"/>
            <p:cNvSpPr>
              <a:spLocks noChangeAspect="1" noChangeShapeType="1"/>
            </p:cNvSpPr>
            <p:nvPr/>
          </p:nvSpPr>
          <p:spPr bwMode="auto">
            <a:xfrm flipH="1">
              <a:off x="143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5" name="Oval 1026"/>
            <p:cNvSpPr>
              <a:spLocks noChangeAspect="1" noChangeArrowheads="1"/>
            </p:cNvSpPr>
            <p:nvPr/>
          </p:nvSpPr>
          <p:spPr bwMode="auto">
            <a:xfrm flipH="1" flipV="1">
              <a:off x="139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6" name="Line 1027"/>
            <p:cNvSpPr>
              <a:spLocks noChangeAspect="1" noChangeShapeType="1"/>
            </p:cNvSpPr>
            <p:nvPr/>
          </p:nvSpPr>
          <p:spPr bwMode="auto">
            <a:xfrm>
              <a:off x="158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7" name="Line 1028"/>
            <p:cNvSpPr>
              <a:spLocks noChangeAspect="1" noChangeShapeType="1"/>
            </p:cNvSpPr>
            <p:nvPr/>
          </p:nvSpPr>
          <p:spPr bwMode="auto">
            <a:xfrm flipH="1" flipV="1">
              <a:off x="154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8" name="Line 1029"/>
            <p:cNvSpPr>
              <a:spLocks noChangeAspect="1" noChangeShapeType="1"/>
            </p:cNvSpPr>
            <p:nvPr/>
          </p:nvSpPr>
          <p:spPr bwMode="auto">
            <a:xfrm flipV="1">
              <a:off x="154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39" name="Oval 1030"/>
            <p:cNvSpPr>
              <a:spLocks noChangeAspect="1" noChangeArrowheads="1"/>
            </p:cNvSpPr>
            <p:nvPr/>
          </p:nvSpPr>
          <p:spPr bwMode="auto">
            <a:xfrm>
              <a:off x="153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0" name="Line 1031"/>
            <p:cNvSpPr>
              <a:spLocks noChangeAspect="1" noChangeShapeType="1"/>
            </p:cNvSpPr>
            <p:nvPr/>
          </p:nvSpPr>
          <p:spPr bwMode="auto">
            <a:xfrm flipH="1" flipV="1">
              <a:off x="155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1" name="Line 1032"/>
            <p:cNvSpPr>
              <a:spLocks noChangeAspect="1" noChangeShapeType="1"/>
            </p:cNvSpPr>
            <p:nvPr/>
          </p:nvSpPr>
          <p:spPr bwMode="auto">
            <a:xfrm>
              <a:off x="158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2" name="Line 1033"/>
            <p:cNvSpPr>
              <a:spLocks noChangeAspect="1" noChangeShapeType="1"/>
            </p:cNvSpPr>
            <p:nvPr/>
          </p:nvSpPr>
          <p:spPr bwMode="auto">
            <a:xfrm flipH="1">
              <a:off x="158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3" name="Oval 1034"/>
            <p:cNvSpPr>
              <a:spLocks noChangeAspect="1" noChangeArrowheads="1"/>
            </p:cNvSpPr>
            <p:nvPr/>
          </p:nvSpPr>
          <p:spPr bwMode="auto">
            <a:xfrm flipH="1" flipV="1">
              <a:off x="153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4" name="Line 1035"/>
            <p:cNvSpPr>
              <a:spLocks noChangeAspect="1" noChangeShapeType="1"/>
            </p:cNvSpPr>
            <p:nvPr/>
          </p:nvSpPr>
          <p:spPr bwMode="auto">
            <a:xfrm>
              <a:off x="172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5" name="Line 1036"/>
            <p:cNvSpPr>
              <a:spLocks noChangeAspect="1" noChangeShapeType="1"/>
            </p:cNvSpPr>
            <p:nvPr/>
          </p:nvSpPr>
          <p:spPr bwMode="auto">
            <a:xfrm flipH="1" flipV="1">
              <a:off x="169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6" name="Line 1037"/>
            <p:cNvSpPr>
              <a:spLocks noChangeAspect="1" noChangeShapeType="1"/>
            </p:cNvSpPr>
            <p:nvPr/>
          </p:nvSpPr>
          <p:spPr bwMode="auto">
            <a:xfrm flipV="1">
              <a:off x="169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7" name="Oval 1038"/>
            <p:cNvSpPr>
              <a:spLocks noChangeAspect="1" noChangeArrowheads="1"/>
            </p:cNvSpPr>
            <p:nvPr/>
          </p:nvSpPr>
          <p:spPr bwMode="auto">
            <a:xfrm>
              <a:off x="167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8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169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49" name="Line 1040"/>
            <p:cNvSpPr>
              <a:spLocks noChangeAspect="1" noChangeShapeType="1"/>
            </p:cNvSpPr>
            <p:nvPr/>
          </p:nvSpPr>
          <p:spPr bwMode="auto">
            <a:xfrm>
              <a:off x="172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0" name="Line 1041"/>
            <p:cNvSpPr>
              <a:spLocks noChangeAspect="1" noChangeShapeType="1"/>
            </p:cNvSpPr>
            <p:nvPr/>
          </p:nvSpPr>
          <p:spPr bwMode="auto">
            <a:xfrm flipH="1">
              <a:off x="172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1" name="Oval 1042"/>
            <p:cNvSpPr>
              <a:spLocks noChangeAspect="1" noChangeArrowheads="1"/>
            </p:cNvSpPr>
            <p:nvPr/>
          </p:nvSpPr>
          <p:spPr bwMode="auto">
            <a:xfrm flipH="1" flipV="1">
              <a:off x="167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2" name="Line 1043"/>
            <p:cNvSpPr>
              <a:spLocks noChangeAspect="1" noChangeShapeType="1"/>
            </p:cNvSpPr>
            <p:nvPr/>
          </p:nvSpPr>
          <p:spPr bwMode="auto">
            <a:xfrm>
              <a:off x="165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3" name="Line 1044"/>
            <p:cNvSpPr>
              <a:spLocks noChangeAspect="1" noChangeShapeType="1"/>
            </p:cNvSpPr>
            <p:nvPr/>
          </p:nvSpPr>
          <p:spPr bwMode="auto">
            <a:xfrm flipH="1" flipV="1">
              <a:off x="161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4" name="Line 1045"/>
            <p:cNvSpPr>
              <a:spLocks noChangeAspect="1" noChangeShapeType="1"/>
            </p:cNvSpPr>
            <p:nvPr/>
          </p:nvSpPr>
          <p:spPr bwMode="auto">
            <a:xfrm flipV="1">
              <a:off x="161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5" name="Oval 1046"/>
            <p:cNvSpPr>
              <a:spLocks noChangeAspect="1" noChangeArrowheads="1"/>
            </p:cNvSpPr>
            <p:nvPr/>
          </p:nvSpPr>
          <p:spPr bwMode="auto">
            <a:xfrm>
              <a:off x="160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6" name="Line 1047"/>
            <p:cNvSpPr>
              <a:spLocks noChangeAspect="1" noChangeShapeType="1"/>
            </p:cNvSpPr>
            <p:nvPr/>
          </p:nvSpPr>
          <p:spPr bwMode="auto">
            <a:xfrm flipH="1" flipV="1">
              <a:off x="162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7" name="Line 1048"/>
            <p:cNvSpPr>
              <a:spLocks noChangeAspect="1" noChangeShapeType="1"/>
            </p:cNvSpPr>
            <p:nvPr/>
          </p:nvSpPr>
          <p:spPr bwMode="auto">
            <a:xfrm>
              <a:off x="165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8" name="Line 1049"/>
            <p:cNvSpPr>
              <a:spLocks noChangeAspect="1" noChangeShapeType="1"/>
            </p:cNvSpPr>
            <p:nvPr/>
          </p:nvSpPr>
          <p:spPr bwMode="auto">
            <a:xfrm flipH="1">
              <a:off x="165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59" name="Oval 1050"/>
            <p:cNvSpPr>
              <a:spLocks noChangeAspect="1" noChangeArrowheads="1"/>
            </p:cNvSpPr>
            <p:nvPr/>
          </p:nvSpPr>
          <p:spPr bwMode="auto">
            <a:xfrm flipH="1" flipV="1">
              <a:off x="160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0" name="Line 1051"/>
            <p:cNvSpPr>
              <a:spLocks noChangeAspect="1" noChangeShapeType="1"/>
            </p:cNvSpPr>
            <p:nvPr/>
          </p:nvSpPr>
          <p:spPr bwMode="auto">
            <a:xfrm>
              <a:off x="179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1" name="Line 1052"/>
            <p:cNvSpPr>
              <a:spLocks noChangeAspect="1" noChangeShapeType="1"/>
            </p:cNvSpPr>
            <p:nvPr/>
          </p:nvSpPr>
          <p:spPr bwMode="auto">
            <a:xfrm flipH="1" flipV="1">
              <a:off x="176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2" name="Line 1053"/>
            <p:cNvSpPr>
              <a:spLocks noChangeAspect="1" noChangeShapeType="1"/>
            </p:cNvSpPr>
            <p:nvPr/>
          </p:nvSpPr>
          <p:spPr bwMode="auto">
            <a:xfrm flipV="1">
              <a:off x="176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3" name="Oval 1054"/>
            <p:cNvSpPr>
              <a:spLocks noChangeAspect="1" noChangeArrowheads="1"/>
            </p:cNvSpPr>
            <p:nvPr/>
          </p:nvSpPr>
          <p:spPr bwMode="auto">
            <a:xfrm>
              <a:off x="174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4" name="Line 1055"/>
            <p:cNvSpPr>
              <a:spLocks noChangeAspect="1" noChangeShapeType="1"/>
            </p:cNvSpPr>
            <p:nvPr/>
          </p:nvSpPr>
          <p:spPr bwMode="auto">
            <a:xfrm flipH="1" flipV="1">
              <a:off x="176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5" name="Line 1056"/>
            <p:cNvSpPr>
              <a:spLocks noChangeAspect="1" noChangeShapeType="1"/>
            </p:cNvSpPr>
            <p:nvPr/>
          </p:nvSpPr>
          <p:spPr bwMode="auto">
            <a:xfrm>
              <a:off x="179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6" name="Line 1057"/>
            <p:cNvSpPr>
              <a:spLocks noChangeAspect="1" noChangeShapeType="1"/>
            </p:cNvSpPr>
            <p:nvPr/>
          </p:nvSpPr>
          <p:spPr bwMode="auto">
            <a:xfrm flipH="1">
              <a:off x="179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7" name="Oval 1058"/>
            <p:cNvSpPr>
              <a:spLocks noChangeAspect="1" noChangeArrowheads="1"/>
            </p:cNvSpPr>
            <p:nvPr/>
          </p:nvSpPr>
          <p:spPr bwMode="auto">
            <a:xfrm flipH="1" flipV="1">
              <a:off x="174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8" name="Line 1059"/>
            <p:cNvSpPr>
              <a:spLocks noChangeAspect="1" noChangeShapeType="1"/>
            </p:cNvSpPr>
            <p:nvPr/>
          </p:nvSpPr>
          <p:spPr bwMode="auto">
            <a:xfrm>
              <a:off x="186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69" name="Line 1060"/>
            <p:cNvSpPr>
              <a:spLocks noChangeAspect="1" noChangeShapeType="1"/>
            </p:cNvSpPr>
            <p:nvPr/>
          </p:nvSpPr>
          <p:spPr bwMode="auto">
            <a:xfrm flipH="1" flipV="1">
              <a:off x="183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0" name="Line 1061"/>
            <p:cNvSpPr>
              <a:spLocks noChangeAspect="1" noChangeShapeType="1"/>
            </p:cNvSpPr>
            <p:nvPr/>
          </p:nvSpPr>
          <p:spPr bwMode="auto">
            <a:xfrm flipV="1">
              <a:off x="183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1" name="Oval 1062"/>
            <p:cNvSpPr>
              <a:spLocks noChangeAspect="1" noChangeArrowheads="1"/>
            </p:cNvSpPr>
            <p:nvPr/>
          </p:nvSpPr>
          <p:spPr bwMode="auto">
            <a:xfrm>
              <a:off x="181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2" name="Line 1063"/>
            <p:cNvSpPr>
              <a:spLocks noChangeAspect="1" noChangeShapeType="1"/>
            </p:cNvSpPr>
            <p:nvPr/>
          </p:nvSpPr>
          <p:spPr bwMode="auto">
            <a:xfrm flipH="1" flipV="1">
              <a:off x="183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3" name="Line 1064"/>
            <p:cNvSpPr>
              <a:spLocks noChangeAspect="1" noChangeShapeType="1"/>
            </p:cNvSpPr>
            <p:nvPr/>
          </p:nvSpPr>
          <p:spPr bwMode="auto">
            <a:xfrm>
              <a:off x="186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4" name="Line 1065"/>
            <p:cNvSpPr>
              <a:spLocks noChangeAspect="1" noChangeShapeType="1"/>
            </p:cNvSpPr>
            <p:nvPr/>
          </p:nvSpPr>
          <p:spPr bwMode="auto">
            <a:xfrm flipH="1">
              <a:off x="186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5" name="Oval 1066"/>
            <p:cNvSpPr>
              <a:spLocks noChangeAspect="1" noChangeArrowheads="1"/>
            </p:cNvSpPr>
            <p:nvPr/>
          </p:nvSpPr>
          <p:spPr bwMode="auto">
            <a:xfrm flipH="1" flipV="1">
              <a:off x="181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6" name="Line 1067"/>
            <p:cNvSpPr>
              <a:spLocks noChangeAspect="1" noChangeShapeType="1"/>
            </p:cNvSpPr>
            <p:nvPr/>
          </p:nvSpPr>
          <p:spPr bwMode="auto">
            <a:xfrm>
              <a:off x="194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7" name="Line 1068"/>
            <p:cNvSpPr>
              <a:spLocks noChangeAspect="1" noChangeShapeType="1"/>
            </p:cNvSpPr>
            <p:nvPr/>
          </p:nvSpPr>
          <p:spPr bwMode="auto">
            <a:xfrm flipH="1" flipV="1">
              <a:off x="190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8" name="Line 1069"/>
            <p:cNvSpPr>
              <a:spLocks noChangeAspect="1" noChangeShapeType="1"/>
            </p:cNvSpPr>
            <p:nvPr/>
          </p:nvSpPr>
          <p:spPr bwMode="auto">
            <a:xfrm flipV="1">
              <a:off x="190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79" name="Oval 1070"/>
            <p:cNvSpPr>
              <a:spLocks noChangeAspect="1" noChangeArrowheads="1"/>
            </p:cNvSpPr>
            <p:nvPr/>
          </p:nvSpPr>
          <p:spPr bwMode="auto">
            <a:xfrm>
              <a:off x="189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0" name="Line 1071"/>
            <p:cNvSpPr>
              <a:spLocks noChangeAspect="1" noChangeShapeType="1"/>
            </p:cNvSpPr>
            <p:nvPr/>
          </p:nvSpPr>
          <p:spPr bwMode="auto">
            <a:xfrm flipH="1" flipV="1">
              <a:off x="191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1" name="Line 1072"/>
            <p:cNvSpPr>
              <a:spLocks noChangeAspect="1" noChangeShapeType="1"/>
            </p:cNvSpPr>
            <p:nvPr/>
          </p:nvSpPr>
          <p:spPr bwMode="auto">
            <a:xfrm>
              <a:off x="193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2" name="Line 1073"/>
            <p:cNvSpPr>
              <a:spLocks noChangeAspect="1" noChangeShapeType="1"/>
            </p:cNvSpPr>
            <p:nvPr/>
          </p:nvSpPr>
          <p:spPr bwMode="auto">
            <a:xfrm flipH="1">
              <a:off x="193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3" name="Oval 1074"/>
            <p:cNvSpPr>
              <a:spLocks noChangeAspect="1" noChangeArrowheads="1"/>
            </p:cNvSpPr>
            <p:nvPr/>
          </p:nvSpPr>
          <p:spPr bwMode="auto">
            <a:xfrm flipH="1" flipV="1">
              <a:off x="189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4" name="Line 1075"/>
            <p:cNvSpPr>
              <a:spLocks noChangeAspect="1" noChangeShapeType="1"/>
            </p:cNvSpPr>
            <p:nvPr/>
          </p:nvSpPr>
          <p:spPr bwMode="auto">
            <a:xfrm>
              <a:off x="201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5" name="Line 1076"/>
            <p:cNvSpPr>
              <a:spLocks noChangeAspect="1" noChangeShapeType="1"/>
            </p:cNvSpPr>
            <p:nvPr/>
          </p:nvSpPr>
          <p:spPr bwMode="auto">
            <a:xfrm flipH="1" flipV="1">
              <a:off x="197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6" name="Line 1077"/>
            <p:cNvSpPr>
              <a:spLocks noChangeAspect="1" noChangeShapeType="1"/>
            </p:cNvSpPr>
            <p:nvPr/>
          </p:nvSpPr>
          <p:spPr bwMode="auto">
            <a:xfrm flipV="1">
              <a:off x="197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7" name="Oval 1078"/>
            <p:cNvSpPr>
              <a:spLocks noChangeAspect="1" noChangeArrowheads="1"/>
            </p:cNvSpPr>
            <p:nvPr/>
          </p:nvSpPr>
          <p:spPr bwMode="auto">
            <a:xfrm>
              <a:off x="196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8" name="Line 1079"/>
            <p:cNvSpPr>
              <a:spLocks noChangeAspect="1" noChangeShapeType="1"/>
            </p:cNvSpPr>
            <p:nvPr/>
          </p:nvSpPr>
          <p:spPr bwMode="auto">
            <a:xfrm flipH="1" flipV="1">
              <a:off x="198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89" name="Line 1080"/>
            <p:cNvSpPr>
              <a:spLocks noChangeAspect="1" noChangeShapeType="1"/>
            </p:cNvSpPr>
            <p:nvPr/>
          </p:nvSpPr>
          <p:spPr bwMode="auto">
            <a:xfrm>
              <a:off x="200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0" name="Line 1081"/>
            <p:cNvSpPr>
              <a:spLocks noChangeAspect="1" noChangeShapeType="1"/>
            </p:cNvSpPr>
            <p:nvPr/>
          </p:nvSpPr>
          <p:spPr bwMode="auto">
            <a:xfrm flipH="1">
              <a:off x="200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1" name="Oval 1082"/>
            <p:cNvSpPr>
              <a:spLocks noChangeAspect="1" noChangeArrowheads="1"/>
            </p:cNvSpPr>
            <p:nvPr/>
          </p:nvSpPr>
          <p:spPr bwMode="auto">
            <a:xfrm flipH="1" flipV="1">
              <a:off x="196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2" name="Line 1083"/>
            <p:cNvSpPr>
              <a:spLocks noChangeAspect="1" noChangeShapeType="1"/>
            </p:cNvSpPr>
            <p:nvPr/>
          </p:nvSpPr>
          <p:spPr bwMode="auto">
            <a:xfrm>
              <a:off x="208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3" name="Line 1084"/>
            <p:cNvSpPr>
              <a:spLocks noChangeAspect="1" noChangeShapeType="1"/>
            </p:cNvSpPr>
            <p:nvPr/>
          </p:nvSpPr>
          <p:spPr bwMode="auto">
            <a:xfrm flipH="1" flipV="1">
              <a:off x="204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4" name="Line 1085"/>
            <p:cNvSpPr>
              <a:spLocks noChangeAspect="1" noChangeShapeType="1"/>
            </p:cNvSpPr>
            <p:nvPr/>
          </p:nvSpPr>
          <p:spPr bwMode="auto">
            <a:xfrm flipV="1">
              <a:off x="204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5" name="Oval 1086"/>
            <p:cNvSpPr>
              <a:spLocks noChangeAspect="1" noChangeArrowheads="1"/>
            </p:cNvSpPr>
            <p:nvPr/>
          </p:nvSpPr>
          <p:spPr bwMode="auto">
            <a:xfrm>
              <a:off x="203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6" name="Line 1087"/>
            <p:cNvSpPr>
              <a:spLocks noChangeAspect="1" noChangeShapeType="1"/>
            </p:cNvSpPr>
            <p:nvPr/>
          </p:nvSpPr>
          <p:spPr bwMode="auto">
            <a:xfrm flipH="1" flipV="1">
              <a:off x="205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7" name="Line 1088"/>
            <p:cNvSpPr>
              <a:spLocks noChangeAspect="1" noChangeShapeType="1"/>
            </p:cNvSpPr>
            <p:nvPr/>
          </p:nvSpPr>
          <p:spPr bwMode="auto">
            <a:xfrm>
              <a:off x="208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8" name="Line 1089"/>
            <p:cNvSpPr>
              <a:spLocks noChangeAspect="1" noChangeShapeType="1"/>
            </p:cNvSpPr>
            <p:nvPr/>
          </p:nvSpPr>
          <p:spPr bwMode="auto">
            <a:xfrm flipH="1">
              <a:off x="207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299" name="Oval 1090"/>
            <p:cNvSpPr>
              <a:spLocks noChangeAspect="1" noChangeArrowheads="1"/>
            </p:cNvSpPr>
            <p:nvPr/>
          </p:nvSpPr>
          <p:spPr bwMode="auto">
            <a:xfrm flipH="1" flipV="1">
              <a:off x="203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0" name="Line 1091"/>
            <p:cNvSpPr>
              <a:spLocks noChangeAspect="1" noChangeShapeType="1"/>
            </p:cNvSpPr>
            <p:nvPr/>
          </p:nvSpPr>
          <p:spPr bwMode="auto">
            <a:xfrm>
              <a:off x="222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1" name="Line 1092"/>
            <p:cNvSpPr>
              <a:spLocks noChangeAspect="1" noChangeShapeType="1"/>
            </p:cNvSpPr>
            <p:nvPr/>
          </p:nvSpPr>
          <p:spPr bwMode="auto">
            <a:xfrm flipH="1" flipV="1">
              <a:off x="218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2" name="Line 1093"/>
            <p:cNvSpPr>
              <a:spLocks noChangeAspect="1" noChangeShapeType="1"/>
            </p:cNvSpPr>
            <p:nvPr/>
          </p:nvSpPr>
          <p:spPr bwMode="auto">
            <a:xfrm flipV="1">
              <a:off x="218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3" name="Oval 1094"/>
            <p:cNvSpPr>
              <a:spLocks noChangeAspect="1" noChangeArrowheads="1"/>
            </p:cNvSpPr>
            <p:nvPr/>
          </p:nvSpPr>
          <p:spPr bwMode="auto">
            <a:xfrm>
              <a:off x="217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4" name="Line 1095"/>
            <p:cNvSpPr>
              <a:spLocks noChangeAspect="1" noChangeShapeType="1"/>
            </p:cNvSpPr>
            <p:nvPr/>
          </p:nvSpPr>
          <p:spPr bwMode="auto">
            <a:xfrm flipH="1" flipV="1">
              <a:off x="219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5" name="Line 1096"/>
            <p:cNvSpPr>
              <a:spLocks noChangeAspect="1" noChangeShapeType="1"/>
            </p:cNvSpPr>
            <p:nvPr/>
          </p:nvSpPr>
          <p:spPr bwMode="auto">
            <a:xfrm>
              <a:off x="222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6" name="Line 1097"/>
            <p:cNvSpPr>
              <a:spLocks noChangeAspect="1" noChangeShapeType="1"/>
            </p:cNvSpPr>
            <p:nvPr/>
          </p:nvSpPr>
          <p:spPr bwMode="auto">
            <a:xfrm flipH="1">
              <a:off x="222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7" name="Oval 1098"/>
            <p:cNvSpPr>
              <a:spLocks noChangeAspect="1" noChangeArrowheads="1"/>
            </p:cNvSpPr>
            <p:nvPr/>
          </p:nvSpPr>
          <p:spPr bwMode="auto">
            <a:xfrm flipH="1" flipV="1">
              <a:off x="217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8" name="Line 1099"/>
            <p:cNvSpPr>
              <a:spLocks noChangeAspect="1" noChangeShapeType="1"/>
            </p:cNvSpPr>
            <p:nvPr/>
          </p:nvSpPr>
          <p:spPr bwMode="auto">
            <a:xfrm>
              <a:off x="236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09" name="Line 1100"/>
            <p:cNvSpPr>
              <a:spLocks noChangeAspect="1" noChangeShapeType="1"/>
            </p:cNvSpPr>
            <p:nvPr/>
          </p:nvSpPr>
          <p:spPr bwMode="auto">
            <a:xfrm flipH="1" flipV="1">
              <a:off x="233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0" name="Line 1101"/>
            <p:cNvSpPr>
              <a:spLocks noChangeAspect="1" noChangeShapeType="1"/>
            </p:cNvSpPr>
            <p:nvPr/>
          </p:nvSpPr>
          <p:spPr bwMode="auto">
            <a:xfrm flipV="1">
              <a:off x="233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1" name="Oval 1102"/>
            <p:cNvSpPr>
              <a:spLocks noChangeAspect="1" noChangeArrowheads="1"/>
            </p:cNvSpPr>
            <p:nvPr/>
          </p:nvSpPr>
          <p:spPr bwMode="auto">
            <a:xfrm>
              <a:off x="231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2" name="Line 1103"/>
            <p:cNvSpPr>
              <a:spLocks noChangeAspect="1" noChangeShapeType="1"/>
            </p:cNvSpPr>
            <p:nvPr/>
          </p:nvSpPr>
          <p:spPr bwMode="auto">
            <a:xfrm flipH="1" flipV="1">
              <a:off x="233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3" name="Line 1104"/>
            <p:cNvSpPr>
              <a:spLocks noChangeAspect="1" noChangeShapeType="1"/>
            </p:cNvSpPr>
            <p:nvPr/>
          </p:nvSpPr>
          <p:spPr bwMode="auto">
            <a:xfrm>
              <a:off x="236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4" name="Line 1105"/>
            <p:cNvSpPr>
              <a:spLocks noChangeAspect="1" noChangeShapeType="1"/>
            </p:cNvSpPr>
            <p:nvPr/>
          </p:nvSpPr>
          <p:spPr bwMode="auto">
            <a:xfrm flipH="1">
              <a:off x="236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5" name="Oval 1106"/>
            <p:cNvSpPr>
              <a:spLocks noChangeAspect="1" noChangeArrowheads="1"/>
            </p:cNvSpPr>
            <p:nvPr/>
          </p:nvSpPr>
          <p:spPr bwMode="auto">
            <a:xfrm flipH="1" flipV="1">
              <a:off x="231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6" name="Line 1107"/>
            <p:cNvSpPr>
              <a:spLocks noChangeAspect="1" noChangeShapeType="1"/>
            </p:cNvSpPr>
            <p:nvPr/>
          </p:nvSpPr>
          <p:spPr bwMode="auto">
            <a:xfrm>
              <a:off x="215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7" name="Line 1108"/>
            <p:cNvSpPr>
              <a:spLocks noChangeAspect="1" noChangeShapeType="1"/>
            </p:cNvSpPr>
            <p:nvPr/>
          </p:nvSpPr>
          <p:spPr bwMode="auto">
            <a:xfrm flipH="1" flipV="1">
              <a:off x="211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8" name="Line 1109"/>
            <p:cNvSpPr>
              <a:spLocks noChangeAspect="1" noChangeShapeType="1"/>
            </p:cNvSpPr>
            <p:nvPr/>
          </p:nvSpPr>
          <p:spPr bwMode="auto">
            <a:xfrm flipV="1">
              <a:off x="211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19" name="Oval 1110"/>
            <p:cNvSpPr>
              <a:spLocks noChangeAspect="1" noChangeArrowheads="1"/>
            </p:cNvSpPr>
            <p:nvPr/>
          </p:nvSpPr>
          <p:spPr bwMode="auto">
            <a:xfrm>
              <a:off x="210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0" name="Line 1111"/>
            <p:cNvSpPr>
              <a:spLocks noChangeAspect="1" noChangeShapeType="1"/>
            </p:cNvSpPr>
            <p:nvPr/>
          </p:nvSpPr>
          <p:spPr bwMode="auto">
            <a:xfrm flipH="1" flipV="1">
              <a:off x="212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1" name="Line 1112"/>
            <p:cNvSpPr>
              <a:spLocks noChangeAspect="1" noChangeShapeType="1"/>
            </p:cNvSpPr>
            <p:nvPr/>
          </p:nvSpPr>
          <p:spPr bwMode="auto">
            <a:xfrm>
              <a:off x="215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2" name="Line 1113"/>
            <p:cNvSpPr>
              <a:spLocks noChangeAspect="1" noChangeShapeType="1"/>
            </p:cNvSpPr>
            <p:nvPr/>
          </p:nvSpPr>
          <p:spPr bwMode="auto">
            <a:xfrm flipH="1">
              <a:off x="214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3" name="Oval 1114"/>
            <p:cNvSpPr>
              <a:spLocks noChangeAspect="1" noChangeArrowheads="1"/>
            </p:cNvSpPr>
            <p:nvPr/>
          </p:nvSpPr>
          <p:spPr bwMode="auto">
            <a:xfrm flipH="1" flipV="1">
              <a:off x="210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4" name="Line 1115"/>
            <p:cNvSpPr>
              <a:spLocks noChangeAspect="1" noChangeShapeType="1"/>
            </p:cNvSpPr>
            <p:nvPr/>
          </p:nvSpPr>
          <p:spPr bwMode="auto">
            <a:xfrm>
              <a:off x="229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5" name="Line 1116"/>
            <p:cNvSpPr>
              <a:spLocks noChangeAspect="1" noChangeShapeType="1"/>
            </p:cNvSpPr>
            <p:nvPr/>
          </p:nvSpPr>
          <p:spPr bwMode="auto">
            <a:xfrm flipH="1" flipV="1">
              <a:off x="226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6" name="Line 1117"/>
            <p:cNvSpPr>
              <a:spLocks noChangeAspect="1" noChangeShapeType="1"/>
            </p:cNvSpPr>
            <p:nvPr/>
          </p:nvSpPr>
          <p:spPr bwMode="auto">
            <a:xfrm flipV="1">
              <a:off x="225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7" name="Oval 1118"/>
            <p:cNvSpPr>
              <a:spLocks noChangeAspect="1" noChangeArrowheads="1"/>
            </p:cNvSpPr>
            <p:nvPr/>
          </p:nvSpPr>
          <p:spPr bwMode="auto">
            <a:xfrm>
              <a:off x="224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8" name="Line 1119"/>
            <p:cNvSpPr>
              <a:spLocks noChangeAspect="1" noChangeShapeType="1"/>
            </p:cNvSpPr>
            <p:nvPr/>
          </p:nvSpPr>
          <p:spPr bwMode="auto">
            <a:xfrm flipH="1" flipV="1">
              <a:off x="226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29" name="Line 1120"/>
            <p:cNvSpPr>
              <a:spLocks noChangeAspect="1" noChangeShapeType="1"/>
            </p:cNvSpPr>
            <p:nvPr/>
          </p:nvSpPr>
          <p:spPr bwMode="auto">
            <a:xfrm>
              <a:off x="229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0" name="Line 1121"/>
            <p:cNvSpPr>
              <a:spLocks noChangeAspect="1" noChangeShapeType="1"/>
            </p:cNvSpPr>
            <p:nvPr/>
          </p:nvSpPr>
          <p:spPr bwMode="auto">
            <a:xfrm flipH="1">
              <a:off x="229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1" name="Oval 1122"/>
            <p:cNvSpPr>
              <a:spLocks noChangeAspect="1" noChangeArrowheads="1"/>
            </p:cNvSpPr>
            <p:nvPr/>
          </p:nvSpPr>
          <p:spPr bwMode="auto">
            <a:xfrm flipH="1" flipV="1">
              <a:off x="224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2" name="Line 1123"/>
            <p:cNvSpPr>
              <a:spLocks noChangeAspect="1" noChangeShapeType="1"/>
            </p:cNvSpPr>
            <p:nvPr/>
          </p:nvSpPr>
          <p:spPr bwMode="auto">
            <a:xfrm>
              <a:off x="243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3" name="Line 1124"/>
            <p:cNvSpPr>
              <a:spLocks noChangeAspect="1" noChangeShapeType="1"/>
            </p:cNvSpPr>
            <p:nvPr/>
          </p:nvSpPr>
          <p:spPr bwMode="auto">
            <a:xfrm flipH="1" flipV="1">
              <a:off x="240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4" name="Line 1125"/>
            <p:cNvSpPr>
              <a:spLocks noChangeAspect="1" noChangeShapeType="1"/>
            </p:cNvSpPr>
            <p:nvPr/>
          </p:nvSpPr>
          <p:spPr bwMode="auto">
            <a:xfrm flipV="1">
              <a:off x="240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5" name="Oval 1126"/>
            <p:cNvSpPr>
              <a:spLocks noChangeAspect="1" noChangeArrowheads="1"/>
            </p:cNvSpPr>
            <p:nvPr/>
          </p:nvSpPr>
          <p:spPr bwMode="auto">
            <a:xfrm>
              <a:off x="238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6" name="Line 1127"/>
            <p:cNvSpPr>
              <a:spLocks noChangeAspect="1" noChangeShapeType="1"/>
            </p:cNvSpPr>
            <p:nvPr/>
          </p:nvSpPr>
          <p:spPr bwMode="auto">
            <a:xfrm flipH="1" flipV="1">
              <a:off x="240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7" name="Line 1128"/>
            <p:cNvSpPr>
              <a:spLocks noChangeAspect="1" noChangeShapeType="1"/>
            </p:cNvSpPr>
            <p:nvPr/>
          </p:nvSpPr>
          <p:spPr bwMode="auto">
            <a:xfrm>
              <a:off x="243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8" name="Line 1129"/>
            <p:cNvSpPr>
              <a:spLocks noChangeAspect="1" noChangeShapeType="1"/>
            </p:cNvSpPr>
            <p:nvPr/>
          </p:nvSpPr>
          <p:spPr bwMode="auto">
            <a:xfrm flipH="1">
              <a:off x="243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39" name="Oval 1130"/>
            <p:cNvSpPr>
              <a:spLocks noChangeAspect="1" noChangeArrowheads="1"/>
            </p:cNvSpPr>
            <p:nvPr/>
          </p:nvSpPr>
          <p:spPr bwMode="auto">
            <a:xfrm flipH="1" flipV="1">
              <a:off x="238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0" name="Line 1131"/>
            <p:cNvSpPr>
              <a:spLocks noChangeAspect="1" noChangeShapeType="1"/>
            </p:cNvSpPr>
            <p:nvPr/>
          </p:nvSpPr>
          <p:spPr bwMode="auto">
            <a:xfrm>
              <a:off x="258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1" name="Line 1132"/>
            <p:cNvSpPr>
              <a:spLocks noChangeAspect="1" noChangeShapeType="1"/>
            </p:cNvSpPr>
            <p:nvPr/>
          </p:nvSpPr>
          <p:spPr bwMode="auto">
            <a:xfrm flipH="1" flipV="1">
              <a:off x="254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2" name="Line 1133"/>
            <p:cNvSpPr>
              <a:spLocks noChangeAspect="1" noChangeShapeType="1"/>
            </p:cNvSpPr>
            <p:nvPr/>
          </p:nvSpPr>
          <p:spPr bwMode="auto">
            <a:xfrm flipV="1">
              <a:off x="254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3" name="Oval 1134"/>
            <p:cNvSpPr>
              <a:spLocks noChangeAspect="1" noChangeArrowheads="1"/>
            </p:cNvSpPr>
            <p:nvPr/>
          </p:nvSpPr>
          <p:spPr bwMode="auto">
            <a:xfrm>
              <a:off x="253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4" name="Line 1135"/>
            <p:cNvSpPr>
              <a:spLocks noChangeAspect="1" noChangeShapeType="1"/>
            </p:cNvSpPr>
            <p:nvPr/>
          </p:nvSpPr>
          <p:spPr bwMode="auto">
            <a:xfrm flipH="1" flipV="1">
              <a:off x="255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5" name="Line 1136"/>
            <p:cNvSpPr>
              <a:spLocks noChangeAspect="1" noChangeShapeType="1"/>
            </p:cNvSpPr>
            <p:nvPr/>
          </p:nvSpPr>
          <p:spPr bwMode="auto">
            <a:xfrm>
              <a:off x="257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6" name="Line 1137"/>
            <p:cNvSpPr>
              <a:spLocks noChangeAspect="1" noChangeShapeType="1"/>
            </p:cNvSpPr>
            <p:nvPr/>
          </p:nvSpPr>
          <p:spPr bwMode="auto">
            <a:xfrm flipH="1">
              <a:off x="257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7" name="Oval 1138"/>
            <p:cNvSpPr>
              <a:spLocks noChangeAspect="1" noChangeArrowheads="1"/>
            </p:cNvSpPr>
            <p:nvPr/>
          </p:nvSpPr>
          <p:spPr bwMode="auto">
            <a:xfrm flipH="1" flipV="1">
              <a:off x="253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8" name="Line 1139"/>
            <p:cNvSpPr>
              <a:spLocks noChangeAspect="1" noChangeShapeType="1"/>
            </p:cNvSpPr>
            <p:nvPr/>
          </p:nvSpPr>
          <p:spPr bwMode="auto">
            <a:xfrm>
              <a:off x="250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49" name="Line 1140"/>
            <p:cNvSpPr>
              <a:spLocks noChangeAspect="1" noChangeShapeType="1"/>
            </p:cNvSpPr>
            <p:nvPr/>
          </p:nvSpPr>
          <p:spPr bwMode="auto">
            <a:xfrm flipH="1" flipV="1">
              <a:off x="247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0" name="Line 1141"/>
            <p:cNvSpPr>
              <a:spLocks noChangeAspect="1" noChangeShapeType="1"/>
            </p:cNvSpPr>
            <p:nvPr/>
          </p:nvSpPr>
          <p:spPr bwMode="auto">
            <a:xfrm flipV="1">
              <a:off x="247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1" name="Oval 1142"/>
            <p:cNvSpPr>
              <a:spLocks noChangeAspect="1" noChangeArrowheads="1"/>
            </p:cNvSpPr>
            <p:nvPr/>
          </p:nvSpPr>
          <p:spPr bwMode="auto">
            <a:xfrm>
              <a:off x="245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2" name="Line 1143"/>
            <p:cNvSpPr>
              <a:spLocks noChangeAspect="1" noChangeShapeType="1"/>
            </p:cNvSpPr>
            <p:nvPr/>
          </p:nvSpPr>
          <p:spPr bwMode="auto">
            <a:xfrm flipH="1" flipV="1">
              <a:off x="247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3" name="Line 1144"/>
            <p:cNvSpPr>
              <a:spLocks noChangeAspect="1" noChangeShapeType="1"/>
            </p:cNvSpPr>
            <p:nvPr/>
          </p:nvSpPr>
          <p:spPr bwMode="auto">
            <a:xfrm>
              <a:off x="250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4" name="Line 1145"/>
            <p:cNvSpPr>
              <a:spLocks noChangeAspect="1" noChangeShapeType="1"/>
            </p:cNvSpPr>
            <p:nvPr/>
          </p:nvSpPr>
          <p:spPr bwMode="auto">
            <a:xfrm flipH="1">
              <a:off x="250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5" name="Oval 1146"/>
            <p:cNvSpPr>
              <a:spLocks noChangeAspect="1" noChangeArrowheads="1"/>
            </p:cNvSpPr>
            <p:nvPr/>
          </p:nvSpPr>
          <p:spPr bwMode="auto">
            <a:xfrm flipH="1" flipV="1">
              <a:off x="245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6" name="Line 1147"/>
            <p:cNvSpPr>
              <a:spLocks noChangeAspect="1" noChangeShapeType="1"/>
            </p:cNvSpPr>
            <p:nvPr/>
          </p:nvSpPr>
          <p:spPr bwMode="auto">
            <a:xfrm>
              <a:off x="265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7" name="Line 1148"/>
            <p:cNvSpPr>
              <a:spLocks noChangeAspect="1" noChangeShapeType="1"/>
            </p:cNvSpPr>
            <p:nvPr/>
          </p:nvSpPr>
          <p:spPr bwMode="auto">
            <a:xfrm flipH="1" flipV="1">
              <a:off x="261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8" name="Line 1149"/>
            <p:cNvSpPr>
              <a:spLocks noChangeAspect="1" noChangeShapeType="1"/>
            </p:cNvSpPr>
            <p:nvPr/>
          </p:nvSpPr>
          <p:spPr bwMode="auto">
            <a:xfrm flipV="1">
              <a:off x="261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59" name="Oval 1150"/>
            <p:cNvSpPr>
              <a:spLocks noChangeAspect="1" noChangeArrowheads="1"/>
            </p:cNvSpPr>
            <p:nvPr/>
          </p:nvSpPr>
          <p:spPr bwMode="auto">
            <a:xfrm>
              <a:off x="260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0" name="Line 1151"/>
            <p:cNvSpPr>
              <a:spLocks noChangeAspect="1" noChangeShapeType="1"/>
            </p:cNvSpPr>
            <p:nvPr/>
          </p:nvSpPr>
          <p:spPr bwMode="auto">
            <a:xfrm flipH="1" flipV="1">
              <a:off x="262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1" name="Line 1152"/>
            <p:cNvSpPr>
              <a:spLocks noChangeAspect="1" noChangeShapeType="1"/>
            </p:cNvSpPr>
            <p:nvPr/>
          </p:nvSpPr>
          <p:spPr bwMode="auto">
            <a:xfrm>
              <a:off x="265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2" name="Line 1153"/>
            <p:cNvSpPr>
              <a:spLocks noChangeAspect="1" noChangeShapeType="1"/>
            </p:cNvSpPr>
            <p:nvPr/>
          </p:nvSpPr>
          <p:spPr bwMode="auto">
            <a:xfrm flipH="1">
              <a:off x="264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3" name="Oval 1154"/>
            <p:cNvSpPr>
              <a:spLocks noChangeAspect="1" noChangeArrowheads="1"/>
            </p:cNvSpPr>
            <p:nvPr/>
          </p:nvSpPr>
          <p:spPr bwMode="auto">
            <a:xfrm flipH="1" flipV="1">
              <a:off x="260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4" name="Line 1155"/>
            <p:cNvSpPr>
              <a:spLocks noChangeAspect="1" noChangeShapeType="1"/>
            </p:cNvSpPr>
            <p:nvPr/>
          </p:nvSpPr>
          <p:spPr bwMode="auto">
            <a:xfrm>
              <a:off x="272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5" name="Line 1156"/>
            <p:cNvSpPr>
              <a:spLocks noChangeAspect="1" noChangeShapeType="1"/>
            </p:cNvSpPr>
            <p:nvPr/>
          </p:nvSpPr>
          <p:spPr bwMode="auto">
            <a:xfrm flipH="1" flipV="1">
              <a:off x="268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6" name="Line 1157"/>
            <p:cNvSpPr>
              <a:spLocks noChangeAspect="1" noChangeShapeType="1"/>
            </p:cNvSpPr>
            <p:nvPr/>
          </p:nvSpPr>
          <p:spPr bwMode="auto">
            <a:xfrm flipV="1">
              <a:off x="268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7" name="Oval 1158"/>
            <p:cNvSpPr>
              <a:spLocks noChangeAspect="1" noChangeArrowheads="1"/>
            </p:cNvSpPr>
            <p:nvPr/>
          </p:nvSpPr>
          <p:spPr bwMode="auto">
            <a:xfrm>
              <a:off x="267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8" name="Line 1159"/>
            <p:cNvSpPr>
              <a:spLocks noChangeAspect="1" noChangeShapeType="1"/>
            </p:cNvSpPr>
            <p:nvPr/>
          </p:nvSpPr>
          <p:spPr bwMode="auto">
            <a:xfrm flipH="1" flipV="1">
              <a:off x="269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69" name="Line 1160"/>
            <p:cNvSpPr>
              <a:spLocks noChangeAspect="1" noChangeShapeType="1"/>
            </p:cNvSpPr>
            <p:nvPr/>
          </p:nvSpPr>
          <p:spPr bwMode="auto">
            <a:xfrm>
              <a:off x="272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0" name="Line 1161"/>
            <p:cNvSpPr>
              <a:spLocks noChangeAspect="1" noChangeShapeType="1"/>
            </p:cNvSpPr>
            <p:nvPr/>
          </p:nvSpPr>
          <p:spPr bwMode="auto">
            <a:xfrm flipH="1">
              <a:off x="271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1" name="Oval 1162"/>
            <p:cNvSpPr>
              <a:spLocks noChangeAspect="1" noChangeArrowheads="1"/>
            </p:cNvSpPr>
            <p:nvPr/>
          </p:nvSpPr>
          <p:spPr bwMode="auto">
            <a:xfrm flipH="1" flipV="1">
              <a:off x="267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2" name="Line 1163"/>
            <p:cNvSpPr>
              <a:spLocks noChangeAspect="1" noChangeShapeType="1"/>
            </p:cNvSpPr>
            <p:nvPr/>
          </p:nvSpPr>
          <p:spPr bwMode="auto">
            <a:xfrm>
              <a:off x="279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3" name="Line 1164"/>
            <p:cNvSpPr>
              <a:spLocks noChangeAspect="1" noChangeShapeType="1"/>
            </p:cNvSpPr>
            <p:nvPr/>
          </p:nvSpPr>
          <p:spPr bwMode="auto">
            <a:xfrm flipH="1" flipV="1">
              <a:off x="275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4" name="Line 1165"/>
            <p:cNvSpPr>
              <a:spLocks noChangeAspect="1" noChangeShapeType="1"/>
            </p:cNvSpPr>
            <p:nvPr/>
          </p:nvSpPr>
          <p:spPr bwMode="auto">
            <a:xfrm flipV="1">
              <a:off x="275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5" name="Oval 1166"/>
            <p:cNvSpPr>
              <a:spLocks noChangeAspect="1" noChangeArrowheads="1"/>
            </p:cNvSpPr>
            <p:nvPr/>
          </p:nvSpPr>
          <p:spPr bwMode="auto">
            <a:xfrm>
              <a:off x="274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6" name="Line 1167"/>
            <p:cNvSpPr>
              <a:spLocks noChangeAspect="1" noChangeShapeType="1"/>
            </p:cNvSpPr>
            <p:nvPr/>
          </p:nvSpPr>
          <p:spPr bwMode="auto">
            <a:xfrm flipH="1" flipV="1">
              <a:off x="276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7" name="Line 1168"/>
            <p:cNvSpPr>
              <a:spLocks noChangeAspect="1" noChangeShapeType="1"/>
            </p:cNvSpPr>
            <p:nvPr/>
          </p:nvSpPr>
          <p:spPr bwMode="auto">
            <a:xfrm>
              <a:off x="279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8" name="Line 1169"/>
            <p:cNvSpPr>
              <a:spLocks noChangeAspect="1" noChangeShapeType="1"/>
            </p:cNvSpPr>
            <p:nvPr/>
          </p:nvSpPr>
          <p:spPr bwMode="auto">
            <a:xfrm flipH="1">
              <a:off x="279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79" name="Oval 1170"/>
            <p:cNvSpPr>
              <a:spLocks noChangeAspect="1" noChangeArrowheads="1"/>
            </p:cNvSpPr>
            <p:nvPr/>
          </p:nvSpPr>
          <p:spPr bwMode="auto">
            <a:xfrm flipH="1" flipV="1">
              <a:off x="274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0" name="Line 1171"/>
            <p:cNvSpPr>
              <a:spLocks noChangeAspect="1" noChangeShapeType="1"/>
            </p:cNvSpPr>
            <p:nvPr/>
          </p:nvSpPr>
          <p:spPr bwMode="auto">
            <a:xfrm>
              <a:off x="286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1" name="Line 1172"/>
            <p:cNvSpPr>
              <a:spLocks noChangeAspect="1" noChangeShapeType="1"/>
            </p:cNvSpPr>
            <p:nvPr/>
          </p:nvSpPr>
          <p:spPr bwMode="auto">
            <a:xfrm flipH="1" flipV="1">
              <a:off x="283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2" name="Line 1173"/>
            <p:cNvSpPr>
              <a:spLocks noChangeAspect="1" noChangeShapeType="1"/>
            </p:cNvSpPr>
            <p:nvPr/>
          </p:nvSpPr>
          <p:spPr bwMode="auto">
            <a:xfrm flipV="1">
              <a:off x="282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3" name="Oval 1174"/>
            <p:cNvSpPr>
              <a:spLocks noChangeAspect="1" noChangeArrowheads="1"/>
            </p:cNvSpPr>
            <p:nvPr/>
          </p:nvSpPr>
          <p:spPr bwMode="auto">
            <a:xfrm>
              <a:off x="281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4" name="Line 1175"/>
            <p:cNvSpPr>
              <a:spLocks noChangeAspect="1" noChangeShapeType="1"/>
            </p:cNvSpPr>
            <p:nvPr/>
          </p:nvSpPr>
          <p:spPr bwMode="auto">
            <a:xfrm flipH="1" flipV="1">
              <a:off x="283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5" name="Line 1176"/>
            <p:cNvSpPr>
              <a:spLocks noChangeAspect="1" noChangeShapeType="1"/>
            </p:cNvSpPr>
            <p:nvPr/>
          </p:nvSpPr>
          <p:spPr bwMode="auto">
            <a:xfrm>
              <a:off x="286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6" name="Line 1177"/>
            <p:cNvSpPr>
              <a:spLocks noChangeAspect="1" noChangeShapeType="1"/>
            </p:cNvSpPr>
            <p:nvPr/>
          </p:nvSpPr>
          <p:spPr bwMode="auto">
            <a:xfrm flipH="1">
              <a:off x="286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7" name="Oval 1178"/>
            <p:cNvSpPr>
              <a:spLocks noChangeAspect="1" noChangeArrowheads="1"/>
            </p:cNvSpPr>
            <p:nvPr/>
          </p:nvSpPr>
          <p:spPr bwMode="auto">
            <a:xfrm flipH="1" flipV="1">
              <a:off x="281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8" name="Line 1179"/>
            <p:cNvSpPr>
              <a:spLocks noChangeAspect="1" noChangeShapeType="1"/>
            </p:cNvSpPr>
            <p:nvPr/>
          </p:nvSpPr>
          <p:spPr bwMode="auto">
            <a:xfrm>
              <a:off x="293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89" name="Line 1180"/>
            <p:cNvSpPr>
              <a:spLocks noChangeAspect="1" noChangeShapeType="1"/>
            </p:cNvSpPr>
            <p:nvPr/>
          </p:nvSpPr>
          <p:spPr bwMode="auto">
            <a:xfrm flipH="1" flipV="1">
              <a:off x="290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0" name="Line 1181"/>
            <p:cNvSpPr>
              <a:spLocks noChangeAspect="1" noChangeShapeType="1"/>
            </p:cNvSpPr>
            <p:nvPr/>
          </p:nvSpPr>
          <p:spPr bwMode="auto">
            <a:xfrm flipV="1">
              <a:off x="290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1" name="Oval 1182"/>
            <p:cNvSpPr>
              <a:spLocks noChangeAspect="1" noChangeArrowheads="1"/>
            </p:cNvSpPr>
            <p:nvPr/>
          </p:nvSpPr>
          <p:spPr bwMode="auto">
            <a:xfrm>
              <a:off x="288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2" name="Line 1183"/>
            <p:cNvSpPr>
              <a:spLocks noChangeAspect="1" noChangeShapeType="1"/>
            </p:cNvSpPr>
            <p:nvPr/>
          </p:nvSpPr>
          <p:spPr bwMode="auto">
            <a:xfrm flipH="1" flipV="1">
              <a:off x="290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3" name="Line 1184"/>
            <p:cNvSpPr>
              <a:spLocks noChangeAspect="1" noChangeShapeType="1"/>
            </p:cNvSpPr>
            <p:nvPr/>
          </p:nvSpPr>
          <p:spPr bwMode="auto">
            <a:xfrm>
              <a:off x="293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4" name="Line 1185"/>
            <p:cNvSpPr>
              <a:spLocks noChangeAspect="1" noChangeShapeType="1"/>
            </p:cNvSpPr>
            <p:nvPr/>
          </p:nvSpPr>
          <p:spPr bwMode="auto">
            <a:xfrm flipH="1">
              <a:off x="293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5" name="Oval 1186"/>
            <p:cNvSpPr>
              <a:spLocks noChangeAspect="1" noChangeArrowheads="1"/>
            </p:cNvSpPr>
            <p:nvPr/>
          </p:nvSpPr>
          <p:spPr bwMode="auto">
            <a:xfrm flipH="1" flipV="1">
              <a:off x="288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6" name="Line 1187"/>
            <p:cNvSpPr>
              <a:spLocks noChangeAspect="1" noChangeShapeType="1"/>
            </p:cNvSpPr>
            <p:nvPr/>
          </p:nvSpPr>
          <p:spPr bwMode="auto">
            <a:xfrm>
              <a:off x="307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7" name="Line 1188"/>
            <p:cNvSpPr>
              <a:spLocks noChangeAspect="1" noChangeShapeType="1"/>
            </p:cNvSpPr>
            <p:nvPr/>
          </p:nvSpPr>
          <p:spPr bwMode="auto">
            <a:xfrm flipH="1" flipV="1">
              <a:off x="304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8" name="Line 1189"/>
            <p:cNvSpPr>
              <a:spLocks noChangeAspect="1" noChangeShapeType="1"/>
            </p:cNvSpPr>
            <p:nvPr/>
          </p:nvSpPr>
          <p:spPr bwMode="auto">
            <a:xfrm flipV="1">
              <a:off x="304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399" name="Oval 1190"/>
            <p:cNvSpPr>
              <a:spLocks noChangeAspect="1" noChangeArrowheads="1"/>
            </p:cNvSpPr>
            <p:nvPr/>
          </p:nvSpPr>
          <p:spPr bwMode="auto">
            <a:xfrm>
              <a:off x="302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0" name="Line 1191"/>
            <p:cNvSpPr>
              <a:spLocks noChangeAspect="1" noChangeShapeType="1"/>
            </p:cNvSpPr>
            <p:nvPr/>
          </p:nvSpPr>
          <p:spPr bwMode="auto">
            <a:xfrm flipH="1" flipV="1">
              <a:off x="304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1" name="Line 1192"/>
            <p:cNvSpPr>
              <a:spLocks noChangeAspect="1" noChangeShapeType="1"/>
            </p:cNvSpPr>
            <p:nvPr/>
          </p:nvSpPr>
          <p:spPr bwMode="auto">
            <a:xfrm>
              <a:off x="307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2" name="Line 1193"/>
            <p:cNvSpPr>
              <a:spLocks noChangeAspect="1" noChangeShapeType="1"/>
            </p:cNvSpPr>
            <p:nvPr/>
          </p:nvSpPr>
          <p:spPr bwMode="auto">
            <a:xfrm flipH="1">
              <a:off x="307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3" name="Oval 1194"/>
            <p:cNvSpPr>
              <a:spLocks noChangeAspect="1" noChangeArrowheads="1"/>
            </p:cNvSpPr>
            <p:nvPr/>
          </p:nvSpPr>
          <p:spPr bwMode="auto">
            <a:xfrm flipH="1" flipV="1">
              <a:off x="302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4" name="Line 1195"/>
            <p:cNvSpPr>
              <a:spLocks noChangeAspect="1" noChangeShapeType="1"/>
            </p:cNvSpPr>
            <p:nvPr/>
          </p:nvSpPr>
          <p:spPr bwMode="auto">
            <a:xfrm>
              <a:off x="322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5" name="Line 1196"/>
            <p:cNvSpPr>
              <a:spLocks noChangeAspect="1" noChangeShapeType="1"/>
            </p:cNvSpPr>
            <p:nvPr/>
          </p:nvSpPr>
          <p:spPr bwMode="auto">
            <a:xfrm flipH="1" flipV="1">
              <a:off x="318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6" name="Line 1197"/>
            <p:cNvSpPr>
              <a:spLocks noChangeAspect="1" noChangeShapeType="1"/>
            </p:cNvSpPr>
            <p:nvPr/>
          </p:nvSpPr>
          <p:spPr bwMode="auto">
            <a:xfrm flipV="1">
              <a:off x="318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7" name="Oval 1198"/>
            <p:cNvSpPr>
              <a:spLocks noChangeAspect="1" noChangeArrowheads="1"/>
            </p:cNvSpPr>
            <p:nvPr/>
          </p:nvSpPr>
          <p:spPr bwMode="auto">
            <a:xfrm>
              <a:off x="317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8" name="Line 1199"/>
            <p:cNvSpPr>
              <a:spLocks noChangeAspect="1" noChangeShapeType="1"/>
            </p:cNvSpPr>
            <p:nvPr/>
          </p:nvSpPr>
          <p:spPr bwMode="auto">
            <a:xfrm flipH="1" flipV="1">
              <a:off x="319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09" name="Line 1200"/>
            <p:cNvSpPr>
              <a:spLocks noChangeAspect="1" noChangeShapeType="1"/>
            </p:cNvSpPr>
            <p:nvPr/>
          </p:nvSpPr>
          <p:spPr bwMode="auto">
            <a:xfrm>
              <a:off x="322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0" name="Line 1201"/>
            <p:cNvSpPr>
              <a:spLocks noChangeAspect="1" noChangeShapeType="1"/>
            </p:cNvSpPr>
            <p:nvPr/>
          </p:nvSpPr>
          <p:spPr bwMode="auto">
            <a:xfrm flipH="1">
              <a:off x="321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1" name="Oval 1202"/>
            <p:cNvSpPr>
              <a:spLocks noChangeAspect="1" noChangeArrowheads="1"/>
            </p:cNvSpPr>
            <p:nvPr/>
          </p:nvSpPr>
          <p:spPr bwMode="auto">
            <a:xfrm flipH="1" flipV="1">
              <a:off x="317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2" name="Line 1203"/>
            <p:cNvSpPr>
              <a:spLocks noChangeAspect="1" noChangeShapeType="1"/>
            </p:cNvSpPr>
            <p:nvPr/>
          </p:nvSpPr>
          <p:spPr bwMode="auto">
            <a:xfrm>
              <a:off x="300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3" name="Line 1204"/>
            <p:cNvSpPr>
              <a:spLocks noChangeAspect="1" noChangeShapeType="1"/>
            </p:cNvSpPr>
            <p:nvPr/>
          </p:nvSpPr>
          <p:spPr bwMode="auto">
            <a:xfrm flipH="1" flipV="1">
              <a:off x="297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4" name="Line 1205"/>
            <p:cNvSpPr>
              <a:spLocks noChangeAspect="1" noChangeShapeType="1"/>
            </p:cNvSpPr>
            <p:nvPr/>
          </p:nvSpPr>
          <p:spPr bwMode="auto">
            <a:xfrm flipV="1">
              <a:off x="297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5" name="Oval 1206"/>
            <p:cNvSpPr>
              <a:spLocks noChangeAspect="1" noChangeArrowheads="1"/>
            </p:cNvSpPr>
            <p:nvPr/>
          </p:nvSpPr>
          <p:spPr bwMode="auto">
            <a:xfrm>
              <a:off x="295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6" name="Line 1207"/>
            <p:cNvSpPr>
              <a:spLocks noChangeAspect="1" noChangeShapeType="1"/>
            </p:cNvSpPr>
            <p:nvPr/>
          </p:nvSpPr>
          <p:spPr bwMode="auto">
            <a:xfrm flipH="1" flipV="1">
              <a:off x="297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7" name="Line 1208"/>
            <p:cNvSpPr>
              <a:spLocks noChangeAspect="1" noChangeShapeType="1"/>
            </p:cNvSpPr>
            <p:nvPr/>
          </p:nvSpPr>
          <p:spPr bwMode="auto">
            <a:xfrm>
              <a:off x="300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8" name="Line 1209"/>
            <p:cNvSpPr>
              <a:spLocks noChangeAspect="1" noChangeShapeType="1"/>
            </p:cNvSpPr>
            <p:nvPr/>
          </p:nvSpPr>
          <p:spPr bwMode="auto">
            <a:xfrm flipH="1">
              <a:off x="300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19" name="Oval 1210"/>
            <p:cNvSpPr>
              <a:spLocks noChangeAspect="1" noChangeArrowheads="1"/>
            </p:cNvSpPr>
            <p:nvPr/>
          </p:nvSpPr>
          <p:spPr bwMode="auto">
            <a:xfrm flipH="1" flipV="1">
              <a:off x="295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0" name="Line 1211"/>
            <p:cNvSpPr>
              <a:spLocks noChangeAspect="1" noChangeShapeType="1"/>
            </p:cNvSpPr>
            <p:nvPr/>
          </p:nvSpPr>
          <p:spPr bwMode="auto">
            <a:xfrm>
              <a:off x="315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1" name="Line 1212"/>
            <p:cNvSpPr>
              <a:spLocks noChangeAspect="1" noChangeShapeType="1"/>
            </p:cNvSpPr>
            <p:nvPr/>
          </p:nvSpPr>
          <p:spPr bwMode="auto">
            <a:xfrm flipH="1" flipV="1">
              <a:off x="311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2" name="Line 1213"/>
            <p:cNvSpPr>
              <a:spLocks noChangeAspect="1" noChangeShapeType="1"/>
            </p:cNvSpPr>
            <p:nvPr/>
          </p:nvSpPr>
          <p:spPr bwMode="auto">
            <a:xfrm flipV="1">
              <a:off x="311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3" name="Oval 1214"/>
            <p:cNvSpPr>
              <a:spLocks noChangeAspect="1" noChangeArrowheads="1"/>
            </p:cNvSpPr>
            <p:nvPr/>
          </p:nvSpPr>
          <p:spPr bwMode="auto">
            <a:xfrm>
              <a:off x="310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4" name="Line 1215"/>
            <p:cNvSpPr>
              <a:spLocks noChangeAspect="1" noChangeShapeType="1"/>
            </p:cNvSpPr>
            <p:nvPr/>
          </p:nvSpPr>
          <p:spPr bwMode="auto">
            <a:xfrm flipH="1" flipV="1">
              <a:off x="312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5" name="Line 1216"/>
            <p:cNvSpPr>
              <a:spLocks noChangeAspect="1" noChangeShapeType="1"/>
            </p:cNvSpPr>
            <p:nvPr/>
          </p:nvSpPr>
          <p:spPr bwMode="auto">
            <a:xfrm>
              <a:off x="314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6" name="Line 1217"/>
            <p:cNvSpPr>
              <a:spLocks noChangeAspect="1" noChangeShapeType="1"/>
            </p:cNvSpPr>
            <p:nvPr/>
          </p:nvSpPr>
          <p:spPr bwMode="auto">
            <a:xfrm flipH="1">
              <a:off x="314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7" name="Oval 1218"/>
            <p:cNvSpPr>
              <a:spLocks noChangeAspect="1" noChangeArrowheads="1"/>
            </p:cNvSpPr>
            <p:nvPr/>
          </p:nvSpPr>
          <p:spPr bwMode="auto">
            <a:xfrm flipH="1" flipV="1">
              <a:off x="310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8" name="Line 1219"/>
            <p:cNvSpPr>
              <a:spLocks noChangeAspect="1" noChangeShapeType="1"/>
            </p:cNvSpPr>
            <p:nvPr/>
          </p:nvSpPr>
          <p:spPr bwMode="auto">
            <a:xfrm>
              <a:off x="329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29" name="Line 1220"/>
            <p:cNvSpPr>
              <a:spLocks noChangeAspect="1" noChangeShapeType="1"/>
            </p:cNvSpPr>
            <p:nvPr/>
          </p:nvSpPr>
          <p:spPr bwMode="auto">
            <a:xfrm flipH="1" flipV="1">
              <a:off x="325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0" name="Line 1221"/>
            <p:cNvSpPr>
              <a:spLocks noChangeAspect="1" noChangeShapeType="1"/>
            </p:cNvSpPr>
            <p:nvPr/>
          </p:nvSpPr>
          <p:spPr bwMode="auto">
            <a:xfrm flipV="1">
              <a:off x="325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1" name="Oval 1222"/>
            <p:cNvSpPr>
              <a:spLocks noChangeAspect="1" noChangeArrowheads="1"/>
            </p:cNvSpPr>
            <p:nvPr/>
          </p:nvSpPr>
          <p:spPr bwMode="auto">
            <a:xfrm>
              <a:off x="324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2" name="Line 1223"/>
            <p:cNvSpPr>
              <a:spLocks noChangeAspect="1" noChangeShapeType="1"/>
            </p:cNvSpPr>
            <p:nvPr/>
          </p:nvSpPr>
          <p:spPr bwMode="auto">
            <a:xfrm flipH="1" flipV="1">
              <a:off x="326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3" name="Line 1224"/>
            <p:cNvSpPr>
              <a:spLocks noChangeAspect="1" noChangeShapeType="1"/>
            </p:cNvSpPr>
            <p:nvPr/>
          </p:nvSpPr>
          <p:spPr bwMode="auto">
            <a:xfrm>
              <a:off x="329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4" name="Line 1225"/>
            <p:cNvSpPr>
              <a:spLocks noChangeAspect="1" noChangeShapeType="1"/>
            </p:cNvSpPr>
            <p:nvPr/>
          </p:nvSpPr>
          <p:spPr bwMode="auto">
            <a:xfrm flipH="1">
              <a:off x="328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5" name="Oval 1226"/>
            <p:cNvSpPr>
              <a:spLocks noChangeAspect="1" noChangeArrowheads="1"/>
            </p:cNvSpPr>
            <p:nvPr/>
          </p:nvSpPr>
          <p:spPr bwMode="auto">
            <a:xfrm flipH="1" flipV="1">
              <a:off x="324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6" name="Line 1227"/>
            <p:cNvSpPr>
              <a:spLocks noChangeAspect="1" noChangeShapeType="1"/>
            </p:cNvSpPr>
            <p:nvPr/>
          </p:nvSpPr>
          <p:spPr bwMode="auto">
            <a:xfrm>
              <a:off x="343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7" name="Line 1228"/>
            <p:cNvSpPr>
              <a:spLocks noChangeAspect="1" noChangeShapeType="1"/>
            </p:cNvSpPr>
            <p:nvPr/>
          </p:nvSpPr>
          <p:spPr bwMode="auto">
            <a:xfrm flipH="1" flipV="1">
              <a:off x="340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8" name="Line 1229"/>
            <p:cNvSpPr>
              <a:spLocks noChangeAspect="1" noChangeShapeType="1"/>
            </p:cNvSpPr>
            <p:nvPr/>
          </p:nvSpPr>
          <p:spPr bwMode="auto">
            <a:xfrm flipV="1">
              <a:off x="339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39" name="Oval 1230"/>
            <p:cNvSpPr>
              <a:spLocks noChangeAspect="1" noChangeArrowheads="1"/>
            </p:cNvSpPr>
            <p:nvPr/>
          </p:nvSpPr>
          <p:spPr bwMode="auto">
            <a:xfrm>
              <a:off x="338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0" name="Line 1231"/>
            <p:cNvSpPr>
              <a:spLocks noChangeAspect="1" noChangeShapeType="1"/>
            </p:cNvSpPr>
            <p:nvPr/>
          </p:nvSpPr>
          <p:spPr bwMode="auto">
            <a:xfrm flipH="1" flipV="1">
              <a:off x="340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1" name="Line 1232"/>
            <p:cNvSpPr>
              <a:spLocks noChangeAspect="1" noChangeShapeType="1"/>
            </p:cNvSpPr>
            <p:nvPr/>
          </p:nvSpPr>
          <p:spPr bwMode="auto">
            <a:xfrm>
              <a:off x="343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2" name="Line 1233"/>
            <p:cNvSpPr>
              <a:spLocks noChangeAspect="1" noChangeShapeType="1"/>
            </p:cNvSpPr>
            <p:nvPr/>
          </p:nvSpPr>
          <p:spPr bwMode="auto">
            <a:xfrm flipH="1">
              <a:off x="343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3" name="Oval 1234"/>
            <p:cNvSpPr>
              <a:spLocks noChangeAspect="1" noChangeArrowheads="1"/>
            </p:cNvSpPr>
            <p:nvPr/>
          </p:nvSpPr>
          <p:spPr bwMode="auto">
            <a:xfrm flipH="1" flipV="1">
              <a:off x="338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4" name="Line 1235"/>
            <p:cNvSpPr>
              <a:spLocks noChangeAspect="1" noChangeShapeType="1"/>
            </p:cNvSpPr>
            <p:nvPr/>
          </p:nvSpPr>
          <p:spPr bwMode="auto">
            <a:xfrm>
              <a:off x="336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5" name="Line 1236"/>
            <p:cNvSpPr>
              <a:spLocks noChangeAspect="1" noChangeShapeType="1"/>
            </p:cNvSpPr>
            <p:nvPr/>
          </p:nvSpPr>
          <p:spPr bwMode="auto">
            <a:xfrm flipH="1" flipV="1">
              <a:off x="332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6" name="Line 1237"/>
            <p:cNvSpPr>
              <a:spLocks noChangeAspect="1" noChangeShapeType="1"/>
            </p:cNvSpPr>
            <p:nvPr/>
          </p:nvSpPr>
          <p:spPr bwMode="auto">
            <a:xfrm flipV="1">
              <a:off x="332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7" name="Oval 1238"/>
            <p:cNvSpPr>
              <a:spLocks noChangeAspect="1" noChangeArrowheads="1"/>
            </p:cNvSpPr>
            <p:nvPr/>
          </p:nvSpPr>
          <p:spPr bwMode="auto">
            <a:xfrm>
              <a:off x="331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8" name="Line 1239"/>
            <p:cNvSpPr>
              <a:spLocks noChangeAspect="1" noChangeShapeType="1"/>
            </p:cNvSpPr>
            <p:nvPr/>
          </p:nvSpPr>
          <p:spPr bwMode="auto">
            <a:xfrm flipH="1" flipV="1">
              <a:off x="333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49" name="Line 1240"/>
            <p:cNvSpPr>
              <a:spLocks noChangeAspect="1" noChangeShapeType="1"/>
            </p:cNvSpPr>
            <p:nvPr/>
          </p:nvSpPr>
          <p:spPr bwMode="auto">
            <a:xfrm>
              <a:off x="336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0" name="Line 1241"/>
            <p:cNvSpPr>
              <a:spLocks noChangeAspect="1" noChangeShapeType="1"/>
            </p:cNvSpPr>
            <p:nvPr/>
          </p:nvSpPr>
          <p:spPr bwMode="auto">
            <a:xfrm flipH="1">
              <a:off x="336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1" name="Oval 1242"/>
            <p:cNvSpPr>
              <a:spLocks noChangeAspect="1" noChangeArrowheads="1"/>
            </p:cNvSpPr>
            <p:nvPr/>
          </p:nvSpPr>
          <p:spPr bwMode="auto">
            <a:xfrm flipH="1" flipV="1">
              <a:off x="331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2" name="Line 1243"/>
            <p:cNvSpPr>
              <a:spLocks noChangeAspect="1" noChangeShapeType="1"/>
            </p:cNvSpPr>
            <p:nvPr/>
          </p:nvSpPr>
          <p:spPr bwMode="auto">
            <a:xfrm>
              <a:off x="350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3" name="Line 1244"/>
            <p:cNvSpPr>
              <a:spLocks noChangeAspect="1" noChangeShapeType="1"/>
            </p:cNvSpPr>
            <p:nvPr/>
          </p:nvSpPr>
          <p:spPr bwMode="auto">
            <a:xfrm flipH="1" flipV="1">
              <a:off x="347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4" name="Line 1245"/>
            <p:cNvSpPr>
              <a:spLocks noChangeAspect="1" noChangeShapeType="1"/>
            </p:cNvSpPr>
            <p:nvPr/>
          </p:nvSpPr>
          <p:spPr bwMode="auto">
            <a:xfrm flipV="1">
              <a:off x="347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5" name="Oval 1246"/>
            <p:cNvSpPr>
              <a:spLocks noChangeAspect="1" noChangeArrowheads="1"/>
            </p:cNvSpPr>
            <p:nvPr/>
          </p:nvSpPr>
          <p:spPr bwMode="auto">
            <a:xfrm>
              <a:off x="345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6" name="Line 1247"/>
            <p:cNvSpPr>
              <a:spLocks noChangeAspect="1" noChangeShapeType="1"/>
            </p:cNvSpPr>
            <p:nvPr/>
          </p:nvSpPr>
          <p:spPr bwMode="auto">
            <a:xfrm flipH="1" flipV="1">
              <a:off x="347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7" name="Line 1248"/>
            <p:cNvSpPr>
              <a:spLocks noChangeAspect="1" noChangeShapeType="1"/>
            </p:cNvSpPr>
            <p:nvPr/>
          </p:nvSpPr>
          <p:spPr bwMode="auto">
            <a:xfrm>
              <a:off x="350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8" name="Line 1249"/>
            <p:cNvSpPr>
              <a:spLocks noChangeAspect="1" noChangeShapeType="1"/>
            </p:cNvSpPr>
            <p:nvPr/>
          </p:nvSpPr>
          <p:spPr bwMode="auto">
            <a:xfrm flipH="1">
              <a:off x="350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59" name="Oval 1250"/>
            <p:cNvSpPr>
              <a:spLocks noChangeAspect="1" noChangeArrowheads="1"/>
            </p:cNvSpPr>
            <p:nvPr/>
          </p:nvSpPr>
          <p:spPr bwMode="auto">
            <a:xfrm flipH="1" flipV="1">
              <a:off x="345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0" name="Line 1251"/>
            <p:cNvSpPr>
              <a:spLocks noChangeAspect="1" noChangeShapeType="1"/>
            </p:cNvSpPr>
            <p:nvPr/>
          </p:nvSpPr>
          <p:spPr bwMode="auto">
            <a:xfrm>
              <a:off x="357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1" name="Line 1252"/>
            <p:cNvSpPr>
              <a:spLocks noChangeAspect="1" noChangeShapeType="1"/>
            </p:cNvSpPr>
            <p:nvPr/>
          </p:nvSpPr>
          <p:spPr bwMode="auto">
            <a:xfrm flipH="1" flipV="1">
              <a:off x="354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2" name="Line 1253"/>
            <p:cNvSpPr>
              <a:spLocks noChangeAspect="1" noChangeShapeType="1"/>
            </p:cNvSpPr>
            <p:nvPr/>
          </p:nvSpPr>
          <p:spPr bwMode="auto">
            <a:xfrm flipV="1">
              <a:off x="354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3" name="Oval 1254"/>
            <p:cNvSpPr>
              <a:spLocks noChangeAspect="1" noChangeArrowheads="1"/>
            </p:cNvSpPr>
            <p:nvPr/>
          </p:nvSpPr>
          <p:spPr bwMode="auto">
            <a:xfrm>
              <a:off x="352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4" name="Line 1255"/>
            <p:cNvSpPr>
              <a:spLocks noChangeAspect="1" noChangeShapeType="1"/>
            </p:cNvSpPr>
            <p:nvPr/>
          </p:nvSpPr>
          <p:spPr bwMode="auto">
            <a:xfrm flipH="1" flipV="1">
              <a:off x="354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5" name="Line 1256"/>
            <p:cNvSpPr>
              <a:spLocks noChangeAspect="1" noChangeShapeType="1"/>
            </p:cNvSpPr>
            <p:nvPr/>
          </p:nvSpPr>
          <p:spPr bwMode="auto">
            <a:xfrm>
              <a:off x="357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6" name="Line 1257"/>
            <p:cNvSpPr>
              <a:spLocks noChangeAspect="1" noChangeShapeType="1"/>
            </p:cNvSpPr>
            <p:nvPr/>
          </p:nvSpPr>
          <p:spPr bwMode="auto">
            <a:xfrm flipH="1">
              <a:off x="357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7" name="Oval 1258"/>
            <p:cNvSpPr>
              <a:spLocks noChangeAspect="1" noChangeArrowheads="1"/>
            </p:cNvSpPr>
            <p:nvPr/>
          </p:nvSpPr>
          <p:spPr bwMode="auto">
            <a:xfrm flipH="1" flipV="1">
              <a:off x="352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8" name="Line 1259"/>
            <p:cNvSpPr>
              <a:spLocks noChangeAspect="1" noChangeShapeType="1"/>
            </p:cNvSpPr>
            <p:nvPr/>
          </p:nvSpPr>
          <p:spPr bwMode="auto">
            <a:xfrm>
              <a:off x="364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69" name="Line 1260"/>
            <p:cNvSpPr>
              <a:spLocks noChangeAspect="1" noChangeShapeType="1"/>
            </p:cNvSpPr>
            <p:nvPr/>
          </p:nvSpPr>
          <p:spPr bwMode="auto">
            <a:xfrm flipH="1" flipV="1">
              <a:off x="361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0" name="Line 1261"/>
            <p:cNvSpPr>
              <a:spLocks noChangeAspect="1" noChangeShapeType="1"/>
            </p:cNvSpPr>
            <p:nvPr/>
          </p:nvSpPr>
          <p:spPr bwMode="auto">
            <a:xfrm flipV="1">
              <a:off x="361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1" name="Oval 1262"/>
            <p:cNvSpPr>
              <a:spLocks noChangeAspect="1" noChangeArrowheads="1"/>
            </p:cNvSpPr>
            <p:nvPr/>
          </p:nvSpPr>
          <p:spPr bwMode="auto">
            <a:xfrm>
              <a:off x="360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2" name="Line 1263"/>
            <p:cNvSpPr>
              <a:spLocks noChangeAspect="1" noChangeShapeType="1"/>
            </p:cNvSpPr>
            <p:nvPr/>
          </p:nvSpPr>
          <p:spPr bwMode="auto">
            <a:xfrm flipH="1" flipV="1">
              <a:off x="362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3" name="Line 1264"/>
            <p:cNvSpPr>
              <a:spLocks noChangeAspect="1" noChangeShapeType="1"/>
            </p:cNvSpPr>
            <p:nvPr/>
          </p:nvSpPr>
          <p:spPr bwMode="auto">
            <a:xfrm>
              <a:off x="364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4" name="Line 1265"/>
            <p:cNvSpPr>
              <a:spLocks noChangeAspect="1" noChangeShapeType="1"/>
            </p:cNvSpPr>
            <p:nvPr/>
          </p:nvSpPr>
          <p:spPr bwMode="auto">
            <a:xfrm flipH="1">
              <a:off x="364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5" name="Oval 1266"/>
            <p:cNvSpPr>
              <a:spLocks noChangeAspect="1" noChangeArrowheads="1"/>
            </p:cNvSpPr>
            <p:nvPr/>
          </p:nvSpPr>
          <p:spPr bwMode="auto">
            <a:xfrm flipH="1" flipV="1">
              <a:off x="360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6" name="Line 1267"/>
            <p:cNvSpPr>
              <a:spLocks noChangeAspect="1" noChangeShapeType="1"/>
            </p:cNvSpPr>
            <p:nvPr/>
          </p:nvSpPr>
          <p:spPr bwMode="auto">
            <a:xfrm flipH="1">
              <a:off x="447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7" name="Line 1268"/>
            <p:cNvSpPr>
              <a:spLocks noChangeAspect="1" noChangeShapeType="1"/>
            </p:cNvSpPr>
            <p:nvPr/>
          </p:nvSpPr>
          <p:spPr bwMode="auto">
            <a:xfrm flipV="1">
              <a:off x="449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8" name="Line 1269"/>
            <p:cNvSpPr>
              <a:spLocks noChangeAspect="1" noChangeShapeType="1"/>
            </p:cNvSpPr>
            <p:nvPr/>
          </p:nvSpPr>
          <p:spPr bwMode="auto">
            <a:xfrm flipH="1" flipV="1">
              <a:off x="450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79" name="Oval 1270"/>
            <p:cNvSpPr>
              <a:spLocks noChangeAspect="1" noChangeArrowheads="1"/>
            </p:cNvSpPr>
            <p:nvPr/>
          </p:nvSpPr>
          <p:spPr bwMode="auto">
            <a:xfrm flipH="1">
              <a:off x="445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0" name="Line 1271"/>
            <p:cNvSpPr>
              <a:spLocks noChangeAspect="1" noChangeShapeType="1"/>
            </p:cNvSpPr>
            <p:nvPr/>
          </p:nvSpPr>
          <p:spPr bwMode="auto">
            <a:xfrm flipV="1">
              <a:off x="450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1" name="Line 1272"/>
            <p:cNvSpPr>
              <a:spLocks noChangeAspect="1" noChangeShapeType="1"/>
            </p:cNvSpPr>
            <p:nvPr/>
          </p:nvSpPr>
          <p:spPr bwMode="auto">
            <a:xfrm flipH="1">
              <a:off x="446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2" name="Line 1273"/>
            <p:cNvSpPr>
              <a:spLocks noChangeAspect="1" noChangeShapeType="1"/>
            </p:cNvSpPr>
            <p:nvPr/>
          </p:nvSpPr>
          <p:spPr bwMode="auto">
            <a:xfrm>
              <a:off x="446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3" name="Oval 1274"/>
            <p:cNvSpPr>
              <a:spLocks noChangeAspect="1" noChangeArrowheads="1"/>
            </p:cNvSpPr>
            <p:nvPr/>
          </p:nvSpPr>
          <p:spPr bwMode="auto">
            <a:xfrm flipV="1">
              <a:off x="445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4" name="Line 1275"/>
            <p:cNvSpPr>
              <a:spLocks noChangeAspect="1" noChangeShapeType="1"/>
            </p:cNvSpPr>
            <p:nvPr/>
          </p:nvSpPr>
          <p:spPr bwMode="auto">
            <a:xfrm flipH="1">
              <a:off x="440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5" name="Line 1276"/>
            <p:cNvSpPr>
              <a:spLocks noChangeAspect="1" noChangeShapeType="1"/>
            </p:cNvSpPr>
            <p:nvPr/>
          </p:nvSpPr>
          <p:spPr bwMode="auto">
            <a:xfrm flipV="1">
              <a:off x="442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6" name="Line 1277"/>
            <p:cNvSpPr>
              <a:spLocks noChangeAspect="1" noChangeShapeType="1"/>
            </p:cNvSpPr>
            <p:nvPr/>
          </p:nvSpPr>
          <p:spPr bwMode="auto">
            <a:xfrm flipH="1" flipV="1">
              <a:off x="442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7" name="Oval 1278"/>
            <p:cNvSpPr>
              <a:spLocks noChangeAspect="1" noChangeArrowheads="1"/>
            </p:cNvSpPr>
            <p:nvPr/>
          </p:nvSpPr>
          <p:spPr bwMode="auto">
            <a:xfrm flipH="1">
              <a:off x="438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8" name="Line 1279"/>
            <p:cNvSpPr>
              <a:spLocks noChangeAspect="1" noChangeShapeType="1"/>
            </p:cNvSpPr>
            <p:nvPr/>
          </p:nvSpPr>
          <p:spPr bwMode="auto">
            <a:xfrm flipV="1">
              <a:off x="443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89" name="Line 1280"/>
            <p:cNvSpPr>
              <a:spLocks noChangeAspect="1" noChangeShapeType="1"/>
            </p:cNvSpPr>
            <p:nvPr/>
          </p:nvSpPr>
          <p:spPr bwMode="auto">
            <a:xfrm flipH="1">
              <a:off x="439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0" name="Line 1281"/>
            <p:cNvSpPr>
              <a:spLocks noChangeAspect="1" noChangeShapeType="1"/>
            </p:cNvSpPr>
            <p:nvPr/>
          </p:nvSpPr>
          <p:spPr bwMode="auto">
            <a:xfrm>
              <a:off x="439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1" name="Oval 1282"/>
            <p:cNvSpPr>
              <a:spLocks noChangeAspect="1" noChangeArrowheads="1"/>
            </p:cNvSpPr>
            <p:nvPr/>
          </p:nvSpPr>
          <p:spPr bwMode="auto">
            <a:xfrm flipV="1">
              <a:off x="438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2" name="Line 1283"/>
            <p:cNvSpPr>
              <a:spLocks noChangeAspect="1" noChangeShapeType="1"/>
            </p:cNvSpPr>
            <p:nvPr/>
          </p:nvSpPr>
          <p:spPr bwMode="auto">
            <a:xfrm flipH="1">
              <a:off x="426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3" name="Line 1284"/>
            <p:cNvSpPr>
              <a:spLocks noChangeAspect="1" noChangeShapeType="1"/>
            </p:cNvSpPr>
            <p:nvPr/>
          </p:nvSpPr>
          <p:spPr bwMode="auto">
            <a:xfrm flipV="1">
              <a:off x="428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4" name="Line 1285"/>
            <p:cNvSpPr>
              <a:spLocks noChangeAspect="1" noChangeShapeType="1"/>
            </p:cNvSpPr>
            <p:nvPr/>
          </p:nvSpPr>
          <p:spPr bwMode="auto">
            <a:xfrm flipH="1" flipV="1">
              <a:off x="428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5" name="Oval 1286"/>
            <p:cNvSpPr>
              <a:spLocks noChangeAspect="1" noChangeArrowheads="1"/>
            </p:cNvSpPr>
            <p:nvPr/>
          </p:nvSpPr>
          <p:spPr bwMode="auto">
            <a:xfrm flipH="1">
              <a:off x="424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6" name="Line 1287"/>
            <p:cNvSpPr>
              <a:spLocks noChangeAspect="1" noChangeShapeType="1"/>
            </p:cNvSpPr>
            <p:nvPr/>
          </p:nvSpPr>
          <p:spPr bwMode="auto">
            <a:xfrm flipV="1">
              <a:off x="429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7" name="Line 1288"/>
            <p:cNvSpPr>
              <a:spLocks noChangeAspect="1" noChangeShapeType="1"/>
            </p:cNvSpPr>
            <p:nvPr/>
          </p:nvSpPr>
          <p:spPr bwMode="auto">
            <a:xfrm flipH="1">
              <a:off x="425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8" name="Line 1289"/>
            <p:cNvSpPr>
              <a:spLocks noChangeAspect="1" noChangeShapeType="1"/>
            </p:cNvSpPr>
            <p:nvPr/>
          </p:nvSpPr>
          <p:spPr bwMode="auto">
            <a:xfrm>
              <a:off x="425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499" name="Oval 1290"/>
            <p:cNvSpPr>
              <a:spLocks noChangeAspect="1" noChangeArrowheads="1"/>
            </p:cNvSpPr>
            <p:nvPr/>
          </p:nvSpPr>
          <p:spPr bwMode="auto">
            <a:xfrm flipV="1">
              <a:off x="424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0" name="Line 1291"/>
            <p:cNvSpPr>
              <a:spLocks noChangeAspect="1" noChangeShapeType="1"/>
            </p:cNvSpPr>
            <p:nvPr/>
          </p:nvSpPr>
          <p:spPr bwMode="auto">
            <a:xfrm flipH="1">
              <a:off x="411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1" name="Line 1292"/>
            <p:cNvSpPr>
              <a:spLocks noChangeAspect="1" noChangeShapeType="1"/>
            </p:cNvSpPr>
            <p:nvPr/>
          </p:nvSpPr>
          <p:spPr bwMode="auto">
            <a:xfrm flipV="1">
              <a:off x="414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2" name="Line 1293"/>
            <p:cNvSpPr>
              <a:spLocks noChangeAspect="1" noChangeShapeType="1"/>
            </p:cNvSpPr>
            <p:nvPr/>
          </p:nvSpPr>
          <p:spPr bwMode="auto">
            <a:xfrm flipH="1" flipV="1">
              <a:off x="414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3" name="Oval 1294"/>
            <p:cNvSpPr>
              <a:spLocks noChangeAspect="1" noChangeArrowheads="1"/>
            </p:cNvSpPr>
            <p:nvPr/>
          </p:nvSpPr>
          <p:spPr bwMode="auto">
            <a:xfrm flipH="1">
              <a:off x="409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4" name="Line 1295"/>
            <p:cNvSpPr>
              <a:spLocks noChangeAspect="1" noChangeShapeType="1"/>
            </p:cNvSpPr>
            <p:nvPr/>
          </p:nvSpPr>
          <p:spPr bwMode="auto">
            <a:xfrm flipV="1">
              <a:off x="414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5" name="Line 1296"/>
            <p:cNvSpPr>
              <a:spLocks noChangeAspect="1" noChangeShapeType="1"/>
            </p:cNvSpPr>
            <p:nvPr/>
          </p:nvSpPr>
          <p:spPr bwMode="auto">
            <a:xfrm flipH="1">
              <a:off x="411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6" name="Line 1297"/>
            <p:cNvSpPr>
              <a:spLocks noChangeAspect="1" noChangeShapeType="1"/>
            </p:cNvSpPr>
            <p:nvPr/>
          </p:nvSpPr>
          <p:spPr bwMode="auto">
            <a:xfrm>
              <a:off x="411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7" name="Oval 1298"/>
            <p:cNvSpPr>
              <a:spLocks noChangeAspect="1" noChangeArrowheads="1"/>
            </p:cNvSpPr>
            <p:nvPr/>
          </p:nvSpPr>
          <p:spPr bwMode="auto">
            <a:xfrm flipV="1">
              <a:off x="409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8" name="Line 1299"/>
            <p:cNvSpPr>
              <a:spLocks noChangeAspect="1" noChangeShapeType="1"/>
            </p:cNvSpPr>
            <p:nvPr/>
          </p:nvSpPr>
          <p:spPr bwMode="auto">
            <a:xfrm flipH="1">
              <a:off x="433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09" name="Line 1300"/>
            <p:cNvSpPr>
              <a:spLocks noChangeAspect="1" noChangeShapeType="1"/>
            </p:cNvSpPr>
            <p:nvPr/>
          </p:nvSpPr>
          <p:spPr bwMode="auto">
            <a:xfrm flipV="1">
              <a:off x="435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0" name="Line 1301"/>
            <p:cNvSpPr>
              <a:spLocks noChangeAspect="1" noChangeShapeType="1"/>
            </p:cNvSpPr>
            <p:nvPr/>
          </p:nvSpPr>
          <p:spPr bwMode="auto">
            <a:xfrm flipH="1" flipV="1">
              <a:off x="435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1" name="Oval 1302"/>
            <p:cNvSpPr>
              <a:spLocks noChangeAspect="1" noChangeArrowheads="1"/>
            </p:cNvSpPr>
            <p:nvPr/>
          </p:nvSpPr>
          <p:spPr bwMode="auto">
            <a:xfrm flipH="1">
              <a:off x="431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2" name="Line 1303"/>
            <p:cNvSpPr>
              <a:spLocks noChangeAspect="1" noChangeShapeType="1"/>
            </p:cNvSpPr>
            <p:nvPr/>
          </p:nvSpPr>
          <p:spPr bwMode="auto">
            <a:xfrm flipV="1">
              <a:off x="436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3" name="Line 1304"/>
            <p:cNvSpPr>
              <a:spLocks noChangeAspect="1" noChangeShapeType="1"/>
            </p:cNvSpPr>
            <p:nvPr/>
          </p:nvSpPr>
          <p:spPr bwMode="auto">
            <a:xfrm flipH="1">
              <a:off x="432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4" name="Line 1305"/>
            <p:cNvSpPr>
              <a:spLocks noChangeAspect="1" noChangeShapeType="1"/>
            </p:cNvSpPr>
            <p:nvPr/>
          </p:nvSpPr>
          <p:spPr bwMode="auto">
            <a:xfrm>
              <a:off x="432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5" name="Oval 1306"/>
            <p:cNvSpPr>
              <a:spLocks noChangeAspect="1" noChangeArrowheads="1"/>
            </p:cNvSpPr>
            <p:nvPr/>
          </p:nvSpPr>
          <p:spPr bwMode="auto">
            <a:xfrm flipV="1">
              <a:off x="431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6" name="Line 1307"/>
            <p:cNvSpPr>
              <a:spLocks noChangeAspect="1" noChangeShapeType="1"/>
            </p:cNvSpPr>
            <p:nvPr/>
          </p:nvSpPr>
          <p:spPr bwMode="auto">
            <a:xfrm flipH="1">
              <a:off x="418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7" name="Line 1308"/>
            <p:cNvSpPr>
              <a:spLocks noChangeAspect="1" noChangeShapeType="1"/>
            </p:cNvSpPr>
            <p:nvPr/>
          </p:nvSpPr>
          <p:spPr bwMode="auto">
            <a:xfrm flipV="1">
              <a:off x="421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8" name="Line 1309"/>
            <p:cNvSpPr>
              <a:spLocks noChangeAspect="1" noChangeShapeType="1"/>
            </p:cNvSpPr>
            <p:nvPr/>
          </p:nvSpPr>
          <p:spPr bwMode="auto">
            <a:xfrm flipH="1" flipV="1">
              <a:off x="421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19" name="Oval 1310"/>
            <p:cNvSpPr>
              <a:spLocks noChangeAspect="1" noChangeArrowheads="1"/>
            </p:cNvSpPr>
            <p:nvPr/>
          </p:nvSpPr>
          <p:spPr bwMode="auto">
            <a:xfrm flipH="1">
              <a:off x="416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0" name="Line 1311"/>
            <p:cNvSpPr>
              <a:spLocks noChangeAspect="1" noChangeShapeType="1"/>
            </p:cNvSpPr>
            <p:nvPr/>
          </p:nvSpPr>
          <p:spPr bwMode="auto">
            <a:xfrm flipV="1">
              <a:off x="421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1" name="Line 1312"/>
            <p:cNvSpPr>
              <a:spLocks noChangeAspect="1" noChangeShapeType="1"/>
            </p:cNvSpPr>
            <p:nvPr/>
          </p:nvSpPr>
          <p:spPr bwMode="auto">
            <a:xfrm flipH="1">
              <a:off x="418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2" name="Line 1313"/>
            <p:cNvSpPr>
              <a:spLocks noChangeAspect="1" noChangeShapeType="1"/>
            </p:cNvSpPr>
            <p:nvPr/>
          </p:nvSpPr>
          <p:spPr bwMode="auto">
            <a:xfrm>
              <a:off x="418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3" name="Oval 1314"/>
            <p:cNvSpPr>
              <a:spLocks noChangeAspect="1" noChangeArrowheads="1"/>
            </p:cNvSpPr>
            <p:nvPr/>
          </p:nvSpPr>
          <p:spPr bwMode="auto">
            <a:xfrm flipV="1">
              <a:off x="416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4" name="Line 1315"/>
            <p:cNvSpPr>
              <a:spLocks noChangeAspect="1" noChangeShapeType="1"/>
            </p:cNvSpPr>
            <p:nvPr/>
          </p:nvSpPr>
          <p:spPr bwMode="auto">
            <a:xfrm flipH="1">
              <a:off x="404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5" name="Line 1316"/>
            <p:cNvSpPr>
              <a:spLocks noChangeAspect="1" noChangeShapeType="1"/>
            </p:cNvSpPr>
            <p:nvPr/>
          </p:nvSpPr>
          <p:spPr bwMode="auto">
            <a:xfrm flipV="1">
              <a:off x="407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6" name="Line 1317"/>
            <p:cNvSpPr>
              <a:spLocks noChangeAspect="1" noChangeShapeType="1"/>
            </p:cNvSpPr>
            <p:nvPr/>
          </p:nvSpPr>
          <p:spPr bwMode="auto">
            <a:xfrm flipH="1" flipV="1">
              <a:off x="407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7" name="Oval 1318"/>
            <p:cNvSpPr>
              <a:spLocks noChangeAspect="1" noChangeArrowheads="1"/>
            </p:cNvSpPr>
            <p:nvPr/>
          </p:nvSpPr>
          <p:spPr bwMode="auto">
            <a:xfrm flipH="1">
              <a:off x="402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8" name="Line 1319"/>
            <p:cNvSpPr>
              <a:spLocks noChangeAspect="1" noChangeShapeType="1"/>
            </p:cNvSpPr>
            <p:nvPr/>
          </p:nvSpPr>
          <p:spPr bwMode="auto">
            <a:xfrm flipV="1">
              <a:off x="407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29" name="Line 1320"/>
            <p:cNvSpPr>
              <a:spLocks noChangeAspect="1" noChangeShapeType="1"/>
            </p:cNvSpPr>
            <p:nvPr/>
          </p:nvSpPr>
          <p:spPr bwMode="auto">
            <a:xfrm flipH="1">
              <a:off x="404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0" name="Line 1321"/>
            <p:cNvSpPr>
              <a:spLocks noChangeAspect="1" noChangeShapeType="1"/>
            </p:cNvSpPr>
            <p:nvPr/>
          </p:nvSpPr>
          <p:spPr bwMode="auto">
            <a:xfrm>
              <a:off x="404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1" name="Oval 1322"/>
            <p:cNvSpPr>
              <a:spLocks noChangeAspect="1" noChangeArrowheads="1"/>
            </p:cNvSpPr>
            <p:nvPr/>
          </p:nvSpPr>
          <p:spPr bwMode="auto">
            <a:xfrm flipV="1">
              <a:off x="402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2" name="Line 1323"/>
            <p:cNvSpPr>
              <a:spLocks noChangeAspect="1" noChangeShapeType="1"/>
            </p:cNvSpPr>
            <p:nvPr/>
          </p:nvSpPr>
          <p:spPr bwMode="auto">
            <a:xfrm flipH="1">
              <a:off x="390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3" name="Line 1324"/>
            <p:cNvSpPr>
              <a:spLocks noChangeAspect="1" noChangeShapeType="1"/>
            </p:cNvSpPr>
            <p:nvPr/>
          </p:nvSpPr>
          <p:spPr bwMode="auto">
            <a:xfrm flipV="1">
              <a:off x="392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4" name="Line 1325"/>
            <p:cNvSpPr>
              <a:spLocks noChangeAspect="1" noChangeShapeType="1"/>
            </p:cNvSpPr>
            <p:nvPr/>
          </p:nvSpPr>
          <p:spPr bwMode="auto">
            <a:xfrm flipH="1" flipV="1">
              <a:off x="393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5" name="Oval 1326"/>
            <p:cNvSpPr>
              <a:spLocks noChangeAspect="1" noChangeArrowheads="1"/>
            </p:cNvSpPr>
            <p:nvPr/>
          </p:nvSpPr>
          <p:spPr bwMode="auto">
            <a:xfrm flipH="1">
              <a:off x="388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6" name="Line 1327"/>
            <p:cNvSpPr>
              <a:spLocks noChangeAspect="1" noChangeShapeType="1"/>
            </p:cNvSpPr>
            <p:nvPr/>
          </p:nvSpPr>
          <p:spPr bwMode="auto">
            <a:xfrm flipV="1">
              <a:off x="393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7" name="Line 1328"/>
            <p:cNvSpPr>
              <a:spLocks noChangeAspect="1" noChangeShapeType="1"/>
            </p:cNvSpPr>
            <p:nvPr/>
          </p:nvSpPr>
          <p:spPr bwMode="auto">
            <a:xfrm flipH="1">
              <a:off x="389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8" name="Line 1329"/>
            <p:cNvSpPr>
              <a:spLocks noChangeAspect="1" noChangeShapeType="1"/>
            </p:cNvSpPr>
            <p:nvPr/>
          </p:nvSpPr>
          <p:spPr bwMode="auto">
            <a:xfrm>
              <a:off x="389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39" name="Oval 1330"/>
            <p:cNvSpPr>
              <a:spLocks noChangeAspect="1" noChangeArrowheads="1"/>
            </p:cNvSpPr>
            <p:nvPr/>
          </p:nvSpPr>
          <p:spPr bwMode="auto">
            <a:xfrm flipV="1">
              <a:off x="388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0" name="Line 1331"/>
            <p:cNvSpPr>
              <a:spLocks noChangeAspect="1" noChangeShapeType="1"/>
            </p:cNvSpPr>
            <p:nvPr/>
          </p:nvSpPr>
          <p:spPr bwMode="auto">
            <a:xfrm flipH="1">
              <a:off x="397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1" name="Line 1332"/>
            <p:cNvSpPr>
              <a:spLocks noChangeAspect="1" noChangeShapeType="1"/>
            </p:cNvSpPr>
            <p:nvPr/>
          </p:nvSpPr>
          <p:spPr bwMode="auto">
            <a:xfrm flipV="1">
              <a:off x="400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2" name="Line 1333"/>
            <p:cNvSpPr>
              <a:spLocks noChangeAspect="1" noChangeShapeType="1"/>
            </p:cNvSpPr>
            <p:nvPr/>
          </p:nvSpPr>
          <p:spPr bwMode="auto">
            <a:xfrm flipH="1" flipV="1">
              <a:off x="400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3" name="Oval 1334"/>
            <p:cNvSpPr>
              <a:spLocks noChangeAspect="1" noChangeArrowheads="1"/>
            </p:cNvSpPr>
            <p:nvPr/>
          </p:nvSpPr>
          <p:spPr bwMode="auto">
            <a:xfrm flipH="1">
              <a:off x="395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4" name="Line 1335"/>
            <p:cNvSpPr>
              <a:spLocks noChangeAspect="1" noChangeShapeType="1"/>
            </p:cNvSpPr>
            <p:nvPr/>
          </p:nvSpPr>
          <p:spPr bwMode="auto">
            <a:xfrm flipV="1">
              <a:off x="400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5" name="Line 1336"/>
            <p:cNvSpPr>
              <a:spLocks noChangeAspect="1" noChangeShapeType="1"/>
            </p:cNvSpPr>
            <p:nvPr/>
          </p:nvSpPr>
          <p:spPr bwMode="auto">
            <a:xfrm flipH="1">
              <a:off x="397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6" name="Line 1337"/>
            <p:cNvSpPr>
              <a:spLocks noChangeAspect="1" noChangeShapeType="1"/>
            </p:cNvSpPr>
            <p:nvPr/>
          </p:nvSpPr>
          <p:spPr bwMode="auto">
            <a:xfrm>
              <a:off x="39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7" name="Oval 1338"/>
            <p:cNvSpPr>
              <a:spLocks noChangeAspect="1" noChangeArrowheads="1"/>
            </p:cNvSpPr>
            <p:nvPr/>
          </p:nvSpPr>
          <p:spPr bwMode="auto">
            <a:xfrm flipV="1">
              <a:off x="395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8" name="Line 1339"/>
            <p:cNvSpPr>
              <a:spLocks noChangeAspect="1" noChangeShapeType="1"/>
            </p:cNvSpPr>
            <p:nvPr/>
          </p:nvSpPr>
          <p:spPr bwMode="auto">
            <a:xfrm flipH="1">
              <a:off x="383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49" name="Line 1340"/>
            <p:cNvSpPr>
              <a:spLocks noChangeAspect="1" noChangeShapeType="1"/>
            </p:cNvSpPr>
            <p:nvPr/>
          </p:nvSpPr>
          <p:spPr bwMode="auto">
            <a:xfrm flipV="1">
              <a:off x="385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0" name="Line 1341"/>
            <p:cNvSpPr>
              <a:spLocks noChangeAspect="1" noChangeShapeType="1"/>
            </p:cNvSpPr>
            <p:nvPr/>
          </p:nvSpPr>
          <p:spPr bwMode="auto">
            <a:xfrm flipH="1" flipV="1">
              <a:off x="385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1" name="Oval 1342"/>
            <p:cNvSpPr>
              <a:spLocks noChangeAspect="1" noChangeArrowheads="1"/>
            </p:cNvSpPr>
            <p:nvPr/>
          </p:nvSpPr>
          <p:spPr bwMode="auto">
            <a:xfrm flipH="1">
              <a:off x="381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2" name="Line 1343"/>
            <p:cNvSpPr>
              <a:spLocks noChangeAspect="1" noChangeShapeType="1"/>
            </p:cNvSpPr>
            <p:nvPr/>
          </p:nvSpPr>
          <p:spPr bwMode="auto">
            <a:xfrm flipV="1">
              <a:off x="386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3" name="Line 1344"/>
            <p:cNvSpPr>
              <a:spLocks noChangeAspect="1" noChangeShapeType="1"/>
            </p:cNvSpPr>
            <p:nvPr/>
          </p:nvSpPr>
          <p:spPr bwMode="auto">
            <a:xfrm flipH="1">
              <a:off x="382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4" name="Line 1345"/>
            <p:cNvSpPr>
              <a:spLocks noChangeAspect="1" noChangeShapeType="1"/>
            </p:cNvSpPr>
            <p:nvPr/>
          </p:nvSpPr>
          <p:spPr bwMode="auto">
            <a:xfrm>
              <a:off x="382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5" name="Oval 1346"/>
            <p:cNvSpPr>
              <a:spLocks noChangeAspect="1" noChangeArrowheads="1"/>
            </p:cNvSpPr>
            <p:nvPr/>
          </p:nvSpPr>
          <p:spPr bwMode="auto">
            <a:xfrm flipV="1">
              <a:off x="381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6" name="Line 1347"/>
            <p:cNvSpPr>
              <a:spLocks noChangeAspect="1" noChangeShapeType="1"/>
            </p:cNvSpPr>
            <p:nvPr/>
          </p:nvSpPr>
          <p:spPr bwMode="auto">
            <a:xfrm flipH="1">
              <a:off x="376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7" name="Line 1348"/>
            <p:cNvSpPr>
              <a:spLocks noChangeAspect="1" noChangeShapeType="1"/>
            </p:cNvSpPr>
            <p:nvPr/>
          </p:nvSpPr>
          <p:spPr bwMode="auto">
            <a:xfrm flipV="1">
              <a:off x="378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8" name="Line 1349"/>
            <p:cNvSpPr>
              <a:spLocks noChangeAspect="1" noChangeShapeType="1"/>
            </p:cNvSpPr>
            <p:nvPr/>
          </p:nvSpPr>
          <p:spPr bwMode="auto">
            <a:xfrm flipH="1" flipV="1">
              <a:off x="378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59" name="Oval 1350"/>
            <p:cNvSpPr>
              <a:spLocks noChangeAspect="1" noChangeArrowheads="1"/>
            </p:cNvSpPr>
            <p:nvPr/>
          </p:nvSpPr>
          <p:spPr bwMode="auto">
            <a:xfrm flipH="1">
              <a:off x="374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0" name="Line 1351"/>
            <p:cNvSpPr>
              <a:spLocks noChangeAspect="1" noChangeShapeType="1"/>
            </p:cNvSpPr>
            <p:nvPr/>
          </p:nvSpPr>
          <p:spPr bwMode="auto">
            <a:xfrm flipV="1">
              <a:off x="379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1" name="Line 1352"/>
            <p:cNvSpPr>
              <a:spLocks noChangeAspect="1" noChangeShapeType="1"/>
            </p:cNvSpPr>
            <p:nvPr/>
          </p:nvSpPr>
          <p:spPr bwMode="auto">
            <a:xfrm flipH="1">
              <a:off x="375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2" name="Line 1353"/>
            <p:cNvSpPr>
              <a:spLocks noChangeAspect="1" noChangeShapeType="1"/>
            </p:cNvSpPr>
            <p:nvPr/>
          </p:nvSpPr>
          <p:spPr bwMode="auto">
            <a:xfrm>
              <a:off x="37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3" name="Oval 1354"/>
            <p:cNvSpPr>
              <a:spLocks noChangeAspect="1" noChangeArrowheads="1"/>
            </p:cNvSpPr>
            <p:nvPr/>
          </p:nvSpPr>
          <p:spPr bwMode="auto">
            <a:xfrm flipV="1">
              <a:off x="374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4" name="Line 1355"/>
            <p:cNvSpPr>
              <a:spLocks noChangeAspect="1" noChangeShapeType="1"/>
            </p:cNvSpPr>
            <p:nvPr/>
          </p:nvSpPr>
          <p:spPr bwMode="auto">
            <a:xfrm flipH="1">
              <a:off x="369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5" name="Line 1356"/>
            <p:cNvSpPr>
              <a:spLocks noChangeAspect="1" noChangeShapeType="1"/>
            </p:cNvSpPr>
            <p:nvPr/>
          </p:nvSpPr>
          <p:spPr bwMode="auto">
            <a:xfrm flipV="1">
              <a:off x="371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6" name="Line 1357"/>
            <p:cNvSpPr>
              <a:spLocks noChangeAspect="1" noChangeShapeType="1"/>
            </p:cNvSpPr>
            <p:nvPr/>
          </p:nvSpPr>
          <p:spPr bwMode="auto">
            <a:xfrm flipH="1" flipV="1">
              <a:off x="371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7" name="Oval 1358"/>
            <p:cNvSpPr>
              <a:spLocks noChangeAspect="1" noChangeArrowheads="1"/>
            </p:cNvSpPr>
            <p:nvPr/>
          </p:nvSpPr>
          <p:spPr bwMode="auto">
            <a:xfrm flipH="1">
              <a:off x="367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8" name="Line 1359"/>
            <p:cNvSpPr>
              <a:spLocks noChangeAspect="1" noChangeShapeType="1"/>
            </p:cNvSpPr>
            <p:nvPr/>
          </p:nvSpPr>
          <p:spPr bwMode="auto">
            <a:xfrm flipV="1">
              <a:off x="371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69" name="Line 1360"/>
            <p:cNvSpPr>
              <a:spLocks noChangeAspect="1" noChangeShapeType="1"/>
            </p:cNvSpPr>
            <p:nvPr/>
          </p:nvSpPr>
          <p:spPr bwMode="auto">
            <a:xfrm flipH="1">
              <a:off x="368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0" name="Line 1361"/>
            <p:cNvSpPr>
              <a:spLocks noChangeAspect="1" noChangeShapeType="1"/>
            </p:cNvSpPr>
            <p:nvPr/>
          </p:nvSpPr>
          <p:spPr bwMode="auto">
            <a:xfrm>
              <a:off x="36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1" name="Oval 1362"/>
            <p:cNvSpPr>
              <a:spLocks noChangeAspect="1" noChangeArrowheads="1"/>
            </p:cNvSpPr>
            <p:nvPr/>
          </p:nvSpPr>
          <p:spPr bwMode="auto">
            <a:xfrm flipV="1">
              <a:off x="367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2" name="Line 1363"/>
            <p:cNvSpPr>
              <a:spLocks noChangeAspect="1" noChangeShapeType="1"/>
            </p:cNvSpPr>
            <p:nvPr/>
          </p:nvSpPr>
          <p:spPr bwMode="auto">
            <a:xfrm>
              <a:off x="30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3" name="Line 1364"/>
            <p:cNvSpPr>
              <a:spLocks noChangeAspect="1" noChangeShapeType="1"/>
            </p:cNvSpPr>
            <p:nvPr/>
          </p:nvSpPr>
          <p:spPr bwMode="auto">
            <a:xfrm flipH="1" flipV="1">
              <a:off x="26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4" name="Line 1365"/>
            <p:cNvSpPr>
              <a:spLocks noChangeAspect="1" noChangeShapeType="1"/>
            </p:cNvSpPr>
            <p:nvPr/>
          </p:nvSpPr>
          <p:spPr bwMode="auto">
            <a:xfrm flipV="1">
              <a:off x="26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5" name="Oval 1366"/>
            <p:cNvSpPr>
              <a:spLocks noChangeAspect="1" noChangeArrowheads="1"/>
            </p:cNvSpPr>
            <p:nvPr/>
          </p:nvSpPr>
          <p:spPr bwMode="auto">
            <a:xfrm>
              <a:off x="25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6" name="Line 1367"/>
            <p:cNvSpPr>
              <a:spLocks noChangeAspect="1" noChangeShapeType="1"/>
            </p:cNvSpPr>
            <p:nvPr/>
          </p:nvSpPr>
          <p:spPr bwMode="auto">
            <a:xfrm flipH="1" flipV="1">
              <a:off x="27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7" name="Line 1368"/>
            <p:cNvSpPr>
              <a:spLocks noChangeAspect="1" noChangeShapeType="1"/>
            </p:cNvSpPr>
            <p:nvPr/>
          </p:nvSpPr>
          <p:spPr bwMode="auto">
            <a:xfrm>
              <a:off x="30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8" name="Line 1369"/>
            <p:cNvSpPr>
              <a:spLocks noChangeAspect="1" noChangeShapeType="1"/>
            </p:cNvSpPr>
            <p:nvPr/>
          </p:nvSpPr>
          <p:spPr bwMode="auto">
            <a:xfrm flipH="1">
              <a:off x="29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79" name="Oval 1370"/>
            <p:cNvSpPr>
              <a:spLocks noChangeAspect="1" noChangeArrowheads="1"/>
            </p:cNvSpPr>
            <p:nvPr/>
          </p:nvSpPr>
          <p:spPr bwMode="auto">
            <a:xfrm flipH="1" flipV="1">
              <a:off x="25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0" name="Line 1371"/>
            <p:cNvSpPr>
              <a:spLocks noChangeAspect="1" noChangeShapeType="1"/>
            </p:cNvSpPr>
            <p:nvPr/>
          </p:nvSpPr>
          <p:spPr bwMode="auto">
            <a:xfrm>
              <a:off x="37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1" name="Line 1372"/>
            <p:cNvSpPr>
              <a:spLocks noChangeAspect="1" noChangeShapeType="1"/>
            </p:cNvSpPr>
            <p:nvPr/>
          </p:nvSpPr>
          <p:spPr bwMode="auto">
            <a:xfrm flipH="1" flipV="1">
              <a:off x="33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2" name="Line 1373"/>
            <p:cNvSpPr>
              <a:spLocks noChangeAspect="1" noChangeShapeType="1"/>
            </p:cNvSpPr>
            <p:nvPr/>
          </p:nvSpPr>
          <p:spPr bwMode="auto">
            <a:xfrm flipV="1">
              <a:off x="33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3" name="Oval 1374"/>
            <p:cNvSpPr>
              <a:spLocks noChangeAspect="1" noChangeArrowheads="1"/>
            </p:cNvSpPr>
            <p:nvPr/>
          </p:nvSpPr>
          <p:spPr bwMode="auto">
            <a:xfrm>
              <a:off x="32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4" name="Line 1375"/>
            <p:cNvSpPr>
              <a:spLocks noChangeAspect="1" noChangeShapeType="1"/>
            </p:cNvSpPr>
            <p:nvPr/>
          </p:nvSpPr>
          <p:spPr bwMode="auto">
            <a:xfrm flipH="1" flipV="1">
              <a:off x="34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5" name="Line 1376"/>
            <p:cNvSpPr>
              <a:spLocks noChangeAspect="1" noChangeShapeType="1"/>
            </p:cNvSpPr>
            <p:nvPr/>
          </p:nvSpPr>
          <p:spPr bwMode="auto">
            <a:xfrm>
              <a:off x="37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6" name="Line 1377"/>
            <p:cNvSpPr>
              <a:spLocks noChangeAspect="1" noChangeShapeType="1"/>
            </p:cNvSpPr>
            <p:nvPr/>
          </p:nvSpPr>
          <p:spPr bwMode="auto">
            <a:xfrm flipH="1">
              <a:off x="37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7" name="Oval 1378"/>
            <p:cNvSpPr>
              <a:spLocks noChangeAspect="1" noChangeArrowheads="1"/>
            </p:cNvSpPr>
            <p:nvPr/>
          </p:nvSpPr>
          <p:spPr bwMode="auto">
            <a:xfrm flipH="1" flipV="1">
              <a:off x="32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8" name="Line 1379"/>
            <p:cNvSpPr>
              <a:spLocks noChangeAspect="1" noChangeShapeType="1"/>
            </p:cNvSpPr>
            <p:nvPr/>
          </p:nvSpPr>
          <p:spPr bwMode="auto">
            <a:xfrm>
              <a:off x="51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89" name="Line 1380"/>
            <p:cNvSpPr>
              <a:spLocks noChangeAspect="1" noChangeShapeType="1"/>
            </p:cNvSpPr>
            <p:nvPr/>
          </p:nvSpPr>
          <p:spPr bwMode="auto">
            <a:xfrm flipH="1" flipV="1">
              <a:off x="48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0" name="Line 1381"/>
            <p:cNvSpPr>
              <a:spLocks noChangeAspect="1" noChangeShapeType="1"/>
            </p:cNvSpPr>
            <p:nvPr/>
          </p:nvSpPr>
          <p:spPr bwMode="auto">
            <a:xfrm flipV="1">
              <a:off x="47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1" name="Oval 1382"/>
            <p:cNvSpPr>
              <a:spLocks noChangeAspect="1" noChangeArrowheads="1"/>
            </p:cNvSpPr>
            <p:nvPr/>
          </p:nvSpPr>
          <p:spPr bwMode="auto">
            <a:xfrm>
              <a:off x="46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2" name="Line 1383"/>
            <p:cNvSpPr>
              <a:spLocks noChangeAspect="1" noChangeShapeType="1"/>
            </p:cNvSpPr>
            <p:nvPr/>
          </p:nvSpPr>
          <p:spPr bwMode="auto">
            <a:xfrm flipH="1" flipV="1">
              <a:off x="48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3" name="Line 1384"/>
            <p:cNvSpPr>
              <a:spLocks noChangeAspect="1" noChangeShapeType="1"/>
            </p:cNvSpPr>
            <p:nvPr/>
          </p:nvSpPr>
          <p:spPr bwMode="auto">
            <a:xfrm>
              <a:off x="51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4" name="Line 1385"/>
            <p:cNvSpPr>
              <a:spLocks noChangeAspect="1" noChangeShapeType="1"/>
            </p:cNvSpPr>
            <p:nvPr/>
          </p:nvSpPr>
          <p:spPr bwMode="auto">
            <a:xfrm flipH="1">
              <a:off x="51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5" name="Oval 1386"/>
            <p:cNvSpPr>
              <a:spLocks noChangeAspect="1" noChangeArrowheads="1"/>
            </p:cNvSpPr>
            <p:nvPr/>
          </p:nvSpPr>
          <p:spPr bwMode="auto">
            <a:xfrm flipH="1" flipV="1">
              <a:off x="46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6" name="Line 1387"/>
            <p:cNvSpPr>
              <a:spLocks noChangeAspect="1" noChangeShapeType="1"/>
            </p:cNvSpPr>
            <p:nvPr/>
          </p:nvSpPr>
          <p:spPr bwMode="auto">
            <a:xfrm>
              <a:off x="65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7" name="Line 1388"/>
            <p:cNvSpPr>
              <a:spLocks noChangeAspect="1" noChangeShapeType="1"/>
            </p:cNvSpPr>
            <p:nvPr/>
          </p:nvSpPr>
          <p:spPr bwMode="auto">
            <a:xfrm flipH="1" flipV="1">
              <a:off x="62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8" name="Line 1389"/>
            <p:cNvSpPr>
              <a:spLocks noChangeAspect="1" noChangeShapeType="1"/>
            </p:cNvSpPr>
            <p:nvPr/>
          </p:nvSpPr>
          <p:spPr bwMode="auto">
            <a:xfrm flipV="1">
              <a:off x="62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599" name="Oval 1390"/>
            <p:cNvSpPr>
              <a:spLocks noChangeAspect="1" noChangeArrowheads="1"/>
            </p:cNvSpPr>
            <p:nvPr/>
          </p:nvSpPr>
          <p:spPr bwMode="auto">
            <a:xfrm>
              <a:off x="60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0" name="Line 1391"/>
            <p:cNvSpPr>
              <a:spLocks noChangeAspect="1" noChangeShapeType="1"/>
            </p:cNvSpPr>
            <p:nvPr/>
          </p:nvSpPr>
          <p:spPr bwMode="auto">
            <a:xfrm flipH="1" flipV="1">
              <a:off x="62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1" name="Line 1392"/>
            <p:cNvSpPr>
              <a:spLocks noChangeAspect="1" noChangeShapeType="1"/>
            </p:cNvSpPr>
            <p:nvPr/>
          </p:nvSpPr>
          <p:spPr bwMode="auto">
            <a:xfrm>
              <a:off x="65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2" name="Line 1393"/>
            <p:cNvSpPr>
              <a:spLocks noChangeAspect="1" noChangeShapeType="1"/>
            </p:cNvSpPr>
            <p:nvPr/>
          </p:nvSpPr>
          <p:spPr bwMode="auto">
            <a:xfrm flipH="1">
              <a:off x="6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3" name="Oval 1394"/>
            <p:cNvSpPr>
              <a:spLocks noChangeAspect="1" noChangeArrowheads="1"/>
            </p:cNvSpPr>
            <p:nvPr/>
          </p:nvSpPr>
          <p:spPr bwMode="auto">
            <a:xfrm flipH="1" flipV="1">
              <a:off x="60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4" name="Line 1395"/>
            <p:cNvSpPr>
              <a:spLocks noChangeAspect="1" noChangeShapeType="1"/>
            </p:cNvSpPr>
            <p:nvPr/>
          </p:nvSpPr>
          <p:spPr bwMode="auto">
            <a:xfrm>
              <a:off x="44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5" name="Line 1396"/>
            <p:cNvSpPr>
              <a:spLocks noChangeAspect="1" noChangeShapeType="1"/>
            </p:cNvSpPr>
            <p:nvPr/>
          </p:nvSpPr>
          <p:spPr bwMode="auto">
            <a:xfrm flipH="1" flipV="1">
              <a:off x="40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6" name="Line 1397"/>
            <p:cNvSpPr>
              <a:spLocks noChangeAspect="1" noChangeShapeType="1"/>
            </p:cNvSpPr>
            <p:nvPr/>
          </p:nvSpPr>
          <p:spPr bwMode="auto">
            <a:xfrm flipV="1">
              <a:off x="40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7" name="Oval 1398"/>
            <p:cNvSpPr>
              <a:spLocks noChangeAspect="1" noChangeArrowheads="1"/>
            </p:cNvSpPr>
            <p:nvPr/>
          </p:nvSpPr>
          <p:spPr bwMode="auto">
            <a:xfrm>
              <a:off x="39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8" name="Line 1399"/>
            <p:cNvSpPr>
              <a:spLocks noChangeAspect="1" noChangeShapeType="1"/>
            </p:cNvSpPr>
            <p:nvPr/>
          </p:nvSpPr>
          <p:spPr bwMode="auto">
            <a:xfrm flipH="1" flipV="1">
              <a:off x="41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09" name="Line 1400"/>
            <p:cNvSpPr>
              <a:spLocks noChangeAspect="1" noChangeShapeType="1"/>
            </p:cNvSpPr>
            <p:nvPr/>
          </p:nvSpPr>
          <p:spPr bwMode="auto">
            <a:xfrm>
              <a:off x="44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0" name="Line 1401"/>
            <p:cNvSpPr>
              <a:spLocks noChangeAspect="1" noChangeShapeType="1"/>
            </p:cNvSpPr>
            <p:nvPr/>
          </p:nvSpPr>
          <p:spPr bwMode="auto">
            <a:xfrm flipH="1">
              <a:off x="44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1" name="Oval 1402"/>
            <p:cNvSpPr>
              <a:spLocks noChangeAspect="1" noChangeArrowheads="1"/>
            </p:cNvSpPr>
            <p:nvPr/>
          </p:nvSpPr>
          <p:spPr bwMode="auto">
            <a:xfrm flipH="1" flipV="1">
              <a:off x="39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2" name="Line 1403"/>
            <p:cNvSpPr>
              <a:spLocks noChangeAspect="1" noChangeShapeType="1"/>
            </p:cNvSpPr>
            <p:nvPr/>
          </p:nvSpPr>
          <p:spPr bwMode="auto">
            <a:xfrm>
              <a:off x="58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3" name="Line 1404"/>
            <p:cNvSpPr>
              <a:spLocks noChangeAspect="1" noChangeShapeType="1"/>
            </p:cNvSpPr>
            <p:nvPr/>
          </p:nvSpPr>
          <p:spPr bwMode="auto">
            <a:xfrm flipH="1" flipV="1">
              <a:off x="55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4" name="Line 1405"/>
            <p:cNvSpPr>
              <a:spLocks noChangeAspect="1" noChangeShapeType="1"/>
            </p:cNvSpPr>
            <p:nvPr/>
          </p:nvSpPr>
          <p:spPr bwMode="auto">
            <a:xfrm flipV="1">
              <a:off x="55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5" name="Oval 1406"/>
            <p:cNvSpPr>
              <a:spLocks noChangeAspect="1" noChangeArrowheads="1"/>
            </p:cNvSpPr>
            <p:nvPr/>
          </p:nvSpPr>
          <p:spPr bwMode="auto">
            <a:xfrm>
              <a:off x="53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6" name="Line 1407"/>
            <p:cNvSpPr>
              <a:spLocks noChangeAspect="1" noChangeShapeType="1"/>
            </p:cNvSpPr>
            <p:nvPr/>
          </p:nvSpPr>
          <p:spPr bwMode="auto">
            <a:xfrm flipH="1" flipV="1">
              <a:off x="55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7" name="Line 1408"/>
            <p:cNvSpPr>
              <a:spLocks noChangeAspect="1" noChangeShapeType="1"/>
            </p:cNvSpPr>
            <p:nvPr/>
          </p:nvSpPr>
          <p:spPr bwMode="auto">
            <a:xfrm>
              <a:off x="58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8" name="Line 1409"/>
            <p:cNvSpPr>
              <a:spLocks noChangeAspect="1" noChangeShapeType="1"/>
            </p:cNvSpPr>
            <p:nvPr/>
          </p:nvSpPr>
          <p:spPr bwMode="auto">
            <a:xfrm flipH="1">
              <a:off x="58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19" name="Oval 1410"/>
            <p:cNvSpPr>
              <a:spLocks noChangeAspect="1" noChangeArrowheads="1"/>
            </p:cNvSpPr>
            <p:nvPr/>
          </p:nvSpPr>
          <p:spPr bwMode="auto">
            <a:xfrm flipH="1" flipV="1">
              <a:off x="53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0" name="Line 1411"/>
            <p:cNvSpPr>
              <a:spLocks noChangeAspect="1" noChangeShapeType="1"/>
            </p:cNvSpPr>
            <p:nvPr/>
          </p:nvSpPr>
          <p:spPr bwMode="auto">
            <a:xfrm>
              <a:off x="72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1" name="Line 1412"/>
            <p:cNvSpPr>
              <a:spLocks noChangeAspect="1" noChangeShapeType="1"/>
            </p:cNvSpPr>
            <p:nvPr/>
          </p:nvSpPr>
          <p:spPr bwMode="auto">
            <a:xfrm flipH="1" flipV="1">
              <a:off x="69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2" name="Line 1413"/>
            <p:cNvSpPr>
              <a:spLocks noChangeAspect="1" noChangeShapeType="1"/>
            </p:cNvSpPr>
            <p:nvPr/>
          </p:nvSpPr>
          <p:spPr bwMode="auto">
            <a:xfrm flipV="1">
              <a:off x="69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3" name="Oval 1414"/>
            <p:cNvSpPr>
              <a:spLocks noChangeAspect="1" noChangeArrowheads="1"/>
            </p:cNvSpPr>
            <p:nvPr/>
          </p:nvSpPr>
          <p:spPr bwMode="auto">
            <a:xfrm>
              <a:off x="68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4" name="Line 1415"/>
            <p:cNvSpPr>
              <a:spLocks noChangeAspect="1" noChangeShapeType="1"/>
            </p:cNvSpPr>
            <p:nvPr/>
          </p:nvSpPr>
          <p:spPr bwMode="auto">
            <a:xfrm flipH="1" flipV="1">
              <a:off x="70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5" name="Line 1416"/>
            <p:cNvSpPr>
              <a:spLocks noChangeAspect="1" noChangeShapeType="1"/>
            </p:cNvSpPr>
            <p:nvPr/>
          </p:nvSpPr>
          <p:spPr bwMode="auto">
            <a:xfrm>
              <a:off x="72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6" name="Line 1417"/>
            <p:cNvSpPr>
              <a:spLocks noChangeAspect="1" noChangeShapeType="1"/>
            </p:cNvSpPr>
            <p:nvPr/>
          </p:nvSpPr>
          <p:spPr bwMode="auto">
            <a:xfrm flipH="1">
              <a:off x="72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7" name="Oval 1418"/>
            <p:cNvSpPr>
              <a:spLocks noChangeAspect="1" noChangeArrowheads="1"/>
            </p:cNvSpPr>
            <p:nvPr/>
          </p:nvSpPr>
          <p:spPr bwMode="auto">
            <a:xfrm flipH="1" flipV="1">
              <a:off x="68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8" name="Line 1419"/>
            <p:cNvSpPr>
              <a:spLocks noChangeAspect="1" noChangeShapeType="1"/>
            </p:cNvSpPr>
            <p:nvPr/>
          </p:nvSpPr>
          <p:spPr bwMode="auto">
            <a:xfrm>
              <a:off x="87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29" name="Line 1420"/>
            <p:cNvSpPr>
              <a:spLocks noChangeAspect="1" noChangeShapeType="1"/>
            </p:cNvSpPr>
            <p:nvPr/>
          </p:nvSpPr>
          <p:spPr bwMode="auto">
            <a:xfrm flipH="1" flipV="1">
              <a:off x="83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0" name="Line 1421"/>
            <p:cNvSpPr>
              <a:spLocks noChangeAspect="1" noChangeShapeType="1"/>
            </p:cNvSpPr>
            <p:nvPr/>
          </p:nvSpPr>
          <p:spPr bwMode="auto">
            <a:xfrm flipV="1">
              <a:off x="83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1" name="Oval 1422"/>
            <p:cNvSpPr>
              <a:spLocks noChangeAspect="1" noChangeArrowheads="1"/>
            </p:cNvSpPr>
            <p:nvPr/>
          </p:nvSpPr>
          <p:spPr bwMode="auto">
            <a:xfrm>
              <a:off x="82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2" name="Line 1423"/>
            <p:cNvSpPr>
              <a:spLocks noChangeAspect="1" noChangeShapeType="1"/>
            </p:cNvSpPr>
            <p:nvPr/>
          </p:nvSpPr>
          <p:spPr bwMode="auto">
            <a:xfrm flipH="1" flipV="1">
              <a:off x="84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3" name="Line 1424"/>
            <p:cNvSpPr>
              <a:spLocks noChangeAspect="1" noChangeShapeType="1"/>
            </p:cNvSpPr>
            <p:nvPr/>
          </p:nvSpPr>
          <p:spPr bwMode="auto">
            <a:xfrm>
              <a:off x="87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4" name="Line 1425"/>
            <p:cNvSpPr>
              <a:spLocks noChangeAspect="1" noChangeShapeType="1"/>
            </p:cNvSpPr>
            <p:nvPr/>
          </p:nvSpPr>
          <p:spPr bwMode="auto">
            <a:xfrm flipH="1">
              <a:off x="8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5" name="Oval 1426"/>
            <p:cNvSpPr>
              <a:spLocks noChangeAspect="1" noChangeArrowheads="1"/>
            </p:cNvSpPr>
            <p:nvPr/>
          </p:nvSpPr>
          <p:spPr bwMode="auto">
            <a:xfrm flipH="1" flipV="1">
              <a:off x="82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6" name="Line 1427"/>
            <p:cNvSpPr>
              <a:spLocks noChangeAspect="1" noChangeShapeType="1"/>
            </p:cNvSpPr>
            <p:nvPr/>
          </p:nvSpPr>
          <p:spPr bwMode="auto">
            <a:xfrm>
              <a:off x="80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7" name="Line 1428"/>
            <p:cNvSpPr>
              <a:spLocks noChangeAspect="1" noChangeShapeType="1"/>
            </p:cNvSpPr>
            <p:nvPr/>
          </p:nvSpPr>
          <p:spPr bwMode="auto">
            <a:xfrm flipH="1" flipV="1">
              <a:off x="76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8" name="Line 1429"/>
            <p:cNvSpPr>
              <a:spLocks noChangeAspect="1" noChangeShapeType="1"/>
            </p:cNvSpPr>
            <p:nvPr/>
          </p:nvSpPr>
          <p:spPr bwMode="auto">
            <a:xfrm flipV="1">
              <a:off x="76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39" name="Oval 1430"/>
            <p:cNvSpPr>
              <a:spLocks noChangeAspect="1" noChangeArrowheads="1"/>
            </p:cNvSpPr>
            <p:nvPr/>
          </p:nvSpPr>
          <p:spPr bwMode="auto">
            <a:xfrm>
              <a:off x="75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0" name="Line 1431"/>
            <p:cNvSpPr>
              <a:spLocks noChangeAspect="1" noChangeShapeType="1"/>
            </p:cNvSpPr>
            <p:nvPr/>
          </p:nvSpPr>
          <p:spPr bwMode="auto">
            <a:xfrm flipH="1" flipV="1">
              <a:off x="77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1" name="Line 1432"/>
            <p:cNvSpPr>
              <a:spLocks noChangeAspect="1" noChangeShapeType="1"/>
            </p:cNvSpPr>
            <p:nvPr/>
          </p:nvSpPr>
          <p:spPr bwMode="auto">
            <a:xfrm>
              <a:off x="79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2" name="Line 1433"/>
            <p:cNvSpPr>
              <a:spLocks noChangeAspect="1" noChangeShapeType="1"/>
            </p:cNvSpPr>
            <p:nvPr/>
          </p:nvSpPr>
          <p:spPr bwMode="auto">
            <a:xfrm flipH="1">
              <a:off x="79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3" name="Oval 1434"/>
            <p:cNvSpPr>
              <a:spLocks noChangeAspect="1" noChangeArrowheads="1"/>
            </p:cNvSpPr>
            <p:nvPr/>
          </p:nvSpPr>
          <p:spPr bwMode="auto">
            <a:xfrm flipH="1" flipV="1">
              <a:off x="75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4" name="Line 1435"/>
            <p:cNvSpPr>
              <a:spLocks noChangeAspect="1" noChangeShapeType="1"/>
            </p:cNvSpPr>
            <p:nvPr/>
          </p:nvSpPr>
          <p:spPr bwMode="auto">
            <a:xfrm>
              <a:off x="943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5" name="Line 1436"/>
            <p:cNvSpPr>
              <a:spLocks noChangeAspect="1" noChangeShapeType="1"/>
            </p:cNvSpPr>
            <p:nvPr/>
          </p:nvSpPr>
          <p:spPr bwMode="auto">
            <a:xfrm flipH="1" flipV="1">
              <a:off x="908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6" name="Line 1437"/>
            <p:cNvSpPr>
              <a:spLocks noChangeAspect="1" noChangeShapeType="1"/>
            </p:cNvSpPr>
            <p:nvPr/>
          </p:nvSpPr>
          <p:spPr bwMode="auto">
            <a:xfrm flipV="1">
              <a:off x="907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7" name="Oval 1438"/>
            <p:cNvSpPr>
              <a:spLocks noChangeAspect="1" noChangeArrowheads="1"/>
            </p:cNvSpPr>
            <p:nvPr/>
          </p:nvSpPr>
          <p:spPr bwMode="auto">
            <a:xfrm>
              <a:off x="894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8" name="Line 1439"/>
            <p:cNvSpPr>
              <a:spLocks noChangeAspect="1" noChangeShapeType="1"/>
            </p:cNvSpPr>
            <p:nvPr/>
          </p:nvSpPr>
          <p:spPr bwMode="auto">
            <a:xfrm flipH="1" flipV="1">
              <a:off x="914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49" name="Line 1440"/>
            <p:cNvSpPr>
              <a:spLocks noChangeAspect="1" noChangeShapeType="1"/>
            </p:cNvSpPr>
            <p:nvPr/>
          </p:nvSpPr>
          <p:spPr bwMode="auto">
            <a:xfrm>
              <a:off x="942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0" name="Line 1441"/>
            <p:cNvSpPr>
              <a:spLocks noChangeAspect="1" noChangeShapeType="1"/>
            </p:cNvSpPr>
            <p:nvPr/>
          </p:nvSpPr>
          <p:spPr bwMode="auto">
            <a:xfrm flipH="1">
              <a:off x="940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1" name="Oval 1442"/>
            <p:cNvSpPr>
              <a:spLocks noChangeAspect="1" noChangeArrowheads="1"/>
            </p:cNvSpPr>
            <p:nvPr/>
          </p:nvSpPr>
          <p:spPr bwMode="auto">
            <a:xfrm flipH="1" flipV="1">
              <a:off x="894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2" name="Line 1443"/>
            <p:cNvSpPr>
              <a:spLocks noChangeAspect="1" noChangeShapeType="1"/>
            </p:cNvSpPr>
            <p:nvPr/>
          </p:nvSpPr>
          <p:spPr bwMode="auto">
            <a:xfrm>
              <a:off x="101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3" name="Line 1444"/>
            <p:cNvSpPr>
              <a:spLocks noChangeAspect="1" noChangeShapeType="1"/>
            </p:cNvSpPr>
            <p:nvPr/>
          </p:nvSpPr>
          <p:spPr bwMode="auto">
            <a:xfrm flipH="1" flipV="1">
              <a:off x="97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4" name="Line 1445"/>
            <p:cNvSpPr>
              <a:spLocks noChangeAspect="1" noChangeShapeType="1"/>
            </p:cNvSpPr>
            <p:nvPr/>
          </p:nvSpPr>
          <p:spPr bwMode="auto">
            <a:xfrm flipV="1">
              <a:off x="97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5" name="Oval 1446"/>
            <p:cNvSpPr>
              <a:spLocks noChangeAspect="1" noChangeArrowheads="1"/>
            </p:cNvSpPr>
            <p:nvPr/>
          </p:nvSpPr>
          <p:spPr bwMode="auto">
            <a:xfrm>
              <a:off x="96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6" name="Line 1447"/>
            <p:cNvSpPr>
              <a:spLocks noChangeAspect="1" noChangeShapeType="1"/>
            </p:cNvSpPr>
            <p:nvPr/>
          </p:nvSpPr>
          <p:spPr bwMode="auto">
            <a:xfrm flipH="1" flipV="1">
              <a:off x="98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7" name="Line 1448"/>
            <p:cNvSpPr>
              <a:spLocks noChangeAspect="1" noChangeShapeType="1"/>
            </p:cNvSpPr>
            <p:nvPr/>
          </p:nvSpPr>
          <p:spPr bwMode="auto">
            <a:xfrm>
              <a:off x="101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8" name="Line 1449"/>
            <p:cNvSpPr>
              <a:spLocks noChangeAspect="1" noChangeShapeType="1"/>
            </p:cNvSpPr>
            <p:nvPr/>
          </p:nvSpPr>
          <p:spPr bwMode="auto">
            <a:xfrm flipH="1">
              <a:off x="101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59" name="Oval 1450"/>
            <p:cNvSpPr>
              <a:spLocks noChangeAspect="1" noChangeArrowheads="1"/>
            </p:cNvSpPr>
            <p:nvPr/>
          </p:nvSpPr>
          <p:spPr bwMode="auto">
            <a:xfrm flipH="1" flipV="1">
              <a:off x="96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0" name="Line 1451"/>
            <p:cNvSpPr>
              <a:spLocks noChangeAspect="1" noChangeShapeType="1"/>
            </p:cNvSpPr>
            <p:nvPr/>
          </p:nvSpPr>
          <p:spPr bwMode="auto">
            <a:xfrm>
              <a:off x="108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1" name="Line 1452"/>
            <p:cNvSpPr>
              <a:spLocks noChangeAspect="1" noChangeShapeType="1"/>
            </p:cNvSpPr>
            <p:nvPr/>
          </p:nvSpPr>
          <p:spPr bwMode="auto">
            <a:xfrm flipH="1" flipV="1">
              <a:off x="105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2" name="Line 1453"/>
            <p:cNvSpPr>
              <a:spLocks noChangeAspect="1" noChangeShapeType="1"/>
            </p:cNvSpPr>
            <p:nvPr/>
          </p:nvSpPr>
          <p:spPr bwMode="auto">
            <a:xfrm flipV="1">
              <a:off x="105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3" name="Oval 1454"/>
            <p:cNvSpPr>
              <a:spLocks noChangeAspect="1" noChangeArrowheads="1"/>
            </p:cNvSpPr>
            <p:nvPr/>
          </p:nvSpPr>
          <p:spPr bwMode="auto">
            <a:xfrm>
              <a:off x="103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4" name="Line 1455"/>
            <p:cNvSpPr>
              <a:spLocks noChangeAspect="1" noChangeShapeType="1"/>
            </p:cNvSpPr>
            <p:nvPr/>
          </p:nvSpPr>
          <p:spPr bwMode="auto">
            <a:xfrm flipH="1" flipV="1">
              <a:off x="105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5" name="Line 1456"/>
            <p:cNvSpPr>
              <a:spLocks noChangeAspect="1" noChangeShapeType="1"/>
            </p:cNvSpPr>
            <p:nvPr/>
          </p:nvSpPr>
          <p:spPr bwMode="auto">
            <a:xfrm>
              <a:off x="108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6" name="Line 1457"/>
            <p:cNvSpPr>
              <a:spLocks noChangeAspect="1" noChangeShapeType="1"/>
            </p:cNvSpPr>
            <p:nvPr/>
          </p:nvSpPr>
          <p:spPr bwMode="auto">
            <a:xfrm flipH="1">
              <a:off x="10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7" name="Oval 1458"/>
            <p:cNvSpPr>
              <a:spLocks noChangeAspect="1" noChangeArrowheads="1"/>
            </p:cNvSpPr>
            <p:nvPr/>
          </p:nvSpPr>
          <p:spPr bwMode="auto">
            <a:xfrm flipH="1" flipV="1">
              <a:off x="103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8" name="Line 1459"/>
            <p:cNvSpPr>
              <a:spLocks noChangeAspect="1" noChangeShapeType="1"/>
            </p:cNvSpPr>
            <p:nvPr/>
          </p:nvSpPr>
          <p:spPr bwMode="auto">
            <a:xfrm>
              <a:off x="457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69" name="Line 1460"/>
            <p:cNvSpPr>
              <a:spLocks noChangeAspect="1" noChangeShapeType="1"/>
            </p:cNvSpPr>
            <p:nvPr/>
          </p:nvSpPr>
          <p:spPr bwMode="auto">
            <a:xfrm flipH="1" flipV="1">
              <a:off x="453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0" name="Line 1461"/>
            <p:cNvSpPr>
              <a:spLocks noChangeAspect="1" noChangeShapeType="1"/>
            </p:cNvSpPr>
            <p:nvPr/>
          </p:nvSpPr>
          <p:spPr bwMode="auto">
            <a:xfrm flipV="1">
              <a:off x="453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1" name="Oval 1462"/>
            <p:cNvSpPr>
              <a:spLocks noChangeAspect="1" noChangeArrowheads="1"/>
            </p:cNvSpPr>
            <p:nvPr/>
          </p:nvSpPr>
          <p:spPr bwMode="auto">
            <a:xfrm>
              <a:off x="452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2" name="Line 1463"/>
            <p:cNvSpPr>
              <a:spLocks noChangeAspect="1" noChangeShapeType="1"/>
            </p:cNvSpPr>
            <p:nvPr/>
          </p:nvSpPr>
          <p:spPr bwMode="auto">
            <a:xfrm flipH="1" flipV="1">
              <a:off x="454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3" name="Line 1464"/>
            <p:cNvSpPr>
              <a:spLocks noChangeAspect="1" noChangeShapeType="1"/>
            </p:cNvSpPr>
            <p:nvPr/>
          </p:nvSpPr>
          <p:spPr bwMode="auto">
            <a:xfrm>
              <a:off x="457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4" name="Line 1465"/>
            <p:cNvSpPr>
              <a:spLocks noChangeAspect="1" noChangeShapeType="1"/>
            </p:cNvSpPr>
            <p:nvPr/>
          </p:nvSpPr>
          <p:spPr bwMode="auto">
            <a:xfrm flipH="1">
              <a:off x="457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5" name="Oval 1466"/>
            <p:cNvSpPr>
              <a:spLocks noChangeAspect="1" noChangeArrowheads="1"/>
            </p:cNvSpPr>
            <p:nvPr/>
          </p:nvSpPr>
          <p:spPr bwMode="auto">
            <a:xfrm flipH="1" flipV="1">
              <a:off x="452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6" name="Line 1467"/>
            <p:cNvSpPr>
              <a:spLocks noChangeAspect="1" noChangeShapeType="1"/>
            </p:cNvSpPr>
            <p:nvPr/>
          </p:nvSpPr>
          <p:spPr bwMode="auto">
            <a:xfrm>
              <a:off x="464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7" name="Line 1468"/>
            <p:cNvSpPr>
              <a:spLocks noChangeAspect="1" noChangeShapeType="1"/>
            </p:cNvSpPr>
            <p:nvPr/>
          </p:nvSpPr>
          <p:spPr bwMode="auto">
            <a:xfrm flipH="1" flipV="1">
              <a:off x="461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8" name="Line 1469"/>
            <p:cNvSpPr>
              <a:spLocks noChangeAspect="1" noChangeShapeType="1"/>
            </p:cNvSpPr>
            <p:nvPr/>
          </p:nvSpPr>
          <p:spPr bwMode="auto">
            <a:xfrm flipV="1">
              <a:off x="460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79" name="Oval 1470"/>
            <p:cNvSpPr>
              <a:spLocks noChangeAspect="1" noChangeArrowheads="1"/>
            </p:cNvSpPr>
            <p:nvPr/>
          </p:nvSpPr>
          <p:spPr bwMode="auto">
            <a:xfrm>
              <a:off x="459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0" name="Line 1471"/>
            <p:cNvSpPr>
              <a:spLocks noChangeAspect="1" noChangeShapeType="1"/>
            </p:cNvSpPr>
            <p:nvPr/>
          </p:nvSpPr>
          <p:spPr bwMode="auto">
            <a:xfrm flipH="1" flipV="1">
              <a:off x="461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1" name="Line 1472"/>
            <p:cNvSpPr>
              <a:spLocks noChangeAspect="1" noChangeShapeType="1"/>
            </p:cNvSpPr>
            <p:nvPr/>
          </p:nvSpPr>
          <p:spPr bwMode="auto">
            <a:xfrm>
              <a:off x="464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2" name="Line 1473"/>
            <p:cNvSpPr>
              <a:spLocks noChangeAspect="1" noChangeShapeType="1"/>
            </p:cNvSpPr>
            <p:nvPr/>
          </p:nvSpPr>
          <p:spPr bwMode="auto">
            <a:xfrm flipH="1">
              <a:off x="464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3" name="Oval 1474"/>
            <p:cNvSpPr>
              <a:spLocks noChangeAspect="1" noChangeArrowheads="1"/>
            </p:cNvSpPr>
            <p:nvPr/>
          </p:nvSpPr>
          <p:spPr bwMode="auto">
            <a:xfrm flipH="1" flipV="1">
              <a:off x="459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4" name="Line 1475"/>
            <p:cNvSpPr>
              <a:spLocks noChangeAspect="1" noChangeShapeType="1"/>
            </p:cNvSpPr>
            <p:nvPr/>
          </p:nvSpPr>
          <p:spPr bwMode="auto">
            <a:xfrm>
              <a:off x="4787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5" name="Line 1476"/>
            <p:cNvSpPr>
              <a:spLocks noChangeAspect="1" noChangeShapeType="1"/>
            </p:cNvSpPr>
            <p:nvPr/>
          </p:nvSpPr>
          <p:spPr bwMode="auto">
            <a:xfrm flipH="1" flipV="1">
              <a:off x="4752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6" name="Line 1477"/>
            <p:cNvSpPr>
              <a:spLocks noChangeAspect="1" noChangeShapeType="1"/>
            </p:cNvSpPr>
            <p:nvPr/>
          </p:nvSpPr>
          <p:spPr bwMode="auto">
            <a:xfrm flipV="1">
              <a:off x="4751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7" name="Oval 1478"/>
            <p:cNvSpPr>
              <a:spLocks noChangeAspect="1" noChangeArrowheads="1"/>
            </p:cNvSpPr>
            <p:nvPr/>
          </p:nvSpPr>
          <p:spPr bwMode="auto">
            <a:xfrm>
              <a:off x="4738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8" name="Line 1479"/>
            <p:cNvSpPr>
              <a:spLocks noChangeAspect="1" noChangeShapeType="1"/>
            </p:cNvSpPr>
            <p:nvPr/>
          </p:nvSpPr>
          <p:spPr bwMode="auto">
            <a:xfrm flipH="1" flipV="1">
              <a:off x="4758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89" name="Line 1480"/>
            <p:cNvSpPr>
              <a:spLocks noChangeAspect="1" noChangeShapeType="1"/>
            </p:cNvSpPr>
            <p:nvPr/>
          </p:nvSpPr>
          <p:spPr bwMode="auto">
            <a:xfrm>
              <a:off x="4786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0" name="Line 1481"/>
            <p:cNvSpPr>
              <a:spLocks noChangeAspect="1" noChangeShapeType="1"/>
            </p:cNvSpPr>
            <p:nvPr/>
          </p:nvSpPr>
          <p:spPr bwMode="auto">
            <a:xfrm flipH="1">
              <a:off x="4784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1" name="Oval 1482"/>
            <p:cNvSpPr>
              <a:spLocks noChangeAspect="1" noChangeArrowheads="1"/>
            </p:cNvSpPr>
            <p:nvPr/>
          </p:nvSpPr>
          <p:spPr bwMode="auto">
            <a:xfrm flipH="1" flipV="1">
              <a:off x="4738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2" name="Line 1483"/>
            <p:cNvSpPr>
              <a:spLocks noChangeAspect="1" noChangeShapeType="1"/>
            </p:cNvSpPr>
            <p:nvPr/>
          </p:nvSpPr>
          <p:spPr bwMode="auto">
            <a:xfrm>
              <a:off x="4930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3" name="Line 1484"/>
            <p:cNvSpPr>
              <a:spLocks noChangeAspect="1" noChangeShapeType="1"/>
            </p:cNvSpPr>
            <p:nvPr/>
          </p:nvSpPr>
          <p:spPr bwMode="auto">
            <a:xfrm flipH="1" flipV="1">
              <a:off x="4895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4" name="Line 1485"/>
            <p:cNvSpPr>
              <a:spLocks noChangeAspect="1" noChangeShapeType="1"/>
            </p:cNvSpPr>
            <p:nvPr/>
          </p:nvSpPr>
          <p:spPr bwMode="auto">
            <a:xfrm flipV="1">
              <a:off x="4894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5" name="Oval 1486"/>
            <p:cNvSpPr>
              <a:spLocks noChangeAspect="1" noChangeArrowheads="1"/>
            </p:cNvSpPr>
            <p:nvPr/>
          </p:nvSpPr>
          <p:spPr bwMode="auto">
            <a:xfrm>
              <a:off x="4881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6" name="Line 1487"/>
            <p:cNvSpPr>
              <a:spLocks noChangeAspect="1" noChangeShapeType="1"/>
            </p:cNvSpPr>
            <p:nvPr/>
          </p:nvSpPr>
          <p:spPr bwMode="auto">
            <a:xfrm flipH="1" flipV="1">
              <a:off x="4901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7" name="Line 1488"/>
            <p:cNvSpPr>
              <a:spLocks noChangeAspect="1" noChangeShapeType="1"/>
            </p:cNvSpPr>
            <p:nvPr/>
          </p:nvSpPr>
          <p:spPr bwMode="auto">
            <a:xfrm>
              <a:off x="4929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8" name="Line 1489"/>
            <p:cNvSpPr>
              <a:spLocks noChangeAspect="1" noChangeShapeType="1"/>
            </p:cNvSpPr>
            <p:nvPr/>
          </p:nvSpPr>
          <p:spPr bwMode="auto">
            <a:xfrm flipH="1">
              <a:off x="4927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699" name="Oval 1490"/>
            <p:cNvSpPr>
              <a:spLocks noChangeAspect="1" noChangeArrowheads="1"/>
            </p:cNvSpPr>
            <p:nvPr/>
          </p:nvSpPr>
          <p:spPr bwMode="auto">
            <a:xfrm flipH="1" flipV="1">
              <a:off x="4881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0" name="Line 1491"/>
            <p:cNvSpPr>
              <a:spLocks noChangeAspect="1" noChangeShapeType="1"/>
            </p:cNvSpPr>
            <p:nvPr/>
          </p:nvSpPr>
          <p:spPr bwMode="auto">
            <a:xfrm>
              <a:off x="471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1" name="Line 1492"/>
            <p:cNvSpPr>
              <a:spLocks noChangeAspect="1" noChangeShapeType="1"/>
            </p:cNvSpPr>
            <p:nvPr/>
          </p:nvSpPr>
          <p:spPr bwMode="auto">
            <a:xfrm flipH="1" flipV="1">
              <a:off x="468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2" name="Line 1493"/>
            <p:cNvSpPr>
              <a:spLocks noChangeAspect="1" noChangeShapeType="1"/>
            </p:cNvSpPr>
            <p:nvPr/>
          </p:nvSpPr>
          <p:spPr bwMode="auto">
            <a:xfrm flipV="1">
              <a:off x="468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3" name="Oval 1494"/>
            <p:cNvSpPr>
              <a:spLocks noChangeAspect="1" noChangeArrowheads="1"/>
            </p:cNvSpPr>
            <p:nvPr/>
          </p:nvSpPr>
          <p:spPr bwMode="auto">
            <a:xfrm>
              <a:off x="466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4" name="Line 1495"/>
            <p:cNvSpPr>
              <a:spLocks noChangeAspect="1" noChangeShapeType="1"/>
            </p:cNvSpPr>
            <p:nvPr/>
          </p:nvSpPr>
          <p:spPr bwMode="auto">
            <a:xfrm flipH="1" flipV="1">
              <a:off x="468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5" name="Line 1496"/>
            <p:cNvSpPr>
              <a:spLocks noChangeAspect="1" noChangeShapeType="1"/>
            </p:cNvSpPr>
            <p:nvPr/>
          </p:nvSpPr>
          <p:spPr bwMode="auto">
            <a:xfrm>
              <a:off x="471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6" name="Line 1497"/>
            <p:cNvSpPr>
              <a:spLocks noChangeAspect="1" noChangeShapeType="1"/>
            </p:cNvSpPr>
            <p:nvPr/>
          </p:nvSpPr>
          <p:spPr bwMode="auto">
            <a:xfrm flipH="1">
              <a:off x="471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7" name="Oval 1498"/>
            <p:cNvSpPr>
              <a:spLocks noChangeAspect="1" noChangeArrowheads="1"/>
            </p:cNvSpPr>
            <p:nvPr/>
          </p:nvSpPr>
          <p:spPr bwMode="auto">
            <a:xfrm flipH="1" flipV="1">
              <a:off x="466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8" name="Line 1499"/>
            <p:cNvSpPr>
              <a:spLocks noChangeAspect="1" noChangeShapeType="1"/>
            </p:cNvSpPr>
            <p:nvPr/>
          </p:nvSpPr>
          <p:spPr bwMode="auto">
            <a:xfrm>
              <a:off x="4859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09" name="Line 1500"/>
            <p:cNvSpPr>
              <a:spLocks noChangeAspect="1" noChangeShapeType="1"/>
            </p:cNvSpPr>
            <p:nvPr/>
          </p:nvSpPr>
          <p:spPr bwMode="auto">
            <a:xfrm flipH="1" flipV="1">
              <a:off x="4824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0" name="Line 1501"/>
            <p:cNvSpPr>
              <a:spLocks noChangeAspect="1" noChangeShapeType="1"/>
            </p:cNvSpPr>
            <p:nvPr/>
          </p:nvSpPr>
          <p:spPr bwMode="auto">
            <a:xfrm flipV="1">
              <a:off x="4823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1" name="Oval 1502"/>
            <p:cNvSpPr>
              <a:spLocks noChangeAspect="1" noChangeArrowheads="1"/>
            </p:cNvSpPr>
            <p:nvPr/>
          </p:nvSpPr>
          <p:spPr bwMode="auto">
            <a:xfrm>
              <a:off x="4810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2" name="Line 1503"/>
            <p:cNvSpPr>
              <a:spLocks noChangeAspect="1" noChangeShapeType="1"/>
            </p:cNvSpPr>
            <p:nvPr/>
          </p:nvSpPr>
          <p:spPr bwMode="auto">
            <a:xfrm flipH="1" flipV="1">
              <a:off x="4830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3" name="Line 1504"/>
            <p:cNvSpPr>
              <a:spLocks noChangeAspect="1" noChangeShapeType="1"/>
            </p:cNvSpPr>
            <p:nvPr/>
          </p:nvSpPr>
          <p:spPr bwMode="auto">
            <a:xfrm>
              <a:off x="4858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4" name="Line 1505"/>
            <p:cNvSpPr>
              <a:spLocks noChangeAspect="1" noChangeShapeType="1"/>
            </p:cNvSpPr>
            <p:nvPr/>
          </p:nvSpPr>
          <p:spPr bwMode="auto">
            <a:xfrm flipH="1">
              <a:off x="4856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5" name="Oval 1506"/>
            <p:cNvSpPr>
              <a:spLocks noChangeAspect="1" noChangeArrowheads="1"/>
            </p:cNvSpPr>
            <p:nvPr/>
          </p:nvSpPr>
          <p:spPr bwMode="auto">
            <a:xfrm flipH="1" flipV="1">
              <a:off x="4810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6" name="Line 1507"/>
            <p:cNvSpPr>
              <a:spLocks noChangeAspect="1" noChangeShapeType="1"/>
            </p:cNvSpPr>
            <p:nvPr/>
          </p:nvSpPr>
          <p:spPr bwMode="auto">
            <a:xfrm>
              <a:off x="5001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7" name="Line 1508"/>
            <p:cNvSpPr>
              <a:spLocks noChangeAspect="1" noChangeShapeType="1"/>
            </p:cNvSpPr>
            <p:nvPr/>
          </p:nvSpPr>
          <p:spPr bwMode="auto">
            <a:xfrm flipH="1" flipV="1">
              <a:off x="4966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8" name="Line 1509"/>
            <p:cNvSpPr>
              <a:spLocks noChangeAspect="1" noChangeShapeType="1"/>
            </p:cNvSpPr>
            <p:nvPr/>
          </p:nvSpPr>
          <p:spPr bwMode="auto">
            <a:xfrm flipV="1">
              <a:off x="4965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19" name="Oval 1510"/>
            <p:cNvSpPr>
              <a:spLocks noChangeAspect="1" noChangeArrowheads="1"/>
            </p:cNvSpPr>
            <p:nvPr/>
          </p:nvSpPr>
          <p:spPr bwMode="auto">
            <a:xfrm>
              <a:off x="4952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0" name="Line 1511"/>
            <p:cNvSpPr>
              <a:spLocks noChangeAspect="1" noChangeShapeType="1"/>
            </p:cNvSpPr>
            <p:nvPr/>
          </p:nvSpPr>
          <p:spPr bwMode="auto">
            <a:xfrm flipH="1" flipV="1">
              <a:off x="4972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1" name="Line 1512"/>
            <p:cNvSpPr>
              <a:spLocks noChangeAspect="1" noChangeShapeType="1"/>
            </p:cNvSpPr>
            <p:nvPr/>
          </p:nvSpPr>
          <p:spPr bwMode="auto">
            <a:xfrm>
              <a:off x="5000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2" name="Line 1513"/>
            <p:cNvSpPr>
              <a:spLocks noChangeAspect="1" noChangeShapeType="1"/>
            </p:cNvSpPr>
            <p:nvPr/>
          </p:nvSpPr>
          <p:spPr bwMode="auto">
            <a:xfrm flipH="1">
              <a:off x="4998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3" name="Oval 1514"/>
            <p:cNvSpPr>
              <a:spLocks noChangeAspect="1" noChangeArrowheads="1"/>
            </p:cNvSpPr>
            <p:nvPr/>
          </p:nvSpPr>
          <p:spPr bwMode="auto">
            <a:xfrm flipH="1" flipV="1">
              <a:off x="4952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4" name="Line 1515"/>
            <p:cNvSpPr>
              <a:spLocks noChangeAspect="1" noChangeShapeType="1"/>
            </p:cNvSpPr>
            <p:nvPr/>
          </p:nvSpPr>
          <p:spPr bwMode="auto">
            <a:xfrm>
              <a:off x="5144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5" name="Line 1516"/>
            <p:cNvSpPr>
              <a:spLocks noChangeAspect="1" noChangeShapeType="1"/>
            </p:cNvSpPr>
            <p:nvPr/>
          </p:nvSpPr>
          <p:spPr bwMode="auto">
            <a:xfrm flipH="1" flipV="1">
              <a:off x="5109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6" name="Line 1517"/>
            <p:cNvSpPr>
              <a:spLocks noChangeAspect="1" noChangeShapeType="1"/>
            </p:cNvSpPr>
            <p:nvPr/>
          </p:nvSpPr>
          <p:spPr bwMode="auto">
            <a:xfrm flipV="1">
              <a:off x="5108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7" name="Oval 1518"/>
            <p:cNvSpPr>
              <a:spLocks noChangeAspect="1" noChangeArrowheads="1"/>
            </p:cNvSpPr>
            <p:nvPr/>
          </p:nvSpPr>
          <p:spPr bwMode="auto">
            <a:xfrm>
              <a:off x="5095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8" name="Line 1519"/>
            <p:cNvSpPr>
              <a:spLocks noChangeAspect="1" noChangeShapeType="1"/>
            </p:cNvSpPr>
            <p:nvPr/>
          </p:nvSpPr>
          <p:spPr bwMode="auto">
            <a:xfrm flipH="1" flipV="1">
              <a:off x="5115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29" name="Line 1520"/>
            <p:cNvSpPr>
              <a:spLocks noChangeAspect="1" noChangeShapeType="1"/>
            </p:cNvSpPr>
            <p:nvPr/>
          </p:nvSpPr>
          <p:spPr bwMode="auto">
            <a:xfrm>
              <a:off x="5143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0" name="Line 1521"/>
            <p:cNvSpPr>
              <a:spLocks noChangeAspect="1" noChangeShapeType="1"/>
            </p:cNvSpPr>
            <p:nvPr/>
          </p:nvSpPr>
          <p:spPr bwMode="auto">
            <a:xfrm flipH="1">
              <a:off x="5141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1" name="Oval 1522"/>
            <p:cNvSpPr>
              <a:spLocks noChangeAspect="1" noChangeArrowheads="1"/>
            </p:cNvSpPr>
            <p:nvPr/>
          </p:nvSpPr>
          <p:spPr bwMode="auto">
            <a:xfrm flipH="1" flipV="1">
              <a:off x="5095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2" name="Line 1523"/>
            <p:cNvSpPr>
              <a:spLocks noChangeAspect="1" noChangeShapeType="1"/>
            </p:cNvSpPr>
            <p:nvPr/>
          </p:nvSpPr>
          <p:spPr bwMode="auto">
            <a:xfrm>
              <a:off x="5072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3" name="Line 1524"/>
            <p:cNvSpPr>
              <a:spLocks noChangeAspect="1" noChangeShapeType="1"/>
            </p:cNvSpPr>
            <p:nvPr/>
          </p:nvSpPr>
          <p:spPr bwMode="auto">
            <a:xfrm flipH="1" flipV="1">
              <a:off x="5037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4" name="Line 1525"/>
            <p:cNvSpPr>
              <a:spLocks noChangeAspect="1" noChangeShapeType="1"/>
            </p:cNvSpPr>
            <p:nvPr/>
          </p:nvSpPr>
          <p:spPr bwMode="auto">
            <a:xfrm flipV="1">
              <a:off x="5036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5" name="Oval 1526"/>
            <p:cNvSpPr>
              <a:spLocks noChangeAspect="1" noChangeArrowheads="1"/>
            </p:cNvSpPr>
            <p:nvPr/>
          </p:nvSpPr>
          <p:spPr bwMode="auto">
            <a:xfrm>
              <a:off x="5023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6" name="Line 1527"/>
            <p:cNvSpPr>
              <a:spLocks noChangeAspect="1" noChangeShapeType="1"/>
            </p:cNvSpPr>
            <p:nvPr/>
          </p:nvSpPr>
          <p:spPr bwMode="auto">
            <a:xfrm flipH="1" flipV="1">
              <a:off x="5043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7" name="Line 1528"/>
            <p:cNvSpPr>
              <a:spLocks noChangeAspect="1" noChangeShapeType="1"/>
            </p:cNvSpPr>
            <p:nvPr/>
          </p:nvSpPr>
          <p:spPr bwMode="auto">
            <a:xfrm>
              <a:off x="5071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8" name="Line 1529"/>
            <p:cNvSpPr>
              <a:spLocks noChangeAspect="1" noChangeShapeType="1"/>
            </p:cNvSpPr>
            <p:nvPr/>
          </p:nvSpPr>
          <p:spPr bwMode="auto">
            <a:xfrm flipH="1">
              <a:off x="5069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39" name="Oval 1530"/>
            <p:cNvSpPr>
              <a:spLocks noChangeAspect="1" noChangeArrowheads="1"/>
            </p:cNvSpPr>
            <p:nvPr/>
          </p:nvSpPr>
          <p:spPr bwMode="auto">
            <a:xfrm flipH="1" flipV="1">
              <a:off x="5023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0" name="Line 1531"/>
            <p:cNvSpPr>
              <a:spLocks noChangeAspect="1" noChangeShapeType="1"/>
            </p:cNvSpPr>
            <p:nvPr/>
          </p:nvSpPr>
          <p:spPr bwMode="auto">
            <a:xfrm>
              <a:off x="5215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1" name="Line 1532"/>
            <p:cNvSpPr>
              <a:spLocks noChangeAspect="1" noChangeShapeType="1"/>
            </p:cNvSpPr>
            <p:nvPr/>
          </p:nvSpPr>
          <p:spPr bwMode="auto">
            <a:xfrm flipH="1" flipV="1">
              <a:off x="5180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2" name="Line 1533"/>
            <p:cNvSpPr>
              <a:spLocks noChangeAspect="1" noChangeShapeType="1"/>
            </p:cNvSpPr>
            <p:nvPr/>
          </p:nvSpPr>
          <p:spPr bwMode="auto">
            <a:xfrm flipV="1">
              <a:off x="5179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3" name="Oval 1534"/>
            <p:cNvSpPr>
              <a:spLocks noChangeAspect="1" noChangeArrowheads="1"/>
            </p:cNvSpPr>
            <p:nvPr/>
          </p:nvSpPr>
          <p:spPr bwMode="auto">
            <a:xfrm>
              <a:off x="5166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4" name="Line 1535"/>
            <p:cNvSpPr>
              <a:spLocks noChangeAspect="1" noChangeShapeType="1"/>
            </p:cNvSpPr>
            <p:nvPr/>
          </p:nvSpPr>
          <p:spPr bwMode="auto">
            <a:xfrm flipH="1" flipV="1">
              <a:off x="5186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5" name="Line 1536"/>
            <p:cNvSpPr>
              <a:spLocks noChangeAspect="1" noChangeShapeType="1"/>
            </p:cNvSpPr>
            <p:nvPr/>
          </p:nvSpPr>
          <p:spPr bwMode="auto">
            <a:xfrm>
              <a:off x="5214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6" name="Line 1537"/>
            <p:cNvSpPr>
              <a:spLocks noChangeAspect="1" noChangeShapeType="1"/>
            </p:cNvSpPr>
            <p:nvPr/>
          </p:nvSpPr>
          <p:spPr bwMode="auto">
            <a:xfrm flipH="1">
              <a:off x="5212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7" name="Oval 1538"/>
            <p:cNvSpPr>
              <a:spLocks noChangeAspect="1" noChangeArrowheads="1"/>
            </p:cNvSpPr>
            <p:nvPr/>
          </p:nvSpPr>
          <p:spPr bwMode="auto">
            <a:xfrm flipH="1" flipV="1">
              <a:off x="5166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8" name="Line 1539"/>
            <p:cNvSpPr>
              <a:spLocks noChangeAspect="1" noChangeShapeType="1"/>
            </p:cNvSpPr>
            <p:nvPr/>
          </p:nvSpPr>
          <p:spPr bwMode="auto">
            <a:xfrm>
              <a:off x="5286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49" name="Line 1540"/>
            <p:cNvSpPr>
              <a:spLocks noChangeAspect="1" noChangeShapeType="1"/>
            </p:cNvSpPr>
            <p:nvPr/>
          </p:nvSpPr>
          <p:spPr bwMode="auto">
            <a:xfrm flipH="1" flipV="1">
              <a:off x="5251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50" name="Line 1541"/>
            <p:cNvSpPr>
              <a:spLocks noChangeAspect="1" noChangeShapeType="1"/>
            </p:cNvSpPr>
            <p:nvPr/>
          </p:nvSpPr>
          <p:spPr bwMode="auto">
            <a:xfrm flipV="1">
              <a:off x="5250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751" name="Oval 1542"/>
            <p:cNvSpPr>
              <a:spLocks noChangeAspect="1" noChangeArrowheads="1"/>
            </p:cNvSpPr>
            <p:nvPr/>
          </p:nvSpPr>
          <p:spPr bwMode="auto">
            <a:xfrm>
              <a:off x="5237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56" name="Line 1543"/>
            <p:cNvSpPr>
              <a:spLocks noChangeAspect="1" noChangeShapeType="1"/>
            </p:cNvSpPr>
            <p:nvPr/>
          </p:nvSpPr>
          <p:spPr bwMode="auto">
            <a:xfrm flipH="1" flipV="1">
              <a:off x="5257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57" name="Line 1544"/>
            <p:cNvSpPr>
              <a:spLocks noChangeAspect="1" noChangeShapeType="1"/>
            </p:cNvSpPr>
            <p:nvPr/>
          </p:nvSpPr>
          <p:spPr bwMode="auto">
            <a:xfrm>
              <a:off x="5285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58" name="Line 1545"/>
            <p:cNvSpPr>
              <a:spLocks noChangeAspect="1" noChangeShapeType="1"/>
            </p:cNvSpPr>
            <p:nvPr/>
          </p:nvSpPr>
          <p:spPr bwMode="auto">
            <a:xfrm flipH="1">
              <a:off x="5283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59" name="Oval 1546"/>
            <p:cNvSpPr>
              <a:spLocks noChangeAspect="1" noChangeArrowheads="1"/>
            </p:cNvSpPr>
            <p:nvPr/>
          </p:nvSpPr>
          <p:spPr bwMode="auto">
            <a:xfrm flipH="1" flipV="1">
              <a:off x="5237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0" name="Line 1547"/>
            <p:cNvSpPr>
              <a:spLocks noChangeAspect="1" noChangeShapeType="1"/>
            </p:cNvSpPr>
            <p:nvPr/>
          </p:nvSpPr>
          <p:spPr bwMode="auto">
            <a:xfrm>
              <a:off x="5358" y="2090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1" name="Line 1548"/>
            <p:cNvSpPr>
              <a:spLocks noChangeAspect="1" noChangeShapeType="1"/>
            </p:cNvSpPr>
            <p:nvPr/>
          </p:nvSpPr>
          <p:spPr bwMode="auto">
            <a:xfrm flipH="1" flipV="1">
              <a:off x="5323" y="2106"/>
              <a:ext cx="10" cy="1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2" name="Line 1549"/>
            <p:cNvSpPr>
              <a:spLocks noChangeAspect="1" noChangeShapeType="1"/>
            </p:cNvSpPr>
            <p:nvPr/>
          </p:nvSpPr>
          <p:spPr bwMode="auto">
            <a:xfrm flipV="1">
              <a:off x="5322" y="2092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3" name="Oval 1550"/>
            <p:cNvSpPr>
              <a:spLocks noChangeAspect="1" noChangeArrowheads="1"/>
            </p:cNvSpPr>
            <p:nvPr/>
          </p:nvSpPr>
          <p:spPr bwMode="auto">
            <a:xfrm>
              <a:off x="5309" y="2026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4" name="Line 1551"/>
            <p:cNvSpPr>
              <a:spLocks noChangeAspect="1" noChangeShapeType="1"/>
            </p:cNvSpPr>
            <p:nvPr/>
          </p:nvSpPr>
          <p:spPr bwMode="auto">
            <a:xfrm flipH="1" flipV="1">
              <a:off x="5329" y="2123"/>
              <a:ext cx="0" cy="3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5" name="Line 1552"/>
            <p:cNvSpPr>
              <a:spLocks noChangeAspect="1" noChangeShapeType="1"/>
            </p:cNvSpPr>
            <p:nvPr/>
          </p:nvSpPr>
          <p:spPr bwMode="auto">
            <a:xfrm>
              <a:off x="5357" y="2128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6" name="Line 1553"/>
            <p:cNvSpPr>
              <a:spLocks noChangeAspect="1" noChangeShapeType="1"/>
            </p:cNvSpPr>
            <p:nvPr/>
          </p:nvSpPr>
          <p:spPr bwMode="auto">
            <a:xfrm flipH="1">
              <a:off x="5355" y="2141"/>
              <a:ext cx="10" cy="1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47467" name="Oval 1554"/>
            <p:cNvSpPr>
              <a:spLocks noChangeAspect="1" noChangeArrowheads="1"/>
            </p:cNvSpPr>
            <p:nvPr/>
          </p:nvSpPr>
          <p:spPr bwMode="auto">
            <a:xfrm flipH="1" flipV="1">
              <a:off x="5309" y="2152"/>
              <a:ext cx="69" cy="69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750" name="Oval 1555"/>
          <p:cNvSpPr>
            <a:spLocks noChangeArrowheads="1"/>
          </p:cNvSpPr>
          <p:nvPr/>
        </p:nvSpPr>
        <p:spPr bwMode="auto">
          <a:xfrm>
            <a:off x="3319463" y="2093913"/>
            <a:ext cx="671512" cy="398462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PI3K</a:t>
            </a:r>
          </a:p>
        </p:txBody>
      </p:sp>
      <p:sp>
        <p:nvSpPr>
          <p:cNvPr id="73751" name="Oval 1556"/>
          <p:cNvSpPr>
            <a:spLocks noChangeArrowheads="1"/>
          </p:cNvSpPr>
          <p:nvPr/>
        </p:nvSpPr>
        <p:spPr bwMode="auto">
          <a:xfrm>
            <a:off x="2865438" y="2354263"/>
            <a:ext cx="701675" cy="395287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PDK</a:t>
            </a:r>
          </a:p>
        </p:txBody>
      </p:sp>
      <p:sp>
        <p:nvSpPr>
          <p:cNvPr id="73752" name="Oval 1557"/>
          <p:cNvSpPr>
            <a:spLocks noChangeArrowheads="1"/>
          </p:cNvSpPr>
          <p:nvPr/>
        </p:nvSpPr>
        <p:spPr bwMode="auto">
          <a:xfrm>
            <a:off x="1862138" y="1614488"/>
            <a:ext cx="365125" cy="2286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aPKC</a:t>
            </a:r>
            <a:r>
              <a:rPr lang="en-US" sz="800" smtClean="0">
                <a:ea typeface="ＭＳ Ｐゴシック" charset="0"/>
                <a:cs typeface="ＭＳ Ｐゴシック" charset="0"/>
                <a:sym typeface="Symbol" charset="0"/>
              </a:rPr>
              <a:t></a:t>
            </a:r>
          </a:p>
        </p:txBody>
      </p:sp>
      <p:sp>
        <p:nvSpPr>
          <p:cNvPr id="73753" name="Oval 1558"/>
          <p:cNvSpPr>
            <a:spLocks noChangeArrowheads="1"/>
          </p:cNvSpPr>
          <p:nvPr/>
        </p:nvSpPr>
        <p:spPr bwMode="auto">
          <a:xfrm>
            <a:off x="5595938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AP-1</a:t>
            </a:r>
          </a:p>
        </p:txBody>
      </p:sp>
      <p:sp>
        <p:nvSpPr>
          <p:cNvPr id="73754" name="Oval 1559"/>
          <p:cNvSpPr>
            <a:spLocks noChangeArrowheads="1"/>
          </p:cNvSpPr>
          <p:nvPr/>
        </p:nvSpPr>
        <p:spPr bwMode="auto">
          <a:xfrm>
            <a:off x="5813425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AP-1</a:t>
            </a:r>
          </a:p>
        </p:txBody>
      </p:sp>
      <p:grpSp>
        <p:nvGrpSpPr>
          <p:cNvPr id="73755" name="Group 1560"/>
          <p:cNvGrpSpPr>
            <a:grpSpLocks/>
          </p:cNvGrpSpPr>
          <p:nvPr/>
        </p:nvGrpSpPr>
        <p:grpSpPr bwMode="auto">
          <a:xfrm>
            <a:off x="8042275" y="5988050"/>
            <a:ext cx="658813" cy="746125"/>
            <a:chOff x="704" y="2374"/>
            <a:chExt cx="415" cy="470"/>
          </a:xfrm>
        </p:grpSpPr>
        <p:sp>
          <p:nvSpPr>
            <p:cNvPr id="74184" name="Oval 1561"/>
            <p:cNvSpPr>
              <a:spLocks noChangeArrowheads="1"/>
            </p:cNvSpPr>
            <p:nvPr/>
          </p:nvSpPr>
          <p:spPr bwMode="auto">
            <a:xfrm flipH="1">
              <a:off x="704" y="2374"/>
              <a:ext cx="411" cy="236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STAT 3</a:t>
              </a:r>
            </a:p>
          </p:txBody>
        </p:sp>
        <p:sp>
          <p:nvSpPr>
            <p:cNvPr id="74185" name="Oval 1562"/>
            <p:cNvSpPr>
              <a:spLocks noChangeAspect="1" noChangeArrowheads="1"/>
            </p:cNvSpPr>
            <p:nvPr/>
          </p:nvSpPr>
          <p:spPr bwMode="auto">
            <a:xfrm>
              <a:off x="728" y="2544"/>
              <a:ext cx="115" cy="115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  <p:sp>
          <p:nvSpPr>
            <p:cNvPr id="74186" name="Oval 1563"/>
            <p:cNvSpPr>
              <a:spLocks noChangeArrowheads="1"/>
            </p:cNvSpPr>
            <p:nvPr/>
          </p:nvSpPr>
          <p:spPr bwMode="auto">
            <a:xfrm flipH="1">
              <a:off x="708" y="2608"/>
              <a:ext cx="411" cy="236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STAT 3</a:t>
              </a:r>
            </a:p>
          </p:txBody>
        </p:sp>
        <p:sp>
          <p:nvSpPr>
            <p:cNvPr id="74187" name="Oval 1564"/>
            <p:cNvSpPr>
              <a:spLocks noChangeAspect="1" noChangeArrowheads="1"/>
            </p:cNvSpPr>
            <p:nvPr/>
          </p:nvSpPr>
          <p:spPr bwMode="auto">
            <a:xfrm>
              <a:off x="981" y="2542"/>
              <a:ext cx="115" cy="115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</p:grpSp>
      <p:sp>
        <p:nvSpPr>
          <p:cNvPr id="73756" name="Oval 1565"/>
          <p:cNvSpPr>
            <a:spLocks noChangeAspect="1" noChangeArrowheads="1"/>
          </p:cNvSpPr>
          <p:nvPr/>
        </p:nvSpPr>
        <p:spPr bwMode="auto">
          <a:xfrm>
            <a:off x="5995988" y="603885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57" name="Oval 1566"/>
          <p:cNvSpPr>
            <a:spLocks noChangeAspect="1" noChangeArrowheads="1"/>
          </p:cNvSpPr>
          <p:nvPr/>
        </p:nvSpPr>
        <p:spPr bwMode="auto">
          <a:xfrm>
            <a:off x="5727700" y="60198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58" name="Oval 1567"/>
          <p:cNvSpPr>
            <a:spLocks noChangeArrowheads="1"/>
          </p:cNvSpPr>
          <p:nvPr/>
        </p:nvSpPr>
        <p:spPr bwMode="auto">
          <a:xfrm>
            <a:off x="5108575" y="3290888"/>
            <a:ext cx="414338" cy="26352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Grb2</a:t>
            </a:r>
          </a:p>
        </p:txBody>
      </p:sp>
      <p:sp>
        <p:nvSpPr>
          <p:cNvPr id="73759" name="Oval 1568"/>
          <p:cNvSpPr>
            <a:spLocks noChangeArrowheads="1"/>
          </p:cNvSpPr>
          <p:nvPr/>
        </p:nvSpPr>
        <p:spPr bwMode="auto">
          <a:xfrm>
            <a:off x="5218113" y="3503613"/>
            <a:ext cx="482600" cy="252412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SOS</a:t>
            </a:r>
          </a:p>
        </p:txBody>
      </p:sp>
      <p:sp>
        <p:nvSpPr>
          <p:cNvPr id="73760" name="Oval 1569"/>
          <p:cNvSpPr>
            <a:spLocks noChangeArrowheads="1"/>
          </p:cNvSpPr>
          <p:nvPr/>
        </p:nvSpPr>
        <p:spPr bwMode="auto">
          <a:xfrm>
            <a:off x="5397500" y="3673475"/>
            <a:ext cx="608013" cy="3127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Ras</a:t>
            </a:r>
          </a:p>
        </p:txBody>
      </p:sp>
      <p:sp>
        <p:nvSpPr>
          <p:cNvPr id="73761" name="Oval 1570"/>
          <p:cNvSpPr>
            <a:spLocks noChangeArrowheads="1"/>
          </p:cNvSpPr>
          <p:nvPr/>
        </p:nvSpPr>
        <p:spPr bwMode="auto">
          <a:xfrm>
            <a:off x="3727450" y="2909888"/>
            <a:ext cx="404813" cy="2444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SHC</a:t>
            </a:r>
          </a:p>
        </p:txBody>
      </p:sp>
      <p:sp>
        <p:nvSpPr>
          <p:cNvPr id="73762" name="Oval 1571"/>
          <p:cNvSpPr>
            <a:spLocks noChangeArrowheads="1"/>
          </p:cNvSpPr>
          <p:nvPr/>
        </p:nvSpPr>
        <p:spPr bwMode="auto">
          <a:xfrm>
            <a:off x="4838700" y="1389063"/>
            <a:ext cx="285750" cy="523875"/>
          </a:xfrm>
          <a:prstGeom prst="ellipse">
            <a:avLst/>
          </a:prstGeom>
          <a:gradFill rotWithShape="1">
            <a:gsLst>
              <a:gs pos="0">
                <a:srgbClr val="405500"/>
              </a:gs>
              <a:gs pos="50000">
                <a:srgbClr val="8AB800"/>
              </a:gs>
              <a:gs pos="100000">
                <a:srgbClr val="405500"/>
              </a:gs>
            </a:gsLst>
            <a:lin ang="0" scaled="1"/>
          </a:gradFill>
          <a:ln w="9525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Src</a:t>
            </a:r>
          </a:p>
        </p:txBody>
      </p:sp>
      <p:sp>
        <p:nvSpPr>
          <p:cNvPr id="73763" name="Oval 1572"/>
          <p:cNvSpPr>
            <a:spLocks noChangeArrowheads="1"/>
          </p:cNvSpPr>
          <p:nvPr/>
        </p:nvSpPr>
        <p:spPr bwMode="auto">
          <a:xfrm flipH="1">
            <a:off x="5516563" y="1490663"/>
            <a:ext cx="652462" cy="374650"/>
          </a:xfrm>
          <a:prstGeom prst="ellipse">
            <a:avLst/>
          </a:prstGeom>
          <a:gradFill rotWithShape="1">
            <a:gsLst>
              <a:gs pos="0">
                <a:srgbClr val="006600"/>
              </a:gs>
              <a:gs pos="100000">
                <a:schemeClr val="bg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2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STAT 3</a:t>
            </a:r>
          </a:p>
        </p:txBody>
      </p:sp>
      <p:sp>
        <p:nvSpPr>
          <p:cNvPr id="73764" name="Oval 1573"/>
          <p:cNvSpPr>
            <a:spLocks noChangeAspect="1" noChangeArrowheads="1"/>
          </p:cNvSpPr>
          <p:nvPr/>
        </p:nvSpPr>
        <p:spPr bwMode="auto">
          <a:xfrm>
            <a:off x="5956300" y="175736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73765" name="Group 1574"/>
          <p:cNvGrpSpPr>
            <a:grpSpLocks/>
          </p:cNvGrpSpPr>
          <p:nvPr/>
        </p:nvGrpSpPr>
        <p:grpSpPr bwMode="auto">
          <a:xfrm>
            <a:off x="8021638" y="1738313"/>
            <a:ext cx="658812" cy="746125"/>
            <a:chOff x="704" y="2374"/>
            <a:chExt cx="415" cy="470"/>
          </a:xfrm>
        </p:grpSpPr>
        <p:sp>
          <p:nvSpPr>
            <p:cNvPr id="74180" name="Oval 1575"/>
            <p:cNvSpPr>
              <a:spLocks noChangeArrowheads="1"/>
            </p:cNvSpPr>
            <p:nvPr/>
          </p:nvSpPr>
          <p:spPr bwMode="auto">
            <a:xfrm flipH="1">
              <a:off x="704" y="2374"/>
              <a:ext cx="411" cy="236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STAT 3</a:t>
              </a:r>
            </a:p>
          </p:txBody>
        </p:sp>
        <p:sp>
          <p:nvSpPr>
            <p:cNvPr id="74181" name="Oval 1576"/>
            <p:cNvSpPr>
              <a:spLocks noChangeAspect="1" noChangeArrowheads="1"/>
            </p:cNvSpPr>
            <p:nvPr/>
          </p:nvSpPr>
          <p:spPr bwMode="auto">
            <a:xfrm>
              <a:off x="728" y="2544"/>
              <a:ext cx="115" cy="115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  <p:sp>
          <p:nvSpPr>
            <p:cNvPr id="74182" name="Oval 1577"/>
            <p:cNvSpPr>
              <a:spLocks noChangeArrowheads="1"/>
            </p:cNvSpPr>
            <p:nvPr/>
          </p:nvSpPr>
          <p:spPr bwMode="auto">
            <a:xfrm flipH="1">
              <a:off x="708" y="2608"/>
              <a:ext cx="411" cy="236"/>
            </a:xfrm>
            <a:prstGeom prst="ellipse">
              <a:avLst/>
            </a:prstGeom>
            <a:gradFill rotWithShape="1">
              <a:gsLst>
                <a:gs pos="0">
                  <a:srgbClr val="006600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1200" smtClean="0">
                  <a:solidFill>
                    <a:srgbClr val="FFFF00"/>
                  </a:solidFill>
                  <a:ea typeface="ＭＳ Ｐゴシック" charset="0"/>
                  <a:cs typeface="ＭＳ Ｐゴシック" charset="0"/>
                </a:rPr>
                <a:t>STAT 3</a:t>
              </a:r>
            </a:p>
          </p:txBody>
        </p:sp>
        <p:sp>
          <p:nvSpPr>
            <p:cNvPr id="74183" name="Oval 1578"/>
            <p:cNvSpPr>
              <a:spLocks noChangeAspect="1" noChangeArrowheads="1"/>
            </p:cNvSpPr>
            <p:nvPr/>
          </p:nvSpPr>
          <p:spPr bwMode="auto">
            <a:xfrm>
              <a:off x="981" y="2542"/>
              <a:ext cx="115" cy="115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r>
                <a:rPr lang="en-US" sz="8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</p:grpSp>
      <p:sp>
        <p:nvSpPr>
          <p:cNvPr id="73766" name="Freeform 1579"/>
          <p:cNvSpPr>
            <a:spLocks/>
          </p:cNvSpPr>
          <p:nvPr/>
        </p:nvSpPr>
        <p:spPr bwMode="auto">
          <a:xfrm>
            <a:off x="6210300" y="1608138"/>
            <a:ext cx="1819275" cy="190500"/>
          </a:xfrm>
          <a:custGeom>
            <a:avLst/>
            <a:gdLst>
              <a:gd name="T0" fmla="*/ 0 w 1146"/>
              <a:gd name="T1" fmla="*/ 0 h 120"/>
              <a:gd name="T2" fmla="*/ 828 w 1146"/>
              <a:gd name="T3" fmla="*/ 30 h 120"/>
              <a:gd name="T4" fmla="*/ 1146 w 1146"/>
              <a:gd name="T5" fmla="*/ 120 h 120"/>
              <a:gd name="T6" fmla="*/ 0 60000 65536"/>
              <a:gd name="T7" fmla="*/ 0 60000 65536"/>
              <a:gd name="T8" fmla="*/ 0 60000 65536"/>
              <a:gd name="T9" fmla="*/ 0 w 1146"/>
              <a:gd name="T10" fmla="*/ 0 h 120"/>
              <a:gd name="T11" fmla="*/ 1146 w 1146"/>
              <a:gd name="T12" fmla="*/ 120 h 1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46" h="120">
                <a:moveTo>
                  <a:pt x="0" y="0"/>
                </a:moveTo>
                <a:cubicBezTo>
                  <a:pt x="138" y="5"/>
                  <a:pt x="637" y="10"/>
                  <a:pt x="828" y="30"/>
                </a:cubicBezTo>
                <a:cubicBezTo>
                  <a:pt x="1019" y="50"/>
                  <a:pt x="1080" y="101"/>
                  <a:pt x="1146" y="12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67" name="Freeform 1580"/>
          <p:cNvSpPr>
            <a:spLocks/>
          </p:cNvSpPr>
          <p:nvPr/>
        </p:nvSpPr>
        <p:spPr bwMode="auto">
          <a:xfrm>
            <a:off x="8448675" y="2541588"/>
            <a:ext cx="447675" cy="3381375"/>
          </a:xfrm>
          <a:custGeom>
            <a:avLst/>
            <a:gdLst>
              <a:gd name="T0" fmla="*/ 36 w 282"/>
              <a:gd name="T1" fmla="*/ 0 h 2130"/>
              <a:gd name="T2" fmla="*/ 276 w 282"/>
              <a:gd name="T3" fmla="*/ 996 h 2130"/>
              <a:gd name="T4" fmla="*/ 0 w 282"/>
              <a:gd name="T5" fmla="*/ 2130 h 2130"/>
              <a:gd name="T6" fmla="*/ 0 60000 65536"/>
              <a:gd name="T7" fmla="*/ 0 60000 65536"/>
              <a:gd name="T8" fmla="*/ 0 60000 65536"/>
              <a:gd name="T9" fmla="*/ 0 w 282"/>
              <a:gd name="T10" fmla="*/ 0 h 2130"/>
              <a:gd name="T11" fmla="*/ 282 w 282"/>
              <a:gd name="T12" fmla="*/ 2130 h 213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2" h="2130">
                <a:moveTo>
                  <a:pt x="36" y="0"/>
                </a:moveTo>
                <a:cubicBezTo>
                  <a:pt x="76" y="166"/>
                  <a:pt x="282" y="641"/>
                  <a:pt x="276" y="996"/>
                </a:cubicBezTo>
                <a:cubicBezTo>
                  <a:pt x="270" y="1351"/>
                  <a:pt x="58" y="1894"/>
                  <a:pt x="0" y="213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68" name="Freeform 1581"/>
          <p:cNvSpPr>
            <a:spLocks/>
          </p:cNvSpPr>
          <p:nvPr/>
        </p:nvSpPr>
        <p:spPr bwMode="auto">
          <a:xfrm>
            <a:off x="5143500" y="1501775"/>
            <a:ext cx="341313" cy="125413"/>
          </a:xfrm>
          <a:custGeom>
            <a:avLst/>
            <a:gdLst>
              <a:gd name="T0" fmla="*/ 0 w 215"/>
              <a:gd name="T1" fmla="*/ 1 h 79"/>
              <a:gd name="T2" fmla="*/ 180 w 215"/>
              <a:gd name="T3" fmla="*/ 13 h 79"/>
              <a:gd name="T4" fmla="*/ 210 w 215"/>
              <a:gd name="T5" fmla="*/ 79 h 79"/>
              <a:gd name="T6" fmla="*/ 0 60000 65536"/>
              <a:gd name="T7" fmla="*/ 0 60000 65536"/>
              <a:gd name="T8" fmla="*/ 0 60000 65536"/>
              <a:gd name="T9" fmla="*/ 0 w 215"/>
              <a:gd name="T10" fmla="*/ 0 h 79"/>
              <a:gd name="T11" fmla="*/ 215 w 215"/>
              <a:gd name="T12" fmla="*/ 79 h 7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" h="79">
                <a:moveTo>
                  <a:pt x="0" y="1"/>
                </a:moveTo>
                <a:cubicBezTo>
                  <a:pt x="29" y="3"/>
                  <a:pt x="145" y="0"/>
                  <a:pt x="180" y="13"/>
                </a:cubicBezTo>
                <a:cubicBezTo>
                  <a:pt x="215" y="26"/>
                  <a:pt x="204" y="52"/>
                  <a:pt x="210" y="79"/>
                </a:cubicBezTo>
              </a:path>
            </a:pathLst>
          </a:custGeom>
          <a:noFill/>
          <a:ln w="127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69" name="Oval 1582"/>
          <p:cNvSpPr>
            <a:spLocks noChangeArrowheads="1"/>
          </p:cNvSpPr>
          <p:nvPr/>
        </p:nvSpPr>
        <p:spPr bwMode="auto">
          <a:xfrm>
            <a:off x="87313" y="4494213"/>
            <a:ext cx="508000" cy="292100"/>
          </a:xfrm>
          <a:prstGeom prst="ellipse">
            <a:avLst/>
          </a:prstGeom>
          <a:gradFill rotWithShape="1">
            <a:gsLst>
              <a:gs pos="0">
                <a:srgbClr val="646259"/>
              </a:gs>
              <a:gs pos="50000">
                <a:srgbClr val="D8D4C0"/>
              </a:gs>
              <a:gs pos="100000">
                <a:srgbClr val="6462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p70</a:t>
            </a:r>
            <a:r>
              <a:rPr lang="en-US" sz="1000" baseline="300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S6K</a:t>
            </a:r>
            <a:endParaRPr lang="en-US" sz="1000" smtClean="0">
              <a:solidFill>
                <a:srgbClr val="99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3770" name="Oval 1583"/>
          <p:cNvSpPr>
            <a:spLocks noChangeAspect="1" noChangeArrowheads="1"/>
          </p:cNvSpPr>
          <p:nvPr/>
        </p:nvSpPr>
        <p:spPr bwMode="auto">
          <a:xfrm>
            <a:off x="519113" y="446563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71" name="Oval 1584"/>
          <p:cNvSpPr>
            <a:spLocks noChangeAspect="1" noChangeArrowheads="1"/>
          </p:cNvSpPr>
          <p:nvPr/>
        </p:nvSpPr>
        <p:spPr bwMode="auto">
          <a:xfrm>
            <a:off x="2151063" y="15525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3633" name="Oval 1585"/>
          <p:cNvSpPr>
            <a:spLocks noChangeArrowheads="1"/>
          </p:cNvSpPr>
          <p:nvPr/>
        </p:nvSpPr>
        <p:spPr bwMode="auto">
          <a:xfrm>
            <a:off x="6581775" y="6105525"/>
            <a:ext cx="320675" cy="503238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880100"/>
              </a:gs>
              <a:gs pos="100000">
                <a:schemeClr val="tx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SRF</a:t>
            </a:r>
          </a:p>
        </p:txBody>
      </p:sp>
      <p:sp>
        <p:nvSpPr>
          <p:cNvPr id="73773" name="Oval 1586"/>
          <p:cNvSpPr>
            <a:spLocks noChangeArrowheads="1"/>
          </p:cNvSpPr>
          <p:nvPr/>
        </p:nvSpPr>
        <p:spPr bwMode="auto">
          <a:xfrm>
            <a:off x="6162675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F9933"/>
              </a:gs>
              <a:gs pos="100000">
                <a:srgbClr val="4D0808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  <a:sym typeface="Symbol" charset="0"/>
              </a:rPr>
              <a:t>Elk</a:t>
            </a:r>
          </a:p>
        </p:txBody>
      </p:sp>
      <p:sp>
        <p:nvSpPr>
          <p:cNvPr id="73774" name="Oval 1587"/>
          <p:cNvSpPr>
            <a:spLocks noChangeArrowheads="1"/>
          </p:cNvSpPr>
          <p:nvPr/>
        </p:nvSpPr>
        <p:spPr bwMode="auto">
          <a:xfrm>
            <a:off x="6977063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767676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Ets</a:t>
            </a:r>
          </a:p>
        </p:txBody>
      </p:sp>
      <p:sp>
        <p:nvSpPr>
          <p:cNvPr id="73775" name="Oval 1588"/>
          <p:cNvSpPr>
            <a:spLocks noChangeAspect="1" noChangeArrowheads="1"/>
          </p:cNvSpPr>
          <p:nvPr/>
        </p:nvSpPr>
        <p:spPr bwMode="auto">
          <a:xfrm>
            <a:off x="7177088" y="60563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76" name="AutoShape 1589"/>
          <p:cNvSpPr>
            <a:spLocks noChangeArrowheads="1"/>
          </p:cNvSpPr>
          <p:nvPr/>
        </p:nvSpPr>
        <p:spPr bwMode="auto">
          <a:xfrm>
            <a:off x="1625600" y="6184900"/>
            <a:ext cx="363538" cy="458788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920000"/>
              </a:gs>
              <a:gs pos="50000">
                <a:srgbClr val="FF0000"/>
              </a:gs>
              <a:gs pos="100000">
                <a:srgbClr val="920000"/>
              </a:gs>
            </a:gsLst>
            <a:lin ang="5400000" scaled="1"/>
          </a:gradFill>
          <a:ln w="9525">
            <a:solidFill>
              <a:srgbClr val="FFFF66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TCF</a:t>
            </a:r>
          </a:p>
        </p:txBody>
      </p:sp>
      <p:sp>
        <p:nvSpPr>
          <p:cNvPr id="73777" name="Oval 1590"/>
          <p:cNvSpPr>
            <a:spLocks noChangeArrowheads="1"/>
          </p:cNvSpPr>
          <p:nvPr/>
        </p:nvSpPr>
        <p:spPr bwMode="auto">
          <a:xfrm>
            <a:off x="439738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CRE</a:t>
            </a:r>
          </a:p>
        </p:txBody>
      </p:sp>
      <p:sp>
        <p:nvSpPr>
          <p:cNvPr id="73778" name="Oval 1591"/>
          <p:cNvSpPr>
            <a:spLocks noChangeArrowheads="1"/>
          </p:cNvSpPr>
          <p:nvPr/>
        </p:nvSpPr>
        <p:spPr bwMode="auto">
          <a:xfrm>
            <a:off x="1014413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</p:txBody>
      </p:sp>
      <p:sp>
        <p:nvSpPr>
          <p:cNvPr id="73779" name="Oval 1592"/>
          <p:cNvSpPr>
            <a:spLocks noChangeArrowheads="1"/>
          </p:cNvSpPr>
          <p:nvPr/>
        </p:nvSpPr>
        <p:spPr bwMode="auto">
          <a:xfrm>
            <a:off x="628650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606459"/>
              </a:gs>
              <a:gs pos="50000">
                <a:srgbClr val="D0D8C0"/>
              </a:gs>
              <a:gs pos="100000">
                <a:srgbClr val="60645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CRE</a:t>
            </a:r>
          </a:p>
        </p:txBody>
      </p:sp>
      <p:sp>
        <p:nvSpPr>
          <p:cNvPr id="73780" name="Oval 1593"/>
          <p:cNvSpPr>
            <a:spLocks noChangeAspect="1" noChangeArrowheads="1"/>
          </p:cNvSpPr>
          <p:nvPr/>
        </p:nvSpPr>
        <p:spPr bwMode="auto">
          <a:xfrm>
            <a:off x="676275" y="602773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81" name="Oval 1594"/>
          <p:cNvSpPr>
            <a:spLocks noChangeAspect="1" noChangeArrowheads="1"/>
          </p:cNvSpPr>
          <p:nvPr/>
        </p:nvSpPr>
        <p:spPr bwMode="auto">
          <a:xfrm>
            <a:off x="433388" y="60547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82" name="Freeform 1595"/>
          <p:cNvSpPr>
            <a:spLocks/>
          </p:cNvSpPr>
          <p:nvPr/>
        </p:nvSpPr>
        <p:spPr bwMode="auto">
          <a:xfrm>
            <a:off x="288925" y="4835525"/>
            <a:ext cx="282575" cy="1173163"/>
          </a:xfrm>
          <a:custGeom>
            <a:avLst/>
            <a:gdLst>
              <a:gd name="T0" fmla="*/ 4 w 178"/>
              <a:gd name="T1" fmla="*/ 0 h 739"/>
              <a:gd name="T2" fmla="*/ 29 w 178"/>
              <a:gd name="T3" fmla="*/ 360 h 739"/>
              <a:gd name="T4" fmla="*/ 178 w 178"/>
              <a:gd name="T5" fmla="*/ 739 h 739"/>
              <a:gd name="T6" fmla="*/ 0 60000 65536"/>
              <a:gd name="T7" fmla="*/ 0 60000 65536"/>
              <a:gd name="T8" fmla="*/ 0 60000 65536"/>
              <a:gd name="T9" fmla="*/ 0 w 178"/>
              <a:gd name="T10" fmla="*/ 0 h 739"/>
              <a:gd name="T11" fmla="*/ 178 w 178"/>
              <a:gd name="T12" fmla="*/ 739 h 73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8" h="739">
                <a:moveTo>
                  <a:pt x="4" y="0"/>
                </a:moveTo>
                <a:cubicBezTo>
                  <a:pt x="8" y="60"/>
                  <a:pt x="0" y="237"/>
                  <a:pt x="29" y="360"/>
                </a:cubicBezTo>
                <a:cubicBezTo>
                  <a:pt x="58" y="483"/>
                  <a:pt x="147" y="660"/>
                  <a:pt x="178" y="739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783" name="Oval 1596"/>
          <p:cNvSpPr>
            <a:spLocks noChangeArrowheads="1"/>
          </p:cNvSpPr>
          <p:nvPr/>
        </p:nvSpPr>
        <p:spPr bwMode="auto">
          <a:xfrm>
            <a:off x="1174750" y="6105525"/>
            <a:ext cx="320675" cy="503238"/>
          </a:xfrm>
          <a:prstGeom prst="ellipse">
            <a:avLst/>
          </a:prstGeom>
          <a:gradFill rotWithShape="1">
            <a:gsLst>
              <a:gs pos="0">
                <a:srgbClr val="66FF33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NFkB</a:t>
            </a:r>
          </a:p>
        </p:txBody>
      </p:sp>
      <p:sp>
        <p:nvSpPr>
          <p:cNvPr id="73784" name="Oval 1597"/>
          <p:cNvSpPr>
            <a:spLocks noChangeAspect="1" noChangeArrowheads="1"/>
          </p:cNvSpPr>
          <p:nvPr/>
        </p:nvSpPr>
        <p:spPr bwMode="auto">
          <a:xfrm flipH="1">
            <a:off x="968375" y="606425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85" name="Oval 1598"/>
          <p:cNvSpPr>
            <a:spLocks noChangeAspect="1" noChangeArrowheads="1"/>
          </p:cNvSpPr>
          <p:nvPr/>
        </p:nvSpPr>
        <p:spPr bwMode="auto">
          <a:xfrm flipH="1">
            <a:off x="1149350" y="606425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786" name="Oval 1599"/>
          <p:cNvSpPr>
            <a:spLocks noChangeArrowheads="1"/>
          </p:cNvSpPr>
          <p:nvPr/>
        </p:nvSpPr>
        <p:spPr bwMode="auto">
          <a:xfrm>
            <a:off x="5302250" y="5086350"/>
            <a:ext cx="457200" cy="274638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MEK1/2</a:t>
            </a:r>
          </a:p>
        </p:txBody>
      </p:sp>
      <p:sp>
        <p:nvSpPr>
          <p:cNvPr id="73787" name="Oval 1600"/>
          <p:cNvSpPr>
            <a:spLocks noChangeArrowheads="1"/>
          </p:cNvSpPr>
          <p:nvPr/>
        </p:nvSpPr>
        <p:spPr bwMode="auto">
          <a:xfrm>
            <a:off x="5711825" y="5149850"/>
            <a:ext cx="476250" cy="322263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ERK1/2</a:t>
            </a:r>
          </a:p>
        </p:txBody>
      </p:sp>
      <p:sp>
        <p:nvSpPr>
          <p:cNvPr id="73788" name="Oval 1601"/>
          <p:cNvSpPr>
            <a:spLocks noChangeAspect="1" noChangeArrowheads="1"/>
          </p:cNvSpPr>
          <p:nvPr/>
        </p:nvSpPr>
        <p:spPr bwMode="auto">
          <a:xfrm flipH="1">
            <a:off x="5235575" y="528320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S217</a:t>
            </a:r>
          </a:p>
        </p:txBody>
      </p:sp>
      <p:sp>
        <p:nvSpPr>
          <p:cNvPr id="73789" name="Oval 1602"/>
          <p:cNvSpPr>
            <a:spLocks noChangeAspect="1" noChangeArrowheads="1"/>
          </p:cNvSpPr>
          <p:nvPr/>
        </p:nvSpPr>
        <p:spPr bwMode="auto">
          <a:xfrm flipH="1">
            <a:off x="5486400" y="52768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S221</a:t>
            </a:r>
          </a:p>
        </p:txBody>
      </p:sp>
      <p:sp>
        <p:nvSpPr>
          <p:cNvPr id="73790" name="Oval 1603"/>
          <p:cNvSpPr>
            <a:spLocks noChangeAspect="1" noChangeArrowheads="1"/>
          </p:cNvSpPr>
          <p:nvPr/>
        </p:nvSpPr>
        <p:spPr bwMode="auto">
          <a:xfrm flipH="1">
            <a:off x="6110288" y="5176838"/>
            <a:ext cx="249237" cy="1444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T202</a:t>
            </a:r>
          </a:p>
        </p:txBody>
      </p:sp>
      <p:sp>
        <p:nvSpPr>
          <p:cNvPr id="73791" name="Oval 1604"/>
          <p:cNvSpPr>
            <a:spLocks noChangeArrowheads="1"/>
          </p:cNvSpPr>
          <p:nvPr/>
        </p:nvSpPr>
        <p:spPr bwMode="auto">
          <a:xfrm>
            <a:off x="5788025" y="4695825"/>
            <a:ext cx="639763" cy="36512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Raf1</a:t>
            </a:r>
          </a:p>
        </p:txBody>
      </p:sp>
      <p:sp>
        <p:nvSpPr>
          <p:cNvPr id="73792" name="Oval 1605"/>
          <p:cNvSpPr>
            <a:spLocks noChangeAspect="1" noChangeArrowheads="1"/>
          </p:cNvSpPr>
          <p:nvPr/>
        </p:nvSpPr>
        <p:spPr bwMode="auto">
          <a:xfrm flipH="1">
            <a:off x="6299200" y="4918075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S338</a:t>
            </a:r>
          </a:p>
        </p:txBody>
      </p:sp>
      <p:sp>
        <p:nvSpPr>
          <p:cNvPr id="73793" name="Oval 1606"/>
          <p:cNvSpPr>
            <a:spLocks noChangeAspect="1" noChangeArrowheads="1"/>
          </p:cNvSpPr>
          <p:nvPr/>
        </p:nvSpPr>
        <p:spPr bwMode="auto">
          <a:xfrm flipH="1">
            <a:off x="6300788" y="4702175"/>
            <a:ext cx="249237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Y341</a:t>
            </a:r>
          </a:p>
        </p:txBody>
      </p:sp>
      <p:sp>
        <p:nvSpPr>
          <p:cNvPr id="73794" name="Oval 1607"/>
          <p:cNvSpPr>
            <a:spLocks noChangeArrowheads="1"/>
          </p:cNvSpPr>
          <p:nvPr/>
        </p:nvSpPr>
        <p:spPr bwMode="auto">
          <a:xfrm>
            <a:off x="5454650" y="4802188"/>
            <a:ext cx="365125" cy="182562"/>
          </a:xfrm>
          <a:prstGeom prst="ellipse">
            <a:avLst/>
          </a:prstGeom>
          <a:gradFill rotWithShape="1">
            <a:gsLst>
              <a:gs pos="0">
                <a:srgbClr val="635248"/>
              </a:gs>
              <a:gs pos="50000">
                <a:srgbClr val="D6B19C"/>
              </a:gs>
              <a:gs pos="100000">
                <a:srgbClr val="635248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14-3-3</a:t>
            </a:r>
          </a:p>
        </p:txBody>
      </p:sp>
      <p:sp>
        <p:nvSpPr>
          <p:cNvPr id="73795" name="Oval 1608"/>
          <p:cNvSpPr>
            <a:spLocks noChangeArrowheads="1"/>
          </p:cNvSpPr>
          <p:nvPr/>
        </p:nvSpPr>
        <p:spPr bwMode="auto">
          <a:xfrm>
            <a:off x="1589088" y="4922838"/>
            <a:ext cx="547687" cy="314325"/>
          </a:xfrm>
          <a:prstGeom prst="ellipse">
            <a:avLst/>
          </a:prstGeom>
          <a:gradFill rotWithShape="1">
            <a:gsLst>
              <a:gs pos="0">
                <a:srgbClr val="767663"/>
              </a:gs>
              <a:gs pos="50000">
                <a:srgbClr val="FFFFD6"/>
              </a:gs>
              <a:gs pos="100000">
                <a:srgbClr val="767663"/>
              </a:gs>
            </a:gsLst>
            <a:lin ang="5400000" scaled="1"/>
          </a:gradFill>
          <a:ln w="9525">
            <a:solidFill>
              <a:srgbClr val="65555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GSK-3</a:t>
            </a:r>
          </a:p>
        </p:txBody>
      </p:sp>
      <p:sp>
        <p:nvSpPr>
          <p:cNvPr id="3657" name="Oval 1609"/>
          <p:cNvSpPr>
            <a:spLocks noChangeArrowheads="1"/>
          </p:cNvSpPr>
          <p:nvPr/>
        </p:nvSpPr>
        <p:spPr bwMode="auto">
          <a:xfrm>
            <a:off x="1846263" y="5624513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-Catenin</a:t>
            </a:r>
          </a:p>
        </p:txBody>
      </p:sp>
      <p:sp>
        <p:nvSpPr>
          <p:cNvPr id="73797" name="Oval 1610"/>
          <p:cNvSpPr>
            <a:spLocks noChangeAspect="1" noChangeArrowheads="1"/>
          </p:cNvSpPr>
          <p:nvPr/>
        </p:nvSpPr>
        <p:spPr bwMode="auto">
          <a:xfrm flipH="1">
            <a:off x="1651000" y="4851400"/>
            <a:ext cx="182563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S9</a:t>
            </a:r>
          </a:p>
        </p:txBody>
      </p:sp>
      <p:sp>
        <p:nvSpPr>
          <p:cNvPr id="73798" name="Line 1611"/>
          <p:cNvSpPr>
            <a:spLocks noChangeShapeType="1"/>
          </p:cNvSpPr>
          <p:nvPr/>
        </p:nvSpPr>
        <p:spPr bwMode="auto">
          <a:xfrm flipV="1">
            <a:off x="2100263" y="4679950"/>
            <a:ext cx="257175" cy="2603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660" name="Oval 1612"/>
          <p:cNvSpPr>
            <a:spLocks noChangeArrowheads="1"/>
          </p:cNvSpPr>
          <p:nvPr/>
        </p:nvSpPr>
        <p:spPr bwMode="auto">
          <a:xfrm>
            <a:off x="2249488" y="4445000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Glycogen</a:t>
            </a:r>
          </a:p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syntahse</a:t>
            </a:r>
          </a:p>
        </p:txBody>
      </p:sp>
      <p:sp>
        <p:nvSpPr>
          <p:cNvPr id="3661" name="Oval 1613"/>
          <p:cNvSpPr>
            <a:spLocks noChangeArrowheads="1"/>
          </p:cNvSpPr>
          <p:nvPr/>
        </p:nvSpPr>
        <p:spPr bwMode="auto">
          <a:xfrm>
            <a:off x="2544763" y="5235575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CRMP-2</a:t>
            </a:r>
          </a:p>
        </p:txBody>
      </p:sp>
      <p:sp>
        <p:nvSpPr>
          <p:cNvPr id="73801" name="Line 1614"/>
          <p:cNvSpPr>
            <a:spLocks noChangeShapeType="1"/>
          </p:cNvSpPr>
          <p:nvPr/>
        </p:nvSpPr>
        <p:spPr bwMode="auto">
          <a:xfrm>
            <a:off x="2055813" y="5237163"/>
            <a:ext cx="268287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663" name="Oval 1615"/>
          <p:cNvSpPr>
            <a:spLocks noChangeArrowheads="1"/>
          </p:cNvSpPr>
          <p:nvPr/>
        </p:nvSpPr>
        <p:spPr bwMode="auto">
          <a:xfrm>
            <a:off x="2316163" y="5562600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WNK-1</a:t>
            </a:r>
          </a:p>
        </p:txBody>
      </p:sp>
      <p:sp>
        <p:nvSpPr>
          <p:cNvPr id="73803" name="Oval 1616"/>
          <p:cNvSpPr>
            <a:spLocks noChangeAspect="1" noChangeArrowheads="1"/>
          </p:cNvSpPr>
          <p:nvPr/>
        </p:nvSpPr>
        <p:spPr bwMode="auto">
          <a:xfrm flipH="1">
            <a:off x="2084388" y="555625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04" name="Oval 1617"/>
          <p:cNvSpPr>
            <a:spLocks noChangeAspect="1" noChangeArrowheads="1"/>
          </p:cNvSpPr>
          <p:nvPr/>
        </p:nvSpPr>
        <p:spPr bwMode="auto">
          <a:xfrm flipH="1">
            <a:off x="2801938" y="51689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05" name="Oval 1618"/>
          <p:cNvSpPr>
            <a:spLocks noChangeAspect="1" noChangeArrowheads="1"/>
          </p:cNvSpPr>
          <p:nvPr/>
        </p:nvSpPr>
        <p:spPr bwMode="auto">
          <a:xfrm flipH="1">
            <a:off x="2351088" y="547846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06" name="Oval 1619"/>
          <p:cNvSpPr>
            <a:spLocks noChangeAspect="1" noChangeArrowheads="1"/>
          </p:cNvSpPr>
          <p:nvPr/>
        </p:nvSpPr>
        <p:spPr bwMode="auto">
          <a:xfrm flipH="1">
            <a:off x="2225675" y="43688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07" name="Line 1620"/>
          <p:cNvSpPr>
            <a:spLocks noChangeShapeType="1"/>
          </p:cNvSpPr>
          <p:nvPr/>
        </p:nvSpPr>
        <p:spPr bwMode="auto">
          <a:xfrm>
            <a:off x="1922463" y="5267325"/>
            <a:ext cx="106362" cy="336550"/>
          </a:xfrm>
          <a:prstGeom prst="line">
            <a:avLst/>
          </a:pr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3669" name="Oval 1621"/>
          <p:cNvSpPr>
            <a:spLocks noChangeArrowheads="1"/>
          </p:cNvSpPr>
          <p:nvPr/>
        </p:nvSpPr>
        <p:spPr bwMode="auto">
          <a:xfrm>
            <a:off x="1403350" y="5611813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APC</a:t>
            </a:r>
          </a:p>
        </p:txBody>
      </p:sp>
      <p:sp>
        <p:nvSpPr>
          <p:cNvPr id="73809" name="Oval 1622"/>
          <p:cNvSpPr>
            <a:spLocks noChangeAspect="1" noChangeArrowheads="1"/>
          </p:cNvSpPr>
          <p:nvPr/>
        </p:nvSpPr>
        <p:spPr bwMode="auto">
          <a:xfrm flipH="1">
            <a:off x="1423988" y="55530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3671" name="Oval 1623"/>
          <p:cNvSpPr>
            <a:spLocks noChangeArrowheads="1"/>
          </p:cNvSpPr>
          <p:nvPr/>
        </p:nvSpPr>
        <p:spPr bwMode="auto">
          <a:xfrm>
            <a:off x="2573338" y="4767263"/>
            <a:ext cx="365125" cy="2286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MAP1B</a:t>
            </a:r>
          </a:p>
        </p:txBody>
      </p:sp>
      <p:sp>
        <p:nvSpPr>
          <p:cNvPr id="73811" name="Oval 1624"/>
          <p:cNvSpPr>
            <a:spLocks noChangeAspect="1" noChangeArrowheads="1"/>
          </p:cNvSpPr>
          <p:nvPr/>
        </p:nvSpPr>
        <p:spPr bwMode="auto">
          <a:xfrm flipH="1">
            <a:off x="2540000" y="47085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12" name="Line 1625"/>
          <p:cNvSpPr>
            <a:spLocks noChangeShapeType="1"/>
          </p:cNvSpPr>
          <p:nvPr/>
        </p:nvSpPr>
        <p:spPr bwMode="auto">
          <a:xfrm flipV="1">
            <a:off x="2170113" y="4970463"/>
            <a:ext cx="365125" cy="777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13" name="Line 1626"/>
          <p:cNvSpPr>
            <a:spLocks noChangeShapeType="1"/>
          </p:cNvSpPr>
          <p:nvPr/>
        </p:nvSpPr>
        <p:spPr bwMode="auto">
          <a:xfrm flipH="1">
            <a:off x="1631950" y="5265738"/>
            <a:ext cx="169863" cy="3270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14" name="Oval 1627"/>
          <p:cNvSpPr>
            <a:spLocks noChangeArrowheads="1"/>
          </p:cNvSpPr>
          <p:nvPr/>
        </p:nvSpPr>
        <p:spPr bwMode="auto">
          <a:xfrm flipH="1">
            <a:off x="1471613" y="3833813"/>
            <a:ext cx="779462" cy="414337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mtClean="0">
                <a:ea typeface="ＭＳ Ｐゴシック" charset="0"/>
                <a:cs typeface="ＭＳ Ｐゴシック" charset="0"/>
              </a:rPr>
              <a:t>PKB</a:t>
            </a:r>
          </a:p>
        </p:txBody>
      </p:sp>
      <p:sp>
        <p:nvSpPr>
          <p:cNvPr id="73815" name="Oval 1628"/>
          <p:cNvSpPr>
            <a:spLocks noChangeArrowheads="1"/>
          </p:cNvSpPr>
          <p:nvPr/>
        </p:nvSpPr>
        <p:spPr bwMode="auto">
          <a:xfrm flipH="1">
            <a:off x="1765300" y="3748088"/>
            <a:ext cx="219075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T308</a:t>
            </a:r>
          </a:p>
        </p:txBody>
      </p:sp>
      <p:sp>
        <p:nvSpPr>
          <p:cNvPr id="73816" name="Oval 1629"/>
          <p:cNvSpPr>
            <a:spLocks noChangeArrowheads="1"/>
          </p:cNvSpPr>
          <p:nvPr/>
        </p:nvSpPr>
        <p:spPr bwMode="auto">
          <a:xfrm flipH="1">
            <a:off x="2062163" y="3775075"/>
            <a:ext cx="219075" cy="1825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S473</a:t>
            </a:r>
          </a:p>
        </p:txBody>
      </p:sp>
      <p:sp>
        <p:nvSpPr>
          <p:cNvPr id="73817" name="Line 1630"/>
          <p:cNvSpPr>
            <a:spLocks noChangeShapeType="1"/>
          </p:cNvSpPr>
          <p:nvPr/>
        </p:nvSpPr>
        <p:spPr bwMode="auto">
          <a:xfrm>
            <a:off x="2278063" y="4140200"/>
            <a:ext cx="563562" cy="206375"/>
          </a:xfrm>
          <a:prstGeom prst="line">
            <a:avLst/>
          </a:pr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18" name="Line 1631"/>
          <p:cNvSpPr>
            <a:spLocks noChangeShapeType="1"/>
          </p:cNvSpPr>
          <p:nvPr/>
        </p:nvSpPr>
        <p:spPr bwMode="auto">
          <a:xfrm flipH="1" flipV="1">
            <a:off x="1606550" y="3441700"/>
            <a:ext cx="103188" cy="35401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19" name="Line 1632"/>
          <p:cNvSpPr>
            <a:spLocks noChangeShapeType="1"/>
          </p:cNvSpPr>
          <p:nvPr/>
        </p:nvSpPr>
        <p:spPr bwMode="auto">
          <a:xfrm flipV="1">
            <a:off x="2305050" y="3962400"/>
            <a:ext cx="598488" cy="381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20" name="Line 1633"/>
          <p:cNvSpPr>
            <a:spLocks noChangeShapeType="1"/>
          </p:cNvSpPr>
          <p:nvPr/>
        </p:nvSpPr>
        <p:spPr bwMode="auto">
          <a:xfrm flipH="1" flipV="1">
            <a:off x="1257300" y="3551238"/>
            <a:ext cx="292100" cy="2857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21" name="Oval 1634"/>
          <p:cNvSpPr>
            <a:spLocks noChangeArrowheads="1"/>
          </p:cNvSpPr>
          <p:nvPr/>
        </p:nvSpPr>
        <p:spPr bwMode="auto">
          <a:xfrm>
            <a:off x="908050" y="3348038"/>
            <a:ext cx="365125" cy="228600"/>
          </a:xfrm>
          <a:prstGeom prst="ellipse">
            <a:avLst/>
          </a:prstGeom>
          <a:gradFill rotWithShape="1">
            <a:gsLst>
              <a:gs pos="0">
                <a:srgbClr val="5A6167"/>
              </a:gs>
              <a:gs pos="50000">
                <a:srgbClr val="C3D2DF"/>
              </a:gs>
              <a:gs pos="100000">
                <a:srgbClr val="5A6167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ＭＳ Ｐゴシック" charset="0"/>
              </a:rPr>
              <a:t>Bad</a:t>
            </a:r>
          </a:p>
        </p:txBody>
      </p:sp>
      <p:sp>
        <p:nvSpPr>
          <p:cNvPr id="73822" name="Oval 1635"/>
          <p:cNvSpPr>
            <a:spLocks noChangeAspect="1" noChangeArrowheads="1"/>
          </p:cNvSpPr>
          <p:nvPr/>
        </p:nvSpPr>
        <p:spPr bwMode="auto">
          <a:xfrm>
            <a:off x="839788" y="33305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23" name="Oval 1636"/>
          <p:cNvSpPr>
            <a:spLocks noChangeArrowheads="1"/>
          </p:cNvSpPr>
          <p:nvPr/>
        </p:nvSpPr>
        <p:spPr bwMode="auto">
          <a:xfrm>
            <a:off x="1411288" y="3197225"/>
            <a:ext cx="365125" cy="228600"/>
          </a:xfrm>
          <a:prstGeom prst="ellipse">
            <a:avLst/>
          </a:prstGeom>
          <a:gradFill rotWithShape="1">
            <a:gsLst>
              <a:gs pos="0">
                <a:srgbClr val="5A6167"/>
              </a:gs>
              <a:gs pos="50000">
                <a:srgbClr val="C3D2DF"/>
              </a:gs>
              <a:gs pos="100000">
                <a:srgbClr val="5A6167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ＭＳ Ｐゴシック" charset="0"/>
              </a:rPr>
              <a:t>Cas 9</a:t>
            </a:r>
          </a:p>
        </p:txBody>
      </p:sp>
      <p:sp>
        <p:nvSpPr>
          <p:cNvPr id="73824" name="Oval 1637"/>
          <p:cNvSpPr>
            <a:spLocks noChangeAspect="1" noChangeArrowheads="1"/>
          </p:cNvSpPr>
          <p:nvPr/>
        </p:nvSpPr>
        <p:spPr bwMode="auto">
          <a:xfrm>
            <a:off x="1335088" y="31718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25" name="Oval 1638"/>
          <p:cNvSpPr>
            <a:spLocks noChangeArrowheads="1"/>
          </p:cNvSpPr>
          <p:nvPr/>
        </p:nvSpPr>
        <p:spPr bwMode="auto">
          <a:xfrm>
            <a:off x="593725" y="3690938"/>
            <a:ext cx="365125" cy="228600"/>
          </a:xfrm>
          <a:prstGeom prst="ellipse">
            <a:avLst/>
          </a:prstGeom>
          <a:gradFill rotWithShape="1">
            <a:gsLst>
              <a:gs pos="0">
                <a:srgbClr val="5A6167"/>
              </a:gs>
              <a:gs pos="50000">
                <a:srgbClr val="C3D2DF"/>
              </a:gs>
              <a:gs pos="100000">
                <a:srgbClr val="5A6167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7FFE1"/>
                </a:solidFill>
                <a:ea typeface="ＭＳ Ｐゴシック" charset="0"/>
                <a:cs typeface="ＭＳ Ｐゴシック" charset="0"/>
              </a:rPr>
              <a:t>XIAP</a:t>
            </a:r>
          </a:p>
        </p:txBody>
      </p:sp>
      <p:sp>
        <p:nvSpPr>
          <p:cNvPr id="73826" name="Oval 1639"/>
          <p:cNvSpPr>
            <a:spLocks noChangeAspect="1" noChangeArrowheads="1"/>
          </p:cNvSpPr>
          <p:nvPr/>
        </p:nvSpPr>
        <p:spPr bwMode="auto">
          <a:xfrm>
            <a:off x="515938" y="36560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27" name="Oval 1640"/>
          <p:cNvSpPr>
            <a:spLocks noChangeAspect="1" noChangeArrowheads="1"/>
          </p:cNvSpPr>
          <p:nvPr/>
        </p:nvSpPr>
        <p:spPr bwMode="auto">
          <a:xfrm>
            <a:off x="2935288" y="37941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73828" name="Group 1641"/>
          <p:cNvGrpSpPr>
            <a:grpSpLocks noChangeAspect="1"/>
          </p:cNvGrpSpPr>
          <p:nvPr/>
        </p:nvGrpSpPr>
        <p:grpSpPr bwMode="auto">
          <a:xfrm flipH="1">
            <a:off x="1352550" y="3654425"/>
            <a:ext cx="128588" cy="119063"/>
            <a:chOff x="4901" y="3035"/>
            <a:chExt cx="162" cy="150"/>
          </a:xfrm>
        </p:grpSpPr>
        <p:sp>
          <p:nvSpPr>
            <p:cNvPr id="74178" name="Oval 1642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9" name="Line 1643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829" name="Group 1644"/>
          <p:cNvGrpSpPr>
            <a:grpSpLocks noChangeAspect="1"/>
          </p:cNvGrpSpPr>
          <p:nvPr/>
        </p:nvGrpSpPr>
        <p:grpSpPr bwMode="auto">
          <a:xfrm flipH="1">
            <a:off x="2508250" y="3917950"/>
            <a:ext cx="128588" cy="119063"/>
            <a:chOff x="4901" y="3035"/>
            <a:chExt cx="162" cy="150"/>
          </a:xfrm>
        </p:grpSpPr>
        <p:sp>
          <p:nvSpPr>
            <p:cNvPr id="74176" name="Oval 1645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7" name="Line 1646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830" name="Group 1647"/>
          <p:cNvGrpSpPr>
            <a:grpSpLocks noChangeAspect="1"/>
          </p:cNvGrpSpPr>
          <p:nvPr/>
        </p:nvGrpSpPr>
        <p:grpSpPr bwMode="auto">
          <a:xfrm flipH="1">
            <a:off x="1582738" y="3556000"/>
            <a:ext cx="128587" cy="119063"/>
            <a:chOff x="4901" y="3035"/>
            <a:chExt cx="162" cy="150"/>
          </a:xfrm>
        </p:grpSpPr>
        <p:sp>
          <p:nvSpPr>
            <p:cNvPr id="74174" name="Oval 1648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5" name="Line 1649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31" name="Line 1650"/>
          <p:cNvSpPr>
            <a:spLocks noChangeShapeType="1"/>
          </p:cNvSpPr>
          <p:nvPr/>
        </p:nvSpPr>
        <p:spPr bwMode="auto">
          <a:xfrm flipH="1" flipV="1">
            <a:off x="968375" y="3863975"/>
            <a:ext cx="479425" cy="14446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832" name="Group 1651"/>
          <p:cNvGrpSpPr>
            <a:grpSpLocks noChangeAspect="1"/>
          </p:cNvGrpSpPr>
          <p:nvPr/>
        </p:nvGrpSpPr>
        <p:grpSpPr bwMode="auto">
          <a:xfrm flipH="1">
            <a:off x="1174750" y="3873500"/>
            <a:ext cx="128588" cy="119063"/>
            <a:chOff x="4901" y="3035"/>
            <a:chExt cx="162" cy="150"/>
          </a:xfrm>
        </p:grpSpPr>
        <p:sp>
          <p:nvSpPr>
            <p:cNvPr id="74172" name="Oval 1652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3" name="Line 1653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33" name="Oval 1654"/>
          <p:cNvSpPr>
            <a:spLocks noChangeArrowheads="1"/>
          </p:cNvSpPr>
          <p:nvPr/>
        </p:nvSpPr>
        <p:spPr bwMode="auto">
          <a:xfrm>
            <a:off x="495300" y="4138613"/>
            <a:ext cx="452438" cy="255587"/>
          </a:xfrm>
          <a:prstGeom prst="ellipse">
            <a:avLst/>
          </a:prstGeom>
          <a:gradFill rotWithShape="1">
            <a:gsLst>
              <a:gs pos="0">
                <a:srgbClr val="302F2F"/>
              </a:gs>
              <a:gs pos="50000">
                <a:srgbClr val="F9F3F3"/>
              </a:gs>
              <a:gs pos="100000">
                <a:srgbClr val="302F2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PFK-2</a:t>
            </a:r>
          </a:p>
        </p:txBody>
      </p:sp>
      <p:sp>
        <p:nvSpPr>
          <p:cNvPr id="73834" name="Oval 1655"/>
          <p:cNvSpPr>
            <a:spLocks noChangeArrowheads="1"/>
          </p:cNvSpPr>
          <p:nvPr/>
        </p:nvSpPr>
        <p:spPr bwMode="auto">
          <a:xfrm>
            <a:off x="885825" y="4468813"/>
            <a:ext cx="433388" cy="265112"/>
          </a:xfrm>
          <a:prstGeom prst="ellipse">
            <a:avLst/>
          </a:prstGeom>
          <a:gradFill rotWithShape="1">
            <a:gsLst>
              <a:gs pos="0">
                <a:srgbClr val="302F2F"/>
              </a:gs>
              <a:gs pos="50000">
                <a:srgbClr val="F9F3F3"/>
              </a:gs>
              <a:gs pos="100000">
                <a:srgbClr val="302F2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ATP-citrate</a:t>
            </a:r>
            <a:b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</a:br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lyase</a:t>
            </a:r>
          </a:p>
        </p:txBody>
      </p:sp>
      <p:sp>
        <p:nvSpPr>
          <p:cNvPr id="73835" name="Line 1656"/>
          <p:cNvSpPr>
            <a:spLocks noChangeShapeType="1"/>
          </p:cNvSpPr>
          <p:nvPr/>
        </p:nvSpPr>
        <p:spPr bwMode="auto">
          <a:xfrm flipH="1">
            <a:off x="971550" y="4137025"/>
            <a:ext cx="471488" cy="1111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836" name="Group 1657"/>
          <p:cNvGrpSpPr>
            <a:grpSpLocks noChangeAspect="1"/>
          </p:cNvGrpSpPr>
          <p:nvPr/>
        </p:nvGrpSpPr>
        <p:grpSpPr bwMode="auto">
          <a:xfrm>
            <a:off x="1147763" y="4133850"/>
            <a:ext cx="128587" cy="119063"/>
            <a:chOff x="4554" y="3024"/>
            <a:chExt cx="162" cy="150"/>
          </a:xfrm>
        </p:grpSpPr>
        <p:sp>
          <p:nvSpPr>
            <p:cNvPr id="74169" name="Oval 1658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0" name="Line 1659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71" name="Line 1660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37" name="Line 1661"/>
          <p:cNvSpPr>
            <a:spLocks noChangeShapeType="1"/>
          </p:cNvSpPr>
          <p:nvPr/>
        </p:nvSpPr>
        <p:spPr bwMode="auto">
          <a:xfrm flipH="1">
            <a:off x="1258888" y="4237038"/>
            <a:ext cx="309562" cy="2667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838" name="Group 1662"/>
          <p:cNvGrpSpPr>
            <a:grpSpLocks noChangeAspect="1"/>
          </p:cNvGrpSpPr>
          <p:nvPr/>
        </p:nvGrpSpPr>
        <p:grpSpPr bwMode="auto">
          <a:xfrm>
            <a:off x="1377950" y="4297363"/>
            <a:ext cx="128588" cy="119062"/>
            <a:chOff x="4554" y="3024"/>
            <a:chExt cx="162" cy="150"/>
          </a:xfrm>
        </p:grpSpPr>
        <p:sp>
          <p:nvSpPr>
            <p:cNvPr id="74166" name="Oval 1663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67" name="Line 1664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68" name="Line 1665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39" name="AutoShape 1666"/>
          <p:cNvSpPr>
            <a:spLocks/>
          </p:cNvSpPr>
          <p:nvPr/>
        </p:nvSpPr>
        <p:spPr bwMode="auto">
          <a:xfrm flipH="1">
            <a:off x="2208213" y="1522413"/>
            <a:ext cx="117475" cy="1147762"/>
          </a:xfrm>
          <a:prstGeom prst="leftBracket">
            <a:avLst>
              <a:gd name="adj" fmla="val 81419"/>
            </a:avLst>
          </a:prstGeom>
          <a:noFill/>
          <a:ln w="1905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40" name="Oval 1667"/>
          <p:cNvSpPr>
            <a:spLocks noChangeArrowheads="1"/>
          </p:cNvSpPr>
          <p:nvPr/>
        </p:nvSpPr>
        <p:spPr bwMode="auto">
          <a:xfrm>
            <a:off x="1862138" y="1890713"/>
            <a:ext cx="365125" cy="2286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PKC</a:t>
            </a:r>
            <a:r>
              <a:rPr lang="en-US" sz="800" smtClean="0"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sp>
        <p:nvSpPr>
          <p:cNvPr id="73841" name="Oval 1668"/>
          <p:cNvSpPr>
            <a:spLocks noChangeAspect="1" noChangeArrowheads="1"/>
          </p:cNvSpPr>
          <p:nvPr/>
        </p:nvSpPr>
        <p:spPr bwMode="auto">
          <a:xfrm>
            <a:off x="2162175" y="18796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42" name="Oval 1669"/>
          <p:cNvSpPr>
            <a:spLocks noChangeArrowheads="1"/>
          </p:cNvSpPr>
          <p:nvPr/>
        </p:nvSpPr>
        <p:spPr bwMode="auto">
          <a:xfrm>
            <a:off x="1862138" y="2166938"/>
            <a:ext cx="365125" cy="2286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PKC</a:t>
            </a:r>
            <a:r>
              <a:rPr lang="en-US" sz="800" smtClean="0">
                <a:ea typeface="ＭＳ Ｐゴシック" charset="0"/>
                <a:cs typeface="ＭＳ Ｐゴシック" charset="0"/>
                <a:sym typeface="Symbol" charset="0"/>
              </a:rPr>
              <a:t></a:t>
            </a:r>
          </a:p>
        </p:txBody>
      </p:sp>
      <p:sp>
        <p:nvSpPr>
          <p:cNvPr id="73843" name="Oval 1670"/>
          <p:cNvSpPr>
            <a:spLocks noChangeAspect="1" noChangeArrowheads="1"/>
          </p:cNvSpPr>
          <p:nvPr/>
        </p:nvSpPr>
        <p:spPr bwMode="auto">
          <a:xfrm>
            <a:off x="2160588" y="213518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44" name="Oval 1671"/>
          <p:cNvSpPr>
            <a:spLocks noChangeArrowheads="1"/>
          </p:cNvSpPr>
          <p:nvPr/>
        </p:nvSpPr>
        <p:spPr bwMode="auto">
          <a:xfrm>
            <a:off x="1862138" y="2452688"/>
            <a:ext cx="365125" cy="2286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PKC</a:t>
            </a:r>
            <a:r>
              <a:rPr lang="en-US" sz="800" smtClean="0">
                <a:ea typeface="ＭＳ Ｐゴシック" charset="0"/>
                <a:cs typeface="ＭＳ Ｐゴシック" charset="0"/>
                <a:sym typeface="Symbol" charset="0"/>
              </a:rPr>
              <a:t></a:t>
            </a:r>
          </a:p>
        </p:txBody>
      </p:sp>
      <p:sp>
        <p:nvSpPr>
          <p:cNvPr id="73845" name="Oval 1672"/>
          <p:cNvSpPr>
            <a:spLocks noChangeAspect="1" noChangeArrowheads="1"/>
          </p:cNvSpPr>
          <p:nvPr/>
        </p:nvSpPr>
        <p:spPr bwMode="auto">
          <a:xfrm>
            <a:off x="2141538" y="24114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73846" name="Group 1673"/>
          <p:cNvGrpSpPr>
            <a:grpSpLocks noChangeAspect="1"/>
          </p:cNvGrpSpPr>
          <p:nvPr/>
        </p:nvGrpSpPr>
        <p:grpSpPr bwMode="auto">
          <a:xfrm flipH="1">
            <a:off x="5357813" y="2351088"/>
            <a:ext cx="1055687" cy="1225550"/>
            <a:chOff x="1253" y="2652"/>
            <a:chExt cx="708" cy="812"/>
          </a:xfrm>
        </p:grpSpPr>
        <p:sp>
          <p:nvSpPr>
            <p:cNvPr id="74162" name="Freeform 1674"/>
            <p:cNvSpPr>
              <a:spLocks noChangeAspect="1"/>
            </p:cNvSpPr>
            <p:nvPr/>
          </p:nvSpPr>
          <p:spPr bwMode="auto">
            <a:xfrm flipH="1">
              <a:off x="1253" y="2652"/>
              <a:ext cx="568" cy="812"/>
            </a:xfrm>
            <a:custGeom>
              <a:avLst/>
              <a:gdLst>
                <a:gd name="T0" fmla="*/ 47 w 568"/>
                <a:gd name="T1" fmla="*/ 101 h 812"/>
                <a:gd name="T2" fmla="*/ 39 w 568"/>
                <a:gd name="T3" fmla="*/ 709 h 812"/>
                <a:gd name="T4" fmla="*/ 279 w 568"/>
                <a:gd name="T5" fmla="*/ 717 h 812"/>
                <a:gd name="T6" fmla="*/ 527 w 568"/>
                <a:gd name="T7" fmla="*/ 525 h 812"/>
                <a:gd name="T8" fmla="*/ 527 w 568"/>
                <a:gd name="T9" fmla="*/ 301 h 812"/>
                <a:gd name="T10" fmla="*/ 303 w 568"/>
                <a:gd name="T11" fmla="*/ 101 h 812"/>
                <a:gd name="T12" fmla="*/ 47 w 568"/>
                <a:gd name="T13" fmla="*/ 10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8"/>
                <a:gd name="T22" fmla="*/ 0 h 812"/>
                <a:gd name="T23" fmla="*/ 568 w 568"/>
                <a:gd name="T24" fmla="*/ 812 h 8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8" h="812">
                  <a:moveTo>
                    <a:pt x="47" y="101"/>
                  </a:moveTo>
                  <a:cubicBezTo>
                    <a:pt x="3" y="202"/>
                    <a:pt x="0" y="606"/>
                    <a:pt x="39" y="709"/>
                  </a:cubicBezTo>
                  <a:cubicBezTo>
                    <a:pt x="78" y="812"/>
                    <a:pt x="198" y="748"/>
                    <a:pt x="279" y="717"/>
                  </a:cubicBezTo>
                  <a:cubicBezTo>
                    <a:pt x="360" y="686"/>
                    <a:pt x="486" y="594"/>
                    <a:pt x="527" y="525"/>
                  </a:cubicBezTo>
                  <a:cubicBezTo>
                    <a:pt x="568" y="456"/>
                    <a:pt x="564" y="372"/>
                    <a:pt x="527" y="301"/>
                  </a:cubicBezTo>
                  <a:cubicBezTo>
                    <a:pt x="490" y="230"/>
                    <a:pt x="383" y="134"/>
                    <a:pt x="303" y="101"/>
                  </a:cubicBezTo>
                  <a:cubicBezTo>
                    <a:pt x="223" y="68"/>
                    <a:pt x="91" y="0"/>
                    <a:pt x="47" y="10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00"/>
                </a:gs>
                <a:gs pos="100000">
                  <a:srgbClr val="66FF33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63" name="AutoShape 1675"/>
            <p:cNvSpPr>
              <a:spLocks noChangeAspect="1" noChangeArrowheads="1"/>
            </p:cNvSpPr>
            <p:nvPr/>
          </p:nvSpPr>
          <p:spPr bwMode="auto">
            <a:xfrm>
              <a:off x="1726" y="3152"/>
              <a:ext cx="220" cy="166"/>
            </a:xfrm>
            <a:prstGeom prst="moon">
              <a:avLst>
                <a:gd name="adj" fmla="val 65792"/>
              </a:avLst>
            </a:prstGeom>
            <a:gradFill rotWithShape="1">
              <a:gsLst>
                <a:gs pos="0">
                  <a:srgbClr val="66FF33"/>
                </a:gs>
                <a:gs pos="100000">
                  <a:srgbClr val="985A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64" name="Text Box 1676"/>
            <p:cNvSpPr txBox="1">
              <a:spLocks noChangeAspect="1" noChangeArrowheads="1"/>
            </p:cNvSpPr>
            <p:nvPr/>
          </p:nvSpPr>
          <p:spPr bwMode="auto">
            <a:xfrm flipH="1">
              <a:off x="1270" y="2928"/>
              <a:ext cx="6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smtClean="0"/>
                <a:t>  PLC</a:t>
              </a:r>
              <a:r>
                <a:rPr lang="en-US" sz="2000" smtClean="0">
                  <a:sym typeface="Symbol" charset="0"/>
                </a:rPr>
                <a:t></a:t>
              </a:r>
              <a:r>
                <a:rPr lang="en-US" sz="2000" baseline="-25000" smtClean="0">
                  <a:sym typeface="Symbol" charset="0"/>
                </a:rPr>
                <a:t>1</a:t>
              </a:r>
            </a:p>
          </p:txBody>
        </p:sp>
        <p:sp>
          <p:nvSpPr>
            <p:cNvPr id="74165" name="AutoShape 1677"/>
            <p:cNvSpPr>
              <a:spLocks noChangeAspect="1" noChangeArrowheads="1"/>
            </p:cNvSpPr>
            <p:nvPr/>
          </p:nvSpPr>
          <p:spPr bwMode="auto">
            <a:xfrm>
              <a:off x="1726" y="2772"/>
              <a:ext cx="220" cy="166"/>
            </a:xfrm>
            <a:prstGeom prst="moon">
              <a:avLst>
                <a:gd name="adj" fmla="val 65792"/>
              </a:avLst>
            </a:prstGeom>
            <a:gradFill rotWithShape="1">
              <a:gsLst>
                <a:gs pos="0">
                  <a:srgbClr val="66FF33"/>
                </a:gs>
                <a:gs pos="100000">
                  <a:srgbClr val="985A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47" name="Oval 1678"/>
          <p:cNvSpPr>
            <a:spLocks noChangeArrowheads="1"/>
          </p:cNvSpPr>
          <p:nvPr/>
        </p:nvSpPr>
        <p:spPr bwMode="auto">
          <a:xfrm>
            <a:off x="6677025" y="5532438"/>
            <a:ext cx="569913" cy="295275"/>
          </a:xfrm>
          <a:prstGeom prst="ellipse">
            <a:avLst/>
          </a:prstGeom>
          <a:gradFill rotWithShape="1">
            <a:gsLst>
              <a:gs pos="0">
                <a:srgbClr val="83633D"/>
              </a:gs>
              <a:gs pos="50000">
                <a:srgbClr val="FFEFD1"/>
              </a:gs>
              <a:gs pos="100000">
                <a:srgbClr val="83633D"/>
              </a:gs>
            </a:gsLst>
            <a:lin ang="5400000" scaled="1"/>
          </a:gradFill>
          <a:ln w="9525">
            <a:solidFill>
              <a:srgbClr val="99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p90</a:t>
            </a:r>
            <a:r>
              <a:rPr lang="en-US" sz="1000" baseline="30000" smtClean="0">
                <a:ea typeface="ＭＳ Ｐゴシック" charset="0"/>
                <a:cs typeface="ＭＳ Ｐゴシック" charset="0"/>
              </a:rPr>
              <a:t>Rsk</a:t>
            </a:r>
          </a:p>
        </p:txBody>
      </p:sp>
      <p:sp>
        <p:nvSpPr>
          <p:cNvPr id="73848" name="Oval 1679"/>
          <p:cNvSpPr>
            <a:spLocks noChangeArrowheads="1"/>
          </p:cNvSpPr>
          <p:nvPr/>
        </p:nvSpPr>
        <p:spPr bwMode="auto">
          <a:xfrm>
            <a:off x="4452938" y="4051300"/>
            <a:ext cx="733425" cy="523875"/>
          </a:xfrm>
          <a:prstGeom prst="ellipse">
            <a:avLst/>
          </a:prstGeom>
          <a:gradFill rotWithShape="1">
            <a:gsLst>
              <a:gs pos="0">
                <a:srgbClr val="A21010"/>
              </a:gs>
              <a:gs pos="50000">
                <a:srgbClr val="FF9933"/>
              </a:gs>
              <a:gs pos="100000">
                <a:srgbClr val="A21010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E6FFCD"/>
                </a:solidFill>
                <a:ea typeface="ＭＳ Ｐゴシック" charset="0"/>
                <a:cs typeface="ＭＳ Ｐゴシック" charset="0"/>
              </a:rPr>
              <a:t>MEKK2</a:t>
            </a:r>
          </a:p>
        </p:txBody>
      </p:sp>
      <p:sp>
        <p:nvSpPr>
          <p:cNvPr id="73849" name="Oval 1680"/>
          <p:cNvSpPr>
            <a:spLocks noChangeArrowheads="1"/>
          </p:cNvSpPr>
          <p:nvPr/>
        </p:nvSpPr>
        <p:spPr bwMode="auto">
          <a:xfrm>
            <a:off x="4862513" y="4394200"/>
            <a:ext cx="514350" cy="314325"/>
          </a:xfrm>
          <a:prstGeom prst="ellipse">
            <a:avLst/>
          </a:prstGeom>
          <a:gradFill rotWithShape="1">
            <a:gsLst>
              <a:gs pos="0">
                <a:srgbClr val="A21010"/>
              </a:gs>
              <a:gs pos="50000">
                <a:srgbClr val="FF9933"/>
              </a:gs>
              <a:gs pos="100000">
                <a:srgbClr val="A21010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E6FFCD"/>
                </a:solidFill>
                <a:ea typeface="ＭＳ Ｐゴシック" charset="0"/>
                <a:cs typeface="ＭＳ Ｐゴシック" charset="0"/>
              </a:rPr>
              <a:t>JNK1/2</a:t>
            </a:r>
          </a:p>
        </p:txBody>
      </p:sp>
      <p:sp>
        <p:nvSpPr>
          <p:cNvPr id="73850" name="Oval 1681"/>
          <p:cNvSpPr>
            <a:spLocks noChangeArrowheads="1"/>
          </p:cNvSpPr>
          <p:nvPr/>
        </p:nvSpPr>
        <p:spPr bwMode="auto">
          <a:xfrm>
            <a:off x="5092700" y="4110038"/>
            <a:ext cx="514350" cy="314325"/>
          </a:xfrm>
          <a:prstGeom prst="ellipse">
            <a:avLst/>
          </a:prstGeom>
          <a:gradFill rotWithShape="1">
            <a:gsLst>
              <a:gs pos="0">
                <a:srgbClr val="A21010"/>
              </a:gs>
              <a:gs pos="50000">
                <a:srgbClr val="FF9933"/>
              </a:gs>
              <a:gs pos="100000">
                <a:srgbClr val="A21010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E6FFCD"/>
                </a:solidFill>
                <a:ea typeface="ＭＳ Ｐゴシック" charset="0"/>
                <a:cs typeface="ＭＳ Ｐゴシック" charset="0"/>
              </a:rPr>
              <a:t>MKK7</a:t>
            </a:r>
          </a:p>
        </p:txBody>
      </p:sp>
      <p:sp>
        <p:nvSpPr>
          <p:cNvPr id="73851" name="Oval 1682"/>
          <p:cNvSpPr>
            <a:spLocks noChangeArrowheads="1"/>
          </p:cNvSpPr>
          <p:nvPr/>
        </p:nvSpPr>
        <p:spPr bwMode="auto">
          <a:xfrm>
            <a:off x="4770438" y="3892550"/>
            <a:ext cx="514350" cy="314325"/>
          </a:xfrm>
          <a:prstGeom prst="ellipse">
            <a:avLst/>
          </a:prstGeom>
          <a:gradFill rotWithShape="1">
            <a:gsLst>
              <a:gs pos="0">
                <a:srgbClr val="A21010"/>
              </a:gs>
              <a:gs pos="50000">
                <a:srgbClr val="FF9933"/>
              </a:gs>
              <a:gs pos="100000">
                <a:srgbClr val="A21010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E6FFCD"/>
                </a:solidFill>
                <a:ea typeface="ＭＳ Ｐゴシック" charset="0"/>
                <a:cs typeface="ＭＳ Ｐゴシック" charset="0"/>
              </a:rPr>
              <a:t>MKK4</a:t>
            </a:r>
          </a:p>
        </p:txBody>
      </p:sp>
      <p:sp>
        <p:nvSpPr>
          <p:cNvPr id="73852" name="Oval 1683"/>
          <p:cNvSpPr>
            <a:spLocks noChangeAspect="1" noChangeArrowheads="1"/>
          </p:cNvSpPr>
          <p:nvPr/>
        </p:nvSpPr>
        <p:spPr bwMode="auto">
          <a:xfrm>
            <a:off x="5456238" y="408146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53" name="Oval 1684"/>
          <p:cNvSpPr>
            <a:spLocks noChangeAspect="1" noChangeArrowheads="1"/>
          </p:cNvSpPr>
          <p:nvPr/>
        </p:nvSpPr>
        <p:spPr bwMode="auto">
          <a:xfrm>
            <a:off x="4464050" y="40513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54" name="Oval 1685"/>
          <p:cNvSpPr>
            <a:spLocks noChangeArrowheads="1"/>
          </p:cNvSpPr>
          <p:nvPr/>
        </p:nvSpPr>
        <p:spPr bwMode="auto">
          <a:xfrm>
            <a:off x="3567113" y="3073400"/>
            <a:ext cx="414337" cy="26352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Grb2</a:t>
            </a:r>
          </a:p>
        </p:txBody>
      </p:sp>
      <p:sp>
        <p:nvSpPr>
          <p:cNvPr id="73855" name="Oval 1686"/>
          <p:cNvSpPr>
            <a:spLocks noChangeArrowheads="1"/>
          </p:cNvSpPr>
          <p:nvPr/>
        </p:nvSpPr>
        <p:spPr bwMode="auto">
          <a:xfrm>
            <a:off x="3476625" y="3295650"/>
            <a:ext cx="520700" cy="290513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SOS</a:t>
            </a:r>
          </a:p>
        </p:txBody>
      </p:sp>
      <p:sp>
        <p:nvSpPr>
          <p:cNvPr id="73856" name="Oval 1687"/>
          <p:cNvSpPr>
            <a:spLocks noChangeArrowheads="1"/>
          </p:cNvSpPr>
          <p:nvPr/>
        </p:nvSpPr>
        <p:spPr bwMode="auto">
          <a:xfrm>
            <a:off x="3657600" y="3533775"/>
            <a:ext cx="587375" cy="347663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E6FFCD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ＭＳ Ｐゴシック" charset="0"/>
              </a:rPr>
              <a:t>Rac/Rho</a:t>
            </a:r>
          </a:p>
        </p:txBody>
      </p:sp>
      <p:sp>
        <p:nvSpPr>
          <p:cNvPr id="73857" name="Line 1688"/>
          <p:cNvSpPr>
            <a:spLocks noChangeShapeType="1"/>
          </p:cNvSpPr>
          <p:nvPr/>
        </p:nvSpPr>
        <p:spPr bwMode="auto">
          <a:xfrm>
            <a:off x="5800725" y="4046538"/>
            <a:ext cx="266700" cy="6096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58" name="Line 1689"/>
          <p:cNvSpPr>
            <a:spLocks noChangeShapeType="1"/>
          </p:cNvSpPr>
          <p:nvPr/>
        </p:nvSpPr>
        <p:spPr bwMode="auto">
          <a:xfrm>
            <a:off x="6200775" y="5408613"/>
            <a:ext cx="409575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59" name="Line 1690"/>
          <p:cNvSpPr>
            <a:spLocks noChangeShapeType="1"/>
          </p:cNvSpPr>
          <p:nvPr/>
        </p:nvSpPr>
        <p:spPr bwMode="auto">
          <a:xfrm>
            <a:off x="1624013" y="5865813"/>
            <a:ext cx="117475" cy="304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60" name="Oval 1691"/>
          <p:cNvSpPr>
            <a:spLocks noChangeAspect="1" noChangeArrowheads="1"/>
          </p:cNvSpPr>
          <p:nvPr/>
        </p:nvSpPr>
        <p:spPr bwMode="auto">
          <a:xfrm>
            <a:off x="6775450" y="60674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61" name="Oval 1692"/>
          <p:cNvSpPr>
            <a:spLocks noChangeAspect="1" noChangeArrowheads="1"/>
          </p:cNvSpPr>
          <p:nvPr/>
        </p:nvSpPr>
        <p:spPr bwMode="auto">
          <a:xfrm>
            <a:off x="6326188" y="60483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73862" name="Group 1693"/>
          <p:cNvGrpSpPr>
            <a:grpSpLocks/>
          </p:cNvGrpSpPr>
          <p:nvPr/>
        </p:nvGrpSpPr>
        <p:grpSpPr bwMode="auto">
          <a:xfrm>
            <a:off x="2547938" y="1347788"/>
            <a:ext cx="342900" cy="461962"/>
            <a:chOff x="325" y="1652"/>
            <a:chExt cx="216" cy="291"/>
          </a:xfrm>
        </p:grpSpPr>
        <p:grpSp>
          <p:nvGrpSpPr>
            <p:cNvPr id="74138" name="Group 1694"/>
            <p:cNvGrpSpPr>
              <a:grpSpLocks noChangeAspect="1"/>
            </p:cNvGrpSpPr>
            <p:nvPr/>
          </p:nvGrpSpPr>
          <p:grpSpPr bwMode="auto">
            <a:xfrm rot="-5400000">
              <a:off x="416" y="1695"/>
              <a:ext cx="138" cy="51"/>
              <a:chOff x="2990" y="1880"/>
              <a:chExt cx="279" cy="103"/>
            </a:xfrm>
          </p:grpSpPr>
          <p:sp>
            <p:nvSpPr>
              <p:cNvPr id="74159" name="Freeform 1695"/>
              <p:cNvSpPr>
                <a:spLocks noChangeAspect="1"/>
              </p:cNvSpPr>
              <p:nvPr/>
            </p:nvSpPr>
            <p:spPr bwMode="auto">
              <a:xfrm>
                <a:off x="3040" y="1880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60" name="Freeform 1696"/>
              <p:cNvSpPr>
                <a:spLocks noChangeAspect="1"/>
              </p:cNvSpPr>
              <p:nvPr/>
            </p:nvSpPr>
            <p:spPr bwMode="auto">
              <a:xfrm rot="360540" flipV="1">
                <a:off x="3047" y="1943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61" name="Oval 1697"/>
              <p:cNvSpPr>
                <a:spLocks noChangeAspect="1" noChangeArrowheads="1"/>
              </p:cNvSpPr>
              <p:nvPr/>
            </p:nvSpPr>
            <p:spPr bwMode="auto">
              <a:xfrm rot="190236">
                <a:off x="2990" y="1893"/>
                <a:ext cx="69" cy="69"/>
              </a:xfrm>
              <a:prstGeom prst="ellipse">
                <a:avLst/>
              </a:prstGeom>
              <a:gradFill rotWithShape="1">
                <a:gsLst>
                  <a:gs pos="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4139" name="Group 1698"/>
            <p:cNvGrpSpPr>
              <a:grpSpLocks noChangeAspect="1"/>
            </p:cNvGrpSpPr>
            <p:nvPr/>
          </p:nvGrpSpPr>
          <p:grpSpPr bwMode="auto">
            <a:xfrm>
              <a:off x="325" y="1798"/>
              <a:ext cx="216" cy="145"/>
              <a:chOff x="1435" y="1216"/>
              <a:chExt cx="286" cy="191"/>
            </a:xfrm>
          </p:grpSpPr>
          <p:grpSp>
            <p:nvGrpSpPr>
              <p:cNvPr id="74141" name="Group 1699"/>
              <p:cNvGrpSpPr>
                <a:grpSpLocks noChangeAspect="1"/>
              </p:cNvGrpSpPr>
              <p:nvPr/>
            </p:nvGrpSpPr>
            <p:grpSpPr bwMode="auto">
              <a:xfrm>
                <a:off x="1485" y="1234"/>
                <a:ext cx="144" cy="145"/>
                <a:chOff x="3327" y="3564"/>
                <a:chExt cx="290" cy="293"/>
              </a:xfrm>
            </p:grpSpPr>
            <p:sp>
              <p:nvSpPr>
                <p:cNvPr id="74149" name="AutoShape 170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328" y="3614"/>
                  <a:ext cx="288" cy="192"/>
                </a:xfrm>
                <a:prstGeom prst="hexagon">
                  <a:avLst>
                    <a:gd name="adj" fmla="val 37500"/>
                    <a:gd name="vf" fmla="val 115470"/>
                  </a:avLst>
                </a:prstGeom>
                <a:gradFill rotWithShape="1">
                  <a:gsLst>
                    <a:gs pos="0">
                      <a:srgbClr val="FF9933"/>
                    </a:gs>
                    <a:gs pos="100000">
                      <a:srgbClr val="FB9732"/>
                    </a:gs>
                  </a:gsLst>
                  <a:lin ang="5400000" scaled="1"/>
                </a:gra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0" name="Line 170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404" y="3564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1" name="Line 1702"/>
                <p:cNvSpPr>
                  <a:spLocks noChangeAspect="1" noChangeShapeType="1"/>
                </p:cNvSpPr>
                <p:nvPr/>
              </p:nvSpPr>
              <p:spPr bwMode="auto">
                <a:xfrm>
                  <a:off x="3404" y="3754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2" name="Freeform 1703"/>
                <p:cNvSpPr>
                  <a:spLocks noChangeAspect="1"/>
                </p:cNvSpPr>
                <p:nvPr/>
              </p:nvSpPr>
              <p:spPr bwMode="auto">
                <a:xfrm>
                  <a:off x="3487" y="3687"/>
                  <a:ext cx="41" cy="46"/>
                </a:xfrm>
                <a:custGeom>
                  <a:avLst/>
                  <a:gdLst>
                    <a:gd name="T0" fmla="*/ 192 w 402"/>
                    <a:gd name="T1" fmla="*/ 0 h 464"/>
                    <a:gd name="T2" fmla="*/ 90 w 402"/>
                    <a:gd name="T3" fmla="*/ 26 h 464"/>
                    <a:gd name="T4" fmla="*/ 13 w 402"/>
                    <a:gd name="T5" fmla="*/ 147 h 464"/>
                    <a:gd name="T6" fmla="*/ 13 w 402"/>
                    <a:gd name="T7" fmla="*/ 301 h 464"/>
                    <a:gd name="T8" fmla="*/ 71 w 402"/>
                    <a:gd name="T9" fmla="*/ 403 h 464"/>
                    <a:gd name="T10" fmla="*/ 179 w 402"/>
                    <a:gd name="T11" fmla="*/ 461 h 464"/>
                    <a:gd name="T12" fmla="*/ 307 w 402"/>
                    <a:gd name="T13" fmla="*/ 422 h 464"/>
                    <a:gd name="T14" fmla="*/ 384 w 402"/>
                    <a:gd name="T15" fmla="*/ 307 h 464"/>
                    <a:gd name="T16" fmla="*/ 391 w 402"/>
                    <a:gd name="T17" fmla="*/ 160 h 464"/>
                    <a:gd name="T18" fmla="*/ 320 w 402"/>
                    <a:gd name="T19" fmla="*/ 38 h 464"/>
                    <a:gd name="T20" fmla="*/ 199 w 402"/>
                    <a:gd name="T21" fmla="*/ 0 h 4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2"/>
                    <a:gd name="T34" fmla="*/ 0 h 464"/>
                    <a:gd name="T35" fmla="*/ 402 w 402"/>
                    <a:gd name="T36" fmla="*/ 464 h 46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2" h="464">
                      <a:moveTo>
                        <a:pt x="192" y="0"/>
                      </a:moveTo>
                      <a:cubicBezTo>
                        <a:pt x="176" y="4"/>
                        <a:pt x="120" y="2"/>
                        <a:pt x="90" y="26"/>
                      </a:cubicBezTo>
                      <a:cubicBezTo>
                        <a:pt x="60" y="50"/>
                        <a:pt x="26" y="101"/>
                        <a:pt x="13" y="147"/>
                      </a:cubicBezTo>
                      <a:cubicBezTo>
                        <a:pt x="0" y="193"/>
                        <a:pt x="3" y="258"/>
                        <a:pt x="13" y="301"/>
                      </a:cubicBezTo>
                      <a:cubicBezTo>
                        <a:pt x="23" y="344"/>
                        <a:pt x="44" y="377"/>
                        <a:pt x="71" y="403"/>
                      </a:cubicBezTo>
                      <a:cubicBezTo>
                        <a:pt x="98" y="429"/>
                        <a:pt x="140" y="458"/>
                        <a:pt x="179" y="461"/>
                      </a:cubicBezTo>
                      <a:cubicBezTo>
                        <a:pt x="218" y="464"/>
                        <a:pt x="273" y="448"/>
                        <a:pt x="307" y="422"/>
                      </a:cubicBezTo>
                      <a:cubicBezTo>
                        <a:pt x="341" y="396"/>
                        <a:pt x="370" y="351"/>
                        <a:pt x="384" y="307"/>
                      </a:cubicBezTo>
                      <a:cubicBezTo>
                        <a:pt x="398" y="263"/>
                        <a:pt x="402" y="205"/>
                        <a:pt x="391" y="160"/>
                      </a:cubicBezTo>
                      <a:cubicBezTo>
                        <a:pt x="380" y="115"/>
                        <a:pt x="352" y="65"/>
                        <a:pt x="320" y="38"/>
                      </a:cubicBezTo>
                      <a:cubicBezTo>
                        <a:pt x="288" y="11"/>
                        <a:pt x="224" y="8"/>
                        <a:pt x="199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FF9933"/>
                    </a:gs>
                    <a:gs pos="100000">
                      <a:srgbClr val="FB9732"/>
                    </a:gs>
                  </a:gsLst>
                  <a:lin ang="54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3" name="Freeform 1704"/>
                <p:cNvSpPr>
                  <a:spLocks noChangeAspect="1"/>
                </p:cNvSpPr>
                <p:nvPr/>
              </p:nvSpPr>
              <p:spPr bwMode="auto">
                <a:xfrm>
                  <a:off x="3433" y="3682"/>
                  <a:ext cx="35" cy="51"/>
                </a:xfrm>
                <a:custGeom>
                  <a:avLst/>
                  <a:gdLst>
                    <a:gd name="T0" fmla="*/ 11 w 356"/>
                    <a:gd name="T1" fmla="*/ 0 h 514"/>
                    <a:gd name="T2" fmla="*/ 10 w 356"/>
                    <a:gd name="T3" fmla="*/ 472 h 514"/>
                    <a:gd name="T4" fmla="*/ 11 w 356"/>
                    <a:gd name="T5" fmla="*/ 250 h 514"/>
                    <a:gd name="T6" fmla="*/ 79 w 356"/>
                    <a:gd name="T7" fmla="*/ 91 h 514"/>
                    <a:gd name="T8" fmla="*/ 195 w 356"/>
                    <a:gd name="T9" fmla="*/ 30 h 514"/>
                    <a:gd name="T10" fmla="*/ 323 w 356"/>
                    <a:gd name="T11" fmla="*/ 94 h 514"/>
                    <a:gd name="T12" fmla="*/ 351 w 356"/>
                    <a:gd name="T13" fmla="*/ 227 h 514"/>
                    <a:gd name="T14" fmla="*/ 351 w 356"/>
                    <a:gd name="T15" fmla="*/ 499 h 5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56"/>
                    <a:gd name="T25" fmla="*/ 0 h 514"/>
                    <a:gd name="T26" fmla="*/ 356 w 356"/>
                    <a:gd name="T27" fmla="*/ 514 h 51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56" h="514">
                      <a:moveTo>
                        <a:pt x="11" y="0"/>
                      </a:moveTo>
                      <a:cubicBezTo>
                        <a:pt x="11" y="79"/>
                        <a:pt x="10" y="430"/>
                        <a:pt x="10" y="472"/>
                      </a:cubicBezTo>
                      <a:cubicBezTo>
                        <a:pt x="10" y="514"/>
                        <a:pt x="0" y="313"/>
                        <a:pt x="11" y="250"/>
                      </a:cubicBezTo>
                      <a:cubicBezTo>
                        <a:pt x="22" y="187"/>
                        <a:pt x="48" y="128"/>
                        <a:pt x="79" y="91"/>
                      </a:cubicBezTo>
                      <a:cubicBezTo>
                        <a:pt x="110" y="54"/>
                        <a:pt x="154" y="30"/>
                        <a:pt x="195" y="30"/>
                      </a:cubicBezTo>
                      <a:cubicBezTo>
                        <a:pt x="236" y="30"/>
                        <a:pt x="297" y="61"/>
                        <a:pt x="323" y="94"/>
                      </a:cubicBezTo>
                      <a:cubicBezTo>
                        <a:pt x="349" y="127"/>
                        <a:pt x="346" y="160"/>
                        <a:pt x="351" y="227"/>
                      </a:cubicBezTo>
                      <a:cubicBezTo>
                        <a:pt x="356" y="294"/>
                        <a:pt x="351" y="454"/>
                        <a:pt x="351" y="499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FF9933"/>
                    </a:gs>
                    <a:gs pos="100000">
                      <a:srgbClr val="FB9732"/>
                    </a:gs>
                  </a:gsLst>
                  <a:lin ang="54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4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07" y="3665"/>
                  <a:ext cx="1" cy="68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5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543" y="3809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6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617" y="3659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7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327" y="3711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4158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541" y="3565"/>
                  <a:ext cx="0" cy="4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4142" name="Text Box 1710"/>
              <p:cNvSpPr txBox="1">
                <a:spLocks noChangeAspect="1" noChangeArrowheads="1"/>
              </p:cNvSpPr>
              <p:nvPr/>
            </p:nvSpPr>
            <p:spPr bwMode="auto">
              <a:xfrm>
                <a:off x="1567" y="1216"/>
                <a:ext cx="154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endParaRPr lang="en-US" sz="400" smtClean="0"/>
              </a:p>
              <a:p>
                <a:pPr eaLnBrk="1" hangingPunct="1"/>
                <a:endParaRPr lang="en-US" sz="400" smtClean="0"/>
              </a:p>
            </p:txBody>
          </p:sp>
          <p:sp>
            <p:nvSpPr>
              <p:cNvPr id="74143" name="Oval 1711"/>
              <p:cNvSpPr>
                <a:spLocks noChangeAspect="1" noChangeArrowheads="1"/>
              </p:cNvSpPr>
              <p:nvPr/>
            </p:nvSpPr>
            <p:spPr bwMode="auto">
              <a:xfrm rot="16200000" flipH="1">
                <a:off x="1603" y="1220"/>
                <a:ext cx="72" cy="65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44" name="Freeform 1712"/>
              <p:cNvSpPr>
                <a:spLocks noChangeAspect="1"/>
              </p:cNvSpPr>
              <p:nvPr/>
            </p:nvSpPr>
            <p:spPr bwMode="auto">
              <a:xfrm>
                <a:off x="1628" y="1237"/>
                <a:ext cx="28" cy="38"/>
              </a:xfrm>
              <a:custGeom>
                <a:avLst/>
                <a:gdLst>
                  <a:gd name="T0" fmla="*/ 0 w 407"/>
                  <a:gd name="T1" fmla="*/ 666 h 666"/>
                  <a:gd name="T2" fmla="*/ 0 w 407"/>
                  <a:gd name="T3" fmla="*/ 0 h 666"/>
                  <a:gd name="T4" fmla="*/ 246 w 407"/>
                  <a:gd name="T5" fmla="*/ 0 h 666"/>
                  <a:gd name="T6" fmla="*/ 378 w 407"/>
                  <a:gd name="T7" fmla="*/ 78 h 666"/>
                  <a:gd name="T8" fmla="*/ 384 w 407"/>
                  <a:gd name="T9" fmla="*/ 246 h 666"/>
                  <a:gd name="T10" fmla="*/ 240 w 407"/>
                  <a:gd name="T11" fmla="*/ 348 h 666"/>
                  <a:gd name="T12" fmla="*/ 0 w 407"/>
                  <a:gd name="T13" fmla="*/ 348 h 6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7"/>
                  <a:gd name="T22" fmla="*/ 0 h 666"/>
                  <a:gd name="T23" fmla="*/ 407 w 407"/>
                  <a:gd name="T24" fmla="*/ 666 h 6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7" h="666">
                    <a:moveTo>
                      <a:pt x="0" y="666"/>
                    </a:moveTo>
                    <a:lnTo>
                      <a:pt x="0" y="0"/>
                    </a:lnTo>
                    <a:lnTo>
                      <a:pt x="246" y="0"/>
                    </a:lnTo>
                    <a:cubicBezTo>
                      <a:pt x="309" y="13"/>
                      <a:pt x="355" y="37"/>
                      <a:pt x="378" y="78"/>
                    </a:cubicBezTo>
                    <a:cubicBezTo>
                      <a:pt x="401" y="119"/>
                      <a:pt x="407" y="201"/>
                      <a:pt x="384" y="246"/>
                    </a:cubicBezTo>
                    <a:cubicBezTo>
                      <a:pt x="361" y="291"/>
                      <a:pt x="304" y="331"/>
                      <a:pt x="240" y="348"/>
                    </a:cubicBezTo>
                    <a:lnTo>
                      <a:pt x="0" y="34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45" name="Oval 1713"/>
              <p:cNvSpPr>
                <a:spLocks noChangeAspect="1" noChangeArrowheads="1"/>
              </p:cNvSpPr>
              <p:nvPr/>
            </p:nvSpPr>
            <p:spPr bwMode="auto">
              <a:xfrm rot="16200000" flipH="1">
                <a:off x="1489" y="1338"/>
                <a:ext cx="72" cy="65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46" name="Freeform 1714"/>
              <p:cNvSpPr>
                <a:spLocks noChangeAspect="1"/>
              </p:cNvSpPr>
              <p:nvPr/>
            </p:nvSpPr>
            <p:spPr bwMode="auto">
              <a:xfrm>
                <a:off x="1514" y="1355"/>
                <a:ext cx="28" cy="38"/>
              </a:xfrm>
              <a:custGeom>
                <a:avLst/>
                <a:gdLst>
                  <a:gd name="T0" fmla="*/ 0 w 407"/>
                  <a:gd name="T1" fmla="*/ 666 h 666"/>
                  <a:gd name="T2" fmla="*/ 0 w 407"/>
                  <a:gd name="T3" fmla="*/ 0 h 666"/>
                  <a:gd name="T4" fmla="*/ 246 w 407"/>
                  <a:gd name="T5" fmla="*/ 0 h 666"/>
                  <a:gd name="T6" fmla="*/ 378 w 407"/>
                  <a:gd name="T7" fmla="*/ 78 h 666"/>
                  <a:gd name="T8" fmla="*/ 384 w 407"/>
                  <a:gd name="T9" fmla="*/ 246 h 666"/>
                  <a:gd name="T10" fmla="*/ 240 w 407"/>
                  <a:gd name="T11" fmla="*/ 348 h 666"/>
                  <a:gd name="T12" fmla="*/ 0 w 407"/>
                  <a:gd name="T13" fmla="*/ 348 h 6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7"/>
                  <a:gd name="T22" fmla="*/ 0 h 666"/>
                  <a:gd name="T23" fmla="*/ 407 w 407"/>
                  <a:gd name="T24" fmla="*/ 666 h 6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7" h="666">
                    <a:moveTo>
                      <a:pt x="0" y="666"/>
                    </a:moveTo>
                    <a:lnTo>
                      <a:pt x="0" y="0"/>
                    </a:lnTo>
                    <a:lnTo>
                      <a:pt x="246" y="0"/>
                    </a:lnTo>
                    <a:cubicBezTo>
                      <a:pt x="309" y="13"/>
                      <a:pt x="355" y="37"/>
                      <a:pt x="378" y="78"/>
                    </a:cubicBezTo>
                    <a:cubicBezTo>
                      <a:pt x="401" y="119"/>
                      <a:pt x="407" y="201"/>
                      <a:pt x="384" y="246"/>
                    </a:cubicBezTo>
                    <a:cubicBezTo>
                      <a:pt x="361" y="291"/>
                      <a:pt x="304" y="331"/>
                      <a:pt x="240" y="348"/>
                    </a:cubicBezTo>
                    <a:lnTo>
                      <a:pt x="0" y="34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47" name="Oval 1715"/>
              <p:cNvSpPr>
                <a:spLocks noChangeAspect="1" noChangeArrowheads="1"/>
              </p:cNvSpPr>
              <p:nvPr/>
            </p:nvSpPr>
            <p:spPr bwMode="auto">
              <a:xfrm rot="16200000" flipH="1">
                <a:off x="1432" y="1307"/>
                <a:ext cx="72" cy="65"/>
              </a:xfrm>
              <a:prstGeom prst="ellipse">
                <a:avLst/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48" name="Freeform 1716"/>
              <p:cNvSpPr>
                <a:spLocks noChangeAspect="1"/>
              </p:cNvSpPr>
              <p:nvPr/>
            </p:nvSpPr>
            <p:spPr bwMode="auto">
              <a:xfrm>
                <a:off x="1457" y="1324"/>
                <a:ext cx="28" cy="38"/>
              </a:xfrm>
              <a:custGeom>
                <a:avLst/>
                <a:gdLst>
                  <a:gd name="T0" fmla="*/ 0 w 407"/>
                  <a:gd name="T1" fmla="*/ 666 h 666"/>
                  <a:gd name="T2" fmla="*/ 0 w 407"/>
                  <a:gd name="T3" fmla="*/ 0 h 666"/>
                  <a:gd name="T4" fmla="*/ 246 w 407"/>
                  <a:gd name="T5" fmla="*/ 0 h 666"/>
                  <a:gd name="T6" fmla="*/ 378 w 407"/>
                  <a:gd name="T7" fmla="*/ 78 h 666"/>
                  <a:gd name="T8" fmla="*/ 384 w 407"/>
                  <a:gd name="T9" fmla="*/ 246 h 666"/>
                  <a:gd name="T10" fmla="*/ 240 w 407"/>
                  <a:gd name="T11" fmla="*/ 348 h 666"/>
                  <a:gd name="T12" fmla="*/ 0 w 407"/>
                  <a:gd name="T13" fmla="*/ 348 h 6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7"/>
                  <a:gd name="T22" fmla="*/ 0 h 666"/>
                  <a:gd name="T23" fmla="*/ 407 w 407"/>
                  <a:gd name="T24" fmla="*/ 666 h 6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7" h="666">
                    <a:moveTo>
                      <a:pt x="0" y="666"/>
                    </a:moveTo>
                    <a:lnTo>
                      <a:pt x="0" y="0"/>
                    </a:lnTo>
                    <a:lnTo>
                      <a:pt x="246" y="0"/>
                    </a:lnTo>
                    <a:cubicBezTo>
                      <a:pt x="309" y="13"/>
                      <a:pt x="355" y="37"/>
                      <a:pt x="378" y="78"/>
                    </a:cubicBezTo>
                    <a:cubicBezTo>
                      <a:pt x="401" y="119"/>
                      <a:pt x="407" y="201"/>
                      <a:pt x="384" y="246"/>
                    </a:cubicBezTo>
                    <a:cubicBezTo>
                      <a:pt x="361" y="291"/>
                      <a:pt x="304" y="331"/>
                      <a:pt x="240" y="348"/>
                    </a:cubicBezTo>
                    <a:lnTo>
                      <a:pt x="0" y="348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4140" name="Line 1717"/>
            <p:cNvSpPr>
              <a:spLocks noChangeShapeType="1"/>
            </p:cNvSpPr>
            <p:nvPr/>
          </p:nvSpPr>
          <p:spPr bwMode="auto">
            <a:xfrm>
              <a:off x="481" y="1789"/>
              <a:ext cx="0" cy="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863" name="Group 1718"/>
          <p:cNvGrpSpPr>
            <a:grpSpLocks/>
          </p:cNvGrpSpPr>
          <p:nvPr/>
        </p:nvGrpSpPr>
        <p:grpSpPr bwMode="auto">
          <a:xfrm>
            <a:off x="3665538" y="1316038"/>
            <a:ext cx="342900" cy="444500"/>
            <a:chOff x="2231" y="860"/>
            <a:chExt cx="216" cy="280"/>
          </a:xfrm>
        </p:grpSpPr>
        <p:grpSp>
          <p:nvGrpSpPr>
            <p:cNvPr id="74117" name="Group 1719"/>
            <p:cNvGrpSpPr>
              <a:grpSpLocks noChangeAspect="1"/>
            </p:cNvGrpSpPr>
            <p:nvPr/>
          </p:nvGrpSpPr>
          <p:grpSpPr bwMode="auto">
            <a:xfrm rot="-5400000">
              <a:off x="2322" y="903"/>
              <a:ext cx="138" cy="51"/>
              <a:chOff x="2990" y="1880"/>
              <a:chExt cx="279" cy="103"/>
            </a:xfrm>
          </p:grpSpPr>
          <p:sp>
            <p:nvSpPr>
              <p:cNvPr id="74135" name="Freeform 1720"/>
              <p:cNvSpPr>
                <a:spLocks noChangeAspect="1"/>
              </p:cNvSpPr>
              <p:nvPr/>
            </p:nvSpPr>
            <p:spPr bwMode="auto">
              <a:xfrm>
                <a:off x="3040" y="1880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6" name="Freeform 1721"/>
              <p:cNvSpPr>
                <a:spLocks noChangeAspect="1"/>
              </p:cNvSpPr>
              <p:nvPr/>
            </p:nvSpPr>
            <p:spPr bwMode="auto">
              <a:xfrm rot="360540" flipV="1">
                <a:off x="3047" y="1943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7" name="Oval 1722"/>
              <p:cNvSpPr>
                <a:spLocks noChangeAspect="1" noChangeArrowheads="1"/>
              </p:cNvSpPr>
              <p:nvPr/>
            </p:nvSpPr>
            <p:spPr bwMode="auto">
              <a:xfrm rot="190236">
                <a:off x="2990" y="1893"/>
                <a:ext cx="69" cy="69"/>
              </a:xfrm>
              <a:prstGeom prst="ellipse">
                <a:avLst/>
              </a:prstGeom>
              <a:gradFill rotWithShape="1">
                <a:gsLst>
                  <a:gs pos="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4118" name="Group 1723"/>
            <p:cNvGrpSpPr>
              <a:grpSpLocks noChangeAspect="1"/>
            </p:cNvGrpSpPr>
            <p:nvPr/>
          </p:nvGrpSpPr>
          <p:grpSpPr bwMode="auto">
            <a:xfrm>
              <a:off x="2269" y="1020"/>
              <a:ext cx="109" cy="110"/>
              <a:chOff x="3327" y="3564"/>
              <a:chExt cx="290" cy="293"/>
            </a:xfrm>
          </p:grpSpPr>
          <p:sp>
            <p:nvSpPr>
              <p:cNvPr id="74125" name="AutoShape 1724"/>
              <p:cNvSpPr>
                <a:spLocks noChangeAspect="1" noChangeArrowheads="1"/>
              </p:cNvSpPr>
              <p:nvPr/>
            </p:nvSpPr>
            <p:spPr bwMode="auto">
              <a:xfrm flipH="1">
                <a:off x="3328" y="3614"/>
                <a:ext cx="288" cy="192"/>
              </a:xfrm>
              <a:prstGeom prst="hexagon">
                <a:avLst>
                  <a:gd name="adj" fmla="val 37500"/>
                  <a:gd name="vf" fmla="val 115470"/>
                </a:avLst>
              </a:pr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26" name="Line 1725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6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27" name="Line 1726"/>
              <p:cNvSpPr>
                <a:spLocks noChangeAspect="1" noChangeShapeType="1"/>
              </p:cNvSpPr>
              <p:nvPr/>
            </p:nvSpPr>
            <p:spPr bwMode="auto">
              <a:xfrm>
                <a:off x="3404" y="375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28" name="Freeform 1727"/>
              <p:cNvSpPr>
                <a:spLocks noChangeAspect="1"/>
              </p:cNvSpPr>
              <p:nvPr/>
            </p:nvSpPr>
            <p:spPr bwMode="auto">
              <a:xfrm>
                <a:off x="3487" y="3687"/>
                <a:ext cx="41" cy="46"/>
              </a:xfrm>
              <a:custGeom>
                <a:avLst/>
                <a:gdLst>
                  <a:gd name="T0" fmla="*/ 192 w 402"/>
                  <a:gd name="T1" fmla="*/ 0 h 464"/>
                  <a:gd name="T2" fmla="*/ 90 w 402"/>
                  <a:gd name="T3" fmla="*/ 26 h 464"/>
                  <a:gd name="T4" fmla="*/ 13 w 402"/>
                  <a:gd name="T5" fmla="*/ 147 h 464"/>
                  <a:gd name="T6" fmla="*/ 13 w 402"/>
                  <a:gd name="T7" fmla="*/ 301 h 464"/>
                  <a:gd name="T8" fmla="*/ 71 w 402"/>
                  <a:gd name="T9" fmla="*/ 403 h 464"/>
                  <a:gd name="T10" fmla="*/ 179 w 402"/>
                  <a:gd name="T11" fmla="*/ 461 h 464"/>
                  <a:gd name="T12" fmla="*/ 307 w 402"/>
                  <a:gd name="T13" fmla="*/ 422 h 464"/>
                  <a:gd name="T14" fmla="*/ 384 w 402"/>
                  <a:gd name="T15" fmla="*/ 307 h 464"/>
                  <a:gd name="T16" fmla="*/ 391 w 402"/>
                  <a:gd name="T17" fmla="*/ 160 h 464"/>
                  <a:gd name="T18" fmla="*/ 320 w 402"/>
                  <a:gd name="T19" fmla="*/ 38 h 464"/>
                  <a:gd name="T20" fmla="*/ 199 w 402"/>
                  <a:gd name="T21" fmla="*/ 0 h 4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2"/>
                  <a:gd name="T34" fmla="*/ 0 h 464"/>
                  <a:gd name="T35" fmla="*/ 402 w 402"/>
                  <a:gd name="T36" fmla="*/ 464 h 46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2" h="464">
                    <a:moveTo>
                      <a:pt x="192" y="0"/>
                    </a:moveTo>
                    <a:cubicBezTo>
                      <a:pt x="176" y="4"/>
                      <a:pt x="120" y="2"/>
                      <a:pt x="90" y="26"/>
                    </a:cubicBezTo>
                    <a:cubicBezTo>
                      <a:pt x="60" y="50"/>
                      <a:pt x="26" y="101"/>
                      <a:pt x="13" y="147"/>
                    </a:cubicBezTo>
                    <a:cubicBezTo>
                      <a:pt x="0" y="193"/>
                      <a:pt x="3" y="258"/>
                      <a:pt x="13" y="301"/>
                    </a:cubicBezTo>
                    <a:cubicBezTo>
                      <a:pt x="23" y="344"/>
                      <a:pt x="44" y="377"/>
                      <a:pt x="71" y="403"/>
                    </a:cubicBezTo>
                    <a:cubicBezTo>
                      <a:pt x="98" y="429"/>
                      <a:pt x="140" y="458"/>
                      <a:pt x="179" y="461"/>
                    </a:cubicBezTo>
                    <a:cubicBezTo>
                      <a:pt x="218" y="464"/>
                      <a:pt x="273" y="448"/>
                      <a:pt x="307" y="422"/>
                    </a:cubicBezTo>
                    <a:cubicBezTo>
                      <a:pt x="341" y="396"/>
                      <a:pt x="370" y="351"/>
                      <a:pt x="384" y="307"/>
                    </a:cubicBezTo>
                    <a:cubicBezTo>
                      <a:pt x="398" y="263"/>
                      <a:pt x="402" y="205"/>
                      <a:pt x="391" y="160"/>
                    </a:cubicBezTo>
                    <a:cubicBezTo>
                      <a:pt x="380" y="115"/>
                      <a:pt x="352" y="65"/>
                      <a:pt x="320" y="38"/>
                    </a:cubicBezTo>
                    <a:cubicBezTo>
                      <a:pt x="288" y="11"/>
                      <a:pt x="224" y="8"/>
                      <a:pt x="199" y="0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29" name="Freeform 1728"/>
              <p:cNvSpPr>
                <a:spLocks noChangeAspect="1"/>
              </p:cNvSpPr>
              <p:nvPr/>
            </p:nvSpPr>
            <p:spPr bwMode="auto">
              <a:xfrm>
                <a:off x="3433" y="3682"/>
                <a:ext cx="35" cy="51"/>
              </a:xfrm>
              <a:custGeom>
                <a:avLst/>
                <a:gdLst>
                  <a:gd name="T0" fmla="*/ 11 w 356"/>
                  <a:gd name="T1" fmla="*/ 0 h 514"/>
                  <a:gd name="T2" fmla="*/ 10 w 356"/>
                  <a:gd name="T3" fmla="*/ 472 h 514"/>
                  <a:gd name="T4" fmla="*/ 11 w 356"/>
                  <a:gd name="T5" fmla="*/ 250 h 514"/>
                  <a:gd name="T6" fmla="*/ 79 w 356"/>
                  <a:gd name="T7" fmla="*/ 91 h 514"/>
                  <a:gd name="T8" fmla="*/ 195 w 356"/>
                  <a:gd name="T9" fmla="*/ 30 h 514"/>
                  <a:gd name="T10" fmla="*/ 323 w 356"/>
                  <a:gd name="T11" fmla="*/ 94 h 514"/>
                  <a:gd name="T12" fmla="*/ 351 w 356"/>
                  <a:gd name="T13" fmla="*/ 227 h 514"/>
                  <a:gd name="T14" fmla="*/ 351 w 356"/>
                  <a:gd name="T15" fmla="*/ 499 h 5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6"/>
                  <a:gd name="T25" fmla="*/ 0 h 514"/>
                  <a:gd name="T26" fmla="*/ 356 w 356"/>
                  <a:gd name="T27" fmla="*/ 514 h 5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6" h="514">
                    <a:moveTo>
                      <a:pt x="11" y="0"/>
                    </a:moveTo>
                    <a:cubicBezTo>
                      <a:pt x="11" y="79"/>
                      <a:pt x="10" y="430"/>
                      <a:pt x="10" y="472"/>
                    </a:cubicBezTo>
                    <a:cubicBezTo>
                      <a:pt x="10" y="514"/>
                      <a:pt x="0" y="313"/>
                      <a:pt x="11" y="250"/>
                    </a:cubicBezTo>
                    <a:cubicBezTo>
                      <a:pt x="22" y="187"/>
                      <a:pt x="48" y="128"/>
                      <a:pt x="79" y="91"/>
                    </a:cubicBezTo>
                    <a:cubicBezTo>
                      <a:pt x="110" y="54"/>
                      <a:pt x="154" y="30"/>
                      <a:pt x="195" y="30"/>
                    </a:cubicBezTo>
                    <a:cubicBezTo>
                      <a:pt x="236" y="30"/>
                      <a:pt x="297" y="61"/>
                      <a:pt x="323" y="94"/>
                    </a:cubicBezTo>
                    <a:cubicBezTo>
                      <a:pt x="349" y="127"/>
                      <a:pt x="346" y="160"/>
                      <a:pt x="351" y="227"/>
                    </a:cubicBezTo>
                    <a:cubicBezTo>
                      <a:pt x="356" y="294"/>
                      <a:pt x="351" y="454"/>
                      <a:pt x="351" y="499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0" name="Line 1729"/>
              <p:cNvSpPr>
                <a:spLocks noChangeAspect="1" noChangeShapeType="1"/>
              </p:cNvSpPr>
              <p:nvPr/>
            </p:nvSpPr>
            <p:spPr bwMode="auto">
              <a:xfrm>
                <a:off x="3407" y="3665"/>
                <a:ext cx="1" cy="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1" name="Line 1730"/>
              <p:cNvSpPr>
                <a:spLocks noChangeAspect="1" noChangeShapeType="1"/>
              </p:cNvSpPr>
              <p:nvPr/>
            </p:nvSpPr>
            <p:spPr bwMode="auto">
              <a:xfrm>
                <a:off x="3543" y="380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2" name="Line 1731"/>
              <p:cNvSpPr>
                <a:spLocks noChangeAspect="1" noChangeShapeType="1"/>
              </p:cNvSpPr>
              <p:nvPr/>
            </p:nvSpPr>
            <p:spPr bwMode="auto">
              <a:xfrm>
                <a:off x="3617" y="365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3" name="Line 1732"/>
              <p:cNvSpPr>
                <a:spLocks noChangeAspect="1" noChangeShapeType="1"/>
              </p:cNvSpPr>
              <p:nvPr/>
            </p:nvSpPr>
            <p:spPr bwMode="auto">
              <a:xfrm>
                <a:off x="3327" y="3711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34" name="Line 1733"/>
              <p:cNvSpPr>
                <a:spLocks noChangeAspect="1" noChangeShapeType="1"/>
              </p:cNvSpPr>
              <p:nvPr/>
            </p:nvSpPr>
            <p:spPr bwMode="auto">
              <a:xfrm>
                <a:off x="3541" y="3565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4119" name="Text Box 1734"/>
            <p:cNvSpPr txBox="1">
              <a:spLocks noChangeAspect="1" noChangeArrowheads="1"/>
            </p:cNvSpPr>
            <p:nvPr/>
          </p:nvSpPr>
          <p:spPr bwMode="auto">
            <a:xfrm>
              <a:off x="2331" y="1006"/>
              <a:ext cx="11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400" smtClean="0"/>
            </a:p>
            <a:p>
              <a:pPr eaLnBrk="1" hangingPunct="1"/>
              <a:endParaRPr lang="en-US" sz="400" smtClean="0"/>
            </a:p>
          </p:txBody>
        </p:sp>
        <p:sp>
          <p:nvSpPr>
            <p:cNvPr id="74120" name="Oval 1735"/>
            <p:cNvSpPr>
              <a:spLocks noChangeAspect="1" noChangeArrowheads="1"/>
            </p:cNvSpPr>
            <p:nvPr/>
          </p:nvSpPr>
          <p:spPr bwMode="auto">
            <a:xfrm rot="16200000" flipH="1">
              <a:off x="2358" y="1009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21" name="Freeform 1736"/>
            <p:cNvSpPr>
              <a:spLocks noChangeAspect="1"/>
            </p:cNvSpPr>
            <p:nvPr/>
          </p:nvSpPr>
          <p:spPr bwMode="auto">
            <a:xfrm>
              <a:off x="2377" y="1022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22" name="Oval 1737"/>
            <p:cNvSpPr>
              <a:spLocks noChangeAspect="1" noChangeArrowheads="1"/>
            </p:cNvSpPr>
            <p:nvPr/>
          </p:nvSpPr>
          <p:spPr bwMode="auto">
            <a:xfrm rot="16200000" flipH="1">
              <a:off x="2229" y="1075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23" name="Freeform 1738"/>
            <p:cNvSpPr>
              <a:spLocks noChangeAspect="1"/>
            </p:cNvSpPr>
            <p:nvPr/>
          </p:nvSpPr>
          <p:spPr bwMode="auto">
            <a:xfrm>
              <a:off x="2248" y="1088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24" name="Line 1739"/>
            <p:cNvSpPr>
              <a:spLocks noChangeShapeType="1"/>
            </p:cNvSpPr>
            <p:nvPr/>
          </p:nvSpPr>
          <p:spPr bwMode="auto">
            <a:xfrm>
              <a:off x="2387" y="997"/>
              <a:ext cx="0" cy="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864" name="Group 1740"/>
          <p:cNvGrpSpPr>
            <a:grpSpLocks/>
          </p:cNvGrpSpPr>
          <p:nvPr/>
        </p:nvGrpSpPr>
        <p:grpSpPr bwMode="auto">
          <a:xfrm>
            <a:off x="6172200" y="3597275"/>
            <a:ext cx="423863" cy="323850"/>
            <a:chOff x="1886" y="1631"/>
            <a:chExt cx="267" cy="204"/>
          </a:xfrm>
        </p:grpSpPr>
        <p:sp>
          <p:nvSpPr>
            <p:cNvPr id="74111" name="AutoShape 1741"/>
            <p:cNvSpPr>
              <a:spLocks noChangeArrowheads="1"/>
            </p:cNvSpPr>
            <p:nvPr/>
          </p:nvSpPr>
          <p:spPr bwMode="auto">
            <a:xfrm>
              <a:off x="1889" y="1631"/>
              <a:ext cx="264" cy="180"/>
            </a:xfrm>
            <a:prstGeom prst="roundRect">
              <a:avLst>
                <a:gd name="adj" fmla="val 16667"/>
              </a:avLst>
            </a:prstGeom>
            <a:solidFill>
              <a:srgbClr val="E1F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dash"/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112" name="Text Box 1742"/>
            <p:cNvSpPr txBox="1">
              <a:spLocks noChangeArrowheads="1"/>
            </p:cNvSpPr>
            <p:nvPr/>
          </p:nvSpPr>
          <p:spPr bwMode="auto">
            <a:xfrm>
              <a:off x="1886" y="1700"/>
              <a:ext cx="258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990033"/>
                  </a:solidFill>
                  <a:sym typeface="Symbol" charset="0"/>
                </a:rPr>
                <a:t>DAG</a:t>
              </a:r>
            </a:p>
          </p:txBody>
        </p:sp>
        <p:grpSp>
          <p:nvGrpSpPr>
            <p:cNvPr id="74113" name="Group 1743"/>
            <p:cNvGrpSpPr>
              <a:grpSpLocks noChangeAspect="1"/>
            </p:cNvGrpSpPr>
            <p:nvPr/>
          </p:nvGrpSpPr>
          <p:grpSpPr bwMode="auto">
            <a:xfrm>
              <a:off x="1938" y="1662"/>
              <a:ext cx="138" cy="51"/>
              <a:chOff x="2990" y="1880"/>
              <a:chExt cx="279" cy="103"/>
            </a:xfrm>
          </p:grpSpPr>
          <p:sp>
            <p:nvSpPr>
              <p:cNvPr id="74114" name="Freeform 1744"/>
              <p:cNvSpPr>
                <a:spLocks noChangeAspect="1"/>
              </p:cNvSpPr>
              <p:nvPr/>
            </p:nvSpPr>
            <p:spPr bwMode="auto">
              <a:xfrm>
                <a:off x="3040" y="1880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15" name="Freeform 1745"/>
              <p:cNvSpPr>
                <a:spLocks noChangeAspect="1"/>
              </p:cNvSpPr>
              <p:nvPr/>
            </p:nvSpPr>
            <p:spPr bwMode="auto">
              <a:xfrm rot="360540" flipV="1">
                <a:off x="3047" y="1943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16" name="Oval 1746"/>
              <p:cNvSpPr>
                <a:spLocks noChangeAspect="1" noChangeArrowheads="1"/>
              </p:cNvSpPr>
              <p:nvPr/>
            </p:nvSpPr>
            <p:spPr bwMode="auto">
              <a:xfrm rot="190236">
                <a:off x="2990" y="1893"/>
                <a:ext cx="69" cy="69"/>
              </a:xfrm>
              <a:prstGeom prst="ellipse">
                <a:avLst/>
              </a:prstGeom>
              <a:gradFill rotWithShape="1">
                <a:gsLst>
                  <a:gs pos="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3865" name="Group 1747"/>
          <p:cNvGrpSpPr>
            <a:grpSpLocks/>
          </p:cNvGrpSpPr>
          <p:nvPr/>
        </p:nvGrpSpPr>
        <p:grpSpPr bwMode="auto">
          <a:xfrm>
            <a:off x="6132513" y="1811338"/>
            <a:ext cx="373062" cy="655637"/>
            <a:chOff x="3863" y="1148"/>
            <a:chExt cx="235" cy="413"/>
          </a:xfrm>
        </p:grpSpPr>
        <p:sp>
          <p:nvSpPr>
            <p:cNvPr id="74086" name="AutoShape 1748"/>
            <p:cNvSpPr>
              <a:spLocks noChangeArrowheads="1"/>
            </p:cNvSpPr>
            <p:nvPr/>
          </p:nvSpPr>
          <p:spPr bwMode="auto">
            <a:xfrm>
              <a:off x="3863" y="1148"/>
              <a:ext cx="222" cy="392"/>
            </a:xfrm>
            <a:prstGeom prst="roundRect">
              <a:avLst>
                <a:gd name="adj" fmla="val 16667"/>
              </a:avLst>
            </a:prstGeom>
            <a:solidFill>
              <a:srgbClr val="E1F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dash"/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4087" name="Group 1749"/>
            <p:cNvGrpSpPr>
              <a:grpSpLocks noChangeAspect="1"/>
            </p:cNvGrpSpPr>
            <p:nvPr/>
          </p:nvGrpSpPr>
          <p:grpSpPr bwMode="auto">
            <a:xfrm rot="-5400000">
              <a:off x="3973" y="1202"/>
              <a:ext cx="138" cy="51"/>
              <a:chOff x="2990" y="1880"/>
              <a:chExt cx="279" cy="103"/>
            </a:xfrm>
          </p:grpSpPr>
          <p:sp>
            <p:nvSpPr>
              <p:cNvPr id="74108" name="Freeform 1750"/>
              <p:cNvSpPr>
                <a:spLocks noChangeAspect="1"/>
              </p:cNvSpPr>
              <p:nvPr/>
            </p:nvSpPr>
            <p:spPr bwMode="auto">
              <a:xfrm>
                <a:off x="3040" y="1880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9" name="Freeform 1751"/>
              <p:cNvSpPr>
                <a:spLocks noChangeAspect="1"/>
              </p:cNvSpPr>
              <p:nvPr/>
            </p:nvSpPr>
            <p:spPr bwMode="auto">
              <a:xfrm rot="360540" flipV="1">
                <a:off x="3047" y="1943"/>
                <a:ext cx="222" cy="40"/>
              </a:xfrm>
              <a:custGeom>
                <a:avLst/>
                <a:gdLst>
                  <a:gd name="T0" fmla="*/ 0 w 222"/>
                  <a:gd name="T1" fmla="*/ 18 h 40"/>
                  <a:gd name="T2" fmla="*/ 42 w 222"/>
                  <a:gd name="T3" fmla="*/ 0 h 40"/>
                  <a:gd name="T4" fmla="*/ 98 w 222"/>
                  <a:gd name="T5" fmla="*/ 40 h 40"/>
                  <a:gd name="T6" fmla="*/ 168 w 222"/>
                  <a:gd name="T7" fmla="*/ 6 h 40"/>
                  <a:gd name="T8" fmla="*/ 222 w 222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40"/>
                  <a:gd name="T17" fmla="*/ 222 w 22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40">
                    <a:moveTo>
                      <a:pt x="0" y="18"/>
                    </a:moveTo>
                    <a:lnTo>
                      <a:pt x="42" y="0"/>
                    </a:lnTo>
                    <a:lnTo>
                      <a:pt x="98" y="40"/>
                    </a:lnTo>
                    <a:lnTo>
                      <a:pt x="168" y="6"/>
                    </a:lnTo>
                    <a:lnTo>
                      <a:pt x="222" y="40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10" name="Oval 1752"/>
              <p:cNvSpPr>
                <a:spLocks noChangeAspect="1" noChangeArrowheads="1"/>
              </p:cNvSpPr>
              <p:nvPr/>
            </p:nvSpPr>
            <p:spPr bwMode="auto">
              <a:xfrm rot="190236">
                <a:off x="2990" y="1893"/>
                <a:ext cx="69" cy="69"/>
              </a:xfrm>
              <a:prstGeom prst="ellipse">
                <a:avLst/>
              </a:prstGeom>
              <a:gradFill rotWithShape="1">
                <a:gsLst>
                  <a:gs pos="0">
                    <a:srgbClr val="FFEFD1"/>
                  </a:gs>
                  <a:gs pos="100000">
                    <a:srgbClr val="83633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4088" name="Group 1753"/>
            <p:cNvGrpSpPr>
              <a:grpSpLocks noChangeAspect="1"/>
            </p:cNvGrpSpPr>
            <p:nvPr/>
          </p:nvGrpSpPr>
          <p:grpSpPr bwMode="auto">
            <a:xfrm>
              <a:off x="3920" y="1319"/>
              <a:ext cx="109" cy="110"/>
              <a:chOff x="3327" y="3564"/>
              <a:chExt cx="290" cy="293"/>
            </a:xfrm>
          </p:grpSpPr>
          <p:sp>
            <p:nvSpPr>
              <p:cNvPr id="74098" name="AutoShape 1754"/>
              <p:cNvSpPr>
                <a:spLocks noChangeAspect="1" noChangeArrowheads="1"/>
              </p:cNvSpPr>
              <p:nvPr/>
            </p:nvSpPr>
            <p:spPr bwMode="auto">
              <a:xfrm flipH="1">
                <a:off x="3328" y="3614"/>
                <a:ext cx="288" cy="192"/>
              </a:xfrm>
              <a:prstGeom prst="hexagon">
                <a:avLst>
                  <a:gd name="adj" fmla="val 37500"/>
                  <a:gd name="vf" fmla="val 115470"/>
                </a:avLst>
              </a:pr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99" name="Line 1755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6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0" name="Line 1756"/>
              <p:cNvSpPr>
                <a:spLocks noChangeAspect="1" noChangeShapeType="1"/>
              </p:cNvSpPr>
              <p:nvPr/>
            </p:nvSpPr>
            <p:spPr bwMode="auto">
              <a:xfrm>
                <a:off x="3404" y="375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1" name="Freeform 1757"/>
              <p:cNvSpPr>
                <a:spLocks noChangeAspect="1"/>
              </p:cNvSpPr>
              <p:nvPr/>
            </p:nvSpPr>
            <p:spPr bwMode="auto">
              <a:xfrm>
                <a:off x="3487" y="3687"/>
                <a:ext cx="41" cy="46"/>
              </a:xfrm>
              <a:custGeom>
                <a:avLst/>
                <a:gdLst>
                  <a:gd name="T0" fmla="*/ 192 w 402"/>
                  <a:gd name="T1" fmla="*/ 0 h 464"/>
                  <a:gd name="T2" fmla="*/ 90 w 402"/>
                  <a:gd name="T3" fmla="*/ 26 h 464"/>
                  <a:gd name="T4" fmla="*/ 13 w 402"/>
                  <a:gd name="T5" fmla="*/ 147 h 464"/>
                  <a:gd name="T6" fmla="*/ 13 w 402"/>
                  <a:gd name="T7" fmla="*/ 301 h 464"/>
                  <a:gd name="T8" fmla="*/ 71 w 402"/>
                  <a:gd name="T9" fmla="*/ 403 h 464"/>
                  <a:gd name="T10" fmla="*/ 179 w 402"/>
                  <a:gd name="T11" fmla="*/ 461 h 464"/>
                  <a:gd name="T12" fmla="*/ 307 w 402"/>
                  <a:gd name="T13" fmla="*/ 422 h 464"/>
                  <a:gd name="T14" fmla="*/ 384 w 402"/>
                  <a:gd name="T15" fmla="*/ 307 h 464"/>
                  <a:gd name="T16" fmla="*/ 391 w 402"/>
                  <a:gd name="T17" fmla="*/ 160 h 464"/>
                  <a:gd name="T18" fmla="*/ 320 w 402"/>
                  <a:gd name="T19" fmla="*/ 38 h 464"/>
                  <a:gd name="T20" fmla="*/ 199 w 402"/>
                  <a:gd name="T21" fmla="*/ 0 h 4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2"/>
                  <a:gd name="T34" fmla="*/ 0 h 464"/>
                  <a:gd name="T35" fmla="*/ 402 w 402"/>
                  <a:gd name="T36" fmla="*/ 464 h 46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2" h="464">
                    <a:moveTo>
                      <a:pt x="192" y="0"/>
                    </a:moveTo>
                    <a:cubicBezTo>
                      <a:pt x="176" y="4"/>
                      <a:pt x="120" y="2"/>
                      <a:pt x="90" y="26"/>
                    </a:cubicBezTo>
                    <a:cubicBezTo>
                      <a:pt x="60" y="50"/>
                      <a:pt x="26" y="101"/>
                      <a:pt x="13" y="147"/>
                    </a:cubicBezTo>
                    <a:cubicBezTo>
                      <a:pt x="0" y="193"/>
                      <a:pt x="3" y="258"/>
                      <a:pt x="13" y="301"/>
                    </a:cubicBezTo>
                    <a:cubicBezTo>
                      <a:pt x="23" y="344"/>
                      <a:pt x="44" y="377"/>
                      <a:pt x="71" y="403"/>
                    </a:cubicBezTo>
                    <a:cubicBezTo>
                      <a:pt x="98" y="429"/>
                      <a:pt x="140" y="458"/>
                      <a:pt x="179" y="461"/>
                    </a:cubicBezTo>
                    <a:cubicBezTo>
                      <a:pt x="218" y="464"/>
                      <a:pt x="273" y="448"/>
                      <a:pt x="307" y="422"/>
                    </a:cubicBezTo>
                    <a:cubicBezTo>
                      <a:pt x="341" y="396"/>
                      <a:pt x="370" y="351"/>
                      <a:pt x="384" y="307"/>
                    </a:cubicBezTo>
                    <a:cubicBezTo>
                      <a:pt x="398" y="263"/>
                      <a:pt x="402" y="205"/>
                      <a:pt x="391" y="160"/>
                    </a:cubicBezTo>
                    <a:cubicBezTo>
                      <a:pt x="380" y="115"/>
                      <a:pt x="352" y="65"/>
                      <a:pt x="320" y="38"/>
                    </a:cubicBezTo>
                    <a:cubicBezTo>
                      <a:pt x="288" y="11"/>
                      <a:pt x="224" y="8"/>
                      <a:pt x="199" y="0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2" name="Freeform 1758"/>
              <p:cNvSpPr>
                <a:spLocks noChangeAspect="1"/>
              </p:cNvSpPr>
              <p:nvPr/>
            </p:nvSpPr>
            <p:spPr bwMode="auto">
              <a:xfrm>
                <a:off x="3433" y="3682"/>
                <a:ext cx="35" cy="51"/>
              </a:xfrm>
              <a:custGeom>
                <a:avLst/>
                <a:gdLst>
                  <a:gd name="T0" fmla="*/ 11 w 356"/>
                  <a:gd name="T1" fmla="*/ 0 h 514"/>
                  <a:gd name="T2" fmla="*/ 10 w 356"/>
                  <a:gd name="T3" fmla="*/ 472 h 514"/>
                  <a:gd name="T4" fmla="*/ 11 w 356"/>
                  <a:gd name="T5" fmla="*/ 250 h 514"/>
                  <a:gd name="T6" fmla="*/ 79 w 356"/>
                  <a:gd name="T7" fmla="*/ 91 h 514"/>
                  <a:gd name="T8" fmla="*/ 195 w 356"/>
                  <a:gd name="T9" fmla="*/ 30 h 514"/>
                  <a:gd name="T10" fmla="*/ 323 w 356"/>
                  <a:gd name="T11" fmla="*/ 94 h 514"/>
                  <a:gd name="T12" fmla="*/ 351 w 356"/>
                  <a:gd name="T13" fmla="*/ 227 h 514"/>
                  <a:gd name="T14" fmla="*/ 351 w 356"/>
                  <a:gd name="T15" fmla="*/ 499 h 5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6"/>
                  <a:gd name="T25" fmla="*/ 0 h 514"/>
                  <a:gd name="T26" fmla="*/ 356 w 356"/>
                  <a:gd name="T27" fmla="*/ 514 h 5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6" h="514">
                    <a:moveTo>
                      <a:pt x="11" y="0"/>
                    </a:moveTo>
                    <a:cubicBezTo>
                      <a:pt x="11" y="79"/>
                      <a:pt x="10" y="430"/>
                      <a:pt x="10" y="472"/>
                    </a:cubicBezTo>
                    <a:cubicBezTo>
                      <a:pt x="10" y="514"/>
                      <a:pt x="0" y="313"/>
                      <a:pt x="11" y="250"/>
                    </a:cubicBezTo>
                    <a:cubicBezTo>
                      <a:pt x="22" y="187"/>
                      <a:pt x="48" y="128"/>
                      <a:pt x="79" y="91"/>
                    </a:cubicBezTo>
                    <a:cubicBezTo>
                      <a:pt x="110" y="54"/>
                      <a:pt x="154" y="30"/>
                      <a:pt x="195" y="30"/>
                    </a:cubicBezTo>
                    <a:cubicBezTo>
                      <a:pt x="236" y="30"/>
                      <a:pt x="297" y="61"/>
                      <a:pt x="323" y="94"/>
                    </a:cubicBezTo>
                    <a:cubicBezTo>
                      <a:pt x="349" y="127"/>
                      <a:pt x="346" y="160"/>
                      <a:pt x="351" y="227"/>
                    </a:cubicBezTo>
                    <a:cubicBezTo>
                      <a:pt x="356" y="294"/>
                      <a:pt x="351" y="454"/>
                      <a:pt x="351" y="499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3" name="Line 1759"/>
              <p:cNvSpPr>
                <a:spLocks noChangeAspect="1" noChangeShapeType="1"/>
              </p:cNvSpPr>
              <p:nvPr/>
            </p:nvSpPr>
            <p:spPr bwMode="auto">
              <a:xfrm>
                <a:off x="3407" y="3665"/>
                <a:ext cx="1" cy="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4" name="Line 1760"/>
              <p:cNvSpPr>
                <a:spLocks noChangeAspect="1" noChangeShapeType="1"/>
              </p:cNvSpPr>
              <p:nvPr/>
            </p:nvSpPr>
            <p:spPr bwMode="auto">
              <a:xfrm>
                <a:off x="3543" y="380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5" name="Line 1761"/>
              <p:cNvSpPr>
                <a:spLocks noChangeAspect="1" noChangeShapeType="1"/>
              </p:cNvSpPr>
              <p:nvPr/>
            </p:nvSpPr>
            <p:spPr bwMode="auto">
              <a:xfrm>
                <a:off x="3617" y="365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6" name="Line 1762"/>
              <p:cNvSpPr>
                <a:spLocks noChangeAspect="1" noChangeShapeType="1"/>
              </p:cNvSpPr>
              <p:nvPr/>
            </p:nvSpPr>
            <p:spPr bwMode="auto">
              <a:xfrm>
                <a:off x="3327" y="3711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107" name="Line 1763"/>
              <p:cNvSpPr>
                <a:spLocks noChangeAspect="1" noChangeShapeType="1"/>
              </p:cNvSpPr>
              <p:nvPr/>
            </p:nvSpPr>
            <p:spPr bwMode="auto">
              <a:xfrm>
                <a:off x="3541" y="3565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4089" name="Text Box 1764"/>
            <p:cNvSpPr txBox="1">
              <a:spLocks noChangeAspect="1" noChangeArrowheads="1"/>
            </p:cNvSpPr>
            <p:nvPr/>
          </p:nvSpPr>
          <p:spPr bwMode="auto">
            <a:xfrm>
              <a:off x="3982" y="1305"/>
              <a:ext cx="11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400" smtClean="0"/>
            </a:p>
            <a:p>
              <a:pPr eaLnBrk="1" hangingPunct="1"/>
              <a:endParaRPr lang="en-US" sz="400" smtClean="0"/>
            </a:p>
          </p:txBody>
        </p:sp>
        <p:sp>
          <p:nvSpPr>
            <p:cNvPr id="74090" name="Oval 1765"/>
            <p:cNvSpPr>
              <a:spLocks noChangeAspect="1" noChangeArrowheads="1"/>
            </p:cNvSpPr>
            <p:nvPr/>
          </p:nvSpPr>
          <p:spPr bwMode="auto">
            <a:xfrm rot="16200000" flipH="1">
              <a:off x="4009" y="1308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1" name="Freeform 1766"/>
            <p:cNvSpPr>
              <a:spLocks noChangeAspect="1"/>
            </p:cNvSpPr>
            <p:nvPr/>
          </p:nvSpPr>
          <p:spPr bwMode="auto">
            <a:xfrm>
              <a:off x="4028" y="1321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2" name="Oval 1767"/>
            <p:cNvSpPr>
              <a:spLocks noChangeAspect="1" noChangeArrowheads="1"/>
            </p:cNvSpPr>
            <p:nvPr/>
          </p:nvSpPr>
          <p:spPr bwMode="auto">
            <a:xfrm rot="16200000" flipH="1">
              <a:off x="3920" y="1274"/>
              <a:ext cx="55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3" name="Freeform 1768"/>
            <p:cNvSpPr>
              <a:spLocks noChangeAspect="1"/>
            </p:cNvSpPr>
            <p:nvPr/>
          </p:nvSpPr>
          <p:spPr bwMode="auto">
            <a:xfrm>
              <a:off x="3940" y="1287"/>
              <a:ext cx="21" cy="28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4" name="Oval 1769"/>
            <p:cNvSpPr>
              <a:spLocks noChangeAspect="1" noChangeArrowheads="1"/>
            </p:cNvSpPr>
            <p:nvPr/>
          </p:nvSpPr>
          <p:spPr bwMode="auto">
            <a:xfrm rot="16200000" flipH="1">
              <a:off x="3880" y="1380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5" name="Freeform 1770"/>
            <p:cNvSpPr>
              <a:spLocks noChangeAspect="1"/>
            </p:cNvSpPr>
            <p:nvPr/>
          </p:nvSpPr>
          <p:spPr bwMode="auto">
            <a:xfrm>
              <a:off x="3899" y="1393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6" name="Line 1771"/>
            <p:cNvSpPr>
              <a:spLocks noChangeShapeType="1"/>
            </p:cNvSpPr>
            <p:nvPr/>
          </p:nvSpPr>
          <p:spPr bwMode="auto">
            <a:xfrm>
              <a:off x="4038" y="1296"/>
              <a:ext cx="0" cy="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97" name="Text Box 1772"/>
            <p:cNvSpPr txBox="1">
              <a:spLocks noChangeArrowheads="1"/>
            </p:cNvSpPr>
            <p:nvPr/>
          </p:nvSpPr>
          <p:spPr bwMode="auto">
            <a:xfrm>
              <a:off x="3877" y="1426"/>
              <a:ext cx="21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990033"/>
                  </a:solidFill>
                  <a:sym typeface="Symbol" charset="0"/>
                </a:rPr>
                <a:t>IP3</a:t>
              </a:r>
            </a:p>
          </p:txBody>
        </p:sp>
      </p:grpSp>
      <p:sp>
        <p:nvSpPr>
          <p:cNvPr id="73866" name="Oval 1773"/>
          <p:cNvSpPr>
            <a:spLocks noChangeArrowheads="1"/>
          </p:cNvSpPr>
          <p:nvPr/>
        </p:nvSpPr>
        <p:spPr bwMode="auto">
          <a:xfrm>
            <a:off x="6762750" y="4233863"/>
            <a:ext cx="457200" cy="274637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PKC</a:t>
            </a:r>
            <a:r>
              <a:rPr lang="en-US" sz="1000" smtClean="0">
                <a:ea typeface="ＭＳ Ｐゴシック" charset="0"/>
                <a:cs typeface="ＭＳ Ｐゴシック" charset="0"/>
                <a:sym typeface="Symbol" charset="0"/>
              </a:rPr>
              <a:t></a:t>
            </a:r>
          </a:p>
        </p:txBody>
      </p:sp>
      <p:sp>
        <p:nvSpPr>
          <p:cNvPr id="73867" name="Line 1774"/>
          <p:cNvSpPr>
            <a:spLocks noChangeShapeType="1"/>
          </p:cNvSpPr>
          <p:nvPr/>
        </p:nvSpPr>
        <p:spPr bwMode="auto">
          <a:xfrm>
            <a:off x="6505575" y="3884613"/>
            <a:ext cx="342900" cy="3238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68" name="Line 1775"/>
          <p:cNvSpPr>
            <a:spLocks noChangeShapeType="1"/>
          </p:cNvSpPr>
          <p:nvPr/>
        </p:nvSpPr>
        <p:spPr bwMode="auto">
          <a:xfrm flipH="1">
            <a:off x="7019925" y="4560888"/>
            <a:ext cx="0" cy="5334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69" name="Oval 1776"/>
          <p:cNvSpPr>
            <a:spLocks noChangeArrowheads="1"/>
          </p:cNvSpPr>
          <p:nvPr/>
        </p:nvSpPr>
        <p:spPr bwMode="auto">
          <a:xfrm>
            <a:off x="6734175" y="5137150"/>
            <a:ext cx="457200" cy="274638"/>
          </a:xfrm>
          <a:prstGeom prst="ellipse">
            <a:avLst/>
          </a:prstGeom>
          <a:gradFill rotWithShape="1">
            <a:gsLst>
              <a:gs pos="0">
                <a:srgbClr val="5E6066"/>
              </a:gs>
              <a:gs pos="50000">
                <a:srgbClr val="CCCFDC"/>
              </a:gs>
              <a:gs pos="100000">
                <a:srgbClr val="5E6066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RKIP</a:t>
            </a:r>
          </a:p>
        </p:txBody>
      </p:sp>
      <p:grpSp>
        <p:nvGrpSpPr>
          <p:cNvPr id="73870" name="Group 1777"/>
          <p:cNvGrpSpPr>
            <a:grpSpLocks/>
          </p:cNvGrpSpPr>
          <p:nvPr/>
        </p:nvGrpSpPr>
        <p:grpSpPr bwMode="auto">
          <a:xfrm>
            <a:off x="6953250" y="4770438"/>
            <a:ext cx="128588" cy="119062"/>
            <a:chOff x="5351" y="1349"/>
            <a:chExt cx="81" cy="75"/>
          </a:xfrm>
        </p:grpSpPr>
        <p:sp>
          <p:nvSpPr>
            <p:cNvPr id="74084" name="Oval 1778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85" name="Line 1779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71" name="Oval 1780"/>
          <p:cNvSpPr>
            <a:spLocks noChangeAspect="1" noChangeArrowheads="1"/>
          </p:cNvSpPr>
          <p:nvPr/>
        </p:nvSpPr>
        <p:spPr bwMode="auto">
          <a:xfrm flipH="1">
            <a:off x="6613525" y="511810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S153</a:t>
            </a:r>
          </a:p>
        </p:txBody>
      </p:sp>
      <p:sp>
        <p:nvSpPr>
          <p:cNvPr id="73872" name="Line 1781"/>
          <p:cNvSpPr>
            <a:spLocks noChangeShapeType="1"/>
          </p:cNvSpPr>
          <p:nvPr/>
        </p:nvSpPr>
        <p:spPr bwMode="auto">
          <a:xfrm>
            <a:off x="7153275" y="4532313"/>
            <a:ext cx="409575" cy="4857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73" name="Oval 1782"/>
          <p:cNvSpPr>
            <a:spLocks noChangeArrowheads="1"/>
          </p:cNvSpPr>
          <p:nvPr/>
        </p:nvSpPr>
        <p:spPr bwMode="auto">
          <a:xfrm>
            <a:off x="7439025" y="5037138"/>
            <a:ext cx="376238" cy="2444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C2E24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990033"/>
                </a:solidFill>
                <a:ea typeface="ＭＳ Ｐゴシック" charset="0"/>
                <a:cs typeface="ＭＳ Ｐゴシック" charset="0"/>
                <a:sym typeface="Symbol" charset="0"/>
              </a:rPr>
              <a:t>I-1</a:t>
            </a:r>
          </a:p>
        </p:txBody>
      </p:sp>
      <p:sp>
        <p:nvSpPr>
          <p:cNvPr id="73874" name="Oval 1783"/>
          <p:cNvSpPr>
            <a:spLocks noChangeAspect="1" noChangeArrowheads="1"/>
          </p:cNvSpPr>
          <p:nvPr/>
        </p:nvSpPr>
        <p:spPr bwMode="auto">
          <a:xfrm flipH="1">
            <a:off x="7654925" y="495935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75" name="Oval 1784"/>
          <p:cNvSpPr>
            <a:spLocks noChangeArrowheads="1"/>
          </p:cNvSpPr>
          <p:nvPr/>
        </p:nvSpPr>
        <p:spPr bwMode="auto">
          <a:xfrm>
            <a:off x="7380288" y="5235575"/>
            <a:ext cx="547687" cy="320675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C2E24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99"/>
                </a:solidFill>
                <a:ea typeface="ＭＳ Ｐゴシック" charset="0"/>
                <a:cs typeface="ＭＳ Ｐゴシック" charset="0"/>
                <a:sym typeface="Symbol" charset="0"/>
              </a:rPr>
              <a:t>PP1</a:t>
            </a:r>
          </a:p>
        </p:txBody>
      </p:sp>
      <p:sp>
        <p:nvSpPr>
          <p:cNvPr id="73876" name="Oval 1785"/>
          <p:cNvSpPr>
            <a:spLocks noChangeArrowheads="1"/>
          </p:cNvSpPr>
          <p:nvPr/>
        </p:nvSpPr>
        <p:spPr bwMode="auto">
          <a:xfrm>
            <a:off x="7358063" y="3646488"/>
            <a:ext cx="457200" cy="274637"/>
          </a:xfrm>
          <a:prstGeom prst="ellipse">
            <a:avLst/>
          </a:prstGeom>
          <a:gradFill rotWithShape="1">
            <a:gsLst>
              <a:gs pos="0">
                <a:srgbClr val="6A704F"/>
              </a:gs>
              <a:gs pos="50000">
                <a:srgbClr val="E4F2AB"/>
              </a:gs>
              <a:gs pos="100000">
                <a:srgbClr val="6A704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700" smtClean="0">
                <a:solidFill>
                  <a:srgbClr val="990033"/>
                </a:solidFill>
                <a:ea typeface="ＭＳ Ｐゴシック" charset="0"/>
                <a:cs typeface="ＭＳ Ｐゴシック" charset="0"/>
                <a:sym typeface="Symbol" charset="0"/>
              </a:rPr>
              <a:t>MARCKS</a:t>
            </a:r>
          </a:p>
        </p:txBody>
      </p:sp>
      <p:sp>
        <p:nvSpPr>
          <p:cNvPr id="73877" name="Line 1786"/>
          <p:cNvSpPr>
            <a:spLocks noChangeShapeType="1"/>
          </p:cNvSpPr>
          <p:nvPr/>
        </p:nvSpPr>
        <p:spPr bwMode="auto">
          <a:xfrm flipV="1">
            <a:off x="7172325" y="3922713"/>
            <a:ext cx="266700" cy="304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878" name="Group 1787"/>
          <p:cNvGrpSpPr>
            <a:grpSpLocks/>
          </p:cNvGrpSpPr>
          <p:nvPr/>
        </p:nvGrpSpPr>
        <p:grpSpPr bwMode="auto">
          <a:xfrm>
            <a:off x="6610350" y="1712913"/>
            <a:ext cx="628650" cy="590550"/>
            <a:chOff x="4230" y="1368"/>
            <a:chExt cx="396" cy="372"/>
          </a:xfrm>
        </p:grpSpPr>
        <p:sp>
          <p:nvSpPr>
            <p:cNvPr id="74078" name="Oval 1788"/>
            <p:cNvSpPr>
              <a:spLocks noChangeArrowheads="1"/>
            </p:cNvSpPr>
            <p:nvPr/>
          </p:nvSpPr>
          <p:spPr bwMode="auto">
            <a:xfrm>
              <a:off x="4277" y="1499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FF45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777777"/>
                  </a:solidFill>
                  <a:ea typeface="ＭＳ Ｐゴシック" charset="0"/>
                  <a:cs typeface="ＭＳ Ｐゴシック" charset="0"/>
                </a:rPr>
                <a:t>Ca</a:t>
              </a:r>
            </a:p>
          </p:txBody>
        </p:sp>
        <p:sp>
          <p:nvSpPr>
            <p:cNvPr id="74079" name="Oval 1789"/>
            <p:cNvSpPr>
              <a:spLocks noChangeArrowheads="1"/>
            </p:cNvSpPr>
            <p:nvPr/>
          </p:nvSpPr>
          <p:spPr bwMode="auto">
            <a:xfrm>
              <a:off x="4469" y="1475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FF45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777777"/>
                  </a:solidFill>
                  <a:ea typeface="ＭＳ Ｐゴシック" charset="0"/>
                  <a:cs typeface="ＭＳ Ｐゴシック" charset="0"/>
                </a:rPr>
                <a:t>Ca</a:t>
              </a:r>
            </a:p>
          </p:txBody>
        </p:sp>
        <p:sp>
          <p:nvSpPr>
            <p:cNvPr id="74080" name="Oval 1790"/>
            <p:cNvSpPr>
              <a:spLocks noChangeArrowheads="1"/>
            </p:cNvSpPr>
            <p:nvPr/>
          </p:nvSpPr>
          <p:spPr bwMode="auto">
            <a:xfrm>
              <a:off x="4345" y="1585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FF45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777777"/>
                  </a:solidFill>
                  <a:ea typeface="ＭＳ Ｐゴシック" charset="0"/>
                  <a:cs typeface="ＭＳ Ｐゴシック" charset="0"/>
                </a:rPr>
                <a:t>Ca</a:t>
              </a:r>
            </a:p>
          </p:txBody>
        </p:sp>
        <p:sp>
          <p:nvSpPr>
            <p:cNvPr id="74081" name="Oval 1791"/>
            <p:cNvSpPr>
              <a:spLocks noChangeArrowheads="1"/>
            </p:cNvSpPr>
            <p:nvPr/>
          </p:nvSpPr>
          <p:spPr bwMode="auto">
            <a:xfrm>
              <a:off x="4446" y="1589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FF45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777777"/>
                  </a:solidFill>
                  <a:ea typeface="ＭＳ Ｐゴシック" charset="0"/>
                  <a:cs typeface="ＭＳ Ｐゴシック" charset="0"/>
                </a:rPr>
                <a:t>Ca</a:t>
              </a:r>
            </a:p>
          </p:txBody>
        </p:sp>
        <p:sp>
          <p:nvSpPr>
            <p:cNvPr id="74082" name="Oval 1792"/>
            <p:cNvSpPr>
              <a:spLocks noChangeArrowheads="1"/>
            </p:cNvSpPr>
            <p:nvPr/>
          </p:nvSpPr>
          <p:spPr bwMode="auto">
            <a:xfrm>
              <a:off x="4363" y="1411"/>
              <a:ext cx="86" cy="86"/>
            </a:xfrm>
            <a:prstGeom prst="ellipse">
              <a:avLst/>
            </a:prstGeom>
            <a:solidFill>
              <a:srgbClr val="E6E2E2"/>
            </a:solidFill>
            <a:ln w="3175">
              <a:solidFill>
                <a:srgbClr val="FFFF45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777777"/>
                  </a:solidFill>
                  <a:ea typeface="ＭＳ Ｐゴシック" charset="0"/>
                  <a:cs typeface="ＭＳ Ｐゴシック" charset="0"/>
                </a:rPr>
                <a:t>Ca</a:t>
              </a:r>
            </a:p>
          </p:txBody>
        </p:sp>
        <p:sp>
          <p:nvSpPr>
            <p:cNvPr id="74083" name="Oval 1793"/>
            <p:cNvSpPr>
              <a:spLocks noChangeArrowheads="1"/>
            </p:cNvSpPr>
            <p:nvPr/>
          </p:nvSpPr>
          <p:spPr bwMode="auto">
            <a:xfrm>
              <a:off x="4230" y="1368"/>
              <a:ext cx="396" cy="372"/>
            </a:xfrm>
            <a:prstGeom prst="ellipse">
              <a:avLst/>
            </a:prstGeom>
            <a:noFill/>
            <a:ln w="19050">
              <a:solidFill>
                <a:srgbClr val="E6FF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879" name="Oval 1794"/>
          <p:cNvSpPr>
            <a:spLocks noChangeArrowheads="1"/>
          </p:cNvSpPr>
          <p:nvPr/>
        </p:nvSpPr>
        <p:spPr bwMode="auto">
          <a:xfrm>
            <a:off x="7726363" y="2520950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Ca</a:t>
            </a:r>
          </a:p>
        </p:txBody>
      </p:sp>
      <p:sp>
        <p:nvSpPr>
          <p:cNvPr id="73880" name="Oval 1795"/>
          <p:cNvSpPr>
            <a:spLocks noChangeArrowheads="1"/>
          </p:cNvSpPr>
          <p:nvPr/>
        </p:nvSpPr>
        <p:spPr bwMode="auto">
          <a:xfrm>
            <a:off x="7716838" y="2187575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Ca</a:t>
            </a:r>
          </a:p>
        </p:txBody>
      </p:sp>
      <p:sp>
        <p:nvSpPr>
          <p:cNvPr id="73881" name="Oval 1796"/>
          <p:cNvSpPr>
            <a:spLocks noChangeArrowheads="1"/>
          </p:cNvSpPr>
          <p:nvPr/>
        </p:nvSpPr>
        <p:spPr bwMode="auto">
          <a:xfrm>
            <a:off x="7435850" y="2492375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Ca</a:t>
            </a:r>
          </a:p>
        </p:txBody>
      </p:sp>
      <p:sp>
        <p:nvSpPr>
          <p:cNvPr id="73882" name="Oval 1797"/>
          <p:cNvSpPr>
            <a:spLocks noChangeArrowheads="1"/>
          </p:cNvSpPr>
          <p:nvPr/>
        </p:nvSpPr>
        <p:spPr bwMode="auto">
          <a:xfrm>
            <a:off x="7435850" y="2252663"/>
            <a:ext cx="136525" cy="136525"/>
          </a:xfrm>
          <a:prstGeom prst="ellipse">
            <a:avLst/>
          </a:prstGeom>
          <a:solidFill>
            <a:srgbClr val="E6E2E2"/>
          </a:solidFill>
          <a:ln w="3175">
            <a:solidFill>
              <a:srgbClr val="FFFF45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777777"/>
                </a:solidFill>
                <a:ea typeface="ＭＳ Ｐゴシック" charset="0"/>
                <a:cs typeface="ＭＳ Ｐゴシック" charset="0"/>
              </a:rPr>
              <a:t>Ca</a:t>
            </a:r>
          </a:p>
        </p:txBody>
      </p:sp>
      <p:sp>
        <p:nvSpPr>
          <p:cNvPr id="73883" name="AutoShape 1798"/>
          <p:cNvSpPr>
            <a:spLocks noChangeArrowheads="1"/>
          </p:cNvSpPr>
          <p:nvPr/>
        </p:nvSpPr>
        <p:spPr bwMode="auto">
          <a:xfrm>
            <a:off x="7408863" y="2317750"/>
            <a:ext cx="411162" cy="246063"/>
          </a:xfrm>
          <a:prstGeom prst="moon">
            <a:avLst>
              <a:gd name="adj" fmla="val 64093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   </a:t>
            </a:r>
          </a:p>
        </p:txBody>
      </p:sp>
      <p:sp>
        <p:nvSpPr>
          <p:cNvPr id="73884" name="Oval 1799"/>
          <p:cNvSpPr>
            <a:spLocks noChangeArrowheads="1"/>
          </p:cNvSpPr>
          <p:nvPr/>
        </p:nvSpPr>
        <p:spPr bwMode="auto">
          <a:xfrm>
            <a:off x="7137400" y="3098800"/>
            <a:ext cx="365125" cy="228600"/>
          </a:xfrm>
          <a:prstGeom prst="ellipse">
            <a:avLst/>
          </a:prstGeom>
          <a:gradFill rotWithShape="1">
            <a:gsLst>
              <a:gs pos="0">
                <a:srgbClr val="6A704F"/>
              </a:gs>
              <a:gs pos="50000">
                <a:srgbClr val="E4F2AB"/>
              </a:gs>
              <a:gs pos="100000">
                <a:srgbClr val="6A704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CamKII</a:t>
            </a:r>
          </a:p>
        </p:txBody>
      </p:sp>
      <p:sp>
        <p:nvSpPr>
          <p:cNvPr id="73885" name="AutoShape 1800"/>
          <p:cNvSpPr>
            <a:spLocks noChangeArrowheads="1"/>
          </p:cNvSpPr>
          <p:nvPr/>
        </p:nvSpPr>
        <p:spPr bwMode="auto">
          <a:xfrm>
            <a:off x="6856413" y="3089275"/>
            <a:ext cx="411162" cy="246063"/>
          </a:xfrm>
          <a:prstGeom prst="moon">
            <a:avLst>
              <a:gd name="adj" fmla="val 64093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   </a:t>
            </a:r>
          </a:p>
        </p:txBody>
      </p:sp>
      <p:sp>
        <p:nvSpPr>
          <p:cNvPr id="73886" name="Oval 1801"/>
          <p:cNvSpPr>
            <a:spLocks noChangeArrowheads="1"/>
          </p:cNvSpPr>
          <p:nvPr/>
        </p:nvSpPr>
        <p:spPr bwMode="auto">
          <a:xfrm flipH="1">
            <a:off x="7899400" y="3073400"/>
            <a:ext cx="365125" cy="2286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MLCK</a:t>
            </a:r>
          </a:p>
        </p:txBody>
      </p:sp>
      <p:sp>
        <p:nvSpPr>
          <p:cNvPr id="73887" name="AutoShape 1802"/>
          <p:cNvSpPr>
            <a:spLocks noChangeArrowheads="1"/>
          </p:cNvSpPr>
          <p:nvPr/>
        </p:nvSpPr>
        <p:spPr bwMode="auto">
          <a:xfrm>
            <a:off x="7620000" y="3070225"/>
            <a:ext cx="411163" cy="246063"/>
          </a:xfrm>
          <a:prstGeom prst="moon">
            <a:avLst>
              <a:gd name="adj" fmla="val 64093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   </a:t>
            </a:r>
          </a:p>
        </p:txBody>
      </p:sp>
      <p:sp>
        <p:nvSpPr>
          <p:cNvPr id="73888" name="Line 1803"/>
          <p:cNvSpPr>
            <a:spLocks noChangeShapeType="1"/>
          </p:cNvSpPr>
          <p:nvPr/>
        </p:nvSpPr>
        <p:spPr bwMode="auto">
          <a:xfrm flipV="1">
            <a:off x="7029450" y="3341688"/>
            <a:ext cx="133350" cy="8382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89" name="Oval 1804"/>
          <p:cNvSpPr>
            <a:spLocks noChangeAspect="1" noChangeArrowheads="1"/>
          </p:cNvSpPr>
          <p:nvPr/>
        </p:nvSpPr>
        <p:spPr bwMode="auto">
          <a:xfrm flipH="1">
            <a:off x="7370763" y="32750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90" name="Line 1805"/>
          <p:cNvSpPr>
            <a:spLocks noChangeShapeType="1"/>
          </p:cNvSpPr>
          <p:nvPr/>
        </p:nvSpPr>
        <p:spPr bwMode="auto">
          <a:xfrm flipH="1">
            <a:off x="7362825" y="2665413"/>
            <a:ext cx="190500" cy="3810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91" name="Line 1806"/>
          <p:cNvSpPr>
            <a:spLocks noChangeShapeType="1"/>
          </p:cNvSpPr>
          <p:nvPr/>
        </p:nvSpPr>
        <p:spPr bwMode="auto">
          <a:xfrm>
            <a:off x="7705725" y="2636838"/>
            <a:ext cx="123825" cy="3905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92" name="Oval 1807"/>
          <p:cNvSpPr>
            <a:spLocks noChangeArrowheads="1"/>
          </p:cNvSpPr>
          <p:nvPr/>
        </p:nvSpPr>
        <p:spPr bwMode="auto">
          <a:xfrm flipH="1">
            <a:off x="8255000" y="3659188"/>
            <a:ext cx="503238" cy="22860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ＭＳ Ｐゴシック" charset="0"/>
              </a:rPr>
              <a:t>DAPK</a:t>
            </a:r>
          </a:p>
        </p:txBody>
      </p:sp>
      <p:sp>
        <p:nvSpPr>
          <p:cNvPr id="73893" name="AutoShape 1808"/>
          <p:cNvSpPr>
            <a:spLocks noChangeArrowheads="1"/>
          </p:cNvSpPr>
          <p:nvPr/>
        </p:nvSpPr>
        <p:spPr bwMode="auto">
          <a:xfrm>
            <a:off x="7967663" y="3648075"/>
            <a:ext cx="411162" cy="246063"/>
          </a:xfrm>
          <a:prstGeom prst="moon">
            <a:avLst>
              <a:gd name="adj" fmla="val 64093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   </a:t>
            </a:r>
          </a:p>
        </p:txBody>
      </p:sp>
      <p:sp>
        <p:nvSpPr>
          <p:cNvPr id="73894" name="Freeform 1809"/>
          <p:cNvSpPr>
            <a:spLocks/>
          </p:cNvSpPr>
          <p:nvPr/>
        </p:nvSpPr>
        <p:spPr bwMode="auto">
          <a:xfrm>
            <a:off x="7181850" y="1939925"/>
            <a:ext cx="477838" cy="363538"/>
          </a:xfrm>
          <a:custGeom>
            <a:avLst/>
            <a:gdLst>
              <a:gd name="T0" fmla="*/ 0 w 301"/>
              <a:gd name="T1" fmla="*/ 7 h 229"/>
              <a:gd name="T2" fmla="*/ 252 w 301"/>
              <a:gd name="T3" fmla="*/ 37 h 229"/>
              <a:gd name="T4" fmla="*/ 294 w 301"/>
              <a:gd name="T5" fmla="*/ 229 h 229"/>
              <a:gd name="T6" fmla="*/ 0 60000 65536"/>
              <a:gd name="T7" fmla="*/ 0 60000 65536"/>
              <a:gd name="T8" fmla="*/ 0 60000 65536"/>
              <a:gd name="T9" fmla="*/ 0 w 301"/>
              <a:gd name="T10" fmla="*/ 0 h 229"/>
              <a:gd name="T11" fmla="*/ 301 w 301"/>
              <a:gd name="T12" fmla="*/ 229 h 2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1" h="229">
                <a:moveTo>
                  <a:pt x="0" y="7"/>
                </a:moveTo>
                <a:cubicBezTo>
                  <a:pt x="42" y="12"/>
                  <a:pt x="203" y="0"/>
                  <a:pt x="252" y="37"/>
                </a:cubicBezTo>
                <a:cubicBezTo>
                  <a:pt x="301" y="74"/>
                  <a:pt x="285" y="189"/>
                  <a:pt x="294" y="229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95" name="Freeform 1810"/>
          <p:cNvSpPr>
            <a:spLocks/>
          </p:cNvSpPr>
          <p:nvPr/>
        </p:nvSpPr>
        <p:spPr bwMode="auto">
          <a:xfrm>
            <a:off x="7820025" y="2444750"/>
            <a:ext cx="666750" cy="1154113"/>
          </a:xfrm>
          <a:custGeom>
            <a:avLst/>
            <a:gdLst>
              <a:gd name="T0" fmla="*/ 0 w 420"/>
              <a:gd name="T1" fmla="*/ 1 h 727"/>
              <a:gd name="T2" fmla="*/ 252 w 420"/>
              <a:gd name="T3" fmla="*/ 121 h 727"/>
              <a:gd name="T4" fmla="*/ 420 w 420"/>
              <a:gd name="T5" fmla="*/ 727 h 727"/>
              <a:gd name="T6" fmla="*/ 0 60000 65536"/>
              <a:gd name="T7" fmla="*/ 0 60000 65536"/>
              <a:gd name="T8" fmla="*/ 0 60000 65536"/>
              <a:gd name="T9" fmla="*/ 0 w 420"/>
              <a:gd name="T10" fmla="*/ 0 h 727"/>
              <a:gd name="T11" fmla="*/ 420 w 420"/>
              <a:gd name="T12" fmla="*/ 727 h 7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0" h="727">
                <a:moveTo>
                  <a:pt x="0" y="1"/>
                </a:moveTo>
                <a:cubicBezTo>
                  <a:pt x="100" y="13"/>
                  <a:pt x="182" y="0"/>
                  <a:pt x="252" y="121"/>
                </a:cubicBezTo>
                <a:cubicBezTo>
                  <a:pt x="322" y="242"/>
                  <a:pt x="385" y="601"/>
                  <a:pt x="420" y="727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96" name="Oval 1811"/>
          <p:cNvSpPr>
            <a:spLocks noChangeAspect="1" noChangeArrowheads="1"/>
          </p:cNvSpPr>
          <p:nvPr/>
        </p:nvSpPr>
        <p:spPr bwMode="auto">
          <a:xfrm flipH="1">
            <a:off x="8570913" y="382746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97" name="Freeform 1812"/>
          <p:cNvSpPr>
            <a:spLocks/>
          </p:cNvSpPr>
          <p:nvPr/>
        </p:nvSpPr>
        <p:spPr bwMode="auto">
          <a:xfrm>
            <a:off x="4267200" y="3760788"/>
            <a:ext cx="438150" cy="276225"/>
          </a:xfrm>
          <a:custGeom>
            <a:avLst/>
            <a:gdLst>
              <a:gd name="T0" fmla="*/ 0 w 276"/>
              <a:gd name="T1" fmla="*/ 0 h 174"/>
              <a:gd name="T2" fmla="*/ 180 w 276"/>
              <a:gd name="T3" fmla="*/ 36 h 174"/>
              <a:gd name="T4" fmla="*/ 276 w 276"/>
              <a:gd name="T5" fmla="*/ 174 h 174"/>
              <a:gd name="T6" fmla="*/ 0 60000 65536"/>
              <a:gd name="T7" fmla="*/ 0 60000 65536"/>
              <a:gd name="T8" fmla="*/ 0 60000 65536"/>
              <a:gd name="T9" fmla="*/ 0 w 276"/>
              <a:gd name="T10" fmla="*/ 0 h 174"/>
              <a:gd name="T11" fmla="*/ 276 w 276"/>
              <a:gd name="T12" fmla="*/ 174 h 1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6" h="174">
                <a:moveTo>
                  <a:pt x="0" y="0"/>
                </a:moveTo>
                <a:cubicBezTo>
                  <a:pt x="67" y="3"/>
                  <a:pt x="134" y="7"/>
                  <a:pt x="180" y="36"/>
                </a:cubicBezTo>
                <a:cubicBezTo>
                  <a:pt x="226" y="65"/>
                  <a:pt x="251" y="119"/>
                  <a:pt x="276" y="174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898" name="Oval 1813"/>
          <p:cNvSpPr>
            <a:spLocks noChangeAspect="1" noChangeArrowheads="1"/>
          </p:cNvSpPr>
          <p:nvPr/>
        </p:nvSpPr>
        <p:spPr bwMode="auto">
          <a:xfrm flipH="1">
            <a:off x="6684963" y="54848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899" name="AutoShape 1814"/>
          <p:cNvSpPr>
            <a:spLocks/>
          </p:cNvSpPr>
          <p:nvPr/>
        </p:nvSpPr>
        <p:spPr bwMode="auto">
          <a:xfrm rot="5400000">
            <a:off x="6253163" y="4927600"/>
            <a:ext cx="88900" cy="2247900"/>
          </a:xfrm>
          <a:prstGeom prst="leftBracket">
            <a:avLst>
              <a:gd name="adj" fmla="val 210714"/>
            </a:avLst>
          </a:prstGeom>
          <a:noFill/>
          <a:ln w="1905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00" name="Line 1815"/>
          <p:cNvSpPr>
            <a:spLocks noChangeShapeType="1"/>
          </p:cNvSpPr>
          <p:nvPr/>
        </p:nvSpPr>
        <p:spPr bwMode="auto">
          <a:xfrm>
            <a:off x="5934075" y="5541963"/>
            <a:ext cx="0" cy="4095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01" name="Freeform 1816"/>
          <p:cNvSpPr>
            <a:spLocks/>
          </p:cNvSpPr>
          <p:nvPr/>
        </p:nvSpPr>
        <p:spPr bwMode="auto">
          <a:xfrm>
            <a:off x="6310313" y="5694363"/>
            <a:ext cx="271462" cy="238125"/>
          </a:xfrm>
          <a:custGeom>
            <a:avLst/>
            <a:gdLst>
              <a:gd name="T0" fmla="*/ 171 w 171"/>
              <a:gd name="T1" fmla="*/ 0 h 150"/>
              <a:gd name="T2" fmla="*/ 27 w 171"/>
              <a:gd name="T3" fmla="*/ 42 h 150"/>
              <a:gd name="T4" fmla="*/ 9 w 171"/>
              <a:gd name="T5" fmla="*/ 150 h 150"/>
              <a:gd name="T6" fmla="*/ 0 60000 65536"/>
              <a:gd name="T7" fmla="*/ 0 60000 65536"/>
              <a:gd name="T8" fmla="*/ 0 60000 65536"/>
              <a:gd name="T9" fmla="*/ 0 w 171"/>
              <a:gd name="T10" fmla="*/ 0 h 150"/>
              <a:gd name="T11" fmla="*/ 171 w 171"/>
              <a:gd name="T12" fmla="*/ 150 h 1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1" h="150">
                <a:moveTo>
                  <a:pt x="171" y="0"/>
                </a:moveTo>
                <a:cubicBezTo>
                  <a:pt x="147" y="6"/>
                  <a:pt x="54" y="17"/>
                  <a:pt x="27" y="42"/>
                </a:cubicBezTo>
                <a:cubicBezTo>
                  <a:pt x="0" y="67"/>
                  <a:pt x="11" y="133"/>
                  <a:pt x="9" y="15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02" name="Freeform 1817"/>
          <p:cNvSpPr>
            <a:spLocks/>
          </p:cNvSpPr>
          <p:nvPr/>
        </p:nvSpPr>
        <p:spPr bwMode="auto">
          <a:xfrm>
            <a:off x="6524625" y="4849813"/>
            <a:ext cx="381000" cy="234950"/>
          </a:xfrm>
          <a:custGeom>
            <a:avLst/>
            <a:gdLst>
              <a:gd name="T0" fmla="*/ 240 w 240"/>
              <a:gd name="T1" fmla="*/ 148 h 148"/>
              <a:gd name="T2" fmla="*/ 198 w 240"/>
              <a:gd name="T3" fmla="*/ 22 h 148"/>
              <a:gd name="T4" fmla="*/ 0 w 240"/>
              <a:gd name="T5" fmla="*/ 16 h 148"/>
              <a:gd name="T6" fmla="*/ 0 60000 65536"/>
              <a:gd name="T7" fmla="*/ 0 60000 65536"/>
              <a:gd name="T8" fmla="*/ 0 60000 65536"/>
              <a:gd name="T9" fmla="*/ 0 w 240"/>
              <a:gd name="T10" fmla="*/ 0 h 148"/>
              <a:gd name="T11" fmla="*/ 240 w 240"/>
              <a:gd name="T12" fmla="*/ 148 h 1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" h="148">
                <a:moveTo>
                  <a:pt x="240" y="148"/>
                </a:moveTo>
                <a:cubicBezTo>
                  <a:pt x="233" y="127"/>
                  <a:pt x="238" y="44"/>
                  <a:pt x="198" y="22"/>
                </a:cubicBezTo>
                <a:cubicBezTo>
                  <a:pt x="158" y="0"/>
                  <a:pt x="41" y="17"/>
                  <a:pt x="0" y="16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03" name="Group 1818"/>
          <p:cNvGrpSpPr>
            <a:grpSpLocks/>
          </p:cNvGrpSpPr>
          <p:nvPr/>
        </p:nvGrpSpPr>
        <p:grpSpPr bwMode="auto">
          <a:xfrm>
            <a:off x="6677025" y="4808538"/>
            <a:ext cx="128588" cy="119062"/>
            <a:chOff x="5351" y="1349"/>
            <a:chExt cx="81" cy="75"/>
          </a:xfrm>
        </p:grpSpPr>
        <p:sp>
          <p:nvSpPr>
            <p:cNvPr id="74076" name="Oval 1819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77" name="Line 1820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04" name="Freeform 1821"/>
          <p:cNvSpPr>
            <a:spLocks/>
          </p:cNvSpPr>
          <p:nvPr/>
        </p:nvSpPr>
        <p:spPr bwMode="auto">
          <a:xfrm>
            <a:off x="6143625" y="4308475"/>
            <a:ext cx="581025" cy="347663"/>
          </a:xfrm>
          <a:custGeom>
            <a:avLst/>
            <a:gdLst>
              <a:gd name="T0" fmla="*/ 366 w 366"/>
              <a:gd name="T1" fmla="*/ 21 h 219"/>
              <a:gd name="T2" fmla="*/ 132 w 366"/>
              <a:gd name="T3" fmla="*/ 33 h 219"/>
              <a:gd name="T4" fmla="*/ 0 w 366"/>
              <a:gd name="T5" fmla="*/ 219 h 219"/>
              <a:gd name="T6" fmla="*/ 0 60000 65536"/>
              <a:gd name="T7" fmla="*/ 0 60000 65536"/>
              <a:gd name="T8" fmla="*/ 0 60000 65536"/>
              <a:gd name="T9" fmla="*/ 0 w 366"/>
              <a:gd name="T10" fmla="*/ 0 h 219"/>
              <a:gd name="T11" fmla="*/ 366 w 366"/>
              <a:gd name="T12" fmla="*/ 219 h 21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6" h="219">
                <a:moveTo>
                  <a:pt x="366" y="21"/>
                </a:moveTo>
                <a:cubicBezTo>
                  <a:pt x="326" y="23"/>
                  <a:pt x="193" y="0"/>
                  <a:pt x="132" y="33"/>
                </a:cubicBezTo>
                <a:cubicBezTo>
                  <a:pt x="71" y="66"/>
                  <a:pt x="28" y="180"/>
                  <a:pt x="0" y="219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05" name="Group 1822"/>
          <p:cNvGrpSpPr>
            <a:grpSpLocks noChangeAspect="1"/>
          </p:cNvGrpSpPr>
          <p:nvPr/>
        </p:nvGrpSpPr>
        <p:grpSpPr bwMode="auto">
          <a:xfrm flipH="1">
            <a:off x="6238875" y="4348163"/>
            <a:ext cx="128588" cy="119062"/>
            <a:chOff x="4554" y="3024"/>
            <a:chExt cx="162" cy="150"/>
          </a:xfrm>
        </p:grpSpPr>
        <p:sp>
          <p:nvSpPr>
            <p:cNvPr id="74073" name="Oval 1823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74" name="Line 1824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75" name="Line 1825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06" name="Line 1826"/>
          <p:cNvSpPr>
            <a:spLocks noChangeShapeType="1"/>
          </p:cNvSpPr>
          <p:nvPr/>
        </p:nvSpPr>
        <p:spPr bwMode="auto">
          <a:xfrm>
            <a:off x="7267575" y="4437063"/>
            <a:ext cx="333375" cy="1905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07" name="Line 1827"/>
          <p:cNvSpPr>
            <a:spLocks noChangeShapeType="1"/>
          </p:cNvSpPr>
          <p:nvPr/>
        </p:nvSpPr>
        <p:spPr bwMode="auto">
          <a:xfrm flipV="1">
            <a:off x="7258050" y="4246563"/>
            <a:ext cx="352425" cy="762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08" name="Oval 1828"/>
          <p:cNvSpPr>
            <a:spLocks noChangeArrowheads="1"/>
          </p:cNvSpPr>
          <p:nvPr/>
        </p:nvSpPr>
        <p:spPr bwMode="auto">
          <a:xfrm>
            <a:off x="7681913" y="4078288"/>
            <a:ext cx="457200" cy="274637"/>
          </a:xfrm>
          <a:prstGeom prst="ellipse">
            <a:avLst/>
          </a:prstGeom>
          <a:gradFill rotWithShape="1">
            <a:gsLst>
              <a:gs pos="0">
                <a:srgbClr val="6A704F"/>
              </a:gs>
              <a:gs pos="50000">
                <a:srgbClr val="E4F2AB"/>
              </a:gs>
              <a:gs pos="100000">
                <a:srgbClr val="6A704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  <a:sym typeface="Symbol" charset="0"/>
              </a:rPr>
              <a:t>Fascin</a:t>
            </a:r>
          </a:p>
        </p:txBody>
      </p:sp>
      <p:sp>
        <p:nvSpPr>
          <p:cNvPr id="73909" name="Oval 1829"/>
          <p:cNvSpPr>
            <a:spLocks noChangeAspect="1" noChangeArrowheads="1"/>
          </p:cNvSpPr>
          <p:nvPr/>
        </p:nvSpPr>
        <p:spPr bwMode="auto">
          <a:xfrm flipH="1">
            <a:off x="8018463" y="405606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10" name="Oval 1830"/>
          <p:cNvSpPr>
            <a:spLocks noChangeAspect="1" noChangeArrowheads="1"/>
          </p:cNvSpPr>
          <p:nvPr/>
        </p:nvSpPr>
        <p:spPr bwMode="auto">
          <a:xfrm flipH="1">
            <a:off x="7666038" y="35798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11" name="Freeform 1831"/>
          <p:cNvSpPr>
            <a:spLocks/>
          </p:cNvSpPr>
          <p:nvPr/>
        </p:nvSpPr>
        <p:spPr bwMode="auto">
          <a:xfrm>
            <a:off x="7324725" y="3960813"/>
            <a:ext cx="1190625" cy="1784350"/>
          </a:xfrm>
          <a:custGeom>
            <a:avLst/>
            <a:gdLst>
              <a:gd name="T0" fmla="*/ 0 w 750"/>
              <a:gd name="T1" fmla="*/ 1092 h 1124"/>
              <a:gd name="T2" fmla="*/ 546 w 750"/>
              <a:gd name="T3" fmla="*/ 942 h 1124"/>
              <a:gd name="T4" fmla="*/ 750 w 750"/>
              <a:gd name="T5" fmla="*/ 0 h 1124"/>
              <a:gd name="T6" fmla="*/ 0 60000 65536"/>
              <a:gd name="T7" fmla="*/ 0 60000 65536"/>
              <a:gd name="T8" fmla="*/ 0 60000 65536"/>
              <a:gd name="T9" fmla="*/ 0 w 750"/>
              <a:gd name="T10" fmla="*/ 0 h 1124"/>
              <a:gd name="T11" fmla="*/ 750 w 750"/>
              <a:gd name="T12" fmla="*/ 1124 h 11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0" h="1124">
                <a:moveTo>
                  <a:pt x="0" y="1092"/>
                </a:moveTo>
                <a:cubicBezTo>
                  <a:pt x="91" y="1067"/>
                  <a:pt x="421" y="1124"/>
                  <a:pt x="546" y="942"/>
                </a:cubicBezTo>
                <a:cubicBezTo>
                  <a:pt x="671" y="760"/>
                  <a:pt x="708" y="196"/>
                  <a:pt x="750" y="0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12" name="Group 1832"/>
          <p:cNvGrpSpPr>
            <a:grpSpLocks/>
          </p:cNvGrpSpPr>
          <p:nvPr/>
        </p:nvGrpSpPr>
        <p:grpSpPr bwMode="auto">
          <a:xfrm>
            <a:off x="8420100" y="4132263"/>
            <a:ext cx="128588" cy="119062"/>
            <a:chOff x="5351" y="1349"/>
            <a:chExt cx="81" cy="75"/>
          </a:xfrm>
        </p:grpSpPr>
        <p:sp>
          <p:nvSpPr>
            <p:cNvPr id="74071" name="Oval 1833"/>
            <p:cNvSpPr>
              <a:spLocks noChangeAspect="1" noChangeArrowheads="1"/>
            </p:cNvSpPr>
            <p:nvPr/>
          </p:nvSpPr>
          <p:spPr bwMode="auto">
            <a:xfrm>
              <a:off x="5351" y="1349"/>
              <a:ext cx="81" cy="7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72" name="Line 1834"/>
            <p:cNvSpPr>
              <a:spLocks noChangeAspect="1" noChangeShapeType="1"/>
            </p:cNvSpPr>
            <p:nvPr/>
          </p:nvSpPr>
          <p:spPr bwMode="auto">
            <a:xfrm rot="-5400000">
              <a:off x="5392" y="1363"/>
              <a:ext cx="0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13" name="Text Box 1835"/>
          <p:cNvSpPr txBox="1">
            <a:spLocks noChangeAspect="1" noChangeArrowheads="1"/>
          </p:cNvSpPr>
          <p:nvPr/>
        </p:nvSpPr>
        <p:spPr bwMode="auto">
          <a:xfrm>
            <a:off x="6645275" y="2536825"/>
            <a:ext cx="1841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endParaRPr lang="en-US" sz="400" smtClean="0"/>
          </a:p>
          <a:p>
            <a:pPr eaLnBrk="1" hangingPunct="1"/>
            <a:endParaRPr lang="en-US" sz="400" smtClean="0"/>
          </a:p>
        </p:txBody>
      </p:sp>
      <p:grpSp>
        <p:nvGrpSpPr>
          <p:cNvPr id="73914" name="Group 1836"/>
          <p:cNvGrpSpPr>
            <a:grpSpLocks/>
          </p:cNvGrpSpPr>
          <p:nvPr/>
        </p:nvGrpSpPr>
        <p:grpSpPr bwMode="auto">
          <a:xfrm>
            <a:off x="6486525" y="2482850"/>
            <a:ext cx="282575" cy="250825"/>
            <a:chOff x="4086" y="1571"/>
            <a:chExt cx="178" cy="158"/>
          </a:xfrm>
        </p:grpSpPr>
        <p:grpSp>
          <p:nvGrpSpPr>
            <p:cNvPr id="74054" name="Group 1837"/>
            <p:cNvGrpSpPr>
              <a:grpSpLocks noChangeAspect="1"/>
            </p:cNvGrpSpPr>
            <p:nvPr/>
          </p:nvGrpSpPr>
          <p:grpSpPr bwMode="auto">
            <a:xfrm>
              <a:off x="4124" y="1619"/>
              <a:ext cx="109" cy="110"/>
              <a:chOff x="3327" y="3564"/>
              <a:chExt cx="290" cy="293"/>
            </a:xfrm>
          </p:grpSpPr>
          <p:sp>
            <p:nvSpPr>
              <p:cNvPr id="74061" name="AutoShape 1838"/>
              <p:cNvSpPr>
                <a:spLocks noChangeAspect="1" noChangeArrowheads="1"/>
              </p:cNvSpPr>
              <p:nvPr/>
            </p:nvSpPr>
            <p:spPr bwMode="auto">
              <a:xfrm flipH="1">
                <a:off x="3328" y="3614"/>
                <a:ext cx="288" cy="192"/>
              </a:xfrm>
              <a:prstGeom prst="hexagon">
                <a:avLst>
                  <a:gd name="adj" fmla="val 37500"/>
                  <a:gd name="vf" fmla="val 115470"/>
                </a:avLst>
              </a:pr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2" name="Line 1839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6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3" name="Line 1840"/>
              <p:cNvSpPr>
                <a:spLocks noChangeAspect="1" noChangeShapeType="1"/>
              </p:cNvSpPr>
              <p:nvPr/>
            </p:nvSpPr>
            <p:spPr bwMode="auto">
              <a:xfrm>
                <a:off x="3404" y="3754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4" name="Freeform 1841"/>
              <p:cNvSpPr>
                <a:spLocks noChangeAspect="1"/>
              </p:cNvSpPr>
              <p:nvPr/>
            </p:nvSpPr>
            <p:spPr bwMode="auto">
              <a:xfrm>
                <a:off x="3487" y="3687"/>
                <a:ext cx="41" cy="46"/>
              </a:xfrm>
              <a:custGeom>
                <a:avLst/>
                <a:gdLst>
                  <a:gd name="T0" fmla="*/ 192 w 402"/>
                  <a:gd name="T1" fmla="*/ 0 h 464"/>
                  <a:gd name="T2" fmla="*/ 90 w 402"/>
                  <a:gd name="T3" fmla="*/ 26 h 464"/>
                  <a:gd name="T4" fmla="*/ 13 w 402"/>
                  <a:gd name="T5" fmla="*/ 147 h 464"/>
                  <a:gd name="T6" fmla="*/ 13 w 402"/>
                  <a:gd name="T7" fmla="*/ 301 h 464"/>
                  <a:gd name="T8" fmla="*/ 71 w 402"/>
                  <a:gd name="T9" fmla="*/ 403 h 464"/>
                  <a:gd name="T10" fmla="*/ 179 w 402"/>
                  <a:gd name="T11" fmla="*/ 461 h 464"/>
                  <a:gd name="T12" fmla="*/ 307 w 402"/>
                  <a:gd name="T13" fmla="*/ 422 h 464"/>
                  <a:gd name="T14" fmla="*/ 384 w 402"/>
                  <a:gd name="T15" fmla="*/ 307 h 464"/>
                  <a:gd name="T16" fmla="*/ 391 w 402"/>
                  <a:gd name="T17" fmla="*/ 160 h 464"/>
                  <a:gd name="T18" fmla="*/ 320 w 402"/>
                  <a:gd name="T19" fmla="*/ 38 h 464"/>
                  <a:gd name="T20" fmla="*/ 199 w 402"/>
                  <a:gd name="T21" fmla="*/ 0 h 4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2"/>
                  <a:gd name="T34" fmla="*/ 0 h 464"/>
                  <a:gd name="T35" fmla="*/ 402 w 402"/>
                  <a:gd name="T36" fmla="*/ 464 h 46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2" h="464">
                    <a:moveTo>
                      <a:pt x="192" y="0"/>
                    </a:moveTo>
                    <a:cubicBezTo>
                      <a:pt x="176" y="4"/>
                      <a:pt x="120" y="2"/>
                      <a:pt x="90" y="26"/>
                    </a:cubicBezTo>
                    <a:cubicBezTo>
                      <a:pt x="60" y="50"/>
                      <a:pt x="26" y="101"/>
                      <a:pt x="13" y="147"/>
                    </a:cubicBezTo>
                    <a:cubicBezTo>
                      <a:pt x="0" y="193"/>
                      <a:pt x="3" y="258"/>
                      <a:pt x="13" y="301"/>
                    </a:cubicBezTo>
                    <a:cubicBezTo>
                      <a:pt x="23" y="344"/>
                      <a:pt x="44" y="377"/>
                      <a:pt x="71" y="403"/>
                    </a:cubicBezTo>
                    <a:cubicBezTo>
                      <a:pt x="98" y="429"/>
                      <a:pt x="140" y="458"/>
                      <a:pt x="179" y="461"/>
                    </a:cubicBezTo>
                    <a:cubicBezTo>
                      <a:pt x="218" y="464"/>
                      <a:pt x="273" y="448"/>
                      <a:pt x="307" y="422"/>
                    </a:cubicBezTo>
                    <a:cubicBezTo>
                      <a:pt x="341" y="396"/>
                      <a:pt x="370" y="351"/>
                      <a:pt x="384" y="307"/>
                    </a:cubicBezTo>
                    <a:cubicBezTo>
                      <a:pt x="398" y="263"/>
                      <a:pt x="402" y="205"/>
                      <a:pt x="391" y="160"/>
                    </a:cubicBezTo>
                    <a:cubicBezTo>
                      <a:pt x="380" y="115"/>
                      <a:pt x="352" y="65"/>
                      <a:pt x="320" y="38"/>
                    </a:cubicBezTo>
                    <a:cubicBezTo>
                      <a:pt x="288" y="11"/>
                      <a:pt x="224" y="8"/>
                      <a:pt x="199" y="0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5" name="Freeform 1842"/>
              <p:cNvSpPr>
                <a:spLocks noChangeAspect="1"/>
              </p:cNvSpPr>
              <p:nvPr/>
            </p:nvSpPr>
            <p:spPr bwMode="auto">
              <a:xfrm>
                <a:off x="3433" y="3682"/>
                <a:ext cx="35" cy="51"/>
              </a:xfrm>
              <a:custGeom>
                <a:avLst/>
                <a:gdLst>
                  <a:gd name="T0" fmla="*/ 11 w 356"/>
                  <a:gd name="T1" fmla="*/ 0 h 514"/>
                  <a:gd name="T2" fmla="*/ 10 w 356"/>
                  <a:gd name="T3" fmla="*/ 472 h 514"/>
                  <a:gd name="T4" fmla="*/ 11 w 356"/>
                  <a:gd name="T5" fmla="*/ 250 h 514"/>
                  <a:gd name="T6" fmla="*/ 79 w 356"/>
                  <a:gd name="T7" fmla="*/ 91 h 514"/>
                  <a:gd name="T8" fmla="*/ 195 w 356"/>
                  <a:gd name="T9" fmla="*/ 30 h 514"/>
                  <a:gd name="T10" fmla="*/ 323 w 356"/>
                  <a:gd name="T11" fmla="*/ 94 h 514"/>
                  <a:gd name="T12" fmla="*/ 351 w 356"/>
                  <a:gd name="T13" fmla="*/ 227 h 514"/>
                  <a:gd name="T14" fmla="*/ 351 w 356"/>
                  <a:gd name="T15" fmla="*/ 499 h 5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6"/>
                  <a:gd name="T25" fmla="*/ 0 h 514"/>
                  <a:gd name="T26" fmla="*/ 356 w 356"/>
                  <a:gd name="T27" fmla="*/ 514 h 5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6" h="514">
                    <a:moveTo>
                      <a:pt x="11" y="0"/>
                    </a:moveTo>
                    <a:cubicBezTo>
                      <a:pt x="11" y="79"/>
                      <a:pt x="10" y="430"/>
                      <a:pt x="10" y="472"/>
                    </a:cubicBezTo>
                    <a:cubicBezTo>
                      <a:pt x="10" y="514"/>
                      <a:pt x="0" y="313"/>
                      <a:pt x="11" y="250"/>
                    </a:cubicBezTo>
                    <a:cubicBezTo>
                      <a:pt x="22" y="187"/>
                      <a:pt x="48" y="128"/>
                      <a:pt x="79" y="91"/>
                    </a:cubicBezTo>
                    <a:cubicBezTo>
                      <a:pt x="110" y="54"/>
                      <a:pt x="154" y="30"/>
                      <a:pt x="195" y="30"/>
                    </a:cubicBezTo>
                    <a:cubicBezTo>
                      <a:pt x="236" y="30"/>
                      <a:pt x="297" y="61"/>
                      <a:pt x="323" y="94"/>
                    </a:cubicBezTo>
                    <a:cubicBezTo>
                      <a:pt x="349" y="127"/>
                      <a:pt x="346" y="160"/>
                      <a:pt x="351" y="227"/>
                    </a:cubicBezTo>
                    <a:cubicBezTo>
                      <a:pt x="356" y="294"/>
                      <a:pt x="351" y="454"/>
                      <a:pt x="351" y="499"/>
                    </a:cubicBezTo>
                  </a:path>
                </a:pathLst>
              </a:custGeom>
              <a:gradFill rotWithShape="1">
                <a:gsLst>
                  <a:gs pos="0">
                    <a:srgbClr val="FF9933"/>
                  </a:gs>
                  <a:gs pos="100000">
                    <a:srgbClr val="FB9732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6" name="Line 1843"/>
              <p:cNvSpPr>
                <a:spLocks noChangeAspect="1" noChangeShapeType="1"/>
              </p:cNvSpPr>
              <p:nvPr/>
            </p:nvSpPr>
            <p:spPr bwMode="auto">
              <a:xfrm>
                <a:off x="3407" y="3665"/>
                <a:ext cx="1" cy="6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7" name="Line 1844"/>
              <p:cNvSpPr>
                <a:spLocks noChangeAspect="1" noChangeShapeType="1"/>
              </p:cNvSpPr>
              <p:nvPr/>
            </p:nvSpPr>
            <p:spPr bwMode="auto">
              <a:xfrm>
                <a:off x="3543" y="380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8" name="Line 1845"/>
              <p:cNvSpPr>
                <a:spLocks noChangeAspect="1" noChangeShapeType="1"/>
              </p:cNvSpPr>
              <p:nvPr/>
            </p:nvSpPr>
            <p:spPr bwMode="auto">
              <a:xfrm>
                <a:off x="3617" y="3659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69" name="Line 1846"/>
              <p:cNvSpPr>
                <a:spLocks noChangeAspect="1" noChangeShapeType="1"/>
              </p:cNvSpPr>
              <p:nvPr/>
            </p:nvSpPr>
            <p:spPr bwMode="auto">
              <a:xfrm>
                <a:off x="3327" y="3711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70" name="Line 1847"/>
              <p:cNvSpPr>
                <a:spLocks noChangeAspect="1" noChangeShapeType="1"/>
              </p:cNvSpPr>
              <p:nvPr/>
            </p:nvSpPr>
            <p:spPr bwMode="auto">
              <a:xfrm>
                <a:off x="3541" y="3565"/>
                <a:ext cx="0" cy="4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4055" name="Oval 1848"/>
            <p:cNvSpPr>
              <a:spLocks noChangeAspect="1" noChangeArrowheads="1"/>
            </p:cNvSpPr>
            <p:nvPr/>
          </p:nvSpPr>
          <p:spPr bwMode="auto">
            <a:xfrm rot="16200000" flipH="1">
              <a:off x="4213" y="1608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6" name="Freeform 1849"/>
            <p:cNvSpPr>
              <a:spLocks noChangeAspect="1"/>
            </p:cNvSpPr>
            <p:nvPr/>
          </p:nvSpPr>
          <p:spPr bwMode="auto">
            <a:xfrm>
              <a:off x="4232" y="1621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7" name="Oval 1850"/>
            <p:cNvSpPr>
              <a:spLocks noChangeAspect="1" noChangeArrowheads="1"/>
            </p:cNvSpPr>
            <p:nvPr/>
          </p:nvSpPr>
          <p:spPr bwMode="auto">
            <a:xfrm rot="16200000" flipH="1">
              <a:off x="4125" y="1574"/>
              <a:ext cx="55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8" name="Freeform 1851"/>
            <p:cNvSpPr>
              <a:spLocks noChangeAspect="1"/>
            </p:cNvSpPr>
            <p:nvPr/>
          </p:nvSpPr>
          <p:spPr bwMode="auto">
            <a:xfrm>
              <a:off x="4145" y="1587"/>
              <a:ext cx="21" cy="28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9" name="Oval 1852"/>
            <p:cNvSpPr>
              <a:spLocks noChangeAspect="1" noChangeArrowheads="1"/>
            </p:cNvSpPr>
            <p:nvPr/>
          </p:nvSpPr>
          <p:spPr bwMode="auto">
            <a:xfrm rot="16200000" flipH="1">
              <a:off x="4084" y="1674"/>
              <a:ext cx="54" cy="4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eaVert"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60" name="Freeform 1853"/>
            <p:cNvSpPr>
              <a:spLocks noChangeAspect="1"/>
            </p:cNvSpPr>
            <p:nvPr/>
          </p:nvSpPr>
          <p:spPr bwMode="auto">
            <a:xfrm>
              <a:off x="4103" y="1687"/>
              <a:ext cx="21" cy="29"/>
            </a:xfrm>
            <a:custGeom>
              <a:avLst/>
              <a:gdLst>
                <a:gd name="T0" fmla="*/ 0 w 407"/>
                <a:gd name="T1" fmla="*/ 666 h 666"/>
                <a:gd name="T2" fmla="*/ 0 w 407"/>
                <a:gd name="T3" fmla="*/ 0 h 666"/>
                <a:gd name="T4" fmla="*/ 246 w 407"/>
                <a:gd name="T5" fmla="*/ 0 h 666"/>
                <a:gd name="T6" fmla="*/ 378 w 407"/>
                <a:gd name="T7" fmla="*/ 78 h 666"/>
                <a:gd name="T8" fmla="*/ 384 w 407"/>
                <a:gd name="T9" fmla="*/ 246 h 666"/>
                <a:gd name="T10" fmla="*/ 240 w 407"/>
                <a:gd name="T11" fmla="*/ 348 h 666"/>
                <a:gd name="T12" fmla="*/ 0 w 407"/>
                <a:gd name="T13" fmla="*/ 348 h 6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7"/>
                <a:gd name="T22" fmla="*/ 0 h 666"/>
                <a:gd name="T23" fmla="*/ 407 w 407"/>
                <a:gd name="T24" fmla="*/ 666 h 6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7" h="666">
                  <a:moveTo>
                    <a:pt x="0" y="666"/>
                  </a:moveTo>
                  <a:lnTo>
                    <a:pt x="0" y="0"/>
                  </a:lnTo>
                  <a:lnTo>
                    <a:pt x="246" y="0"/>
                  </a:lnTo>
                  <a:cubicBezTo>
                    <a:pt x="309" y="13"/>
                    <a:pt x="355" y="37"/>
                    <a:pt x="378" y="78"/>
                  </a:cubicBezTo>
                  <a:cubicBezTo>
                    <a:pt x="401" y="119"/>
                    <a:pt x="407" y="201"/>
                    <a:pt x="384" y="246"/>
                  </a:cubicBezTo>
                  <a:cubicBezTo>
                    <a:pt x="361" y="291"/>
                    <a:pt x="304" y="331"/>
                    <a:pt x="240" y="348"/>
                  </a:cubicBezTo>
                  <a:lnTo>
                    <a:pt x="0" y="348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15" name="Line 1854"/>
          <p:cNvSpPr>
            <a:spLocks noChangeShapeType="1"/>
          </p:cNvSpPr>
          <p:nvPr/>
        </p:nvSpPr>
        <p:spPr bwMode="auto">
          <a:xfrm flipV="1">
            <a:off x="6667500" y="2217738"/>
            <a:ext cx="114300" cy="2952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16" name="Freeform 1855"/>
          <p:cNvSpPr>
            <a:spLocks/>
          </p:cNvSpPr>
          <p:nvPr/>
        </p:nvSpPr>
        <p:spPr bwMode="auto">
          <a:xfrm>
            <a:off x="5991225" y="4189413"/>
            <a:ext cx="752475" cy="180975"/>
          </a:xfrm>
          <a:custGeom>
            <a:avLst/>
            <a:gdLst>
              <a:gd name="T0" fmla="*/ 474 w 474"/>
              <a:gd name="T1" fmla="*/ 42 h 114"/>
              <a:gd name="T2" fmla="*/ 216 w 474"/>
              <a:gd name="T3" fmla="*/ 12 h 114"/>
              <a:gd name="T4" fmla="*/ 0 w 474"/>
              <a:gd name="T5" fmla="*/ 114 h 114"/>
              <a:gd name="T6" fmla="*/ 0 60000 65536"/>
              <a:gd name="T7" fmla="*/ 0 60000 65536"/>
              <a:gd name="T8" fmla="*/ 0 60000 65536"/>
              <a:gd name="T9" fmla="*/ 0 w 474"/>
              <a:gd name="T10" fmla="*/ 0 h 114"/>
              <a:gd name="T11" fmla="*/ 474 w 474"/>
              <a:gd name="T12" fmla="*/ 114 h 1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74" h="114">
                <a:moveTo>
                  <a:pt x="474" y="42"/>
                </a:moveTo>
                <a:cubicBezTo>
                  <a:pt x="384" y="21"/>
                  <a:pt x="295" y="0"/>
                  <a:pt x="216" y="12"/>
                </a:cubicBezTo>
                <a:cubicBezTo>
                  <a:pt x="137" y="24"/>
                  <a:pt x="68" y="69"/>
                  <a:pt x="0" y="114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17" name="Freeform 1856"/>
          <p:cNvSpPr>
            <a:spLocks/>
          </p:cNvSpPr>
          <p:nvPr/>
        </p:nvSpPr>
        <p:spPr bwMode="auto">
          <a:xfrm>
            <a:off x="5314950" y="4427538"/>
            <a:ext cx="590550" cy="315912"/>
          </a:xfrm>
          <a:custGeom>
            <a:avLst/>
            <a:gdLst>
              <a:gd name="T0" fmla="*/ 372 w 372"/>
              <a:gd name="T1" fmla="*/ 0 h 199"/>
              <a:gd name="T2" fmla="*/ 132 w 372"/>
              <a:gd name="T3" fmla="*/ 174 h 199"/>
              <a:gd name="T4" fmla="*/ 0 w 372"/>
              <a:gd name="T5" fmla="*/ 150 h 199"/>
              <a:gd name="T6" fmla="*/ 0 60000 65536"/>
              <a:gd name="T7" fmla="*/ 0 60000 65536"/>
              <a:gd name="T8" fmla="*/ 0 60000 65536"/>
              <a:gd name="T9" fmla="*/ 0 w 372"/>
              <a:gd name="T10" fmla="*/ 0 h 199"/>
              <a:gd name="T11" fmla="*/ 372 w 372"/>
              <a:gd name="T12" fmla="*/ 199 h 1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99">
                <a:moveTo>
                  <a:pt x="372" y="0"/>
                </a:moveTo>
                <a:cubicBezTo>
                  <a:pt x="283" y="74"/>
                  <a:pt x="194" y="149"/>
                  <a:pt x="132" y="174"/>
                </a:cubicBezTo>
                <a:cubicBezTo>
                  <a:pt x="70" y="199"/>
                  <a:pt x="35" y="174"/>
                  <a:pt x="0" y="15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18" name="Oval 1857"/>
          <p:cNvSpPr>
            <a:spLocks noChangeAspect="1" noChangeArrowheads="1"/>
          </p:cNvSpPr>
          <p:nvPr/>
        </p:nvSpPr>
        <p:spPr bwMode="auto">
          <a:xfrm flipH="1">
            <a:off x="5314950" y="4438650"/>
            <a:ext cx="249238" cy="1444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33CC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S129</a:t>
            </a:r>
          </a:p>
        </p:txBody>
      </p:sp>
      <p:grpSp>
        <p:nvGrpSpPr>
          <p:cNvPr id="73919" name="Group 1858"/>
          <p:cNvGrpSpPr>
            <a:grpSpLocks noChangeAspect="1"/>
          </p:cNvGrpSpPr>
          <p:nvPr/>
        </p:nvGrpSpPr>
        <p:grpSpPr bwMode="auto">
          <a:xfrm flipH="1">
            <a:off x="5610225" y="4557713"/>
            <a:ext cx="128588" cy="119062"/>
            <a:chOff x="4554" y="3024"/>
            <a:chExt cx="162" cy="150"/>
          </a:xfrm>
        </p:grpSpPr>
        <p:sp>
          <p:nvSpPr>
            <p:cNvPr id="74051" name="Oval 1859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2" name="Line 1860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3" name="Line 1861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20" name="Oval 1862"/>
          <p:cNvSpPr>
            <a:spLocks noChangeArrowheads="1"/>
          </p:cNvSpPr>
          <p:nvPr/>
        </p:nvSpPr>
        <p:spPr bwMode="auto">
          <a:xfrm>
            <a:off x="7629525" y="4570413"/>
            <a:ext cx="457200" cy="274637"/>
          </a:xfrm>
          <a:prstGeom prst="ellipse">
            <a:avLst/>
          </a:prstGeom>
          <a:gradFill rotWithShape="1">
            <a:gsLst>
              <a:gs pos="0">
                <a:srgbClr val="5A6167"/>
              </a:gs>
              <a:gs pos="50000">
                <a:srgbClr val="C3D2DF"/>
              </a:gs>
              <a:gs pos="100000">
                <a:srgbClr val="5A6167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ＭＳ Ｐゴシック" charset="0"/>
              </a:rPr>
              <a:t>Bcl-2</a:t>
            </a:r>
          </a:p>
        </p:txBody>
      </p:sp>
      <p:sp>
        <p:nvSpPr>
          <p:cNvPr id="73921" name="Freeform 1863"/>
          <p:cNvSpPr>
            <a:spLocks/>
          </p:cNvSpPr>
          <p:nvPr/>
        </p:nvSpPr>
        <p:spPr bwMode="auto">
          <a:xfrm>
            <a:off x="6619875" y="2246313"/>
            <a:ext cx="304800" cy="1924050"/>
          </a:xfrm>
          <a:custGeom>
            <a:avLst/>
            <a:gdLst>
              <a:gd name="T0" fmla="*/ 192 w 192"/>
              <a:gd name="T1" fmla="*/ 0 h 1212"/>
              <a:gd name="T2" fmla="*/ 0 w 192"/>
              <a:gd name="T3" fmla="*/ 690 h 1212"/>
              <a:gd name="T4" fmla="*/ 192 w 192"/>
              <a:gd name="T5" fmla="*/ 1212 h 1212"/>
              <a:gd name="T6" fmla="*/ 0 60000 65536"/>
              <a:gd name="T7" fmla="*/ 0 60000 65536"/>
              <a:gd name="T8" fmla="*/ 0 60000 65536"/>
              <a:gd name="T9" fmla="*/ 0 w 192"/>
              <a:gd name="T10" fmla="*/ 0 h 1212"/>
              <a:gd name="T11" fmla="*/ 192 w 192"/>
              <a:gd name="T12" fmla="*/ 1212 h 12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1212">
                <a:moveTo>
                  <a:pt x="192" y="0"/>
                </a:moveTo>
                <a:cubicBezTo>
                  <a:pt x="160" y="115"/>
                  <a:pt x="0" y="488"/>
                  <a:pt x="0" y="690"/>
                </a:cubicBezTo>
                <a:cubicBezTo>
                  <a:pt x="0" y="892"/>
                  <a:pt x="152" y="1103"/>
                  <a:pt x="192" y="1212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22" name="Freeform 1864"/>
          <p:cNvSpPr>
            <a:spLocks/>
          </p:cNvSpPr>
          <p:nvPr/>
        </p:nvSpPr>
        <p:spPr bwMode="auto">
          <a:xfrm>
            <a:off x="2859088" y="1716088"/>
            <a:ext cx="746125" cy="150812"/>
          </a:xfrm>
          <a:custGeom>
            <a:avLst/>
            <a:gdLst>
              <a:gd name="T0" fmla="*/ 532 w 532"/>
              <a:gd name="T1" fmla="*/ 11 h 95"/>
              <a:gd name="T2" fmla="*/ 264 w 532"/>
              <a:gd name="T3" fmla="*/ 93 h 95"/>
              <a:gd name="T4" fmla="*/ 0 w 532"/>
              <a:gd name="T5" fmla="*/ 0 h 95"/>
              <a:gd name="T6" fmla="*/ 0 60000 65536"/>
              <a:gd name="T7" fmla="*/ 0 60000 65536"/>
              <a:gd name="T8" fmla="*/ 0 60000 65536"/>
              <a:gd name="T9" fmla="*/ 0 w 532"/>
              <a:gd name="T10" fmla="*/ 0 h 95"/>
              <a:gd name="T11" fmla="*/ 532 w 532"/>
              <a:gd name="T12" fmla="*/ 95 h 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32" h="95">
                <a:moveTo>
                  <a:pt x="532" y="11"/>
                </a:moveTo>
                <a:cubicBezTo>
                  <a:pt x="442" y="53"/>
                  <a:pt x="353" y="95"/>
                  <a:pt x="264" y="93"/>
                </a:cubicBezTo>
                <a:cubicBezTo>
                  <a:pt x="175" y="91"/>
                  <a:pt x="87" y="45"/>
                  <a:pt x="0" y="0"/>
                </a:cubicBezTo>
              </a:path>
            </a:pathLst>
          </a:cu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23" name="Freeform 1865"/>
          <p:cNvSpPr>
            <a:spLocks/>
          </p:cNvSpPr>
          <p:nvPr/>
        </p:nvSpPr>
        <p:spPr bwMode="auto">
          <a:xfrm flipH="1" flipV="1">
            <a:off x="2868613" y="1444625"/>
            <a:ext cx="755650" cy="180975"/>
          </a:xfrm>
          <a:custGeom>
            <a:avLst/>
            <a:gdLst>
              <a:gd name="T0" fmla="*/ 532 w 532"/>
              <a:gd name="T1" fmla="*/ 11 h 95"/>
              <a:gd name="T2" fmla="*/ 264 w 532"/>
              <a:gd name="T3" fmla="*/ 93 h 95"/>
              <a:gd name="T4" fmla="*/ 0 w 532"/>
              <a:gd name="T5" fmla="*/ 0 h 95"/>
              <a:gd name="T6" fmla="*/ 0 60000 65536"/>
              <a:gd name="T7" fmla="*/ 0 60000 65536"/>
              <a:gd name="T8" fmla="*/ 0 60000 65536"/>
              <a:gd name="T9" fmla="*/ 0 w 532"/>
              <a:gd name="T10" fmla="*/ 0 h 95"/>
              <a:gd name="T11" fmla="*/ 532 w 532"/>
              <a:gd name="T12" fmla="*/ 95 h 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32" h="95">
                <a:moveTo>
                  <a:pt x="532" y="11"/>
                </a:moveTo>
                <a:cubicBezTo>
                  <a:pt x="442" y="53"/>
                  <a:pt x="353" y="95"/>
                  <a:pt x="264" y="93"/>
                </a:cubicBezTo>
                <a:cubicBezTo>
                  <a:pt x="175" y="91"/>
                  <a:pt x="87" y="45"/>
                  <a:pt x="0" y="0"/>
                </a:cubicBezTo>
              </a:path>
            </a:pathLst>
          </a:cu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24" name="Freeform 1866"/>
          <p:cNvSpPr>
            <a:spLocks/>
          </p:cNvSpPr>
          <p:nvPr/>
        </p:nvSpPr>
        <p:spPr bwMode="auto">
          <a:xfrm>
            <a:off x="3184525" y="1874838"/>
            <a:ext cx="325438" cy="190500"/>
          </a:xfrm>
          <a:custGeom>
            <a:avLst/>
            <a:gdLst>
              <a:gd name="T0" fmla="*/ 205 w 205"/>
              <a:gd name="T1" fmla="*/ 119 h 120"/>
              <a:gd name="T2" fmla="*/ 44 w 205"/>
              <a:gd name="T3" fmla="*/ 100 h 120"/>
              <a:gd name="T4" fmla="*/ 0 w 205"/>
              <a:gd name="T5" fmla="*/ 0 h 120"/>
              <a:gd name="T6" fmla="*/ 0 60000 65536"/>
              <a:gd name="T7" fmla="*/ 0 60000 65536"/>
              <a:gd name="T8" fmla="*/ 0 60000 65536"/>
              <a:gd name="T9" fmla="*/ 0 w 205"/>
              <a:gd name="T10" fmla="*/ 0 h 120"/>
              <a:gd name="T11" fmla="*/ 205 w 205"/>
              <a:gd name="T12" fmla="*/ 120 h 1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" h="120">
                <a:moveTo>
                  <a:pt x="205" y="119"/>
                </a:moveTo>
                <a:cubicBezTo>
                  <a:pt x="178" y="116"/>
                  <a:pt x="78" y="120"/>
                  <a:pt x="44" y="100"/>
                </a:cubicBezTo>
                <a:cubicBezTo>
                  <a:pt x="10" y="80"/>
                  <a:pt x="9" y="21"/>
                  <a:pt x="0" y="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25" name="Group 1867"/>
          <p:cNvGrpSpPr>
            <a:grpSpLocks/>
          </p:cNvGrpSpPr>
          <p:nvPr/>
        </p:nvGrpSpPr>
        <p:grpSpPr bwMode="auto">
          <a:xfrm>
            <a:off x="3444875" y="4103688"/>
            <a:ext cx="904875" cy="808037"/>
            <a:chOff x="2013" y="3456"/>
            <a:chExt cx="570" cy="509"/>
          </a:xfrm>
        </p:grpSpPr>
        <p:sp>
          <p:nvSpPr>
            <p:cNvPr id="74043" name="AutoShape 1868"/>
            <p:cNvSpPr>
              <a:spLocks noChangeAspect="1" noChangeArrowheads="1"/>
            </p:cNvSpPr>
            <p:nvPr/>
          </p:nvSpPr>
          <p:spPr bwMode="auto">
            <a:xfrm rot="-358625" flipH="1" flipV="1">
              <a:off x="2094" y="3456"/>
              <a:ext cx="469" cy="496"/>
            </a:xfrm>
            <a:custGeom>
              <a:avLst/>
              <a:gdLst>
                <a:gd name="T0" fmla="*/ 1 w 21600"/>
                <a:gd name="T1" fmla="*/ 266 h 21600"/>
                <a:gd name="T2" fmla="*/ 233 w 21600"/>
                <a:gd name="T3" fmla="*/ 479 h 21600"/>
                <a:gd name="T4" fmla="*/ 33 w 21600"/>
                <a:gd name="T5" fmla="*/ 263 h 21600"/>
                <a:gd name="T6" fmla="*/ 191 w 21600"/>
                <a:gd name="T7" fmla="*/ -59 h 21600"/>
                <a:gd name="T8" fmla="*/ 276 w 21600"/>
                <a:gd name="T9" fmla="*/ 8 h 21600"/>
                <a:gd name="T10" fmla="*/ 213 w 21600"/>
                <a:gd name="T11" fmla="*/ 98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8 w 21600"/>
                <a:gd name="T19" fmla="*/ 3179 h 21600"/>
                <a:gd name="T20" fmla="*/ 18422 w 21600"/>
                <a:gd name="T21" fmla="*/ 18421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9416" y="1602"/>
                  </a:moveTo>
                  <a:cubicBezTo>
                    <a:pt x="4864" y="2287"/>
                    <a:pt x="1498" y="6197"/>
                    <a:pt x="1498" y="10799"/>
                  </a:cubicBezTo>
                  <a:cubicBezTo>
                    <a:pt x="1498" y="15908"/>
                    <a:pt x="5619" y="20061"/>
                    <a:pt x="10727" y="20100"/>
                  </a:cubicBezTo>
                  <a:lnTo>
                    <a:pt x="10716" y="21599"/>
                  </a:lnTo>
                  <a:cubicBezTo>
                    <a:pt x="4784" y="21553"/>
                    <a:pt x="0" y="16731"/>
                    <a:pt x="0" y="10800"/>
                  </a:cubicBezTo>
                  <a:cubicBezTo>
                    <a:pt x="0" y="5455"/>
                    <a:pt x="3908" y="915"/>
                    <a:pt x="9193" y="120"/>
                  </a:cubicBezTo>
                  <a:lnTo>
                    <a:pt x="8791" y="-2550"/>
                  </a:lnTo>
                  <a:lnTo>
                    <a:pt x="12716" y="347"/>
                  </a:lnTo>
                  <a:lnTo>
                    <a:pt x="9817" y="4272"/>
                  </a:lnTo>
                  <a:lnTo>
                    <a:pt x="9416" y="1602"/>
                  </a:lnTo>
                  <a:close/>
                </a:path>
              </a:pathLst>
            </a:custGeom>
            <a:gradFill rotWithShape="1">
              <a:gsLst>
                <a:gs pos="0">
                  <a:srgbClr val="66FF33"/>
                </a:gs>
                <a:gs pos="100000">
                  <a:srgbClr val="B2B2B2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44" name="Text Box 1869"/>
            <p:cNvSpPr txBox="1">
              <a:spLocks noChangeAspect="1" noChangeArrowheads="1"/>
            </p:cNvSpPr>
            <p:nvPr/>
          </p:nvSpPr>
          <p:spPr bwMode="auto">
            <a:xfrm>
              <a:off x="2339" y="3644"/>
              <a:ext cx="2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cs typeface="Arial" charset="0"/>
                </a:rPr>
                <a:t>G1</a:t>
              </a:r>
            </a:p>
          </p:txBody>
        </p:sp>
        <p:sp>
          <p:nvSpPr>
            <p:cNvPr id="74045" name="AutoShape 1870"/>
            <p:cNvSpPr>
              <a:spLocks noChangeAspect="1" noChangeArrowheads="1"/>
            </p:cNvSpPr>
            <p:nvPr/>
          </p:nvSpPr>
          <p:spPr bwMode="auto">
            <a:xfrm rot="-3194978">
              <a:off x="2055" y="3483"/>
              <a:ext cx="476" cy="488"/>
            </a:xfrm>
            <a:custGeom>
              <a:avLst/>
              <a:gdLst>
                <a:gd name="T0" fmla="*/ 0 w 21600"/>
                <a:gd name="T1" fmla="*/ 239 h 21600"/>
                <a:gd name="T2" fmla="*/ 72 w 21600"/>
                <a:gd name="T3" fmla="*/ 391 h 21600"/>
                <a:gd name="T4" fmla="*/ 37 w 21600"/>
                <a:gd name="T5" fmla="*/ 240 h 21600"/>
                <a:gd name="T6" fmla="*/ 20 w 21600"/>
                <a:gd name="T7" fmla="*/ 36 h 21600"/>
                <a:gd name="T8" fmla="*/ 131 w 21600"/>
                <a:gd name="T9" fmla="*/ 32 h 21600"/>
                <a:gd name="T10" fmla="*/ 135 w 21600"/>
                <a:gd name="T11" fmla="*/ 145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6 w 21600"/>
                <a:gd name="T19" fmla="*/ 3143 h 21600"/>
                <a:gd name="T20" fmla="*/ 18424 w 21600"/>
                <a:gd name="T21" fmla="*/ 18457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4138" y="4593"/>
                  </a:moveTo>
                  <a:cubicBezTo>
                    <a:pt x="2568" y="6278"/>
                    <a:pt x="1694" y="8496"/>
                    <a:pt x="1694" y="10799"/>
                  </a:cubicBezTo>
                  <a:cubicBezTo>
                    <a:pt x="1694" y="12986"/>
                    <a:pt x="2481" y="15099"/>
                    <a:pt x="3911" y="16753"/>
                  </a:cubicBezTo>
                  <a:lnTo>
                    <a:pt x="2628" y="17861"/>
                  </a:lnTo>
                  <a:cubicBezTo>
                    <a:pt x="933" y="15899"/>
                    <a:pt x="0" y="13393"/>
                    <a:pt x="0" y="10800"/>
                  </a:cubicBezTo>
                  <a:cubicBezTo>
                    <a:pt x="0" y="8067"/>
                    <a:pt x="1035" y="5436"/>
                    <a:pt x="2898" y="3437"/>
                  </a:cubicBezTo>
                  <a:lnTo>
                    <a:pt x="922" y="1597"/>
                  </a:lnTo>
                  <a:lnTo>
                    <a:pt x="5935" y="1419"/>
                  </a:lnTo>
                  <a:lnTo>
                    <a:pt x="6113" y="6433"/>
                  </a:lnTo>
                  <a:lnTo>
                    <a:pt x="4138" y="4593"/>
                  </a:lnTo>
                  <a:close/>
                </a:path>
              </a:pathLst>
            </a:custGeom>
            <a:gradFill rotWithShape="1">
              <a:gsLst>
                <a:gs pos="0">
                  <a:srgbClr val="CC3300"/>
                </a:gs>
                <a:gs pos="100000">
                  <a:srgbClr val="99FF66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46" name="Text Box 1871"/>
            <p:cNvSpPr txBox="1">
              <a:spLocks noChangeAspect="1" noChangeArrowheads="1"/>
            </p:cNvSpPr>
            <p:nvPr/>
          </p:nvSpPr>
          <p:spPr bwMode="auto">
            <a:xfrm>
              <a:off x="2117" y="3759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cs typeface="Arial" charset="0"/>
                </a:rPr>
                <a:t>S</a:t>
              </a:r>
            </a:p>
          </p:txBody>
        </p:sp>
        <p:sp>
          <p:nvSpPr>
            <p:cNvPr id="74047" name="AutoShape 1872"/>
            <p:cNvSpPr>
              <a:spLocks noChangeAspect="1" noChangeArrowheads="1"/>
            </p:cNvSpPr>
            <p:nvPr/>
          </p:nvSpPr>
          <p:spPr bwMode="auto">
            <a:xfrm rot="1552238">
              <a:off x="2044" y="3472"/>
              <a:ext cx="470" cy="482"/>
            </a:xfrm>
            <a:custGeom>
              <a:avLst/>
              <a:gdLst>
                <a:gd name="T0" fmla="*/ 0 w 21600"/>
                <a:gd name="T1" fmla="*/ 234 h 21600"/>
                <a:gd name="T2" fmla="*/ 28 w 21600"/>
                <a:gd name="T3" fmla="*/ 310 h 21600"/>
                <a:gd name="T4" fmla="*/ 34 w 21600"/>
                <a:gd name="T5" fmla="*/ 235 h 21600"/>
                <a:gd name="T6" fmla="*/ -39 w 21600"/>
                <a:gd name="T7" fmla="*/ 132 h 21600"/>
                <a:gd name="T8" fmla="*/ 59 w 21600"/>
                <a:gd name="T9" fmla="*/ 88 h 21600"/>
                <a:gd name="T10" fmla="*/ 102 w 21600"/>
                <a:gd name="T11" fmla="*/ 188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1 w 21600"/>
                <a:gd name="T19" fmla="*/ 3182 h 21600"/>
                <a:gd name="T20" fmla="*/ 18429 w 21600"/>
                <a:gd name="T21" fmla="*/ 1841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188" y="7466"/>
                  </a:moveTo>
                  <a:cubicBezTo>
                    <a:pt x="1777" y="8529"/>
                    <a:pt x="1565" y="9659"/>
                    <a:pt x="1565" y="10799"/>
                  </a:cubicBezTo>
                  <a:cubicBezTo>
                    <a:pt x="1565" y="11763"/>
                    <a:pt x="1716" y="12721"/>
                    <a:pt x="2013" y="13638"/>
                  </a:cubicBezTo>
                  <a:lnTo>
                    <a:pt x="522" y="14120"/>
                  </a:lnTo>
                  <a:cubicBezTo>
                    <a:pt x="176" y="13047"/>
                    <a:pt x="0" y="11927"/>
                    <a:pt x="0" y="10800"/>
                  </a:cubicBezTo>
                  <a:cubicBezTo>
                    <a:pt x="0" y="9466"/>
                    <a:pt x="246" y="8144"/>
                    <a:pt x="728" y="6900"/>
                  </a:cubicBezTo>
                  <a:lnTo>
                    <a:pt x="-1790" y="5926"/>
                  </a:lnTo>
                  <a:lnTo>
                    <a:pt x="2716" y="3935"/>
                  </a:lnTo>
                  <a:lnTo>
                    <a:pt x="4706" y="8441"/>
                  </a:lnTo>
                  <a:lnTo>
                    <a:pt x="2188" y="7466"/>
                  </a:lnTo>
                  <a:close/>
                </a:path>
              </a:pathLst>
            </a:custGeom>
            <a:gradFill rotWithShape="1">
              <a:gsLst>
                <a:gs pos="0">
                  <a:srgbClr val="808000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48" name="Text Box 1873"/>
            <p:cNvSpPr txBox="1">
              <a:spLocks noChangeAspect="1" noChangeArrowheads="1"/>
            </p:cNvSpPr>
            <p:nvPr/>
          </p:nvSpPr>
          <p:spPr bwMode="auto">
            <a:xfrm>
              <a:off x="2045" y="3584"/>
              <a:ext cx="2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cs typeface="Arial" charset="0"/>
                </a:rPr>
                <a:t>G2</a:t>
              </a:r>
            </a:p>
          </p:txBody>
        </p:sp>
        <p:sp>
          <p:nvSpPr>
            <p:cNvPr id="74049" name="AutoShape 1874"/>
            <p:cNvSpPr>
              <a:spLocks noChangeAspect="1" noChangeArrowheads="1"/>
            </p:cNvSpPr>
            <p:nvPr/>
          </p:nvSpPr>
          <p:spPr bwMode="auto">
            <a:xfrm rot="3265027">
              <a:off x="2019" y="3464"/>
              <a:ext cx="470" cy="482"/>
            </a:xfrm>
            <a:custGeom>
              <a:avLst/>
              <a:gdLst>
                <a:gd name="T0" fmla="*/ 19 w 21600"/>
                <a:gd name="T1" fmla="*/ 146 h 21600"/>
                <a:gd name="T2" fmla="*/ 29 w 21600"/>
                <a:gd name="T3" fmla="*/ 170 h 21600"/>
                <a:gd name="T4" fmla="*/ 51 w 21600"/>
                <a:gd name="T5" fmla="*/ 160 h 21600"/>
                <a:gd name="T6" fmla="*/ -25 w 21600"/>
                <a:gd name="T7" fmla="*/ 101 h 21600"/>
                <a:gd name="T8" fmla="*/ 78 w 21600"/>
                <a:gd name="T9" fmla="*/ 68 h 21600"/>
                <a:gd name="T10" fmla="*/ 110 w 21600"/>
                <a:gd name="T11" fmla="*/ 173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71 w 21600"/>
                <a:gd name="T19" fmla="*/ 3182 h 21600"/>
                <a:gd name="T20" fmla="*/ 18429 w 21600"/>
                <a:gd name="T21" fmla="*/ 1841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651" y="6512"/>
                  </a:moveTo>
                  <a:cubicBezTo>
                    <a:pt x="2421" y="6949"/>
                    <a:pt x="2226" y="7404"/>
                    <a:pt x="2069" y="7873"/>
                  </a:cubicBezTo>
                  <a:lnTo>
                    <a:pt x="559" y="7367"/>
                  </a:lnTo>
                  <a:cubicBezTo>
                    <a:pt x="744" y="6817"/>
                    <a:pt x="972" y="6283"/>
                    <a:pt x="1242" y="5770"/>
                  </a:cubicBezTo>
                  <a:lnTo>
                    <a:pt x="-1147" y="4513"/>
                  </a:lnTo>
                  <a:lnTo>
                    <a:pt x="3574" y="3047"/>
                  </a:lnTo>
                  <a:lnTo>
                    <a:pt x="5040" y="7769"/>
                  </a:lnTo>
                  <a:lnTo>
                    <a:pt x="2651" y="6512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50" name="Text Box 1875"/>
            <p:cNvSpPr txBox="1">
              <a:spLocks noChangeAspect="1" noChangeArrowheads="1"/>
            </p:cNvSpPr>
            <p:nvPr/>
          </p:nvSpPr>
          <p:spPr bwMode="auto">
            <a:xfrm>
              <a:off x="2195" y="3495"/>
              <a:ext cx="1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200" smtClean="0">
                  <a:cs typeface="Arial" charset="0"/>
                </a:rPr>
                <a:t>M</a:t>
              </a:r>
            </a:p>
          </p:txBody>
        </p:sp>
      </p:grpSp>
      <p:sp>
        <p:nvSpPr>
          <p:cNvPr id="73926" name="Freeform 1876"/>
          <p:cNvSpPr>
            <a:spLocks/>
          </p:cNvSpPr>
          <p:nvPr/>
        </p:nvSpPr>
        <p:spPr bwMode="auto">
          <a:xfrm>
            <a:off x="569913" y="2968625"/>
            <a:ext cx="904875" cy="942975"/>
          </a:xfrm>
          <a:custGeom>
            <a:avLst/>
            <a:gdLst>
              <a:gd name="T0" fmla="*/ 570 w 570"/>
              <a:gd name="T1" fmla="*/ 594 h 594"/>
              <a:gd name="T2" fmla="*/ 99 w 570"/>
              <a:gd name="T3" fmla="*/ 353 h 594"/>
              <a:gd name="T4" fmla="*/ 0 w 570"/>
              <a:gd name="T5" fmla="*/ 0 h 594"/>
              <a:gd name="T6" fmla="*/ 0 60000 65536"/>
              <a:gd name="T7" fmla="*/ 0 60000 65536"/>
              <a:gd name="T8" fmla="*/ 0 60000 65536"/>
              <a:gd name="T9" fmla="*/ 0 w 570"/>
              <a:gd name="T10" fmla="*/ 0 h 594"/>
              <a:gd name="T11" fmla="*/ 570 w 570"/>
              <a:gd name="T12" fmla="*/ 594 h 59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0" h="594">
                <a:moveTo>
                  <a:pt x="570" y="594"/>
                </a:moveTo>
                <a:cubicBezTo>
                  <a:pt x="491" y="555"/>
                  <a:pt x="194" y="452"/>
                  <a:pt x="99" y="353"/>
                </a:cubicBezTo>
                <a:cubicBezTo>
                  <a:pt x="4" y="254"/>
                  <a:pt x="2" y="129"/>
                  <a:pt x="0" y="0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27" name="Oval 1877"/>
          <p:cNvSpPr>
            <a:spLocks noChangeArrowheads="1"/>
          </p:cNvSpPr>
          <p:nvPr/>
        </p:nvSpPr>
        <p:spPr bwMode="auto">
          <a:xfrm flipH="1">
            <a:off x="261938" y="2619375"/>
            <a:ext cx="547687" cy="325438"/>
          </a:xfrm>
          <a:prstGeom prst="ellipse">
            <a:avLst/>
          </a:prstGeom>
          <a:gradFill rotWithShape="1">
            <a:gsLst>
              <a:gs pos="0">
                <a:srgbClr val="47453F"/>
              </a:gs>
              <a:gs pos="50000">
                <a:srgbClr val="D8D4C0"/>
              </a:gs>
              <a:gs pos="100000">
                <a:srgbClr val="47453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200" smtClean="0">
                <a:solidFill>
                  <a:srgbClr val="808080"/>
                </a:solidFill>
                <a:ea typeface="ＭＳ Ｐゴシック" charset="0"/>
                <a:cs typeface="ＭＳ Ｐゴシック" charset="0"/>
                <a:sym typeface="Symbol" charset="0"/>
              </a:rPr>
              <a:t>mTOR</a:t>
            </a:r>
          </a:p>
        </p:txBody>
      </p:sp>
      <p:sp>
        <p:nvSpPr>
          <p:cNvPr id="73928" name="Oval 1878"/>
          <p:cNvSpPr>
            <a:spLocks noChangeAspect="1" noChangeArrowheads="1"/>
          </p:cNvSpPr>
          <p:nvPr/>
        </p:nvSpPr>
        <p:spPr bwMode="auto">
          <a:xfrm>
            <a:off x="198438" y="28194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29" name="Oval 1879"/>
          <p:cNvSpPr>
            <a:spLocks noChangeArrowheads="1"/>
          </p:cNvSpPr>
          <p:nvPr/>
        </p:nvSpPr>
        <p:spPr bwMode="auto">
          <a:xfrm flipH="1">
            <a:off x="600075" y="2830513"/>
            <a:ext cx="365125" cy="228600"/>
          </a:xfrm>
          <a:prstGeom prst="ellipse">
            <a:avLst/>
          </a:prstGeom>
          <a:gradFill rotWithShape="0">
            <a:gsLst>
              <a:gs pos="0">
                <a:srgbClr val="000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5400000" scaled="1"/>
          </a:gradFill>
          <a:ln w="19050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Raptor</a:t>
            </a:r>
          </a:p>
        </p:txBody>
      </p:sp>
      <p:sp>
        <p:nvSpPr>
          <p:cNvPr id="73930" name="Oval 1880"/>
          <p:cNvSpPr>
            <a:spLocks noChangeArrowheads="1"/>
          </p:cNvSpPr>
          <p:nvPr/>
        </p:nvSpPr>
        <p:spPr bwMode="auto">
          <a:xfrm flipH="1">
            <a:off x="103188" y="2482850"/>
            <a:ext cx="365125" cy="228600"/>
          </a:xfrm>
          <a:prstGeom prst="ellipse">
            <a:avLst/>
          </a:prstGeom>
          <a:gradFill rotWithShape="0">
            <a:gsLst>
              <a:gs pos="0">
                <a:srgbClr val="000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5400000" scaled="1"/>
          </a:gradFill>
          <a:ln w="19050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G</a:t>
            </a:r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  <a:sym typeface="Symbol" charset="0"/>
              </a:rPr>
              <a:t></a:t>
            </a:r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  <a:sym typeface="WP Greek Courier" charset="0"/>
              </a:rPr>
              <a:t>L</a:t>
            </a:r>
            <a:endParaRPr lang="en-US" sz="800" smtClean="0">
              <a:solidFill>
                <a:srgbClr val="FFFF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3931" name="Oval 1881"/>
          <p:cNvSpPr>
            <a:spLocks noChangeArrowheads="1"/>
          </p:cNvSpPr>
          <p:nvPr/>
        </p:nvSpPr>
        <p:spPr bwMode="auto">
          <a:xfrm flipH="1">
            <a:off x="620713" y="2495550"/>
            <a:ext cx="365125" cy="228600"/>
          </a:xfrm>
          <a:prstGeom prst="ellipse">
            <a:avLst/>
          </a:prstGeom>
          <a:gradFill rotWithShape="0">
            <a:gsLst>
              <a:gs pos="0">
                <a:srgbClr val="000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5400000" scaled="1"/>
          </a:gradFill>
          <a:ln w="19050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FKBP12</a:t>
            </a:r>
          </a:p>
        </p:txBody>
      </p:sp>
      <p:sp>
        <p:nvSpPr>
          <p:cNvPr id="73932" name="Oval 1882"/>
          <p:cNvSpPr>
            <a:spLocks noChangeArrowheads="1"/>
          </p:cNvSpPr>
          <p:nvPr/>
        </p:nvSpPr>
        <p:spPr bwMode="auto">
          <a:xfrm>
            <a:off x="411163" y="1981200"/>
            <a:ext cx="365125" cy="234950"/>
          </a:xfrm>
          <a:prstGeom prst="ellipse">
            <a:avLst/>
          </a:prstGeom>
          <a:gradFill rotWithShape="1">
            <a:gsLst>
              <a:gs pos="0">
                <a:srgbClr val="67675A"/>
              </a:gs>
              <a:gs pos="50000">
                <a:srgbClr val="DFDEC3"/>
              </a:gs>
              <a:gs pos="100000">
                <a:srgbClr val="67675A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4EBP1</a:t>
            </a:r>
          </a:p>
        </p:txBody>
      </p:sp>
      <p:sp>
        <p:nvSpPr>
          <p:cNvPr id="73933" name="Oval 1883"/>
          <p:cNvSpPr>
            <a:spLocks noChangeAspect="1" noChangeArrowheads="1"/>
          </p:cNvSpPr>
          <p:nvPr/>
        </p:nvSpPr>
        <p:spPr bwMode="auto">
          <a:xfrm>
            <a:off x="373063" y="193833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34" name="Line 1884"/>
          <p:cNvSpPr>
            <a:spLocks noChangeShapeType="1"/>
          </p:cNvSpPr>
          <p:nvPr/>
        </p:nvSpPr>
        <p:spPr bwMode="auto">
          <a:xfrm>
            <a:off x="909638" y="2759075"/>
            <a:ext cx="3159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35" name="Oval 1885"/>
          <p:cNvSpPr>
            <a:spLocks noChangeArrowheads="1"/>
          </p:cNvSpPr>
          <p:nvPr/>
        </p:nvSpPr>
        <p:spPr bwMode="auto">
          <a:xfrm>
            <a:off x="887413" y="1998663"/>
            <a:ext cx="365125" cy="225425"/>
          </a:xfrm>
          <a:prstGeom prst="ellipse">
            <a:avLst/>
          </a:prstGeom>
          <a:gradFill rotWithShape="1">
            <a:gsLst>
              <a:gs pos="0">
                <a:srgbClr val="646259"/>
              </a:gs>
              <a:gs pos="50000">
                <a:srgbClr val="D8D4C0"/>
              </a:gs>
              <a:gs pos="100000">
                <a:srgbClr val="6462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S6</a:t>
            </a:r>
          </a:p>
        </p:txBody>
      </p:sp>
      <p:sp>
        <p:nvSpPr>
          <p:cNvPr id="73936" name="Oval 1886"/>
          <p:cNvSpPr>
            <a:spLocks noChangeArrowheads="1"/>
          </p:cNvSpPr>
          <p:nvPr/>
        </p:nvSpPr>
        <p:spPr bwMode="auto">
          <a:xfrm>
            <a:off x="1258888" y="2663825"/>
            <a:ext cx="365125" cy="225425"/>
          </a:xfrm>
          <a:prstGeom prst="ellipse">
            <a:avLst/>
          </a:prstGeom>
          <a:gradFill rotWithShape="1">
            <a:gsLst>
              <a:gs pos="0">
                <a:srgbClr val="646259"/>
              </a:gs>
              <a:gs pos="50000">
                <a:srgbClr val="D8D4C0"/>
              </a:gs>
              <a:gs pos="100000">
                <a:srgbClr val="646259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p70</a:t>
            </a:r>
            <a:r>
              <a:rPr lang="en-US" sz="800" baseline="30000" smtClean="0">
                <a:solidFill>
                  <a:srgbClr val="990000"/>
                </a:solidFill>
                <a:ea typeface="ＭＳ Ｐゴシック" charset="0"/>
                <a:cs typeface="ＭＳ Ｐゴシック" charset="0"/>
              </a:rPr>
              <a:t>S6K</a:t>
            </a:r>
            <a:endParaRPr lang="en-US" sz="800" smtClean="0">
              <a:solidFill>
                <a:srgbClr val="99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3937" name="Oval 1887"/>
          <p:cNvSpPr>
            <a:spLocks noChangeAspect="1" noChangeArrowheads="1"/>
          </p:cNvSpPr>
          <p:nvPr/>
        </p:nvSpPr>
        <p:spPr bwMode="auto">
          <a:xfrm>
            <a:off x="1239838" y="260508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38" name="Oval 1888"/>
          <p:cNvSpPr>
            <a:spLocks noChangeAspect="1" noChangeArrowheads="1"/>
          </p:cNvSpPr>
          <p:nvPr/>
        </p:nvSpPr>
        <p:spPr bwMode="auto">
          <a:xfrm>
            <a:off x="844550" y="19716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39" name="Line 1889"/>
          <p:cNvSpPr>
            <a:spLocks noChangeShapeType="1"/>
          </p:cNvSpPr>
          <p:nvPr/>
        </p:nvSpPr>
        <p:spPr bwMode="auto">
          <a:xfrm flipH="1" flipV="1">
            <a:off x="1219200" y="2273300"/>
            <a:ext cx="190500" cy="3540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40" name="Group 1890"/>
          <p:cNvGrpSpPr>
            <a:grpSpLocks/>
          </p:cNvGrpSpPr>
          <p:nvPr/>
        </p:nvGrpSpPr>
        <p:grpSpPr bwMode="auto">
          <a:xfrm>
            <a:off x="436563" y="1509713"/>
            <a:ext cx="1101725" cy="428625"/>
            <a:chOff x="551" y="3375"/>
            <a:chExt cx="694" cy="270"/>
          </a:xfrm>
        </p:grpSpPr>
        <p:grpSp>
          <p:nvGrpSpPr>
            <p:cNvPr id="74036" name="Group 1891"/>
            <p:cNvGrpSpPr>
              <a:grpSpLocks/>
            </p:cNvGrpSpPr>
            <p:nvPr/>
          </p:nvGrpSpPr>
          <p:grpSpPr bwMode="auto">
            <a:xfrm>
              <a:off x="551" y="3464"/>
              <a:ext cx="694" cy="135"/>
              <a:chOff x="2286" y="113"/>
              <a:chExt cx="694" cy="135"/>
            </a:xfrm>
          </p:grpSpPr>
          <p:sp>
            <p:nvSpPr>
              <p:cNvPr id="74041" name="Freeform 1892"/>
              <p:cNvSpPr>
                <a:spLocks noChangeAspect="1"/>
              </p:cNvSpPr>
              <p:nvPr/>
            </p:nvSpPr>
            <p:spPr bwMode="auto">
              <a:xfrm flipV="1">
                <a:off x="2286" y="175"/>
                <a:ext cx="396" cy="24"/>
              </a:xfrm>
              <a:custGeom>
                <a:avLst/>
                <a:gdLst>
                  <a:gd name="T0" fmla="*/ 0 w 6872"/>
                  <a:gd name="T1" fmla="*/ 590 h 594"/>
                  <a:gd name="T2" fmla="*/ 349 w 6872"/>
                  <a:gd name="T3" fmla="*/ 0 h 594"/>
                  <a:gd name="T4" fmla="*/ 728 w 6872"/>
                  <a:gd name="T5" fmla="*/ 590 h 594"/>
                  <a:gd name="T6" fmla="*/ 1077 w 6872"/>
                  <a:gd name="T7" fmla="*/ 23 h 594"/>
                  <a:gd name="T8" fmla="*/ 1456 w 6872"/>
                  <a:gd name="T9" fmla="*/ 590 h 594"/>
                  <a:gd name="T10" fmla="*/ 1805 w 6872"/>
                  <a:gd name="T11" fmla="*/ 23 h 594"/>
                  <a:gd name="T12" fmla="*/ 2176 w 6872"/>
                  <a:gd name="T13" fmla="*/ 585 h 594"/>
                  <a:gd name="T14" fmla="*/ 2539 w 6872"/>
                  <a:gd name="T15" fmla="*/ 15 h 594"/>
                  <a:gd name="T16" fmla="*/ 2915 w 6872"/>
                  <a:gd name="T17" fmla="*/ 579 h 594"/>
                  <a:gd name="T18" fmla="*/ 3272 w 6872"/>
                  <a:gd name="T19" fmla="*/ 15 h 594"/>
                  <a:gd name="T20" fmla="*/ 3635 w 6872"/>
                  <a:gd name="T21" fmla="*/ 572 h 594"/>
                  <a:gd name="T22" fmla="*/ 3989 w 6872"/>
                  <a:gd name="T23" fmla="*/ 23 h 594"/>
                  <a:gd name="T24" fmla="*/ 4368 w 6872"/>
                  <a:gd name="T25" fmla="*/ 590 h 594"/>
                  <a:gd name="T26" fmla="*/ 4717 w 6872"/>
                  <a:gd name="T27" fmla="*/ 23 h 594"/>
                  <a:gd name="T28" fmla="*/ 5096 w 6872"/>
                  <a:gd name="T29" fmla="*/ 590 h 594"/>
                  <a:gd name="T30" fmla="*/ 5445 w 6872"/>
                  <a:gd name="T31" fmla="*/ 23 h 594"/>
                  <a:gd name="T32" fmla="*/ 5824 w 6872"/>
                  <a:gd name="T33" fmla="*/ 590 h 594"/>
                  <a:gd name="T34" fmla="*/ 6174 w 6872"/>
                  <a:gd name="T35" fmla="*/ 23 h 594"/>
                  <a:gd name="T36" fmla="*/ 6552 w 6872"/>
                  <a:gd name="T37" fmla="*/ 590 h 594"/>
                  <a:gd name="T38" fmla="*/ 6872 w 6872"/>
                  <a:gd name="T39" fmla="*/ 23 h 59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872"/>
                  <a:gd name="T61" fmla="*/ 0 h 594"/>
                  <a:gd name="T62" fmla="*/ 6872 w 6872"/>
                  <a:gd name="T63" fmla="*/ 594 h 59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872" h="594">
                    <a:moveTo>
                      <a:pt x="0" y="590"/>
                    </a:moveTo>
                    <a:cubicBezTo>
                      <a:pt x="114" y="295"/>
                      <a:pt x="229" y="0"/>
                      <a:pt x="349" y="0"/>
                    </a:cubicBezTo>
                    <a:cubicBezTo>
                      <a:pt x="470" y="0"/>
                      <a:pt x="607" y="586"/>
                      <a:pt x="728" y="590"/>
                    </a:cubicBezTo>
                    <a:cubicBezTo>
                      <a:pt x="849" y="594"/>
                      <a:pt x="957" y="23"/>
                      <a:pt x="1077" y="23"/>
                    </a:cubicBezTo>
                    <a:cubicBezTo>
                      <a:pt x="1198" y="23"/>
                      <a:pt x="1335" y="590"/>
                      <a:pt x="1456" y="590"/>
                    </a:cubicBezTo>
                    <a:cubicBezTo>
                      <a:pt x="1577" y="590"/>
                      <a:pt x="1685" y="24"/>
                      <a:pt x="1805" y="23"/>
                    </a:cubicBezTo>
                    <a:cubicBezTo>
                      <a:pt x="1925" y="22"/>
                      <a:pt x="2054" y="586"/>
                      <a:pt x="2176" y="585"/>
                    </a:cubicBezTo>
                    <a:cubicBezTo>
                      <a:pt x="2298" y="584"/>
                      <a:pt x="2416" y="16"/>
                      <a:pt x="2539" y="15"/>
                    </a:cubicBezTo>
                    <a:cubicBezTo>
                      <a:pt x="2662" y="14"/>
                      <a:pt x="2793" y="579"/>
                      <a:pt x="2915" y="579"/>
                    </a:cubicBezTo>
                    <a:cubicBezTo>
                      <a:pt x="3037" y="579"/>
                      <a:pt x="3152" y="16"/>
                      <a:pt x="3272" y="15"/>
                    </a:cubicBezTo>
                    <a:cubicBezTo>
                      <a:pt x="3392" y="14"/>
                      <a:pt x="3516" y="571"/>
                      <a:pt x="3635" y="572"/>
                    </a:cubicBezTo>
                    <a:cubicBezTo>
                      <a:pt x="3754" y="573"/>
                      <a:pt x="3867" y="20"/>
                      <a:pt x="3989" y="23"/>
                    </a:cubicBezTo>
                    <a:cubicBezTo>
                      <a:pt x="4111" y="26"/>
                      <a:pt x="4247" y="590"/>
                      <a:pt x="4368" y="590"/>
                    </a:cubicBezTo>
                    <a:cubicBezTo>
                      <a:pt x="4489" y="590"/>
                      <a:pt x="4597" y="23"/>
                      <a:pt x="4717" y="23"/>
                    </a:cubicBezTo>
                    <a:cubicBezTo>
                      <a:pt x="4838" y="23"/>
                      <a:pt x="4976" y="590"/>
                      <a:pt x="5096" y="590"/>
                    </a:cubicBezTo>
                    <a:cubicBezTo>
                      <a:pt x="5217" y="590"/>
                      <a:pt x="5325" y="23"/>
                      <a:pt x="5445" y="23"/>
                    </a:cubicBezTo>
                    <a:cubicBezTo>
                      <a:pt x="5566" y="23"/>
                      <a:pt x="5704" y="590"/>
                      <a:pt x="5824" y="590"/>
                    </a:cubicBezTo>
                    <a:cubicBezTo>
                      <a:pt x="5945" y="590"/>
                      <a:pt x="6053" y="23"/>
                      <a:pt x="6174" y="23"/>
                    </a:cubicBezTo>
                    <a:cubicBezTo>
                      <a:pt x="6294" y="23"/>
                      <a:pt x="6435" y="590"/>
                      <a:pt x="6552" y="590"/>
                    </a:cubicBezTo>
                    <a:cubicBezTo>
                      <a:pt x="6669" y="590"/>
                      <a:pt x="6771" y="306"/>
                      <a:pt x="6872" y="2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4042" name="Text Box 1893"/>
              <p:cNvSpPr txBox="1">
                <a:spLocks noChangeAspect="1" noChangeArrowheads="1"/>
              </p:cNvSpPr>
              <p:nvPr/>
            </p:nvSpPr>
            <p:spPr bwMode="auto">
              <a:xfrm>
                <a:off x="2634" y="113"/>
                <a:ext cx="346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/>
                  <a:t>AAAAA</a:t>
                </a:r>
              </a:p>
            </p:txBody>
          </p:sp>
        </p:grpSp>
        <p:sp>
          <p:nvSpPr>
            <p:cNvPr id="74037" name="Freeform 1894"/>
            <p:cNvSpPr>
              <a:spLocks noChangeAspect="1"/>
            </p:cNvSpPr>
            <p:nvPr/>
          </p:nvSpPr>
          <p:spPr bwMode="auto">
            <a:xfrm rot="5400000">
              <a:off x="659" y="3363"/>
              <a:ext cx="167" cy="191"/>
            </a:xfrm>
            <a:custGeom>
              <a:avLst/>
              <a:gdLst>
                <a:gd name="T0" fmla="*/ 133 w 150"/>
                <a:gd name="T1" fmla="*/ 42 h 568"/>
                <a:gd name="T2" fmla="*/ 56 w 150"/>
                <a:gd name="T3" fmla="*/ 39 h 568"/>
                <a:gd name="T4" fmla="*/ 8 w 150"/>
                <a:gd name="T5" fmla="*/ 184 h 568"/>
                <a:gd name="T6" fmla="*/ 6 w 150"/>
                <a:gd name="T7" fmla="*/ 366 h 568"/>
                <a:gd name="T8" fmla="*/ 44 w 150"/>
                <a:gd name="T9" fmla="*/ 528 h 568"/>
                <a:gd name="T10" fmla="*/ 136 w 150"/>
                <a:gd name="T11" fmla="*/ 529 h 568"/>
                <a:gd name="T12" fmla="*/ 131 w 150"/>
                <a:gd name="T13" fmla="*/ 294 h 568"/>
                <a:gd name="T14" fmla="*/ 133 w 150"/>
                <a:gd name="T15" fmla="*/ 42 h 5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"/>
                <a:gd name="T25" fmla="*/ 0 h 568"/>
                <a:gd name="T26" fmla="*/ 150 w 150"/>
                <a:gd name="T27" fmla="*/ 568 h 5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" h="568">
                  <a:moveTo>
                    <a:pt x="133" y="42"/>
                  </a:moveTo>
                  <a:cubicBezTo>
                    <a:pt x="121" y="0"/>
                    <a:pt x="77" y="15"/>
                    <a:pt x="56" y="39"/>
                  </a:cubicBezTo>
                  <a:cubicBezTo>
                    <a:pt x="35" y="63"/>
                    <a:pt x="16" y="130"/>
                    <a:pt x="8" y="184"/>
                  </a:cubicBezTo>
                  <a:cubicBezTo>
                    <a:pt x="0" y="238"/>
                    <a:pt x="0" y="309"/>
                    <a:pt x="6" y="366"/>
                  </a:cubicBezTo>
                  <a:cubicBezTo>
                    <a:pt x="12" y="423"/>
                    <a:pt x="22" y="501"/>
                    <a:pt x="44" y="528"/>
                  </a:cubicBezTo>
                  <a:cubicBezTo>
                    <a:pt x="66" y="555"/>
                    <a:pt x="122" y="568"/>
                    <a:pt x="136" y="529"/>
                  </a:cubicBezTo>
                  <a:cubicBezTo>
                    <a:pt x="150" y="490"/>
                    <a:pt x="131" y="375"/>
                    <a:pt x="131" y="294"/>
                  </a:cubicBezTo>
                  <a:cubicBezTo>
                    <a:pt x="131" y="213"/>
                    <a:pt x="145" y="84"/>
                    <a:pt x="133" y="4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00"/>
                </a:gs>
                <a:gs pos="100000">
                  <a:srgbClr val="663300"/>
                </a:gs>
              </a:gsLst>
              <a:lin ang="0" scaled="1"/>
            </a:gradFill>
            <a:ln w="9525">
              <a:solidFill>
                <a:srgbClr val="CC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8" name="Freeform 1895"/>
            <p:cNvSpPr>
              <a:spLocks noChangeAspect="1"/>
            </p:cNvSpPr>
            <p:nvPr/>
          </p:nvSpPr>
          <p:spPr bwMode="auto">
            <a:xfrm rot="5400000" flipH="1">
              <a:off x="699" y="3484"/>
              <a:ext cx="89" cy="191"/>
            </a:xfrm>
            <a:custGeom>
              <a:avLst/>
              <a:gdLst>
                <a:gd name="T0" fmla="*/ 133 w 150"/>
                <a:gd name="T1" fmla="*/ 42 h 568"/>
                <a:gd name="T2" fmla="*/ 56 w 150"/>
                <a:gd name="T3" fmla="*/ 39 h 568"/>
                <a:gd name="T4" fmla="*/ 8 w 150"/>
                <a:gd name="T5" fmla="*/ 184 h 568"/>
                <a:gd name="T6" fmla="*/ 6 w 150"/>
                <a:gd name="T7" fmla="*/ 366 h 568"/>
                <a:gd name="T8" fmla="*/ 44 w 150"/>
                <a:gd name="T9" fmla="*/ 528 h 568"/>
                <a:gd name="T10" fmla="*/ 136 w 150"/>
                <a:gd name="T11" fmla="*/ 529 h 568"/>
                <a:gd name="T12" fmla="*/ 131 w 150"/>
                <a:gd name="T13" fmla="*/ 294 h 568"/>
                <a:gd name="T14" fmla="*/ 133 w 150"/>
                <a:gd name="T15" fmla="*/ 42 h 5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0"/>
                <a:gd name="T25" fmla="*/ 0 h 568"/>
                <a:gd name="T26" fmla="*/ 150 w 150"/>
                <a:gd name="T27" fmla="*/ 568 h 5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0" h="568">
                  <a:moveTo>
                    <a:pt x="133" y="42"/>
                  </a:moveTo>
                  <a:cubicBezTo>
                    <a:pt x="121" y="0"/>
                    <a:pt x="77" y="15"/>
                    <a:pt x="56" y="39"/>
                  </a:cubicBezTo>
                  <a:cubicBezTo>
                    <a:pt x="35" y="63"/>
                    <a:pt x="16" y="130"/>
                    <a:pt x="8" y="184"/>
                  </a:cubicBezTo>
                  <a:cubicBezTo>
                    <a:pt x="0" y="238"/>
                    <a:pt x="0" y="309"/>
                    <a:pt x="6" y="366"/>
                  </a:cubicBezTo>
                  <a:cubicBezTo>
                    <a:pt x="12" y="423"/>
                    <a:pt x="22" y="501"/>
                    <a:pt x="44" y="528"/>
                  </a:cubicBezTo>
                  <a:cubicBezTo>
                    <a:pt x="66" y="555"/>
                    <a:pt x="122" y="568"/>
                    <a:pt x="136" y="529"/>
                  </a:cubicBezTo>
                  <a:cubicBezTo>
                    <a:pt x="150" y="490"/>
                    <a:pt x="131" y="375"/>
                    <a:pt x="131" y="294"/>
                  </a:cubicBezTo>
                  <a:cubicBezTo>
                    <a:pt x="131" y="213"/>
                    <a:pt x="145" y="84"/>
                    <a:pt x="133" y="4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00"/>
                </a:gs>
                <a:gs pos="100000">
                  <a:srgbClr val="663300"/>
                </a:gs>
              </a:gsLst>
              <a:lin ang="0" scaled="1"/>
            </a:gradFill>
            <a:ln w="9525">
              <a:solidFill>
                <a:srgbClr val="CC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9" name="Text Box 1896"/>
            <p:cNvSpPr txBox="1">
              <a:spLocks noChangeArrowheads="1"/>
            </p:cNvSpPr>
            <p:nvPr/>
          </p:nvSpPr>
          <p:spPr bwMode="auto">
            <a:xfrm>
              <a:off x="638" y="3392"/>
              <a:ext cx="20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655555"/>
                  </a:solidFill>
                  <a:sym typeface="Symbol" charset="0"/>
                </a:rPr>
                <a:t>60S</a:t>
              </a:r>
            </a:p>
          </p:txBody>
        </p:sp>
        <p:sp>
          <p:nvSpPr>
            <p:cNvPr id="74040" name="Text Box 1897"/>
            <p:cNvSpPr txBox="1">
              <a:spLocks noChangeArrowheads="1"/>
            </p:cNvSpPr>
            <p:nvPr/>
          </p:nvSpPr>
          <p:spPr bwMode="auto">
            <a:xfrm>
              <a:off x="643" y="3529"/>
              <a:ext cx="20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600" smtClean="0">
                  <a:solidFill>
                    <a:srgbClr val="655555"/>
                  </a:solidFill>
                  <a:sym typeface="Symbol" charset="0"/>
                </a:rPr>
                <a:t>40S</a:t>
              </a:r>
            </a:p>
          </p:txBody>
        </p:sp>
      </p:grpSp>
      <p:sp>
        <p:nvSpPr>
          <p:cNvPr id="73941" name="Line 1898"/>
          <p:cNvSpPr>
            <a:spLocks noChangeShapeType="1"/>
          </p:cNvSpPr>
          <p:nvPr/>
        </p:nvSpPr>
        <p:spPr bwMode="auto">
          <a:xfrm flipV="1">
            <a:off x="550863" y="2241550"/>
            <a:ext cx="0" cy="3444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42" name="Oval 1899"/>
          <p:cNvSpPr>
            <a:spLocks noChangeAspect="1" noChangeArrowheads="1"/>
          </p:cNvSpPr>
          <p:nvPr/>
        </p:nvSpPr>
        <p:spPr bwMode="auto">
          <a:xfrm>
            <a:off x="3025775" y="1366838"/>
            <a:ext cx="434975" cy="261937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PTEN</a:t>
            </a:r>
          </a:p>
        </p:txBody>
      </p:sp>
      <p:sp>
        <p:nvSpPr>
          <p:cNvPr id="73943" name="Freeform 1900"/>
          <p:cNvSpPr>
            <a:spLocks/>
          </p:cNvSpPr>
          <p:nvPr/>
        </p:nvSpPr>
        <p:spPr bwMode="auto">
          <a:xfrm>
            <a:off x="677863" y="2624138"/>
            <a:ext cx="2154237" cy="785812"/>
          </a:xfrm>
          <a:custGeom>
            <a:avLst/>
            <a:gdLst>
              <a:gd name="T0" fmla="*/ 1357 w 1357"/>
              <a:gd name="T1" fmla="*/ 0 h 495"/>
              <a:gd name="T2" fmla="*/ 285 w 1357"/>
              <a:gd name="T3" fmla="*/ 310 h 495"/>
              <a:gd name="T4" fmla="*/ 0 w 1357"/>
              <a:gd name="T5" fmla="*/ 495 h 495"/>
              <a:gd name="T6" fmla="*/ 0 60000 65536"/>
              <a:gd name="T7" fmla="*/ 0 60000 65536"/>
              <a:gd name="T8" fmla="*/ 0 60000 65536"/>
              <a:gd name="T9" fmla="*/ 0 w 1357"/>
              <a:gd name="T10" fmla="*/ 0 h 495"/>
              <a:gd name="T11" fmla="*/ 1357 w 1357"/>
              <a:gd name="T12" fmla="*/ 495 h 4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57" h="495">
                <a:moveTo>
                  <a:pt x="1357" y="0"/>
                </a:moveTo>
                <a:cubicBezTo>
                  <a:pt x="1179" y="52"/>
                  <a:pt x="511" y="228"/>
                  <a:pt x="285" y="310"/>
                </a:cubicBezTo>
                <a:cubicBezTo>
                  <a:pt x="59" y="392"/>
                  <a:pt x="60" y="456"/>
                  <a:pt x="0" y="495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44" name="Freeform 1901"/>
          <p:cNvSpPr>
            <a:spLocks/>
          </p:cNvSpPr>
          <p:nvPr/>
        </p:nvSpPr>
        <p:spPr bwMode="auto">
          <a:xfrm>
            <a:off x="279400" y="3459163"/>
            <a:ext cx="339725" cy="963612"/>
          </a:xfrm>
          <a:custGeom>
            <a:avLst/>
            <a:gdLst>
              <a:gd name="T0" fmla="*/ 214 w 214"/>
              <a:gd name="T1" fmla="*/ 0 h 607"/>
              <a:gd name="T2" fmla="*/ 35 w 214"/>
              <a:gd name="T3" fmla="*/ 229 h 607"/>
              <a:gd name="T4" fmla="*/ 4 w 214"/>
              <a:gd name="T5" fmla="*/ 607 h 607"/>
              <a:gd name="T6" fmla="*/ 0 60000 65536"/>
              <a:gd name="T7" fmla="*/ 0 60000 65536"/>
              <a:gd name="T8" fmla="*/ 0 60000 65536"/>
              <a:gd name="T9" fmla="*/ 0 w 214"/>
              <a:gd name="T10" fmla="*/ 0 h 607"/>
              <a:gd name="T11" fmla="*/ 214 w 214"/>
              <a:gd name="T12" fmla="*/ 607 h 60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4" h="607">
                <a:moveTo>
                  <a:pt x="214" y="0"/>
                </a:moveTo>
                <a:cubicBezTo>
                  <a:pt x="184" y="37"/>
                  <a:pt x="70" y="128"/>
                  <a:pt x="35" y="229"/>
                </a:cubicBezTo>
                <a:cubicBezTo>
                  <a:pt x="0" y="330"/>
                  <a:pt x="10" y="528"/>
                  <a:pt x="4" y="607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45" name="Group 1902"/>
          <p:cNvGrpSpPr>
            <a:grpSpLocks noChangeAspect="1"/>
          </p:cNvGrpSpPr>
          <p:nvPr/>
        </p:nvGrpSpPr>
        <p:grpSpPr bwMode="auto">
          <a:xfrm flipH="1">
            <a:off x="517525" y="3143250"/>
            <a:ext cx="128588" cy="119063"/>
            <a:chOff x="4554" y="3024"/>
            <a:chExt cx="162" cy="150"/>
          </a:xfrm>
        </p:grpSpPr>
        <p:sp>
          <p:nvSpPr>
            <p:cNvPr id="74033" name="Oval 1903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4" name="Line 1904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5" name="Line 1905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46" name="Oval 1906"/>
          <p:cNvSpPr>
            <a:spLocks noChangeAspect="1" noChangeArrowheads="1"/>
          </p:cNvSpPr>
          <p:nvPr/>
        </p:nvSpPr>
        <p:spPr bwMode="auto">
          <a:xfrm>
            <a:off x="441325" y="41021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47" name="Oval 1907"/>
          <p:cNvSpPr>
            <a:spLocks noChangeAspect="1" noChangeArrowheads="1"/>
          </p:cNvSpPr>
          <p:nvPr/>
        </p:nvSpPr>
        <p:spPr bwMode="auto">
          <a:xfrm>
            <a:off x="839788" y="46005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48" name="Oval 1908"/>
          <p:cNvSpPr>
            <a:spLocks noChangeArrowheads="1"/>
          </p:cNvSpPr>
          <p:nvPr/>
        </p:nvSpPr>
        <p:spPr bwMode="auto">
          <a:xfrm>
            <a:off x="1128713" y="5210175"/>
            <a:ext cx="365125" cy="228600"/>
          </a:xfrm>
          <a:prstGeom prst="ellipse">
            <a:avLst/>
          </a:prstGeom>
          <a:gradFill rotWithShape="1">
            <a:gsLst>
              <a:gs pos="0">
                <a:srgbClr val="6A704F"/>
              </a:gs>
              <a:gs pos="50000">
                <a:srgbClr val="E4F2AB"/>
              </a:gs>
              <a:gs pos="100000">
                <a:srgbClr val="6A704F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Cot</a:t>
            </a:r>
          </a:p>
        </p:txBody>
      </p:sp>
      <p:sp>
        <p:nvSpPr>
          <p:cNvPr id="73949" name="Oval 1909"/>
          <p:cNvSpPr>
            <a:spLocks noChangeAspect="1" noChangeArrowheads="1"/>
          </p:cNvSpPr>
          <p:nvPr/>
        </p:nvSpPr>
        <p:spPr bwMode="auto">
          <a:xfrm flipH="1">
            <a:off x="1416050" y="51657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50" name="Oval 1910"/>
          <p:cNvSpPr>
            <a:spLocks noChangeArrowheads="1"/>
          </p:cNvSpPr>
          <p:nvPr/>
        </p:nvSpPr>
        <p:spPr bwMode="auto">
          <a:xfrm>
            <a:off x="479425" y="5402263"/>
            <a:ext cx="365125" cy="228600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FOXO1</a:t>
            </a:r>
          </a:p>
        </p:txBody>
      </p:sp>
      <p:sp>
        <p:nvSpPr>
          <p:cNvPr id="73951" name="Oval 1911"/>
          <p:cNvSpPr>
            <a:spLocks noChangeArrowheads="1"/>
          </p:cNvSpPr>
          <p:nvPr/>
        </p:nvSpPr>
        <p:spPr bwMode="auto">
          <a:xfrm>
            <a:off x="493713" y="4972050"/>
            <a:ext cx="365125" cy="228600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Foxa2</a:t>
            </a:r>
          </a:p>
        </p:txBody>
      </p:sp>
      <p:sp>
        <p:nvSpPr>
          <p:cNvPr id="73952" name="Oval 1912"/>
          <p:cNvSpPr>
            <a:spLocks noChangeAspect="1" noChangeArrowheads="1"/>
          </p:cNvSpPr>
          <p:nvPr/>
        </p:nvSpPr>
        <p:spPr bwMode="auto">
          <a:xfrm flipH="1">
            <a:off x="503238" y="533558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53" name="Oval 1913"/>
          <p:cNvSpPr>
            <a:spLocks noChangeAspect="1" noChangeArrowheads="1"/>
          </p:cNvSpPr>
          <p:nvPr/>
        </p:nvSpPr>
        <p:spPr bwMode="auto">
          <a:xfrm flipH="1">
            <a:off x="515938" y="489743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54" name="Freeform 1914"/>
          <p:cNvSpPr>
            <a:spLocks/>
          </p:cNvSpPr>
          <p:nvPr/>
        </p:nvSpPr>
        <p:spPr bwMode="auto">
          <a:xfrm>
            <a:off x="1995488" y="2701925"/>
            <a:ext cx="895350" cy="1120775"/>
          </a:xfrm>
          <a:custGeom>
            <a:avLst/>
            <a:gdLst>
              <a:gd name="T0" fmla="*/ 564 w 564"/>
              <a:gd name="T1" fmla="*/ 0 h 706"/>
              <a:gd name="T2" fmla="*/ 186 w 564"/>
              <a:gd name="T3" fmla="*/ 192 h 706"/>
              <a:gd name="T4" fmla="*/ 0 w 564"/>
              <a:gd name="T5" fmla="*/ 706 h 706"/>
              <a:gd name="T6" fmla="*/ 0 60000 65536"/>
              <a:gd name="T7" fmla="*/ 0 60000 65536"/>
              <a:gd name="T8" fmla="*/ 0 60000 65536"/>
              <a:gd name="T9" fmla="*/ 0 w 564"/>
              <a:gd name="T10" fmla="*/ 0 h 706"/>
              <a:gd name="T11" fmla="*/ 564 w 564"/>
              <a:gd name="T12" fmla="*/ 706 h 7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64" h="706">
                <a:moveTo>
                  <a:pt x="564" y="0"/>
                </a:moveTo>
                <a:cubicBezTo>
                  <a:pt x="500" y="31"/>
                  <a:pt x="280" y="74"/>
                  <a:pt x="186" y="192"/>
                </a:cubicBezTo>
                <a:cubicBezTo>
                  <a:pt x="92" y="310"/>
                  <a:pt x="37" y="504"/>
                  <a:pt x="0" y="706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55" name="Line 1915"/>
          <p:cNvSpPr>
            <a:spLocks noChangeShapeType="1"/>
          </p:cNvSpPr>
          <p:nvPr/>
        </p:nvSpPr>
        <p:spPr bwMode="auto">
          <a:xfrm flipH="1" flipV="1">
            <a:off x="2398713" y="2181225"/>
            <a:ext cx="422275" cy="2460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56" name="Oval 1916"/>
          <p:cNvSpPr>
            <a:spLocks noChangeAspect="1" noChangeArrowheads="1"/>
          </p:cNvSpPr>
          <p:nvPr/>
        </p:nvSpPr>
        <p:spPr bwMode="auto">
          <a:xfrm flipH="1">
            <a:off x="7961313" y="4522788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57" name="Line 1917"/>
          <p:cNvSpPr>
            <a:spLocks noChangeShapeType="1"/>
          </p:cNvSpPr>
          <p:nvPr/>
        </p:nvSpPr>
        <p:spPr bwMode="auto">
          <a:xfrm>
            <a:off x="1858963" y="4295775"/>
            <a:ext cx="0" cy="588963"/>
          </a:xfrm>
          <a:prstGeom prst="line">
            <a:avLst/>
          </a:pr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58" name="Group 1918"/>
          <p:cNvGrpSpPr>
            <a:grpSpLocks noChangeAspect="1"/>
          </p:cNvGrpSpPr>
          <p:nvPr/>
        </p:nvGrpSpPr>
        <p:grpSpPr bwMode="auto">
          <a:xfrm flipH="1">
            <a:off x="1795463" y="4597400"/>
            <a:ext cx="128587" cy="119063"/>
            <a:chOff x="4901" y="3035"/>
            <a:chExt cx="162" cy="150"/>
          </a:xfrm>
        </p:grpSpPr>
        <p:sp>
          <p:nvSpPr>
            <p:cNvPr id="74031" name="Oval 1919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2" name="Line 1920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59" name="Line 1921"/>
          <p:cNvSpPr>
            <a:spLocks noChangeShapeType="1"/>
          </p:cNvSpPr>
          <p:nvPr/>
        </p:nvSpPr>
        <p:spPr bwMode="auto">
          <a:xfrm>
            <a:off x="2162175" y="5149850"/>
            <a:ext cx="354013" cy="1476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60" name="Line 1922"/>
          <p:cNvSpPr>
            <a:spLocks noChangeShapeType="1"/>
          </p:cNvSpPr>
          <p:nvPr/>
        </p:nvSpPr>
        <p:spPr bwMode="auto">
          <a:xfrm flipH="1">
            <a:off x="1927225" y="5878513"/>
            <a:ext cx="98425" cy="2746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61" name="Oval 1923"/>
          <p:cNvSpPr>
            <a:spLocks noChangeAspect="1" noChangeArrowheads="1"/>
          </p:cNvSpPr>
          <p:nvPr/>
        </p:nvSpPr>
        <p:spPr bwMode="auto">
          <a:xfrm>
            <a:off x="5151438" y="6172200"/>
            <a:ext cx="371475" cy="412750"/>
          </a:xfrm>
          <a:prstGeom prst="ellipse">
            <a:avLst/>
          </a:prstGeom>
          <a:gradFill rotWithShape="1">
            <a:gsLst>
              <a:gs pos="0">
                <a:srgbClr val="554422"/>
              </a:gs>
              <a:gs pos="50000">
                <a:srgbClr val="FFCC66"/>
              </a:gs>
              <a:gs pos="100000">
                <a:srgbClr val="55442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C-Myc</a:t>
            </a:r>
          </a:p>
        </p:txBody>
      </p:sp>
      <p:sp>
        <p:nvSpPr>
          <p:cNvPr id="73962" name="Freeform 1924"/>
          <p:cNvSpPr>
            <a:spLocks/>
          </p:cNvSpPr>
          <p:nvPr/>
        </p:nvSpPr>
        <p:spPr bwMode="auto">
          <a:xfrm>
            <a:off x="884238" y="4275138"/>
            <a:ext cx="757237" cy="787400"/>
          </a:xfrm>
          <a:custGeom>
            <a:avLst/>
            <a:gdLst>
              <a:gd name="T0" fmla="*/ 477 w 477"/>
              <a:gd name="T1" fmla="*/ 0 h 496"/>
              <a:gd name="T2" fmla="*/ 211 w 477"/>
              <a:gd name="T3" fmla="*/ 378 h 496"/>
              <a:gd name="T4" fmla="*/ 0 w 477"/>
              <a:gd name="T5" fmla="*/ 496 h 496"/>
              <a:gd name="T6" fmla="*/ 0 60000 65536"/>
              <a:gd name="T7" fmla="*/ 0 60000 65536"/>
              <a:gd name="T8" fmla="*/ 0 60000 65536"/>
              <a:gd name="T9" fmla="*/ 0 w 477"/>
              <a:gd name="T10" fmla="*/ 0 h 496"/>
              <a:gd name="T11" fmla="*/ 477 w 477"/>
              <a:gd name="T12" fmla="*/ 496 h 4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77" h="496">
                <a:moveTo>
                  <a:pt x="477" y="0"/>
                </a:moveTo>
                <a:cubicBezTo>
                  <a:pt x="383" y="147"/>
                  <a:pt x="290" y="295"/>
                  <a:pt x="211" y="378"/>
                </a:cubicBezTo>
                <a:cubicBezTo>
                  <a:pt x="132" y="461"/>
                  <a:pt x="66" y="478"/>
                  <a:pt x="0" y="496"/>
                </a:cubicBezTo>
              </a:path>
            </a:pathLst>
          </a:cu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63" name="Freeform 1925"/>
          <p:cNvSpPr>
            <a:spLocks/>
          </p:cNvSpPr>
          <p:nvPr/>
        </p:nvSpPr>
        <p:spPr bwMode="auto">
          <a:xfrm>
            <a:off x="846138" y="4286250"/>
            <a:ext cx="865187" cy="1169988"/>
          </a:xfrm>
          <a:custGeom>
            <a:avLst/>
            <a:gdLst>
              <a:gd name="T0" fmla="*/ 545 w 545"/>
              <a:gd name="T1" fmla="*/ 0 h 737"/>
              <a:gd name="T2" fmla="*/ 161 w 545"/>
              <a:gd name="T3" fmla="*/ 607 h 737"/>
              <a:gd name="T4" fmla="*/ 0 w 545"/>
              <a:gd name="T5" fmla="*/ 737 h 737"/>
              <a:gd name="T6" fmla="*/ 0 60000 65536"/>
              <a:gd name="T7" fmla="*/ 0 60000 65536"/>
              <a:gd name="T8" fmla="*/ 0 60000 65536"/>
              <a:gd name="T9" fmla="*/ 0 w 545"/>
              <a:gd name="T10" fmla="*/ 0 h 737"/>
              <a:gd name="T11" fmla="*/ 545 w 545"/>
              <a:gd name="T12" fmla="*/ 737 h 73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45" h="737">
                <a:moveTo>
                  <a:pt x="545" y="0"/>
                </a:moveTo>
                <a:cubicBezTo>
                  <a:pt x="481" y="101"/>
                  <a:pt x="252" y="484"/>
                  <a:pt x="161" y="607"/>
                </a:cubicBezTo>
                <a:cubicBezTo>
                  <a:pt x="70" y="730"/>
                  <a:pt x="34" y="710"/>
                  <a:pt x="0" y="737"/>
                </a:cubicBezTo>
              </a:path>
            </a:pathLst>
          </a:cu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64" name="Line 1926"/>
          <p:cNvSpPr>
            <a:spLocks noChangeShapeType="1"/>
          </p:cNvSpPr>
          <p:nvPr/>
        </p:nvSpPr>
        <p:spPr bwMode="auto">
          <a:xfrm flipH="1">
            <a:off x="1366838" y="4286250"/>
            <a:ext cx="412750" cy="893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65" name="Line 1927"/>
          <p:cNvSpPr>
            <a:spLocks noChangeShapeType="1"/>
          </p:cNvSpPr>
          <p:nvPr/>
        </p:nvSpPr>
        <p:spPr bwMode="auto">
          <a:xfrm>
            <a:off x="1296988" y="5494338"/>
            <a:ext cx="0" cy="5699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66" name="Group 1928"/>
          <p:cNvGrpSpPr>
            <a:grpSpLocks noChangeAspect="1"/>
          </p:cNvGrpSpPr>
          <p:nvPr/>
        </p:nvGrpSpPr>
        <p:grpSpPr bwMode="auto">
          <a:xfrm>
            <a:off x="935038" y="5297488"/>
            <a:ext cx="128587" cy="119062"/>
            <a:chOff x="4901" y="3035"/>
            <a:chExt cx="162" cy="150"/>
          </a:xfrm>
        </p:grpSpPr>
        <p:sp>
          <p:nvSpPr>
            <p:cNvPr id="74029" name="Oval 1929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30" name="Line 1930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67" name="Group 1931"/>
          <p:cNvGrpSpPr>
            <a:grpSpLocks noChangeAspect="1"/>
          </p:cNvGrpSpPr>
          <p:nvPr/>
        </p:nvGrpSpPr>
        <p:grpSpPr bwMode="auto">
          <a:xfrm>
            <a:off x="1016000" y="4926013"/>
            <a:ext cx="128588" cy="119062"/>
            <a:chOff x="4901" y="3035"/>
            <a:chExt cx="162" cy="150"/>
          </a:xfrm>
        </p:grpSpPr>
        <p:sp>
          <p:nvSpPr>
            <p:cNvPr id="74027" name="Oval 1932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28" name="Line 1933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68" name="Group 1934"/>
          <p:cNvGrpSpPr>
            <a:grpSpLocks noChangeAspect="1"/>
          </p:cNvGrpSpPr>
          <p:nvPr/>
        </p:nvGrpSpPr>
        <p:grpSpPr bwMode="auto">
          <a:xfrm>
            <a:off x="1419225" y="4870450"/>
            <a:ext cx="128588" cy="119063"/>
            <a:chOff x="4554" y="3024"/>
            <a:chExt cx="162" cy="150"/>
          </a:xfrm>
        </p:grpSpPr>
        <p:sp>
          <p:nvSpPr>
            <p:cNvPr id="74024" name="Oval 1935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25" name="Line 1936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26" name="Line 1937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69" name="AutoShape 1938"/>
          <p:cNvSpPr>
            <a:spLocks noChangeArrowheads="1"/>
          </p:cNvSpPr>
          <p:nvPr/>
        </p:nvSpPr>
        <p:spPr bwMode="auto">
          <a:xfrm>
            <a:off x="3608388" y="6253163"/>
            <a:ext cx="517525" cy="33496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CC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Arial" charset="0"/>
              </a:rPr>
              <a:t>E2F 1-3</a:t>
            </a:r>
          </a:p>
        </p:txBody>
      </p:sp>
      <p:sp>
        <p:nvSpPr>
          <p:cNvPr id="73970" name="AutoShape 1939"/>
          <p:cNvSpPr>
            <a:spLocks noChangeArrowheads="1"/>
          </p:cNvSpPr>
          <p:nvPr/>
        </p:nvSpPr>
        <p:spPr bwMode="auto">
          <a:xfrm>
            <a:off x="3286125" y="5761038"/>
            <a:ext cx="390525" cy="20161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C3D91"/>
              </a:gs>
              <a:gs pos="6000">
                <a:srgbClr val="7005D4"/>
              </a:gs>
              <a:gs pos="14999">
                <a:srgbClr val="181CC7"/>
              </a:gs>
              <a:gs pos="30000">
                <a:srgbClr val="0A128C"/>
              </a:gs>
              <a:gs pos="50000">
                <a:srgbClr val="000000"/>
              </a:gs>
              <a:gs pos="70000">
                <a:srgbClr val="0A128C"/>
              </a:gs>
              <a:gs pos="85001">
                <a:srgbClr val="181CC7"/>
              </a:gs>
              <a:gs pos="94000">
                <a:srgbClr val="7005D4"/>
              </a:gs>
              <a:gs pos="100000">
                <a:srgbClr val="8C3D9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ATM</a:t>
            </a:r>
          </a:p>
        </p:txBody>
      </p:sp>
      <p:sp>
        <p:nvSpPr>
          <p:cNvPr id="73971" name="Line 1940"/>
          <p:cNvSpPr>
            <a:spLocks noChangeShapeType="1"/>
          </p:cNvSpPr>
          <p:nvPr/>
        </p:nvSpPr>
        <p:spPr bwMode="auto">
          <a:xfrm flipH="1">
            <a:off x="3897313" y="5856288"/>
            <a:ext cx="127000" cy="3698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72" name="AutoShape 1941"/>
          <p:cNvSpPr>
            <a:spLocks noChangeArrowheads="1"/>
          </p:cNvSpPr>
          <p:nvPr/>
        </p:nvSpPr>
        <p:spPr bwMode="auto">
          <a:xfrm>
            <a:off x="4041775" y="4595813"/>
            <a:ext cx="563563" cy="2413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B2B2B2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rgbClr val="FFDEA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ea typeface="ＭＳ Ｐゴシック" charset="0"/>
                <a:cs typeface="Arial" charset="0"/>
              </a:rPr>
              <a:t>Cyclin D</a:t>
            </a:r>
            <a:r>
              <a:rPr lang="en-US" sz="1000" baseline="-25000" smtClean="0">
                <a:ea typeface="ＭＳ Ｐゴシック" charset="0"/>
                <a:cs typeface="Arial" charset="0"/>
              </a:rPr>
              <a:t>1</a:t>
            </a:r>
            <a:endParaRPr lang="en-US" sz="1000" smtClean="0">
              <a:ea typeface="ＭＳ Ｐゴシック" charset="0"/>
              <a:cs typeface="Arial" charset="0"/>
            </a:endParaRPr>
          </a:p>
        </p:txBody>
      </p:sp>
      <p:sp>
        <p:nvSpPr>
          <p:cNvPr id="73973" name="Oval 1942"/>
          <p:cNvSpPr>
            <a:spLocks noChangeArrowheads="1"/>
          </p:cNvSpPr>
          <p:nvPr/>
        </p:nvSpPr>
        <p:spPr bwMode="auto">
          <a:xfrm>
            <a:off x="4095750" y="4778375"/>
            <a:ext cx="450850" cy="274638"/>
          </a:xfrm>
          <a:prstGeom prst="ellipse">
            <a:avLst/>
          </a:prstGeom>
          <a:gradFill rotWithShape="1">
            <a:gsLst>
              <a:gs pos="0">
                <a:srgbClr val="737070"/>
              </a:gs>
              <a:gs pos="50000">
                <a:srgbClr val="F9F3F3"/>
              </a:gs>
              <a:gs pos="100000">
                <a:srgbClr val="73707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6600"/>
                </a:solidFill>
                <a:ea typeface="ＭＳ Ｐゴシック" charset="0"/>
                <a:cs typeface="Arial" charset="0"/>
              </a:rPr>
              <a:t>CDK4/6</a:t>
            </a:r>
          </a:p>
        </p:txBody>
      </p:sp>
      <p:sp>
        <p:nvSpPr>
          <p:cNvPr id="73974" name="Line 1943"/>
          <p:cNvSpPr>
            <a:spLocks noChangeShapeType="1"/>
          </p:cNvSpPr>
          <p:nvPr/>
        </p:nvSpPr>
        <p:spPr bwMode="auto">
          <a:xfrm flipH="1">
            <a:off x="4159250" y="5091113"/>
            <a:ext cx="95250" cy="3508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75" name="Line 1944"/>
          <p:cNvSpPr>
            <a:spLocks noChangeShapeType="1"/>
          </p:cNvSpPr>
          <p:nvPr/>
        </p:nvSpPr>
        <p:spPr bwMode="auto">
          <a:xfrm flipH="1" flipV="1">
            <a:off x="3316288" y="5327650"/>
            <a:ext cx="128587" cy="4111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76" name="Line 1945"/>
          <p:cNvSpPr>
            <a:spLocks noChangeShapeType="1"/>
          </p:cNvSpPr>
          <p:nvPr/>
        </p:nvSpPr>
        <p:spPr bwMode="auto">
          <a:xfrm flipH="1" flipV="1">
            <a:off x="3062288" y="4616450"/>
            <a:ext cx="171450" cy="4508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77" name="Freeform 1946"/>
          <p:cNvSpPr>
            <a:spLocks/>
          </p:cNvSpPr>
          <p:nvPr/>
        </p:nvSpPr>
        <p:spPr bwMode="auto">
          <a:xfrm>
            <a:off x="3235325" y="4117975"/>
            <a:ext cx="831850" cy="919163"/>
          </a:xfrm>
          <a:custGeom>
            <a:avLst/>
            <a:gdLst>
              <a:gd name="T0" fmla="*/ 0 w 524"/>
              <a:gd name="T1" fmla="*/ 0 h 579"/>
              <a:gd name="T2" fmla="*/ 155 w 524"/>
              <a:gd name="T3" fmla="*/ 483 h 579"/>
              <a:gd name="T4" fmla="*/ 524 w 524"/>
              <a:gd name="T5" fmla="*/ 575 h 579"/>
              <a:gd name="T6" fmla="*/ 0 60000 65536"/>
              <a:gd name="T7" fmla="*/ 0 60000 65536"/>
              <a:gd name="T8" fmla="*/ 0 60000 65536"/>
              <a:gd name="T9" fmla="*/ 0 w 524"/>
              <a:gd name="T10" fmla="*/ 0 h 579"/>
              <a:gd name="T11" fmla="*/ 524 w 524"/>
              <a:gd name="T12" fmla="*/ 579 h 57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4" h="579">
                <a:moveTo>
                  <a:pt x="0" y="0"/>
                </a:moveTo>
                <a:cubicBezTo>
                  <a:pt x="26" y="80"/>
                  <a:pt x="68" y="387"/>
                  <a:pt x="155" y="483"/>
                </a:cubicBezTo>
                <a:cubicBezTo>
                  <a:pt x="242" y="579"/>
                  <a:pt x="447" y="556"/>
                  <a:pt x="524" y="575"/>
                </a:cubicBezTo>
              </a:path>
            </a:pathLst>
          </a:cu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78" name="Group 1947"/>
          <p:cNvGrpSpPr>
            <a:grpSpLocks noChangeAspect="1"/>
          </p:cNvGrpSpPr>
          <p:nvPr/>
        </p:nvGrpSpPr>
        <p:grpSpPr bwMode="auto">
          <a:xfrm>
            <a:off x="3568700" y="4910138"/>
            <a:ext cx="128588" cy="119062"/>
            <a:chOff x="4901" y="3035"/>
            <a:chExt cx="162" cy="150"/>
          </a:xfrm>
        </p:grpSpPr>
        <p:sp>
          <p:nvSpPr>
            <p:cNvPr id="74022" name="Oval 1948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23" name="Line 1949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79" name="Group 1950"/>
          <p:cNvGrpSpPr>
            <a:grpSpLocks noChangeAspect="1"/>
          </p:cNvGrpSpPr>
          <p:nvPr/>
        </p:nvGrpSpPr>
        <p:grpSpPr bwMode="auto">
          <a:xfrm flipH="1">
            <a:off x="2544763" y="4202113"/>
            <a:ext cx="128587" cy="119062"/>
            <a:chOff x="4901" y="3035"/>
            <a:chExt cx="162" cy="150"/>
          </a:xfrm>
        </p:grpSpPr>
        <p:sp>
          <p:nvSpPr>
            <p:cNvPr id="74020" name="Oval 1951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21" name="Line 1952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80" name="AutoShape 1953"/>
          <p:cNvSpPr>
            <a:spLocks noChangeArrowheads="1"/>
          </p:cNvSpPr>
          <p:nvPr/>
        </p:nvSpPr>
        <p:spPr bwMode="auto">
          <a:xfrm>
            <a:off x="3744913" y="5465763"/>
            <a:ext cx="552450" cy="23495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8200"/>
              </a:gs>
              <a:gs pos="10001">
                <a:srgbClr val="FF0000"/>
              </a:gs>
              <a:gs pos="35001">
                <a:srgbClr val="BA0066"/>
              </a:gs>
              <a:gs pos="70000">
                <a:srgbClr val="66008F"/>
              </a:gs>
              <a:gs pos="100000">
                <a:srgbClr val="000082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CC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10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pRb</a:t>
            </a:r>
          </a:p>
        </p:txBody>
      </p:sp>
      <p:sp>
        <p:nvSpPr>
          <p:cNvPr id="73981" name="Oval 1954"/>
          <p:cNvSpPr>
            <a:spLocks noChangeArrowheads="1"/>
          </p:cNvSpPr>
          <p:nvPr/>
        </p:nvSpPr>
        <p:spPr bwMode="auto">
          <a:xfrm>
            <a:off x="2813050" y="4365625"/>
            <a:ext cx="365125" cy="225425"/>
          </a:xfrm>
          <a:prstGeom prst="ellipse">
            <a:avLst/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HDM2</a:t>
            </a:r>
          </a:p>
        </p:txBody>
      </p:sp>
      <p:sp>
        <p:nvSpPr>
          <p:cNvPr id="73982" name="Oval 1955"/>
          <p:cNvSpPr>
            <a:spLocks noChangeAspect="1" noChangeArrowheads="1"/>
          </p:cNvSpPr>
          <p:nvPr/>
        </p:nvSpPr>
        <p:spPr bwMode="auto">
          <a:xfrm>
            <a:off x="2843213" y="42799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83" name="Oval 1956"/>
          <p:cNvSpPr>
            <a:spLocks noChangeArrowheads="1"/>
          </p:cNvSpPr>
          <p:nvPr/>
        </p:nvSpPr>
        <p:spPr bwMode="auto">
          <a:xfrm>
            <a:off x="3106738" y="5081588"/>
            <a:ext cx="365125" cy="225425"/>
          </a:xfrm>
          <a:prstGeom prst="ellipse">
            <a:avLst/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ＭＳ Ｐゴシック" charset="0"/>
              </a:rPr>
              <a:t>p53</a:t>
            </a:r>
          </a:p>
        </p:txBody>
      </p:sp>
      <p:sp>
        <p:nvSpPr>
          <p:cNvPr id="73984" name="Freeform 1957"/>
          <p:cNvSpPr>
            <a:spLocks/>
          </p:cNvSpPr>
          <p:nvPr/>
        </p:nvSpPr>
        <p:spPr bwMode="auto">
          <a:xfrm>
            <a:off x="4248150" y="4757738"/>
            <a:ext cx="776288" cy="549275"/>
          </a:xfrm>
          <a:custGeom>
            <a:avLst/>
            <a:gdLst>
              <a:gd name="T0" fmla="*/ 489 w 489"/>
              <a:gd name="T1" fmla="*/ 0 h 346"/>
              <a:gd name="T2" fmla="*/ 309 w 489"/>
              <a:gd name="T3" fmla="*/ 291 h 346"/>
              <a:gd name="T4" fmla="*/ 0 w 489"/>
              <a:gd name="T5" fmla="*/ 328 h 346"/>
              <a:gd name="T6" fmla="*/ 0 60000 65536"/>
              <a:gd name="T7" fmla="*/ 0 60000 65536"/>
              <a:gd name="T8" fmla="*/ 0 60000 65536"/>
              <a:gd name="T9" fmla="*/ 0 w 489"/>
              <a:gd name="T10" fmla="*/ 0 h 346"/>
              <a:gd name="T11" fmla="*/ 489 w 489"/>
              <a:gd name="T12" fmla="*/ 346 h 3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9" h="346">
                <a:moveTo>
                  <a:pt x="489" y="0"/>
                </a:moveTo>
                <a:cubicBezTo>
                  <a:pt x="459" y="48"/>
                  <a:pt x="391" y="236"/>
                  <a:pt x="309" y="291"/>
                </a:cubicBezTo>
                <a:cubicBezTo>
                  <a:pt x="227" y="346"/>
                  <a:pt x="64" y="320"/>
                  <a:pt x="0" y="328"/>
                </a:cubicBezTo>
              </a:path>
            </a:pathLst>
          </a:custGeom>
          <a:noFill/>
          <a:ln w="19050">
            <a:solidFill>
              <a:srgbClr val="FF5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85" name="Oval 1958"/>
          <p:cNvSpPr>
            <a:spLocks noChangeAspect="1" noChangeArrowheads="1"/>
          </p:cNvSpPr>
          <p:nvPr/>
        </p:nvSpPr>
        <p:spPr bwMode="auto">
          <a:xfrm flipH="1">
            <a:off x="3386138" y="506730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3986" name="Line 1959"/>
          <p:cNvSpPr>
            <a:spLocks noChangeShapeType="1"/>
          </p:cNvSpPr>
          <p:nvPr/>
        </p:nvSpPr>
        <p:spPr bwMode="auto">
          <a:xfrm flipH="1" flipV="1">
            <a:off x="3530600" y="5229225"/>
            <a:ext cx="628650" cy="38100"/>
          </a:xfrm>
          <a:prstGeom prst="line">
            <a:avLst/>
          </a:prstGeom>
          <a:noFill/>
          <a:ln w="19050">
            <a:solidFill>
              <a:srgbClr val="FF5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87" name="Group 1960"/>
          <p:cNvGrpSpPr>
            <a:grpSpLocks noChangeAspect="1"/>
          </p:cNvGrpSpPr>
          <p:nvPr/>
        </p:nvGrpSpPr>
        <p:grpSpPr bwMode="auto">
          <a:xfrm>
            <a:off x="3825875" y="5187950"/>
            <a:ext cx="128588" cy="119063"/>
            <a:chOff x="4901" y="3035"/>
            <a:chExt cx="162" cy="150"/>
          </a:xfrm>
        </p:grpSpPr>
        <p:sp>
          <p:nvSpPr>
            <p:cNvPr id="74018" name="Oval 1961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9" name="Line 1962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88" name="Line 1963"/>
          <p:cNvSpPr>
            <a:spLocks noChangeShapeType="1"/>
          </p:cNvSpPr>
          <p:nvPr/>
        </p:nvSpPr>
        <p:spPr bwMode="auto">
          <a:xfrm flipH="1" flipV="1">
            <a:off x="3165475" y="4117975"/>
            <a:ext cx="138113" cy="9334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3989" name="Group 1964"/>
          <p:cNvGrpSpPr>
            <a:grpSpLocks noChangeAspect="1"/>
          </p:cNvGrpSpPr>
          <p:nvPr/>
        </p:nvGrpSpPr>
        <p:grpSpPr bwMode="auto">
          <a:xfrm flipH="1">
            <a:off x="3079750" y="4767263"/>
            <a:ext cx="128588" cy="119062"/>
            <a:chOff x="4901" y="3035"/>
            <a:chExt cx="162" cy="150"/>
          </a:xfrm>
        </p:grpSpPr>
        <p:sp>
          <p:nvSpPr>
            <p:cNvPr id="74016" name="Oval 1965"/>
            <p:cNvSpPr>
              <a:spLocks noChangeAspect="1" noChangeArrowheads="1"/>
            </p:cNvSpPr>
            <p:nvPr/>
          </p:nvSpPr>
          <p:spPr bwMode="auto">
            <a:xfrm>
              <a:off x="4901" y="3035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7" name="Line 1966"/>
            <p:cNvSpPr>
              <a:spLocks noChangeAspect="1" noChangeShapeType="1"/>
            </p:cNvSpPr>
            <p:nvPr/>
          </p:nvSpPr>
          <p:spPr bwMode="auto">
            <a:xfrm rot="-5400000">
              <a:off x="4982" y="3062"/>
              <a:ext cx="0" cy="9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90" name="Group 1967"/>
          <p:cNvGrpSpPr>
            <a:grpSpLocks noChangeAspect="1"/>
          </p:cNvGrpSpPr>
          <p:nvPr/>
        </p:nvGrpSpPr>
        <p:grpSpPr bwMode="auto">
          <a:xfrm flipH="1">
            <a:off x="382588" y="5680075"/>
            <a:ext cx="128587" cy="119063"/>
            <a:chOff x="4554" y="3024"/>
            <a:chExt cx="162" cy="150"/>
          </a:xfrm>
        </p:grpSpPr>
        <p:sp>
          <p:nvSpPr>
            <p:cNvPr id="74013" name="Oval 1968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4" name="Line 1969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5" name="Line 1970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91" name="Group 1971"/>
          <p:cNvGrpSpPr>
            <a:grpSpLocks noChangeAspect="1"/>
          </p:cNvGrpSpPr>
          <p:nvPr/>
        </p:nvGrpSpPr>
        <p:grpSpPr bwMode="auto">
          <a:xfrm flipH="1">
            <a:off x="2890838" y="2101850"/>
            <a:ext cx="128587" cy="119063"/>
            <a:chOff x="4554" y="3024"/>
            <a:chExt cx="162" cy="150"/>
          </a:xfrm>
        </p:grpSpPr>
        <p:sp>
          <p:nvSpPr>
            <p:cNvPr id="74010" name="Oval 1972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1" name="Line 1973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12" name="Line 1974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92" name="Group 1975"/>
          <p:cNvGrpSpPr>
            <a:grpSpLocks noChangeAspect="1"/>
          </p:cNvGrpSpPr>
          <p:nvPr/>
        </p:nvGrpSpPr>
        <p:grpSpPr bwMode="auto">
          <a:xfrm flipH="1">
            <a:off x="2536825" y="2228850"/>
            <a:ext cx="128588" cy="119063"/>
            <a:chOff x="4554" y="3024"/>
            <a:chExt cx="162" cy="150"/>
          </a:xfrm>
        </p:grpSpPr>
        <p:sp>
          <p:nvSpPr>
            <p:cNvPr id="74007" name="Oval 1976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08" name="Line 1977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09" name="Line 1978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73993" name="Group 1979"/>
          <p:cNvGrpSpPr>
            <a:grpSpLocks noChangeAspect="1"/>
          </p:cNvGrpSpPr>
          <p:nvPr/>
        </p:nvGrpSpPr>
        <p:grpSpPr bwMode="auto">
          <a:xfrm flipH="1">
            <a:off x="1985963" y="3517900"/>
            <a:ext cx="128587" cy="119063"/>
            <a:chOff x="4554" y="3024"/>
            <a:chExt cx="162" cy="150"/>
          </a:xfrm>
        </p:grpSpPr>
        <p:sp>
          <p:nvSpPr>
            <p:cNvPr id="74004" name="Oval 1980"/>
            <p:cNvSpPr>
              <a:spLocks noChangeAspect="1" noChangeArrowheads="1"/>
            </p:cNvSpPr>
            <p:nvPr/>
          </p:nvSpPr>
          <p:spPr bwMode="auto">
            <a:xfrm>
              <a:off x="4554" y="3024"/>
              <a:ext cx="162" cy="15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05" name="Line 1981"/>
            <p:cNvSpPr>
              <a:spLocks noChangeAspect="1" noChangeShapeType="1"/>
            </p:cNvSpPr>
            <p:nvPr/>
          </p:nvSpPr>
          <p:spPr bwMode="auto">
            <a:xfrm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4006" name="Line 1982"/>
            <p:cNvSpPr>
              <a:spLocks noChangeAspect="1" noChangeShapeType="1"/>
            </p:cNvSpPr>
            <p:nvPr/>
          </p:nvSpPr>
          <p:spPr bwMode="auto">
            <a:xfrm rot="-5400000">
              <a:off x="4635" y="3051"/>
              <a:ext cx="0" cy="96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3994" name="Oval 1983"/>
          <p:cNvSpPr>
            <a:spLocks noChangeArrowheads="1"/>
          </p:cNvSpPr>
          <p:nvPr/>
        </p:nvSpPr>
        <p:spPr bwMode="auto">
          <a:xfrm flipH="1">
            <a:off x="7050088" y="2687638"/>
            <a:ext cx="365125" cy="228600"/>
          </a:xfrm>
          <a:prstGeom prst="ellipse">
            <a:avLst/>
          </a:prstGeom>
          <a:gradFill rotWithShape="1">
            <a:gsLst>
              <a:gs pos="0">
                <a:srgbClr val="CCFF33"/>
              </a:gs>
              <a:gs pos="100000">
                <a:srgbClr val="0E470D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ea typeface="ＭＳ Ｐゴシック" charset="0"/>
                <a:cs typeface="ＭＳ Ｐゴシック" charset="0"/>
              </a:rPr>
              <a:t>GRK5</a:t>
            </a:r>
          </a:p>
        </p:txBody>
      </p:sp>
      <p:sp>
        <p:nvSpPr>
          <p:cNvPr id="73995" name="AutoShape 1984"/>
          <p:cNvSpPr>
            <a:spLocks noChangeArrowheads="1"/>
          </p:cNvSpPr>
          <p:nvPr/>
        </p:nvSpPr>
        <p:spPr bwMode="auto">
          <a:xfrm>
            <a:off x="6777038" y="2676525"/>
            <a:ext cx="411162" cy="246063"/>
          </a:xfrm>
          <a:prstGeom prst="moon">
            <a:avLst>
              <a:gd name="adj" fmla="val 64093"/>
            </a:avLst>
          </a:prstGeom>
          <a:gradFill rotWithShape="1">
            <a:gsLst>
              <a:gs pos="0">
                <a:srgbClr val="FFEFD1"/>
              </a:gs>
              <a:gs pos="100000">
                <a:srgbClr val="AA9152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990033"/>
                </a:solidFill>
                <a:ea typeface="ＭＳ Ｐゴシック" charset="0"/>
                <a:cs typeface="ＭＳ Ｐゴシック" charset="0"/>
              </a:rPr>
              <a:t>CaM   </a:t>
            </a:r>
          </a:p>
        </p:txBody>
      </p:sp>
      <p:sp>
        <p:nvSpPr>
          <p:cNvPr id="73996" name="Line 1985"/>
          <p:cNvSpPr>
            <a:spLocks noChangeShapeType="1"/>
          </p:cNvSpPr>
          <p:nvPr/>
        </p:nvSpPr>
        <p:spPr bwMode="auto">
          <a:xfrm flipH="1">
            <a:off x="7181850" y="2484438"/>
            <a:ext cx="219075" cy="1714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97" name="Freeform 1986"/>
          <p:cNvSpPr>
            <a:spLocks/>
          </p:cNvSpPr>
          <p:nvPr/>
        </p:nvSpPr>
        <p:spPr bwMode="auto">
          <a:xfrm>
            <a:off x="5113338" y="4779963"/>
            <a:ext cx="579437" cy="1181100"/>
          </a:xfrm>
          <a:custGeom>
            <a:avLst/>
            <a:gdLst>
              <a:gd name="T0" fmla="*/ 19 w 365"/>
              <a:gd name="T1" fmla="*/ 0 h 744"/>
              <a:gd name="T2" fmla="*/ 49 w 365"/>
              <a:gd name="T3" fmla="*/ 438 h 744"/>
              <a:gd name="T4" fmla="*/ 313 w 365"/>
              <a:gd name="T5" fmla="*/ 558 h 744"/>
              <a:gd name="T6" fmla="*/ 361 w 365"/>
              <a:gd name="T7" fmla="*/ 744 h 744"/>
              <a:gd name="T8" fmla="*/ 0 60000 65536"/>
              <a:gd name="T9" fmla="*/ 0 60000 65536"/>
              <a:gd name="T10" fmla="*/ 0 60000 65536"/>
              <a:gd name="T11" fmla="*/ 0 60000 65536"/>
              <a:gd name="T12" fmla="*/ 0 w 365"/>
              <a:gd name="T13" fmla="*/ 0 h 744"/>
              <a:gd name="T14" fmla="*/ 365 w 365"/>
              <a:gd name="T15" fmla="*/ 744 h 7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65" h="744">
                <a:moveTo>
                  <a:pt x="19" y="0"/>
                </a:moveTo>
                <a:cubicBezTo>
                  <a:pt x="23" y="73"/>
                  <a:pt x="0" y="345"/>
                  <a:pt x="49" y="438"/>
                </a:cubicBezTo>
                <a:cubicBezTo>
                  <a:pt x="98" y="531"/>
                  <a:pt x="261" y="507"/>
                  <a:pt x="313" y="558"/>
                </a:cubicBezTo>
                <a:cubicBezTo>
                  <a:pt x="365" y="609"/>
                  <a:pt x="363" y="676"/>
                  <a:pt x="361" y="744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3998" name="Oval 1987"/>
          <p:cNvSpPr>
            <a:spLocks noChangeArrowheads="1"/>
          </p:cNvSpPr>
          <p:nvPr/>
        </p:nvSpPr>
        <p:spPr bwMode="auto">
          <a:xfrm>
            <a:off x="4818063" y="6137275"/>
            <a:ext cx="255587" cy="450850"/>
          </a:xfrm>
          <a:prstGeom prst="ellipse">
            <a:avLst/>
          </a:prstGeom>
          <a:gradFill rotWithShape="1">
            <a:gsLst>
              <a:gs pos="0">
                <a:srgbClr val="726136"/>
              </a:gs>
              <a:gs pos="50000">
                <a:srgbClr val="FFEFD1"/>
              </a:gs>
              <a:gs pos="100000">
                <a:srgbClr val="726136"/>
              </a:gs>
            </a:gsLst>
            <a:lin ang="5400000" scaled="1"/>
          </a:gra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500" smtClean="0">
                <a:solidFill>
                  <a:srgbClr val="655555"/>
                </a:solidFill>
                <a:ea typeface="ＭＳ Ｐゴシック" charset="0"/>
                <a:cs typeface="ＭＳ Ｐゴシック" charset="0"/>
                <a:sym typeface="Symbol" charset="0"/>
              </a:rPr>
              <a:t>FOXO1</a:t>
            </a:r>
          </a:p>
        </p:txBody>
      </p:sp>
      <p:sp>
        <p:nvSpPr>
          <p:cNvPr id="73999" name="Freeform 1988"/>
          <p:cNvSpPr>
            <a:spLocks/>
          </p:cNvSpPr>
          <p:nvPr/>
        </p:nvSpPr>
        <p:spPr bwMode="auto">
          <a:xfrm>
            <a:off x="4889500" y="4770438"/>
            <a:ext cx="268288" cy="1304925"/>
          </a:xfrm>
          <a:custGeom>
            <a:avLst/>
            <a:gdLst>
              <a:gd name="T0" fmla="*/ 154 w 169"/>
              <a:gd name="T1" fmla="*/ 0 h 822"/>
              <a:gd name="T2" fmla="*/ 147 w 169"/>
              <a:gd name="T3" fmla="*/ 449 h 822"/>
              <a:gd name="T4" fmla="*/ 22 w 169"/>
              <a:gd name="T5" fmla="*/ 558 h 822"/>
              <a:gd name="T6" fmla="*/ 16 w 169"/>
              <a:gd name="T7" fmla="*/ 822 h 822"/>
              <a:gd name="T8" fmla="*/ 0 60000 65536"/>
              <a:gd name="T9" fmla="*/ 0 60000 65536"/>
              <a:gd name="T10" fmla="*/ 0 60000 65536"/>
              <a:gd name="T11" fmla="*/ 0 60000 65536"/>
              <a:gd name="T12" fmla="*/ 0 w 169"/>
              <a:gd name="T13" fmla="*/ 0 h 822"/>
              <a:gd name="T14" fmla="*/ 169 w 169"/>
              <a:gd name="T15" fmla="*/ 822 h 82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9" h="822">
                <a:moveTo>
                  <a:pt x="154" y="0"/>
                </a:moveTo>
                <a:cubicBezTo>
                  <a:pt x="152" y="75"/>
                  <a:pt x="169" y="356"/>
                  <a:pt x="147" y="449"/>
                </a:cubicBezTo>
                <a:cubicBezTo>
                  <a:pt x="125" y="542"/>
                  <a:pt x="44" y="496"/>
                  <a:pt x="22" y="558"/>
                </a:cubicBezTo>
                <a:cubicBezTo>
                  <a:pt x="0" y="620"/>
                  <a:pt x="17" y="767"/>
                  <a:pt x="16" y="822"/>
                </a:cubicBezTo>
              </a:path>
            </a:pathLst>
          </a:cu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4000" name="Oval 1989"/>
          <p:cNvSpPr>
            <a:spLocks noChangeAspect="1" noChangeArrowheads="1"/>
          </p:cNvSpPr>
          <p:nvPr/>
        </p:nvSpPr>
        <p:spPr bwMode="auto">
          <a:xfrm>
            <a:off x="4792663" y="6094413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4001" name="Oval 1990"/>
          <p:cNvSpPr>
            <a:spLocks noChangeAspect="1" noChangeArrowheads="1"/>
          </p:cNvSpPr>
          <p:nvPr/>
        </p:nvSpPr>
        <p:spPr bwMode="auto">
          <a:xfrm>
            <a:off x="4943475" y="603567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4002" name="Oval 1991"/>
          <p:cNvSpPr>
            <a:spLocks noChangeAspect="1" noChangeArrowheads="1"/>
          </p:cNvSpPr>
          <p:nvPr/>
        </p:nvSpPr>
        <p:spPr bwMode="auto">
          <a:xfrm flipH="1">
            <a:off x="704850" y="4886325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4003" name="Oval 1992"/>
          <p:cNvSpPr>
            <a:spLocks noChangeAspect="1" noChangeArrowheads="1"/>
          </p:cNvSpPr>
          <p:nvPr/>
        </p:nvSpPr>
        <p:spPr bwMode="auto">
          <a:xfrm flipH="1">
            <a:off x="695325" y="5314950"/>
            <a:ext cx="136525" cy="1365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28121457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8" name="Group 2707"/>
          <p:cNvGrpSpPr>
            <a:grpSpLocks/>
          </p:cNvGrpSpPr>
          <p:nvPr/>
        </p:nvGrpSpPr>
        <p:grpSpPr bwMode="auto">
          <a:xfrm>
            <a:off x="1547813" y="1084263"/>
            <a:ext cx="2074862" cy="379412"/>
            <a:chOff x="3548" y="688"/>
            <a:chExt cx="1307" cy="239"/>
          </a:xfrm>
        </p:grpSpPr>
        <p:grpSp>
          <p:nvGrpSpPr>
            <p:cNvPr id="151082" name="Group 2708"/>
            <p:cNvGrpSpPr>
              <a:grpSpLocks/>
            </p:cNvGrpSpPr>
            <p:nvPr/>
          </p:nvGrpSpPr>
          <p:grpSpPr bwMode="auto">
            <a:xfrm>
              <a:off x="4120" y="688"/>
              <a:ext cx="735" cy="239"/>
              <a:chOff x="4280" y="688"/>
              <a:chExt cx="735" cy="239"/>
            </a:xfrm>
          </p:grpSpPr>
          <p:grpSp>
            <p:nvGrpSpPr>
              <p:cNvPr id="151194" name="Group 2709"/>
              <p:cNvGrpSpPr>
                <a:grpSpLocks noChangeAspect="1"/>
              </p:cNvGrpSpPr>
              <p:nvPr/>
            </p:nvGrpSpPr>
            <p:grpSpPr bwMode="auto">
              <a:xfrm>
                <a:off x="4280" y="803"/>
                <a:ext cx="38" cy="119"/>
                <a:chOff x="1215" y="1142"/>
                <a:chExt cx="29" cy="90"/>
              </a:xfrm>
            </p:grpSpPr>
            <p:grpSp>
              <p:nvGrpSpPr>
                <p:cNvPr id="151339" name="Group 2710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51343" name="Line 27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44" name="Oval 27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40" name="Group 2713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51341" name="Line 27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42" name="Oval 2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95" name="Group 2716"/>
              <p:cNvGrpSpPr>
                <a:grpSpLocks noChangeAspect="1"/>
              </p:cNvGrpSpPr>
              <p:nvPr/>
            </p:nvGrpSpPr>
            <p:grpSpPr bwMode="auto">
              <a:xfrm>
                <a:off x="4373" y="803"/>
                <a:ext cx="38" cy="119"/>
                <a:chOff x="1285" y="1143"/>
                <a:chExt cx="29" cy="90"/>
              </a:xfrm>
            </p:grpSpPr>
            <p:grpSp>
              <p:nvGrpSpPr>
                <p:cNvPr id="151333" name="Group 2717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51337" name="Line 27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38" name="Oval 27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34" name="Group 2720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51335" name="Line 27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36" name="Oval 27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96" name="Group 2723"/>
              <p:cNvGrpSpPr>
                <a:grpSpLocks noChangeAspect="1"/>
              </p:cNvGrpSpPr>
              <p:nvPr/>
            </p:nvGrpSpPr>
            <p:grpSpPr bwMode="auto">
              <a:xfrm>
                <a:off x="4512" y="803"/>
                <a:ext cx="38" cy="119"/>
                <a:chOff x="1390" y="1146"/>
                <a:chExt cx="29" cy="90"/>
              </a:xfrm>
            </p:grpSpPr>
            <p:grpSp>
              <p:nvGrpSpPr>
                <p:cNvPr id="151327" name="Group 2724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51331" name="Line 27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32" name="Oval 27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28" name="Group 27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51329" name="Line 2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30" name="Oval 27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97" name="Group 2730"/>
              <p:cNvGrpSpPr>
                <a:grpSpLocks noChangeAspect="1"/>
              </p:cNvGrpSpPr>
              <p:nvPr/>
            </p:nvGrpSpPr>
            <p:grpSpPr bwMode="auto">
              <a:xfrm>
                <a:off x="4605" y="803"/>
                <a:ext cx="38" cy="119"/>
                <a:chOff x="1460" y="1147"/>
                <a:chExt cx="29" cy="90"/>
              </a:xfrm>
            </p:grpSpPr>
            <p:grpSp>
              <p:nvGrpSpPr>
                <p:cNvPr id="151321" name="Group 2731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51325" name="Line 27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26" name="Oval 27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22" name="Group 27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51323" name="Line 27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24" name="Oval 27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98" name="Group 2737"/>
              <p:cNvGrpSpPr>
                <a:grpSpLocks noChangeAspect="1"/>
              </p:cNvGrpSpPr>
              <p:nvPr/>
            </p:nvGrpSpPr>
            <p:grpSpPr bwMode="auto">
              <a:xfrm>
                <a:off x="4651" y="803"/>
                <a:ext cx="38" cy="119"/>
                <a:chOff x="1215" y="1142"/>
                <a:chExt cx="29" cy="90"/>
              </a:xfrm>
            </p:grpSpPr>
            <p:grpSp>
              <p:nvGrpSpPr>
                <p:cNvPr id="151315" name="Group 2738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51319" name="Line 27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20" name="Oval 27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16" name="Group 27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51317" name="Line 27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18" name="Oval 27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99" name="Group 2744"/>
              <p:cNvGrpSpPr>
                <a:grpSpLocks noChangeAspect="1"/>
              </p:cNvGrpSpPr>
              <p:nvPr/>
            </p:nvGrpSpPr>
            <p:grpSpPr bwMode="auto">
              <a:xfrm>
                <a:off x="4744" y="803"/>
                <a:ext cx="38" cy="119"/>
                <a:chOff x="1285" y="1143"/>
                <a:chExt cx="29" cy="90"/>
              </a:xfrm>
            </p:grpSpPr>
            <p:grpSp>
              <p:nvGrpSpPr>
                <p:cNvPr id="151309" name="Group 2745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51313" name="Line 27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14" name="Oval 27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10" name="Group 27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51311" name="Line 27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12" name="Oval 2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200" name="Group 2751"/>
              <p:cNvGrpSpPr>
                <a:grpSpLocks noChangeAspect="1"/>
              </p:cNvGrpSpPr>
              <p:nvPr/>
            </p:nvGrpSpPr>
            <p:grpSpPr bwMode="auto">
              <a:xfrm>
                <a:off x="4837" y="803"/>
                <a:ext cx="38" cy="119"/>
                <a:chOff x="1355" y="1146"/>
                <a:chExt cx="29" cy="90"/>
              </a:xfrm>
            </p:grpSpPr>
            <p:grpSp>
              <p:nvGrpSpPr>
                <p:cNvPr id="151303" name="Group 2752"/>
                <p:cNvGrpSpPr>
                  <a:grpSpLocks noChangeAspect="1"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51307" name="Line 27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08" name="Oval 27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304" name="Group 2755"/>
                <p:cNvGrpSpPr>
                  <a:grpSpLocks noChangeAspect="1"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51305" name="Line 27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06" name="Oval 27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201" name="Group 2758"/>
              <p:cNvGrpSpPr>
                <a:grpSpLocks noChangeAspect="1"/>
              </p:cNvGrpSpPr>
              <p:nvPr/>
            </p:nvGrpSpPr>
            <p:grpSpPr bwMode="auto">
              <a:xfrm>
                <a:off x="4929" y="803"/>
                <a:ext cx="39" cy="119"/>
                <a:chOff x="1425" y="1147"/>
                <a:chExt cx="29" cy="90"/>
              </a:xfrm>
            </p:grpSpPr>
            <p:grpSp>
              <p:nvGrpSpPr>
                <p:cNvPr id="151297" name="Group 2759"/>
                <p:cNvGrpSpPr>
                  <a:grpSpLocks noChangeAspect="1"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51301" name="Line 27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02" name="Oval 27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298" name="Group 2762"/>
                <p:cNvGrpSpPr>
                  <a:grpSpLocks noChangeAspect="1"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51299" name="Line 27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300" name="Oval 27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202" name="Group 2765"/>
              <p:cNvGrpSpPr>
                <a:grpSpLocks/>
              </p:cNvGrpSpPr>
              <p:nvPr/>
            </p:nvGrpSpPr>
            <p:grpSpPr bwMode="auto">
              <a:xfrm>
                <a:off x="4975" y="791"/>
                <a:ext cx="40" cy="131"/>
                <a:chOff x="2531" y="319"/>
                <a:chExt cx="40" cy="131"/>
              </a:xfrm>
            </p:grpSpPr>
            <p:grpSp>
              <p:nvGrpSpPr>
                <p:cNvPr id="151292" name="Group 2766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95" name="Line 27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96" name="Oval 27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93" name="Line 276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94" name="Oval 277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51203" name="Freeform 2771"/>
              <p:cNvSpPr>
                <a:spLocks noChangeAspect="1"/>
              </p:cNvSpPr>
              <p:nvPr/>
            </p:nvSpPr>
            <p:spPr bwMode="auto">
              <a:xfrm>
                <a:off x="4876" y="84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4" name="Freeform 2772"/>
              <p:cNvSpPr>
                <a:spLocks noChangeAspect="1"/>
              </p:cNvSpPr>
              <p:nvPr/>
            </p:nvSpPr>
            <p:spPr bwMode="auto">
              <a:xfrm>
                <a:off x="4509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5" name="Freeform 2773"/>
              <p:cNvSpPr>
                <a:spLocks noChangeAspect="1"/>
              </p:cNvSpPr>
              <p:nvPr/>
            </p:nvSpPr>
            <p:spPr bwMode="auto">
              <a:xfrm>
                <a:off x="4772" y="858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6" name="Freeform 2774"/>
              <p:cNvSpPr>
                <a:spLocks noChangeAspect="1"/>
              </p:cNvSpPr>
              <p:nvPr/>
            </p:nvSpPr>
            <p:spPr bwMode="auto">
              <a:xfrm>
                <a:off x="4643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7" name="Freeform 2775"/>
              <p:cNvSpPr>
                <a:spLocks noChangeAspect="1"/>
              </p:cNvSpPr>
              <p:nvPr/>
            </p:nvSpPr>
            <p:spPr bwMode="auto">
              <a:xfrm>
                <a:off x="4832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8" name="Freeform 2776"/>
              <p:cNvSpPr>
                <a:spLocks noChangeAspect="1"/>
              </p:cNvSpPr>
              <p:nvPr/>
            </p:nvSpPr>
            <p:spPr bwMode="auto">
              <a:xfrm>
                <a:off x="4963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09" name="Freeform 2777"/>
              <p:cNvSpPr>
                <a:spLocks noChangeAspect="1"/>
              </p:cNvSpPr>
              <p:nvPr/>
            </p:nvSpPr>
            <p:spPr bwMode="auto">
              <a:xfrm>
                <a:off x="4551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10" name="Freeform 2778"/>
              <p:cNvSpPr>
                <a:spLocks noChangeAspect="1"/>
              </p:cNvSpPr>
              <p:nvPr/>
            </p:nvSpPr>
            <p:spPr bwMode="auto">
              <a:xfrm>
                <a:off x="4357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51211" name="Group 2779"/>
              <p:cNvGrpSpPr>
                <a:grpSpLocks/>
              </p:cNvGrpSpPr>
              <p:nvPr/>
            </p:nvGrpSpPr>
            <p:grpSpPr bwMode="auto">
              <a:xfrm>
                <a:off x="4695" y="791"/>
                <a:ext cx="40" cy="131"/>
                <a:chOff x="2531" y="319"/>
                <a:chExt cx="40" cy="131"/>
              </a:xfrm>
            </p:grpSpPr>
            <p:grpSp>
              <p:nvGrpSpPr>
                <p:cNvPr id="151287" name="Group 2780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90" name="Line 27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91" name="Oval 2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88" name="Line 278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89" name="Oval 278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2" name="Group 2785"/>
              <p:cNvGrpSpPr>
                <a:grpSpLocks/>
              </p:cNvGrpSpPr>
              <p:nvPr/>
            </p:nvGrpSpPr>
            <p:grpSpPr bwMode="auto">
              <a:xfrm>
                <a:off x="4416" y="791"/>
                <a:ext cx="40" cy="131"/>
                <a:chOff x="2531" y="319"/>
                <a:chExt cx="40" cy="131"/>
              </a:xfrm>
            </p:grpSpPr>
            <p:grpSp>
              <p:nvGrpSpPr>
                <p:cNvPr id="151282" name="Group 2786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85" name="Line 27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86" name="Oval 27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83" name="Line 278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84" name="Oval 279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3" name="Group 2791"/>
              <p:cNvGrpSpPr>
                <a:grpSpLocks/>
              </p:cNvGrpSpPr>
              <p:nvPr/>
            </p:nvGrpSpPr>
            <p:grpSpPr bwMode="auto">
              <a:xfrm>
                <a:off x="4558" y="791"/>
                <a:ext cx="40" cy="131"/>
                <a:chOff x="2531" y="319"/>
                <a:chExt cx="40" cy="131"/>
              </a:xfrm>
            </p:grpSpPr>
            <p:grpSp>
              <p:nvGrpSpPr>
                <p:cNvPr id="151277" name="Group 2792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80" name="Line 27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81" name="Oval 27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78" name="Line 2795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79" name="Oval 2796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4" name="Group 2797"/>
              <p:cNvGrpSpPr>
                <a:grpSpLocks/>
              </p:cNvGrpSpPr>
              <p:nvPr/>
            </p:nvGrpSpPr>
            <p:grpSpPr bwMode="auto">
              <a:xfrm>
                <a:off x="4783" y="791"/>
                <a:ext cx="40" cy="131"/>
                <a:chOff x="2531" y="319"/>
                <a:chExt cx="40" cy="131"/>
              </a:xfrm>
            </p:grpSpPr>
            <p:grpSp>
              <p:nvGrpSpPr>
                <p:cNvPr id="151272" name="Group 2798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75" name="Line 27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76" name="Oval 2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73" name="Line 2801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74" name="Oval 2802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5" name="Group 2803"/>
              <p:cNvGrpSpPr>
                <a:grpSpLocks/>
              </p:cNvGrpSpPr>
              <p:nvPr/>
            </p:nvGrpSpPr>
            <p:grpSpPr bwMode="auto">
              <a:xfrm>
                <a:off x="4880" y="791"/>
                <a:ext cx="40" cy="131"/>
                <a:chOff x="2531" y="319"/>
                <a:chExt cx="40" cy="131"/>
              </a:xfrm>
            </p:grpSpPr>
            <p:grpSp>
              <p:nvGrpSpPr>
                <p:cNvPr id="151267" name="Group 2804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70" name="Line 28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71" name="Oval 28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68" name="Line 280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69" name="Oval 280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6" name="Group 2809"/>
              <p:cNvGrpSpPr>
                <a:grpSpLocks/>
              </p:cNvGrpSpPr>
              <p:nvPr/>
            </p:nvGrpSpPr>
            <p:grpSpPr bwMode="auto">
              <a:xfrm>
                <a:off x="4469" y="791"/>
                <a:ext cx="40" cy="131"/>
                <a:chOff x="2531" y="319"/>
                <a:chExt cx="40" cy="131"/>
              </a:xfrm>
            </p:grpSpPr>
            <p:grpSp>
              <p:nvGrpSpPr>
                <p:cNvPr id="151262" name="Group 2810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65" name="Line 2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66" name="Oval 2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63" name="Line 281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64" name="Oval 281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7" name="Group 2815"/>
              <p:cNvGrpSpPr>
                <a:grpSpLocks/>
              </p:cNvGrpSpPr>
              <p:nvPr/>
            </p:nvGrpSpPr>
            <p:grpSpPr bwMode="auto">
              <a:xfrm>
                <a:off x="4322" y="791"/>
                <a:ext cx="40" cy="131"/>
                <a:chOff x="2531" y="319"/>
                <a:chExt cx="40" cy="131"/>
              </a:xfrm>
            </p:grpSpPr>
            <p:grpSp>
              <p:nvGrpSpPr>
                <p:cNvPr id="151257" name="Group 2816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260" name="Line 28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261" name="Oval 28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258" name="Line 281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9" name="Oval 282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8" name="Group 2821"/>
              <p:cNvGrpSpPr>
                <a:grpSpLocks/>
              </p:cNvGrpSpPr>
              <p:nvPr/>
            </p:nvGrpSpPr>
            <p:grpSpPr bwMode="auto">
              <a:xfrm rot="-5400000">
                <a:off x="4295" y="699"/>
                <a:ext cx="98" cy="76"/>
                <a:chOff x="2786" y="73"/>
                <a:chExt cx="98" cy="76"/>
              </a:xfrm>
            </p:grpSpPr>
            <p:sp>
              <p:nvSpPr>
                <p:cNvPr id="151246" name="Line 28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7" name="AutoShape 2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8" name="Line 282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9" name="AutoShape 282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0" name="Line 282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1" name="Line 28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2" name="AutoShape 282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3" name="Line 282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4" name="Line 283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5" name="Line 283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56" name="Line 283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19" name="Group 2833"/>
              <p:cNvGrpSpPr>
                <a:grpSpLocks/>
              </p:cNvGrpSpPr>
              <p:nvPr/>
            </p:nvGrpSpPr>
            <p:grpSpPr bwMode="auto">
              <a:xfrm rot="-5400000">
                <a:off x="4537" y="708"/>
                <a:ext cx="98" cy="76"/>
                <a:chOff x="2786" y="73"/>
                <a:chExt cx="98" cy="76"/>
              </a:xfrm>
            </p:grpSpPr>
            <p:sp>
              <p:nvSpPr>
                <p:cNvPr id="151235" name="Line 283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6" name="AutoShape 2835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7" name="Line 2836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8" name="AutoShape 283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9" name="Line 283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0" name="Line 283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1" name="AutoShape 284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2" name="Line 2841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3" name="Line 2842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4" name="Line 2843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45" name="Line 2844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220" name="Group 2845"/>
              <p:cNvGrpSpPr>
                <a:grpSpLocks/>
              </p:cNvGrpSpPr>
              <p:nvPr/>
            </p:nvGrpSpPr>
            <p:grpSpPr bwMode="auto">
              <a:xfrm rot="-5400000">
                <a:off x="4860" y="700"/>
                <a:ext cx="98" cy="76"/>
                <a:chOff x="2786" y="73"/>
                <a:chExt cx="98" cy="76"/>
              </a:xfrm>
            </p:grpSpPr>
            <p:sp>
              <p:nvSpPr>
                <p:cNvPr id="151224" name="Line 284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25" name="AutoShape 2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26" name="Line 2848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27" name="AutoShape 284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28" name="Line 285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29" name="Line 285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0" name="AutoShape 2852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1" name="Line 2853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2" name="Line 2854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3" name="Line 2855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234" name="Line 2856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51221" name="Freeform 2857"/>
              <p:cNvSpPr>
                <a:spLocks noChangeAspect="1"/>
              </p:cNvSpPr>
              <p:nvPr/>
            </p:nvSpPr>
            <p:spPr bwMode="auto">
              <a:xfrm>
                <a:off x="4414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22" name="Freeform 2858"/>
              <p:cNvSpPr>
                <a:spLocks noChangeAspect="1"/>
              </p:cNvSpPr>
              <p:nvPr/>
            </p:nvSpPr>
            <p:spPr bwMode="auto">
              <a:xfrm>
                <a:off x="4460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223" name="Freeform 2859"/>
              <p:cNvSpPr>
                <a:spLocks noChangeAspect="1"/>
              </p:cNvSpPr>
              <p:nvPr/>
            </p:nvSpPr>
            <p:spPr bwMode="auto">
              <a:xfrm>
                <a:off x="4686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51083" name="Group 2860"/>
            <p:cNvGrpSpPr>
              <a:grpSpLocks/>
            </p:cNvGrpSpPr>
            <p:nvPr/>
          </p:nvGrpSpPr>
          <p:grpSpPr bwMode="auto">
            <a:xfrm>
              <a:off x="3548" y="692"/>
              <a:ext cx="314" cy="234"/>
              <a:chOff x="1048" y="690"/>
              <a:chExt cx="314" cy="234"/>
            </a:xfrm>
          </p:grpSpPr>
          <p:grpSp>
            <p:nvGrpSpPr>
              <p:cNvPr id="151130" name="Group 2861"/>
              <p:cNvGrpSpPr>
                <a:grpSpLocks noChangeAspect="1"/>
              </p:cNvGrpSpPr>
              <p:nvPr/>
            </p:nvGrpSpPr>
            <p:grpSpPr bwMode="auto">
              <a:xfrm>
                <a:off x="1100" y="800"/>
                <a:ext cx="38" cy="119"/>
                <a:chOff x="1390" y="1146"/>
                <a:chExt cx="29" cy="90"/>
              </a:xfrm>
            </p:grpSpPr>
            <p:grpSp>
              <p:nvGrpSpPr>
                <p:cNvPr id="151188" name="Group 2862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51192" name="Line 28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93" name="Oval 2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89" name="Group 2865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51190" name="Line 28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91" name="Oval 28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31" name="Group 2868"/>
              <p:cNvGrpSpPr>
                <a:grpSpLocks noChangeAspect="1"/>
              </p:cNvGrpSpPr>
              <p:nvPr/>
            </p:nvGrpSpPr>
            <p:grpSpPr bwMode="auto">
              <a:xfrm>
                <a:off x="1193" y="800"/>
                <a:ext cx="38" cy="119"/>
                <a:chOff x="1460" y="1147"/>
                <a:chExt cx="29" cy="90"/>
              </a:xfrm>
            </p:grpSpPr>
            <p:grpSp>
              <p:nvGrpSpPr>
                <p:cNvPr id="151182" name="Group 2869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51186" name="Line 28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87" name="Oval 28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83" name="Group 2872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51184" name="Line 2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85" name="Oval 2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32" name="Group 2875"/>
              <p:cNvGrpSpPr>
                <a:grpSpLocks noChangeAspect="1"/>
              </p:cNvGrpSpPr>
              <p:nvPr/>
            </p:nvGrpSpPr>
            <p:grpSpPr bwMode="auto">
              <a:xfrm>
                <a:off x="1239" y="800"/>
                <a:ext cx="38" cy="119"/>
                <a:chOff x="1215" y="1142"/>
                <a:chExt cx="29" cy="90"/>
              </a:xfrm>
            </p:grpSpPr>
            <p:grpSp>
              <p:nvGrpSpPr>
                <p:cNvPr id="151176" name="Group 2876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51180" name="Line 28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81" name="Oval 28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77" name="Group 2879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51178" name="Line 28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79" name="Oval 2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133" name="Group 2882"/>
              <p:cNvGrpSpPr>
                <a:grpSpLocks noChangeAspect="1"/>
              </p:cNvGrpSpPr>
              <p:nvPr/>
            </p:nvGrpSpPr>
            <p:grpSpPr bwMode="auto">
              <a:xfrm>
                <a:off x="1324" y="800"/>
                <a:ext cx="38" cy="119"/>
                <a:chOff x="1285" y="1143"/>
                <a:chExt cx="29" cy="90"/>
              </a:xfrm>
            </p:grpSpPr>
            <p:grpSp>
              <p:nvGrpSpPr>
                <p:cNvPr id="151170" name="Group 2883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51174" name="Line 28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75" name="Oval 28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71" name="Group 2886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51172" name="Line 28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73" name="Oval 28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151134" name="Freeform 2889"/>
              <p:cNvSpPr>
                <a:spLocks noChangeAspect="1"/>
              </p:cNvSpPr>
              <p:nvPr/>
            </p:nvSpPr>
            <p:spPr bwMode="auto">
              <a:xfrm>
                <a:off x="109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135" name="Freeform 2890"/>
              <p:cNvSpPr>
                <a:spLocks noChangeAspect="1"/>
              </p:cNvSpPr>
              <p:nvPr/>
            </p:nvSpPr>
            <p:spPr bwMode="auto">
              <a:xfrm>
                <a:off x="1352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136" name="Freeform 2891"/>
              <p:cNvSpPr>
                <a:spLocks noChangeAspect="1"/>
              </p:cNvSpPr>
              <p:nvPr/>
            </p:nvSpPr>
            <p:spPr bwMode="auto">
              <a:xfrm>
                <a:off x="1231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137" name="Freeform 2892"/>
              <p:cNvSpPr>
                <a:spLocks noChangeAspect="1"/>
              </p:cNvSpPr>
              <p:nvPr/>
            </p:nvSpPr>
            <p:spPr bwMode="auto">
              <a:xfrm>
                <a:off x="1139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51138" name="Group 2893"/>
              <p:cNvGrpSpPr>
                <a:grpSpLocks/>
              </p:cNvGrpSpPr>
              <p:nvPr/>
            </p:nvGrpSpPr>
            <p:grpSpPr bwMode="auto">
              <a:xfrm>
                <a:off x="1283" y="788"/>
                <a:ext cx="40" cy="131"/>
                <a:chOff x="2531" y="319"/>
                <a:chExt cx="40" cy="131"/>
              </a:xfrm>
            </p:grpSpPr>
            <p:grpSp>
              <p:nvGrpSpPr>
                <p:cNvPr id="151165" name="Group 2894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168" name="Line 28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69" name="Oval 28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166" name="Line 289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67" name="Oval 289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139" name="Group 2899"/>
              <p:cNvGrpSpPr>
                <a:grpSpLocks/>
              </p:cNvGrpSpPr>
              <p:nvPr/>
            </p:nvGrpSpPr>
            <p:grpSpPr bwMode="auto">
              <a:xfrm>
                <a:off x="1146" y="788"/>
                <a:ext cx="40" cy="131"/>
                <a:chOff x="2531" y="319"/>
                <a:chExt cx="40" cy="131"/>
              </a:xfrm>
            </p:grpSpPr>
            <p:grpSp>
              <p:nvGrpSpPr>
                <p:cNvPr id="151160" name="Group 2900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163" name="Line 29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64" name="Oval 29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161" name="Line 290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62" name="Oval 290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140" name="Group 2905"/>
              <p:cNvGrpSpPr>
                <a:grpSpLocks/>
              </p:cNvGrpSpPr>
              <p:nvPr/>
            </p:nvGrpSpPr>
            <p:grpSpPr bwMode="auto">
              <a:xfrm>
                <a:off x="1057" y="788"/>
                <a:ext cx="40" cy="131"/>
                <a:chOff x="2531" y="319"/>
                <a:chExt cx="40" cy="131"/>
              </a:xfrm>
            </p:grpSpPr>
            <p:grpSp>
              <p:nvGrpSpPr>
                <p:cNvPr id="151155" name="Group 2906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158" name="Line 2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59" name="Oval 29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156" name="Line 290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7" name="Oval 291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141" name="Group 2911"/>
              <p:cNvGrpSpPr>
                <a:grpSpLocks/>
              </p:cNvGrpSpPr>
              <p:nvPr/>
            </p:nvGrpSpPr>
            <p:grpSpPr bwMode="auto">
              <a:xfrm rot="-5400000">
                <a:off x="1259" y="701"/>
                <a:ext cx="98" cy="76"/>
                <a:chOff x="2786" y="73"/>
                <a:chExt cx="98" cy="76"/>
              </a:xfrm>
            </p:grpSpPr>
            <p:sp>
              <p:nvSpPr>
                <p:cNvPr id="151144" name="Line 29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45" name="AutoShape 291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46" name="Line 291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47" name="AutoShape 291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48" name="Line 291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49" name="Line 291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0" name="AutoShape 291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1" name="Line 291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2" name="Line 292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3" name="Line 292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54" name="Line 292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51142" name="Freeform 2923"/>
              <p:cNvSpPr>
                <a:spLocks noChangeAspect="1"/>
              </p:cNvSpPr>
              <p:nvPr/>
            </p:nvSpPr>
            <p:spPr bwMode="auto">
              <a:xfrm>
                <a:off x="104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143" name="Freeform 2924"/>
              <p:cNvSpPr>
                <a:spLocks noChangeAspect="1"/>
              </p:cNvSpPr>
              <p:nvPr/>
            </p:nvSpPr>
            <p:spPr bwMode="auto">
              <a:xfrm>
                <a:off x="1274" y="849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51084" name="Group 2925"/>
            <p:cNvGrpSpPr>
              <a:grpSpLocks/>
            </p:cNvGrpSpPr>
            <p:nvPr/>
          </p:nvGrpSpPr>
          <p:grpSpPr bwMode="auto">
            <a:xfrm>
              <a:off x="3855" y="790"/>
              <a:ext cx="261" cy="136"/>
              <a:chOff x="4015" y="790"/>
              <a:chExt cx="261" cy="136"/>
            </a:xfrm>
          </p:grpSpPr>
          <p:grpSp>
            <p:nvGrpSpPr>
              <p:cNvPr id="151085" name="Group 2926"/>
              <p:cNvGrpSpPr>
                <a:grpSpLocks noChangeAspect="1"/>
              </p:cNvGrpSpPr>
              <p:nvPr/>
            </p:nvGrpSpPr>
            <p:grpSpPr bwMode="auto">
              <a:xfrm>
                <a:off x="4024" y="802"/>
                <a:ext cx="38" cy="119"/>
                <a:chOff x="1390" y="1146"/>
                <a:chExt cx="29" cy="90"/>
              </a:xfrm>
            </p:grpSpPr>
            <p:grpSp>
              <p:nvGrpSpPr>
                <p:cNvPr id="151124" name="Group 29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151128" name="Line 29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29" name="Oval 29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25" name="Group 2930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151126" name="Line 29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27" name="Oval 2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086" name="Group 2933"/>
              <p:cNvGrpSpPr>
                <a:grpSpLocks noChangeAspect="1"/>
              </p:cNvGrpSpPr>
              <p:nvPr/>
            </p:nvGrpSpPr>
            <p:grpSpPr bwMode="auto">
              <a:xfrm>
                <a:off x="4107" y="802"/>
                <a:ext cx="38" cy="119"/>
                <a:chOff x="1460" y="1147"/>
                <a:chExt cx="29" cy="90"/>
              </a:xfrm>
            </p:grpSpPr>
            <p:grpSp>
              <p:nvGrpSpPr>
                <p:cNvPr id="151118" name="Group 29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151122" name="Line 29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23" name="Oval 2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19" name="Group 2937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151120" name="Line 29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21" name="Oval 29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087" name="Group 2940"/>
              <p:cNvGrpSpPr>
                <a:grpSpLocks noChangeAspect="1"/>
              </p:cNvGrpSpPr>
              <p:nvPr/>
            </p:nvGrpSpPr>
            <p:grpSpPr bwMode="auto">
              <a:xfrm>
                <a:off x="4153" y="802"/>
                <a:ext cx="38" cy="119"/>
                <a:chOff x="1215" y="1142"/>
                <a:chExt cx="29" cy="90"/>
              </a:xfrm>
            </p:grpSpPr>
            <p:grpSp>
              <p:nvGrpSpPr>
                <p:cNvPr id="151112" name="Group 29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151116" name="Line 29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17" name="Oval 29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13" name="Group 2944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151114" name="Line 2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15" name="Oval 29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151088" name="Group 2947"/>
              <p:cNvGrpSpPr>
                <a:grpSpLocks noChangeAspect="1"/>
              </p:cNvGrpSpPr>
              <p:nvPr/>
            </p:nvGrpSpPr>
            <p:grpSpPr bwMode="auto">
              <a:xfrm>
                <a:off x="4238" y="802"/>
                <a:ext cx="38" cy="119"/>
                <a:chOff x="1285" y="1143"/>
                <a:chExt cx="29" cy="90"/>
              </a:xfrm>
            </p:grpSpPr>
            <p:grpSp>
              <p:nvGrpSpPr>
                <p:cNvPr id="151106" name="Group 29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151110" name="Line 29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11" name="Oval 29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151107" name="Group 2951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151108" name="Line 29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09" name="Oval 2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151089" name="Freeform 2954"/>
              <p:cNvSpPr>
                <a:spLocks noChangeAspect="1"/>
              </p:cNvSpPr>
              <p:nvPr/>
            </p:nvSpPr>
            <p:spPr bwMode="auto">
              <a:xfrm>
                <a:off x="4015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090" name="Freeform 2955"/>
              <p:cNvSpPr>
                <a:spLocks noChangeAspect="1"/>
              </p:cNvSpPr>
              <p:nvPr/>
            </p:nvSpPr>
            <p:spPr bwMode="auto">
              <a:xfrm>
                <a:off x="4266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091" name="Freeform 2956"/>
              <p:cNvSpPr>
                <a:spLocks noChangeAspect="1"/>
              </p:cNvSpPr>
              <p:nvPr/>
            </p:nvSpPr>
            <p:spPr bwMode="auto">
              <a:xfrm>
                <a:off x="4145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1092" name="Freeform 2957"/>
              <p:cNvSpPr>
                <a:spLocks noChangeAspect="1"/>
              </p:cNvSpPr>
              <p:nvPr/>
            </p:nvSpPr>
            <p:spPr bwMode="auto">
              <a:xfrm>
                <a:off x="406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151093" name="Group 2958"/>
              <p:cNvGrpSpPr>
                <a:grpSpLocks/>
              </p:cNvGrpSpPr>
              <p:nvPr/>
            </p:nvGrpSpPr>
            <p:grpSpPr bwMode="auto">
              <a:xfrm>
                <a:off x="4197" y="790"/>
                <a:ext cx="40" cy="131"/>
                <a:chOff x="2531" y="319"/>
                <a:chExt cx="40" cy="131"/>
              </a:xfrm>
            </p:grpSpPr>
            <p:grpSp>
              <p:nvGrpSpPr>
                <p:cNvPr id="151101" name="Group 2959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104" name="Line 29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05" name="Oval 29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102" name="Line 2962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103" name="Oval 2963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151094" name="Group 2964"/>
              <p:cNvGrpSpPr>
                <a:grpSpLocks/>
              </p:cNvGrpSpPr>
              <p:nvPr/>
            </p:nvGrpSpPr>
            <p:grpSpPr bwMode="auto">
              <a:xfrm>
                <a:off x="4068" y="790"/>
                <a:ext cx="40" cy="131"/>
                <a:chOff x="2531" y="319"/>
                <a:chExt cx="40" cy="131"/>
              </a:xfrm>
            </p:grpSpPr>
            <p:grpSp>
              <p:nvGrpSpPr>
                <p:cNvPr id="151096" name="Group 2965"/>
                <p:cNvGrpSpPr>
                  <a:grpSpLocks noChangeAspect="1"/>
                </p:cNvGrpSpPr>
                <p:nvPr/>
              </p:nvGrpSpPr>
              <p:grpSpPr bwMode="auto">
                <a:xfrm>
                  <a:off x="2533" y="383"/>
                  <a:ext cx="38" cy="67"/>
                  <a:chOff x="1215" y="1181"/>
                  <a:chExt cx="29" cy="51"/>
                </a:xfrm>
              </p:grpSpPr>
              <p:sp>
                <p:nvSpPr>
                  <p:cNvPr id="151099" name="Line 2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151100" name="Oval 29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151097" name="Line 2968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1098" name="Oval 2969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51095" name="Freeform 2970"/>
              <p:cNvSpPr>
                <a:spLocks noChangeAspect="1"/>
              </p:cNvSpPr>
              <p:nvPr/>
            </p:nvSpPr>
            <p:spPr bwMode="auto">
              <a:xfrm>
                <a:off x="418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5779" name="Group 5884"/>
          <p:cNvGrpSpPr>
            <a:grpSpLocks/>
          </p:cNvGrpSpPr>
          <p:nvPr/>
        </p:nvGrpSpPr>
        <p:grpSpPr bwMode="auto">
          <a:xfrm>
            <a:off x="2795588" y="1749425"/>
            <a:ext cx="395287" cy="212725"/>
            <a:chOff x="2943" y="1156"/>
            <a:chExt cx="249" cy="134"/>
          </a:xfrm>
        </p:grpSpPr>
        <p:sp>
          <p:nvSpPr>
            <p:cNvPr id="151080" name="Freeform 5885"/>
            <p:cNvSpPr>
              <a:spLocks noChangeAspect="1"/>
            </p:cNvSpPr>
            <p:nvPr/>
          </p:nvSpPr>
          <p:spPr bwMode="auto">
            <a:xfrm>
              <a:off x="2979" y="1156"/>
              <a:ext cx="176" cy="128"/>
            </a:xfrm>
            <a:custGeom>
              <a:avLst/>
              <a:gdLst>
                <a:gd name="T0" fmla="*/ 2 w 2896"/>
                <a:gd name="T1" fmla="*/ 0 h 1690"/>
                <a:gd name="T2" fmla="*/ 0 w 2896"/>
                <a:gd name="T3" fmla="*/ 2 h 1690"/>
                <a:gd name="T4" fmla="*/ 1 w 2896"/>
                <a:gd name="T5" fmla="*/ 5 h 1690"/>
                <a:gd name="T6" fmla="*/ 0 w 2896"/>
                <a:gd name="T7" fmla="*/ 7 h 1690"/>
                <a:gd name="T8" fmla="*/ 2 w 2896"/>
                <a:gd name="T9" fmla="*/ 10 h 1690"/>
                <a:gd name="T10" fmla="*/ 8 w 2896"/>
                <a:gd name="T11" fmla="*/ 10 h 1690"/>
                <a:gd name="T12" fmla="*/ 11 w 2896"/>
                <a:gd name="T13" fmla="*/ 7 h 1690"/>
                <a:gd name="T14" fmla="*/ 9 w 2896"/>
                <a:gd name="T15" fmla="*/ 5 h 1690"/>
                <a:gd name="T16" fmla="*/ 11 w 2896"/>
                <a:gd name="T17" fmla="*/ 2 h 1690"/>
                <a:gd name="T18" fmla="*/ 8 w 2896"/>
                <a:gd name="T19" fmla="*/ 0 h 1690"/>
                <a:gd name="T20" fmla="*/ 2 w 2896"/>
                <a:gd name="T21" fmla="*/ 0 h 16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96"/>
                <a:gd name="T34" fmla="*/ 0 h 1690"/>
                <a:gd name="T35" fmla="*/ 2896 w 2896"/>
                <a:gd name="T36" fmla="*/ 1690 h 16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96" h="1690">
                  <a:moveTo>
                    <a:pt x="574" y="6"/>
                  </a:moveTo>
                  <a:cubicBezTo>
                    <a:pt x="185" y="6"/>
                    <a:pt x="25" y="184"/>
                    <a:pt x="0" y="418"/>
                  </a:cubicBezTo>
                  <a:cubicBezTo>
                    <a:pt x="83" y="482"/>
                    <a:pt x="288" y="494"/>
                    <a:pt x="291" y="859"/>
                  </a:cubicBezTo>
                  <a:cubicBezTo>
                    <a:pt x="294" y="1224"/>
                    <a:pt x="115" y="1237"/>
                    <a:pt x="0" y="1307"/>
                  </a:cubicBezTo>
                  <a:cubicBezTo>
                    <a:pt x="32" y="1541"/>
                    <a:pt x="201" y="1688"/>
                    <a:pt x="574" y="1689"/>
                  </a:cubicBezTo>
                  <a:cubicBezTo>
                    <a:pt x="947" y="1690"/>
                    <a:pt x="1866" y="1690"/>
                    <a:pt x="2279" y="1686"/>
                  </a:cubicBezTo>
                  <a:cubicBezTo>
                    <a:pt x="2692" y="1682"/>
                    <a:pt x="2864" y="1579"/>
                    <a:pt x="2880" y="1307"/>
                  </a:cubicBezTo>
                  <a:cubicBezTo>
                    <a:pt x="2736" y="1230"/>
                    <a:pt x="2575" y="1204"/>
                    <a:pt x="2566" y="862"/>
                  </a:cubicBezTo>
                  <a:cubicBezTo>
                    <a:pt x="2557" y="520"/>
                    <a:pt x="2765" y="488"/>
                    <a:pt x="2896" y="424"/>
                  </a:cubicBezTo>
                  <a:cubicBezTo>
                    <a:pt x="2867" y="149"/>
                    <a:pt x="2685" y="0"/>
                    <a:pt x="2276" y="6"/>
                  </a:cubicBezTo>
                  <a:cubicBezTo>
                    <a:pt x="1867" y="12"/>
                    <a:pt x="963" y="6"/>
                    <a:pt x="574" y="6"/>
                  </a:cubicBezTo>
                  <a:close/>
                </a:path>
              </a:pathLst>
            </a:custGeom>
            <a:gradFill rotWithShape="1">
              <a:gsLst>
                <a:gs pos="0">
                  <a:srgbClr val="61251B"/>
                </a:gs>
                <a:gs pos="50000">
                  <a:srgbClr val="D24F3B"/>
                </a:gs>
                <a:gs pos="100000">
                  <a:srgbClr val="61251B"/>
                </a:gs>
              </a:gsLst>
              <a:lin ang="5400000" scaled="1"/>
            </a:gradFill>
            <a:ln w="9525">
              <a:solidFill>
                <a:srgbClr val="0066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51081" name="Text Box 5886"/>
            <p:cNvSpPr txBox="1">
              <a:spLocks noChangeArrowheads="1"/>
            </p:cNvSpPr>
            <p:nvPr/>
          </p:nvSpPr>
          <p:spPr bwMode="auto">
            <a:xfrm>
              <a:off x="2943" y="1156"/>
              <a:ext cx="24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FFFF00"/>
                  </a:solidFill>
                  <a:cs typeface="Arial" charset="0"/>
                </a:rPr>
                <a:t>SHC</a:t>
              </a:r>
            </a:p>
          </p:txBody>
        </p:sp>
      </p:grpSp>
      <p:grpSp>
        <p:nvGrpSpPr>
          <p:cNvPr id="75780" name="Group 4"/>
          <p:cNvGrpSpPr>
            <a:grpSpLocks/>
          </p:cNvGrpSpPr>
          <p:nvPr/>
        </p:nvGrpSpPr>
        <p:grpSpPr bwMode="auto">
          <a:xfrm>
            <a:off x="1558925" y="3792538"/>
            <a:ext cx="3660775" cy="2230437"/>
            <a:chOff x="99" y="2624"/>
            <a:chExt cx="5577" cy="1405"/>
          </a:xfrm>
        </p:grpSpPr>
        <p:sp>
          <p:nvSpPr>
            <p:cNvPr id="76738" name="AutoShape 5"/>
            <p:cNvSpPr>
              <a:spLocks noChangeArrowheads="1"/>
            </p:cNvSpPr>
            <p:nvPr/>
          </p:nvSpPr>
          <p:spPr bwMode="auto">
            <a:xfrm>
              <a:off x="175" y="2695"/>
              <a:ext cx="5406" cy="1266"/>
            </a:xfrm>
            <a:prstGeom prst="roundRect">
              <a:avLst>
                <a:gd name="adj" fmla="val 35625"/>
              </a:avLst>
            </a:prstGeom>
            <a:gradFill rotWithShape="1">
              <a:gsLst>
                <a:gs pos="0">
                  <a:srgbClr val="F0F0E0">
                    <a:alpha val="0"/>
                  </a:srgbClr>
                </a:gs>
                <a:gs pos="100000">
                  <a:srgbClr val="F1F1E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739" name="Group 6"/>
            <p:cNvGrpSpPr>
              <a:grpSpLocks/>
            </p:cNvGrpSpPr>
            <p:nvPr/>
          </p:nvGrpSpPr>
          <p:grpSpPr bwMode="auto">
            <a:xfrm>
              <a:off x="99" y="2624"/>
              <a:ext cx="5577" cy="1405"/>
              <a:chOff x="99" y="2624"/>
              <a:chExt cx="5577" cy="1405"/>
            </a:xfrm>
          </p:grpSpPr>
          <p:grpSp>
            <p:nvGrpSpPr>
              <p:cNvPr id="76740" name="Group 7"/>
              <p:cNvGrpSpPr>
                <a:grpSpLocks/>
              </p:cNvGrpSpPr>
              <p:nvPr/>
            </p:nvGrpSpPr>
            <p:grpSpPr bwMode="auto">
              <a:xfrm>
                <a:off x="4011" y="2625"/>
                <a:ext cx="1116" cy="90"/>
                <a:chOff x="1146" y="1142"/>
                <a:chExt cx="1116" cy="90"/>
              </a:xfrm>
            </p:grpSpPr>
            <p:grpSp>
              <p:nvGrpSpPr>
                <p:cNvPr id="150856" name="Group 8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107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78" name="Line 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79" name="Oval 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75" name="Group 1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76" name="Line 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77" name="Oval 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57" name="Group 15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1068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72" name="Line 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73" name="Oval 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69" name="Group 19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70" name="Line 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71" name="Oval 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58" name="Group 22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1062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66" name="Line 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67" name="Oval 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63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64" name="Line 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65" name="Oval 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59" name="Group 29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1056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60" name="Line 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61" name="Oval 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57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58" name="Line 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59" name="Oval 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0" name="Group 36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1050" name="Group 37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54" name="Line 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55" name="Oval 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51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52" name="Line 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53" name="Oval 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1" name="Group 43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1044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48" name="Line 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49" name="Oval 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45" name="Group 4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46" name="Line 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47" name="Oval 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2" name="Group 50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1038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42" name="Line 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43" name="Oval 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39" name="Group 5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40" name="Line 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41" name="Oval 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3" name="Group 57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1032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36" name="Line 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37" name="Oval 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33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34" name="Line 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35" name="Oval 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4" name="Group 64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1026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30" name="Line 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31" name="Oval 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27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28" name="Line 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29" name="Oval 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5" name="Group 71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1020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24" name="Line 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25" name="Oval 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21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22" name="Line 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23" name="Oval 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6" name="Group 78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1014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18" name="Line 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19" name="Oval 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15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16" name="Line 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17" name="Oval 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7" name="Group 85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1008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12" name="Line 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13" name="Oval 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09" name="Group 8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10" name="Line 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11" name="Oval 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8" name="Group 92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1002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06" name="Line 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07" name="Oval 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1003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1004" name="Line 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05" name="Oval 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69" name="Group 99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996" name="Group 10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1000" name="Line 1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1001" name="Oval 1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97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98" name="Line 1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99" name="Oval 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0" name="Group 106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990" name="Group 10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94" name="Line 1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95" name="Oval 1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91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92" name="Line 1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93" name="Oval 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1" name="Group 113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984" name="Group 11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88" name="Line 1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89" name="Oval 1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85" name="Group 11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86" name="Line 1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87" name="Oval 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2" name="Group 120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978" name="Group 12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82" name="Line 1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83" name="Oval 1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79" name="Group 12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80" name="Line 1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81" name="Oval 1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3" name="Group 127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972" name="Group 12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76" name="Line 1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77" name="Oval 1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73" name="Group 13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74" name="Line 1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75" name="Oval 1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4" name="Group 134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966" name="Group 13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70" name="Line 1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71" name="Oval 1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67" name="Group 13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68" name="Line 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69" name="Oval 1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5" name="Group 141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960" name="Group 14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64" name="Line 1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65" name="Oval 1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61" name="Group 14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62" name="Line 1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63" name="Oval 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6" name="Group 148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954" name="Group 14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58" name="Line 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59" name="Oval 1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55" name="Group 15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56" name="Line 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57" name="Oval 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7" name="Group 155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948" name="Group 15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52" name="Line 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53" name="Oval 1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49" name="Group 15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50" name="Line 1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51" name="Oval 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8" name="Group 162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942" name="Group 16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46" name="Line 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47" name="Oval 1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43" name="Group 16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44" name="Line 1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45" name="Oval 1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79" name="Group 169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936" name="Group 17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40" name="Line 1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41" name="Oval 1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37" name="Group 17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38" name="Line 1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39" name="Oval 1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0" name="Group 176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930" name="Group 17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34" name="Line 1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35" name="Oval 1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31" name="Group 18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32" name="Line 1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33" name="Oval 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1" name="Group 183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924" name="Group 18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28" name="Line 1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29" name="Oval 1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25" name="Group 18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26" name="Line 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27" name="Oval 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2" name="Group 190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918" name="Group 19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22" name="Line 1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23" name="Oval 1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19" name="Group 19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20" name="Line 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21" name="Oval 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3" name="Group 197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912" name="Group 19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16" name="Line 1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17" name="Oval 2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13" name="Group 20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14" name="Line 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15" name="Oval 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4" name="Group 204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906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10" name="Line 2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11" name="Oval 2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07" name="Group 20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08" name="Line 2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09" name="Oval 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5" name="Group 211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900" name="Group 21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904" name="Line 2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05" name="Oval 2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901" name="Group 21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902" name="Line 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903" name="Oval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6" name="Group 218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894" name="Group 21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98" name="Line 2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99" name="Oval 2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95" name="Group 22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96" name="Line 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97" name="Oval 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887" name="Group 225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888" name="Group 22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92" name="Line 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93" name="Oval 2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89" name="Group 22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90" name="Line 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91" name="Oval 2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1" name="Group 232"/>
              <p:cNvGrpSpPr>
                <a:grpSpLocks/>
              </p:cNvGrpSpPr>
              <p:nvPr/>
            </p:nvGrpSpPr>
            <p:grpSpPr bwMode="auto">
              <a:xfrm flipV="1">
                <a:off x="4014" y="3938"/>
                <a:ext cx="1116" cy="90"/>
                <a:chOff x="1146" y="1142"/>
                <a:chExt cx="1116" cy="90"/>
              </a:xfrm>
            </p:grpSpPr>
            <p:grpSp>
              <p:nvGrpSpPr>
                <p:cNvPr id="150632" name="Group 233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850" name="Group 23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54" name="Line 2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55" name="Oval 2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51" name="Group 23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52" name="Line 2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53" name="Oval 2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3" name="Group 240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844" name="Group 24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48" name="Line 2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49" name="Oval 2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45" name="Group 24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46" name="Line 2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47" name="Oval 2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4" name="Group 247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838" name="Group 24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42" name="Line 2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43" name="Oval 2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39" name="Group 25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40" name="Line 2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41" name="Oval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5" name="Group 254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832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36" name="Line 2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37" name="Oval 2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33" name="Group 25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34" name="Line 2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35" name="Oval 2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6" name="Group 261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826" name="Group 26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30" name="Line 2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31" name="Oval 2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27" name="Group 26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28" name="Line 2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29" name="Oval 2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7" name="Group 268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820" name="Group 26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24" name="Line 2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25" name="Oval 2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21" name="Group 27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22" name="Line 2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23" name="Oval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8" name="Group 275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814" name="Group 27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18" name="Line 2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19" name="Oval 2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15" name="Group 27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16" name="Line 2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17" name="Oval 2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39" name="Group 282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808" name="Group 28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12" name="Line 2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13" name="Oval 2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09" name="Group 28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10" name="Line 2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11" name="Oval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0" name="Group 289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802" name="Group 29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06" name="Line 2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07" name="Oval 2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803" name="Group 29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804" name="Line 2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05" name="Oval 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1" name="Group 296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796" name="Group 29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800" name="Line 2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801" name="Oval 2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97" name="Group 30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98" name="Line 3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99" name="Oval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2" name="Group 303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790" name="Group 30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94" name="Line 3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95" name="Oval 3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91" name="Group 30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92" name="Line 3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93" name="Oval 3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3" name="Group 310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784" name="Group 31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88" name="Line 3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89" name="Oval 3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85" name="Group 31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86" name="Line 3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87" name="Oval 3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4" name="Group 317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778" name="Group 31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82" name="Line 3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83" name="Oval 3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79" name="Group 32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80" name="Line 3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81" name="Oval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5" name="Group 324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772" name="Group 32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76" name="Line 3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77" name="Oval 3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73" name="Group 32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74" name="Line 3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75" name="Oval 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6" name="Group 331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766" name="Group 33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70" name="Line 3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71" name="Oval 3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67" name="Group 33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68" name="Line 3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69" name="Oval 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7" name="Group 338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760" name="Group 33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64" name="Line 3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65" name="Oval 3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61" name="Group 34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62" name="Line 3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63" name="Oval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8" name="Group 345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754" name="Group 34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58" name="Line 3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59" name="Oval 3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55" name="Group 34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56" name="Line 3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57" name="Oval 3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49" name="Group 352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748" name="Group 35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52" name="Line 3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53" name="Oval 3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49" name="Group 35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50" name="Line 3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51" name="Oval 3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0" name="Group 359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742" name="Group 36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46" name="Line 3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47" name="Oval 3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43" name="Group 36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44" name="Line 3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45" name="Oval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1" name="Group 366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736" name="Group 36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40" name="Line 3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41" name="Oval 3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37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38" name="Line 3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39" name="Oval 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2" name="Group 373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730" name="Group 37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34" name="Line 3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35" name="Oval 3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31" name="Group 37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32" name="Line 3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33" name="Oval 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3" name="Group 380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724" name="Group 38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28" name="Line 3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29" name="Oval 3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25" name="Group 38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26" name="Line 3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27" name="Oval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4" name="Group 387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718" name="Group 38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22" name="Line 3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23" name="Oval 3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19" name="Group 39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20" name="Line 3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21" name="Oval 3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5" name="Group 394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712" name="Group 39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16" name="Line 3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17" name="Oval 3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13" name="Group 39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14" name="Line 3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15" name="Oval 4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6" name="Group 401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706" name="Group 40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10" name="Line 4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11" name="Oval 4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07" name="Group 40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08" name="Line 4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09" name="Oval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7" name="Group 408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700" name="Group 40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704" name="Line 4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05" name="Oval 4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701" name="Group 41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702" name="Line 4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703" name="Oval 4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8" name="Group 415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694" name="Group 41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98" name="Line 4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99" name="Oval 4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95" name="Group 41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96" name="Line 4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97" name="Oval 4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59" name="Group 422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688" name="Group 42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92" name="Line 4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93" name="Oval 4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89" name="Group 42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90" name="Line 4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91" name="Oval 4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60" name="Group 429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682" name="Group 43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86" name="Line 4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87" name="Oval 4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83" name="Group 43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84" name="Line 4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85" name="Oval 4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61" name="Group 436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676" name="Group 43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80" name="Line 4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81" name="Oval 4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77" name="Group 44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78" name="Line 4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79" name="Oval 4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62" name="Group 443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670" name="Group 44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74" name="Line 4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75" name="Oval 4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71" name="Group 44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72" name="Line 4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73" name="Oval 4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663" name="Group 450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664" name="Group 45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68" name="Line 4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69" name="Oval 4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65" name="Group 45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66" name="Line 4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67" name="Oval 4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2" name="Group 457"/>
              <p:cNvGrpSpPr>
                <a:grpSpLocks/>
              </p:cNvGrpSpPr>
              <p:nvPr/>
            </p:nvGrpSpPr>
            <p:grpSpPr bwMode="auto">
              <a:xfrm>
                <a:off x="2890" y="2624"/>
                <a:ext cx="1116" cy="90"/>
                <a:chOff x="1146" y="1142"/>
                <a:chExt cx="1116" cy="90"/>
              </a:xfrm>
            </p:grpSpPr>
            <p:grpSp>
              <p:nvGrpSpPr>
                <p:cNvPr id="150408" name="Group 458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626" name="Group 45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30" name="Line 4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31" name="Oval 4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27" name="Group 46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28" name="Line 4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29" name="Oval 4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09" name="Group 465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620" name="Group 466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24" name="Line 4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25" name="Oval 4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21" name="Group 469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22" name="Line 4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23" name="Oval 4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0" name="Group 472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614" name="Group 473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18" name="Line 4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19" name="Oval 4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15" name="Group 476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16" name="Line 4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17" name="Oval 4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1" name="Group 479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608" name="Group 480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12" name="Line 4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13" name="Oval 4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09" name="Group 483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10" name="Line 4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11" name="Oval 4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2" name="Group 486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602" name="Group 487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06" name="Line 4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07" name="Oval 4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603" name="Group 490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604" name="Line 4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05" name="Oval 4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3" name="Group 493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596" name="Group 49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600" name="Line 4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601" name="Oval 4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97" name="Group 49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98" name="Line 4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99" name="Oval 4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4" name="Group 500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590" name="Group 50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94" name="Line 5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95" name="Oval 5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91" name="Group 50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92" name="Line 5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93" name="Oval 5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5" name="Group 507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584" name="Group 50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88" name="Line 5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89" name="Oval 5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85" name="Group 51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86" name="Line 5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87" name="Oval 5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6" name="Group 514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578" name="Group 51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82" name="Line 5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83" name="Oval 5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79" name="Group 51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80" name="Line 5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81" name="Oval 5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7" name="Group 521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572" name="Group 52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76" name="Line 5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77" name="Oval 5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73" name="Group 52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74" name="Line 5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75" name="Oval 5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8" name="Group 528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566" name="Group 52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70" name="Line 5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71" name="Oval 5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67" name="Group 53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68" name="Line 5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69" name="Oval 5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19" name="Group 535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560" name="Group 53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64" name="Line 5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65" name="Oval 5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61" name="Group 53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62" name="Line 5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63" name="Oval 5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0" name="Group 542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554" name="Group 54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58" name="Line 5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59" name="Oval 5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55" name="Group 54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56" name="Line 5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57" name="Oval 5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1" name="Group 549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548" name="Group 55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52" name="Line 5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53" name="Oval 5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49" name="Group 55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50" name="Line 5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51" name="Oval 5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2" name="Group 556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542" name="Group 55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46" name="Line 5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47" name="Oval 5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43" name="Group 56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44" name="Line 5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45" name="Oval 5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3" name="Group 563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536" name="Group 56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40" name="Line 5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41" name="Oval 5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37" name="Group 56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38" name="Line 5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39" name="Oval 5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4" name="Group 570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530" name="Group 57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34" name="Line 5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35" name="Oval 5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31" name="Group 57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32" name="Line 5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33" name="Oval 5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5" name="Group 577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524" name="Group 57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28" name="Line 5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29" name="Oval 5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25" name="Group 58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26" name="Line 5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27" name="Oval 5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6" name="Group 584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518" name="Group 58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22" name="Line 5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23" name="Oval 5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19" name="Group 58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20" name="Line 5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21" name="Oval 5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7" name="Group 591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512" name="Group 59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16" name="Line 5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17" name="Oval 5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13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14" name="Line 5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15" name="Oval 5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8" name="Group 598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506" name="Group 59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10" name="Line 6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11" name="Oval 6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07" name="Group 60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08" name="Line 6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09" name="Oval 6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29" name="Group 605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500" name="Group 60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504" name="Line 6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05" name="Oval 6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501" name="Group 60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502" name="Line 6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503" name="Oval 6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0" name="Group 612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494" name="Group 61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98" name="Line 6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99" name="Oval 6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95" name="Group 61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96" name="Line 6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97" name="Oval 6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1" name="Group 619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488" name="Group 62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92" name="Line 6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93" name="Oval 6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89" name="Group 62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90" name="Line 6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91" name="Oval 6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2" name="Group 626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482" name="Group 62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86" name="Line 6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87" name="Oval 6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83" name="Group 63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84" name="Line 6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85" name="Oval 6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3" name="Group 633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476" name="Group 63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80" name="Line 6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81" name="Oval 6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77" name="Group 63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78" name="Line 6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79" name="Oval 6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4" name="Group 640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470" name="Group 64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74" name="Line 6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75" name="Oval 6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71" name="Group 64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72" name="Line 6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73" name="Oval 6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5" name="Group 647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464" name="Group 64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68" name="Line 6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69" name="Oval 6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65" name="Group 65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66" name="Line 6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67" name="Oval 6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6" name="Group 654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458" name="Group 65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62" name="Line 6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63" name="Oval 6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59" name="Group 65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60" name="Line 6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61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7" name="Group 661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452" name="Group 66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56" name="Line 6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57" name="Oval 6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53" name="Group 66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54" name="Line 6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55" name="Oval 6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8" name="Group 668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446" name="Group 66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50" name="Line 6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51" name="Oval 6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47" name="Group 67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48" name="Line 6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49" name="Oval 6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439" name="Group 675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440" name="Group 67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44" name="Line 6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45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41" name="Group 67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42" name="Line 6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43" name="Oval 6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3" name="Group 682"/>
              <p:cNvGrpSpPr>
                <a:grpSpLocks/>
              </p:cNvGrpSpPr>
              <p:nvPr/>
            </p:nvGrpSpPr>
            <p:grpSpPr bwMode="auto">
              <a:xfrm>
                <a:off x="2896" y="3938"/>
                <a:ext cx="1116" cy="90"/>
                <a:chOff x="1146" y="1142"/>
                <a:chExt cx="1116" cy="90"/>
              </a:xfrm>
            </p:grpSpPr>
            <p:grpSp>
              <p:nvGrpSpPr>
                <p:cNvPr id="150184" name="Group 683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402" name="Group 68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06" name="Line 6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07" name="Oval 6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403" name="Group 68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404" name="Line 6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05" name="Oval 6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85" name="Group 690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396" name="Group 69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400" name="Line 6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401" name="Oval 6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97" name="Group 69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98" name="Line 6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99" name="Oval 6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86" name="Group 697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390" name="Group 69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94" name="Line 6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95" name="Oval 7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91" name="Group 70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92" name="Line 7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93" name="Oval 7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87" name="Group 704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384" name="Group 70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88" name="Line 7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89" name="Oval 7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85" name="Group 70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86" name="Line 7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87" name="Oval 7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88" name="Group 711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378" name="Group 71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82" name="Line 7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83" name="Oval 7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79" name="Group 71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80" name="Line 7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81" name="Oval 7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89" name="Group 718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372" name="Group 71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76" name="Line 7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77" name="Oval 7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73" name="Group 72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74" name="Line 7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75" name="Oval 7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0" name="Group 725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366" name="Group 72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70" name="Line 7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71" name="Oval 7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67" name="Group 72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68" name="Line 7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69" name="Oval 7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1" name="Group 732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360" name="Group 73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64" name="Line 7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65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61" name="Group 73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62" name="Line 7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63" name="Oval 7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2" name="Group 739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354" name="Group 74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58" name="Line 7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59" name="Oval 7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55" name="Group 74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56" name="Line 7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57" name="Oval 7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3" name="Group 746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348" name="Group 74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52" name="Line 7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53" name="Oval 7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49" name="Group 75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50" name="Line 7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51" name="Oval 7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4" name="Group 753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342" name="Group 75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46" name="Line 7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47" name="Oval 7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43" name="Group 75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44" name="Line 7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45" name="Oval 7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5" name="Group 760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336" name="Group 76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40" name="Line 7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41" name="Oval 7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37" name="Group 76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38" name="Line 7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39" name="Oval 7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6" name="Group 767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330" name="Group 76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34" name="Line 7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35" name="Oval 7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31" name="Group 77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32" name="Line 7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33" name="Oval 7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7" name="Group 774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324" name="Group 77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28" name="Line 7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29" name="Oval 7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25" name="Group 77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26" name="Line 7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27" name="Oval 7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8" name="Group 781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318" name="Group 78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22" name="Line 7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23" name="Oval 7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19" name="Group 78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20" name="Line 7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21" name="Oval 7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199" name="Group 788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312" name="Group 78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16" name="Line 7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17" name="Oval 7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13" name="Group 79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14" name="Line 7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15" name="Oval 7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0" name="Group 795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306" name="Group 79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10" name="Line 7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11" name="Oval 7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07" name="Group 79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08" name="Line 8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09" name="Oval 8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1" name="Group 802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300" name="Group 80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304" name="Line 8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05" name="Oval 8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301" name="Group 80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302" name="Line 8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303" name="Oval 8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2" name="Group 809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294" name="Group 81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98" name="Line 8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99" name="Oval 8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95" name="Group 81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96" name="Line 8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97" name="Oval 8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3" name="Group 816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288" name="Group 81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92" name="Line 8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93" name="Oval 8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89" name="Group 82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90" name="Line 8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91" name="Oval 8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4" name="Group 823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282" name="Group 82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86" name="Line 8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87" name="Oval 8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83" name="Group 82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84" name="Line 8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85" name="Oval 8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5" name="Group 830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276" name="Group 83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80" name="Line 8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81" name="Oval 8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77" name="Group 83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78" name="Line 8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79" name="Oval 8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6" name="Group 837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270" name="Group 83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74" name="Line 8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75" name="Oval 8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71" name="Group 84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72" name="Line 8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73" name="Oval 8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7" name="Group 844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264" name="Group 84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68" name="Line 8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69" name="Oval 8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65" name="Group 84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66" name="Line 8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67" name="Oval 8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8" name="Group 851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258" name="Group 85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62" name="Line 8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63" name="Oval 8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59" name="Group 85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60" name="Line 8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61" name="Oval 8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09" name="Group 858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252" name="Group 85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56" name="Line 8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57" name="Oval 8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53" name="Group 86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54" name="Line 8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55" name="Oval 8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0" name="Group 865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246" name="Group 86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50" name="Line 8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51" name="Oval 8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47" name="Group 86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48" name="Line 8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49" name="Oval 8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1" name="Group 872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240" name="Group 87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44" name="Line 8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45" name="Oval 8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41" name="Group 87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42" name="Line 8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43" name="Oval 8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2" name="Group 879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234" name="Group 88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38" name="Line 8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39" name="Oval 8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35" name="Group 88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36" name="Line 8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37" name="Oval 8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3" name="Group 886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228" name="Group 88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32" name="Line 8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33" name="Oval 8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29" name="Group 89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30" name="Line 8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31" name="Oval 8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4" name="Group 893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222" name="Group 89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26" name="Line 8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27" name="Oval 8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23" name="Group 89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24" name="Line 8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25" name="Oval 8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50215" name="Group 900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216" name="Group 90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220" name="Line 9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21" name="Oval 9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217" name="Group 90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218" name="Line 9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219" name="Oval 9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4" name="Group 907"/>
              <p:cNvGrpSpPr>
                <a:grpSpLocks/>
              </p:cNvGrpSpPr>
              <p:nvPr/>
            </p:nvGrpSpPr>
            <p:grpSpPr bwMode="auto">
              <a:xfrm flipV="1">
                <a:off x="1773" y="3939"/>
                <a:ext cx="1116" cy="90"/>
                <a:chOff x="1146" y="1142"/>
                <a:chExt cx="1116" cy="90"/>
              </a:xfrm>
            </p:grpSpPr>
            <p:grpSp>
              <p:nvGrpSpPr>
                <p:cNvPr id="149960" name="Group 908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178" name="Group 90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82" name="Line 9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83" name="Oval 9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79" name="Group 91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80" name="Line 9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81" name="Oval 9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1" name="Group 915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172" name="Group 916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76" name="Line 9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77" name="Oval 9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73" name="Group 919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74" name="Line 9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75" name="Oval 9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2" name="Group 922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166" name="Group 923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70" name="Line 9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71" name="Oval 9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67" name="Group 926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68" name="Line 9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69" name="Oval 9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3" name="Group 929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160" name="Group 930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64" name="Line 9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65" name="Oval 9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61" name="Group 933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62" name="Line 9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63" name="Oval 9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4" name="Group 936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154" name="Group 937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58" name="Line 9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59" name="Oval 9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55" name="Group 940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56" name="Line 9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57" name="Oval 9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5" name="Group 943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148" name="Group 94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52" name="Line 9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53" name="Oval 9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49" name="Group 94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50" name="Line 9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51" name="Oval 9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6" name="Group 950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142" name="Group 95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46" name="Line 9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47" name="Oval 9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43" name="Group 95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44" name="Line 9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45" name="Oval 9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7" name="Group 957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136" name="Group 95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40" name="Line 9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41" name="Oval 9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37" name="Group 96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38" name="Line 9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39" name="Oval 9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8" name="Group 964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130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34" name="Line 9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35" name="Oval 9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31" name="Group 96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32" name="Line 9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33" name="Oval 9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69" name="Group 971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124" name="Group 97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28" name="Line 9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29" name="Oval 9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25" name="Group 97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26" name="Line 9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27" name="Oval 9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0" name="Group 978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118" name="Group 97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22" name="Line 9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23" name="Oval 9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19" name="Group 98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20" name="Line 9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21" name="Oval 9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1" name="Group 985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112" name="Group 98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16" name="Line 9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17" name="Oval 9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13" name="Group 98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14" name="Line 9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15" name="Oval 9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2" name="Group 992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106" name="Group 99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10" name="Line 9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11" name="Oval 9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07" name="Group 99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08" name="Line 9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09" name="Oval 9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3" name="Group 999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100" name="Group 100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104" name="Line 10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05" name="Oval 10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101" name="Group 100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102" name="Line 10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103" name="Oval 10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4" name="Group 1006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094" name="Group 100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98" name="Line 10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99" name="Oval 10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95" name="Group 101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96" name="Line 10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97" name="Oval 10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5" name="Group 1013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088" name="Group 101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92" name="Line 10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93" name="Oval 10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89" name="Group 101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90" name="Line 10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91" name="Oval 10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6" name="Group 1020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082" name="Group 102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86" name="Line 10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87" name="Oval 10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83" name="Group 102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84" name="Line 10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85" name="Oval 10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7" name="Group 1027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076" name="Group 102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80" name="Line 10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81" name="Oval 10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77" name="Group 103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78" name="Line 10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79" name="Oval 10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8" name="Group 1034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070" name="Group 103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74" name="Line 10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75" name="Oval 10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71" name="Group 103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72" name="Line 10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73" name="Oval 10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79" name="Group 1041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064" name="Group 104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68" name="Line 10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69" name="Oval 10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65" name="Group 104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66" name="Line 10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67" name="Oval 10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0" name="Group 1048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058" name="Group 104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62" name="Line 10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63" name="Oval 10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59" name="Group 105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60" name="Line 10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61" name="Oval 10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1" name="Group 1055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052" name="Group 105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56" name="Line 10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57" name="Oval 10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53" name="Group 105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54" name="Line 10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55" name="Oval 10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2" name="Group 1062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50046" name="Group 106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50" name="Line 10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51" name="Oval 10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47" name="Group 106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48" name="Line 10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49" name="Oval 10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3" name="Group 1069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50040" name="Group 107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44" name="Line 10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45" name="Oval 10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41" name="Group 107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42" name="Line 10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43" name="Oval 10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4" name="Group 1076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50034" name="Group 107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38" name="Line 10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39" name="Oval 10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35" name="Group 108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36" name="Line 10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37" name="Oval 10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5" name="Group 1083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50028" name="Group 108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32" name="Line 10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33" name="Oval 10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29" name="Group 108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30" name="Line 10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31" name="Oval 10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6" name="Group 1090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50022" name="Group 109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26" name="Line 10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27" name="Oval 10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23" name="Group 109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24" name="Line 10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25" name="Oval 10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7" name="Group 1097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50016" name="Group 109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20" name="Line 10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21" name="Oval 11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17" name="Group 110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18" name="Line 11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19" name="Oval 11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8" name="Group 1104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50010" name="Group 110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14" name="Line 11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15" name="Oval 11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11" name="Group 110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12" name="Line 11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13" name="Oval 11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89" name="Group 1111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50004" name="Group 111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08" name="Line 11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09" name="Oval 11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50005" name="Group 111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06" name="Line 11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07" name="Oval 11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90" name="Group 1118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998" name="Group 111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50002" name="Line 11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03" name="Oval 11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99" name="Group 112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50000" name="Line 11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50001" name="Oval 11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991" name="Group 1125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992" name="Group 112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96" name="Line 11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97" name="Oval 11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93" name="Group 112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94" name="Line 11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95" name="Oval 11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5" name="Group 1132"/>
              <p:cNvGrpSpPr>
                <a:grpSpLocks/>
              </p:cNvGrpSpPr>
              <p:nvPr/>
            </p:nvGrpSpPr>
            <p:grpSpPr bwMode="auto">
              <a:xfrm>
                <a:off x="655" y="3939"/>
                <a:ext cx="1116" cy="90"/>
                <a:chOff x="664" y="3996"/>
                <a:chExt cx="1116" cy="90"/>
              </a:xfrm>
            </p:grpSpPr>
            <p:grpSp>
              <p:nvGrpSpPr>
                <p:cNvPr id="149736" name="Group 1133"/>
                <p:cNvGrpSpPr>
                  <a:grpSpLocks/>
                </p:cNvGrpSpPr>
                <p:nvPr/>
              </p:nvGrpSpPr>
              <p:grpSpPr bwMode="auto">
                <a:xfrm>
                  <a:off x="66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954" name="Group 113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58" name="Line 11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59" name="Oval 11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55" name="Group 113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56" name="Line 11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57" name="Oval 11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37" name="Group 1140"/>
                <p:cNvGrpSpPr>
                  <a:grpSpLocks/>
                </p:cNvGrpSpPr>
                <p:nvPr/>
              </p:nvGrpSpPr>
              <p:grpSpPr bwMode="auto">
                <a:xfrm>
                  <a:off x="69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948" name="Group 114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52" name="Line 11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53" name="Oval 11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49" name="Group 114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50" name="Line 11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51" name="Oval 1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38" name="Group 1147"/>
                <p:cNvGrpSpPr>
                  <a:grpSpLocks/>
                </p:cNvGrpSpPr>
                <p:nvPr/>
              </p:nvGrpSpPr>
              <p:grpSpPr bwMode="auto">
                <a:xfrm>
                  <a:off x="73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942" name="Group 114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46" name="Line 11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47" name="Oval 11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43" name="Group 115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44" name="Line 11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45" name="Oval 11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39" name="Group 1154"/>
                <p:cNvGrpSpPr>
                  <a:grpSpLocks/>
                </p:cNvGrpSpPr>
                <p:nvPr/>
              </p:nvGrpSpPr>
              <p:grpSpPr bwMode="auto">
                <a:xfrm>
                  <a:off x="76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936" name="Group 115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40" name="Line 11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41" name="Oval 11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37" name="Group 115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38" name="Line 11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39" name="Oval 11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0" name="Group 1161"/>
                <p:cNvGrpSpPr>
                  <a:grpSpLocks/>
                </p:cNvGrpSpPr>
                <p:nvPr/>
              </p:nvGrpSpPr>
              <p:grpSpPr bwMode="auto">
                <a:xfrm>
                  <a:off x="80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930" name="Group 116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34" name="Line 11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35" name="Oval 11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31" name="Group 116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32" name="Line 11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33" name="Oval 11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1" name="Group 1168"/>
                <p:cNvGrpSpPr>
                  <a:grpSpLocks/>
                </p:cNvGrpSpPr>
                <p:nvPr/>
              </p:nvGrpSpPr>
              <p:grpSpPr bwMode="auto">
                <a:xfrm>
                  <a:off x="83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924" name="Group 116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28" name="Line 11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29" name="Oval 11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25" name="Group 117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26" name="Line 11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27" name="Oval 11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2" name="Group 1175"/>
                <p:cNvGrpSpPr>
                  <a:grpSpLocks/>
                </p:cNvGrpSpPr>
                <p:nvPr/>
              </p:nvGrpSpPr>
              <p:grpSpPr bwMode="auto">
                <a:xfrm>
                  <a:off x="87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918" name="Group 117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22" name="Line 11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23" name="Oval 11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19" name="Group 117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20" name="Line 11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21" name="Oval 11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3" name="Group 1182"/>
                <p:cNvGrpSpPr>
                  <a:grpSpLocks/>
                </p:cNvGrpSpPr>
                <p:nvPr/>
              </p:nvGrpSpPr>
              <p:grpSpPr bwMode="auto">
                <a:xfrm>
                  <a:off x="909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912" name="Group 118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16" name="Line 11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17" name="Oval 11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13" name="Group 118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14" name="Line 11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15" name="Oval 11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4" name="Group 1189"/>
                <p:cNvGrpSpPr>
                  <a:grpSpLocks/>
                </p:cNvGrpSpPr>
                <p:nvPr/>
              </p:nvGrpSpPr>
              <p:grpSpPr bwMode="auto">
                <a:xfrm>
                  <a:off x="94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906" name="Group 119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10" name="Line 11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11" name="Oval 11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07" name="Group 119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08" name="Line 11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09" name="Oval 11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5" name="Group 1196"/>
                <p:cNvGrpSpPr>
                  <a:grpSpLocks/>
                </p:cNvGrpSpPr>
                <p:nvPr/>
              </p:nvGrpSpPr>
              <p:grpSpPr bwMode="auto">
                <a:xfrm>
                  <a:off x="97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900" name="Group 119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904" name="Line 11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05" name="Oval 11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901" name="Group 120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902" name="Line 12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903" name="Oval 12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6" name="Group 1203"/>
                <p:cNvGrpSpPr>
                  <a:grpSpLocks/>
                </p:cNvGrpSpPr>
                <p:nvPr/>
              </p:nvGrpSpPr>
              <p:grpSpPr bwMode="auto">
                <a:xfrm>
                  <a:off x="101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894" name="Group 120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98" name="Line 12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99" name="Oval 12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95" name="Group 120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96" name="Line 12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97" name="Oval 12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7" name="Group 1210"/>
                <p:cNvGrpSpPr>
                  <a:grpSpLocks/>
                </p:cNvGrpSpPr>
                <p:nvPr/>
              </p:nvGrpSpPr>
              <p:grpSpPr bwMode="auto">
                <a:xfrm>
                  <a:off x="104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888" name="Group 121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92" name="Line 12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93" name="Oval 12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89" name="Group 121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90" name="Line 12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91" name="Oval 12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8" name="Group 1217"/>
                <p:cNvGrpSpPr>
                  <a:grpSpLocks/>
                </p:cNvGrpSpPr>
                <p:nvPr/>
              </p:nvGrpSpPr>
              <p:grpSpPr bwMode="auto">
                <a:xfrm>
                  <a:off x="108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882" name="Group 121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86" name="Line 12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87" name="Oval 12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83" name="Group 122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84" name="Line 12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85" name="Oval 1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49" name="Group 1224"/>
                <p:cNvGrpSpPr>
                  <a:grpSpLocks/>
                </p:cNvGrpSpPr>
                <p:nvPr/>
              </p:nvGrpSpPr>
              <p:grpSpPr bwMode="auto">
                <a:xfrm>
                  <a:off x="111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876" name="Group 122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80" name="Line 12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81" name="Oval 12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77" name="Group 122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78" name="Line 12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79" name="Oval 12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0" name="Group 1231"/>
                <p:cNvGrpSpPr>
                  <a:grpSpLocks/>
                </p:cNvGrpSpPr>
                <p:nvPr/>
              </p:nvGrpSpPr>
              <p:grpSpPr bwMode="auto">
                <a:xfrm>
                  <a:off x="115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870" name="Group 123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74" name="Line 12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75" name="Oval 12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71" name="Group 123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72" name="Line 12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73" name="Oval 12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1" name="Group 1238"/>
                <p:cNvGrpSpPr>
                  <a:grpSpLocks/>
                </p:cNvGrpSpPr>
                <p:nvPr/>
              </p:nvGrpSpPr>
              <p:grpSpPr bwMode="auto">
                <a:xfrm>
                  <a:off x="119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864" name="Group 123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68" name="Line 12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69" name="Oval 12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65" name="Group 124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66" name="Line 12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67" name="Oval 1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2" name="Group 1245"/>
                <p:cNvGrpSpPr>
                  <a:grpSpLocks/>
                </p:cNvGrpSpPr>
                <p:nvPr/>
              </p:nvGrpSpPr>
              <p:grpSpPr bwMode="auto">
                <a:xfrm>
                  <a:off x="122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858" name="Group 124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62" name="Line 12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63" name="Oval 12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59" name="Group 124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60" name="Line 12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61" name="Oval 12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3" name="Group 1252"/>
                <p:cNvGrpSpPr>
                  <a:grpSpLocks/>
                </p:cNvGrpSpPr>
                <p:nvPr/>
              </p:nvGrpSpPr>
              <p:grpSpPr bwMode="auto">
                <a:xfrm>
                  <a:off x="126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852" name="Group 125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56" name="Line 12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57" name="Oval 12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53" name="Group 125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54" name="Line 12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55" name="Oval 12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4" name="Group 1259"/>
                <p:cNvGrpSpPr>
                  <a:grpSpLocks/>
                </p:cNvGrpSpPr>
                <p:nvPr/>
              </p:nvGrpSpPr>
              <p:grpSpPr bwMode="auto">
                <a:xfrm>
                  <a:off x="129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846" name="Group 126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50" name="Line 12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51" name="Oval 12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47" name="Group 126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48" name="Line 12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49" name="Oval 1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5" name="Group 1266"/>
                <p:cNvGrpSpPr>
                  <a:grpSpLocks/>
                </p:cNvGrpSpPr>
                <p:nvPr/>
              </p:nvGrpSpPr>
              <p:grpSpPr bwMode="auto">
                <a:xfrm>
                  <a:off x="133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840" name="Group 126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44" name="Line 12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45" name="Oval 12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41" name="Group 127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42" name="Line 12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43" name="Oval 12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6" name="Group 1273"/>
                <p:cNvGrpSpPr>
                  <a:grpSpLocks/>
                </p:cNvGrpSpPr>
                <p:nvPr/>
              </p:nvGrpSpPr>
              <p:grpSpPr bwMode="auto">
                <a:xfrm>
                  <a:off x="136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834" name="Group 127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38" name="Line 12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39" name="Oval 12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35" name="Group 127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36" name="Line 12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37" name="Oval 12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7" name="Group 1280"/>
                <p:cNvGrpSpPr>
                  <a:grpSpLocks/>
                </p:cNvGrpSpPr>
                <p:nvPr/>
              </p:nvGrpSpPr>
              <p:grpSpPr bwMode="auto">
                <a:xfrm>
                  <a:off x="140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828" name="Group 128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32" name="Line 12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33" name="Oval 12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29" name="Group 128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30" name="Line 12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31" name="Oval 1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8" name="Group 1287"/>
                <p:cNvGrpSpPr>
                  <a:grpSpLocks/>
                </p:cNvGrpSpPr>
                <p:nvPr/>
              </p:nvGrpSpPr>
              <p:grpSpPr bwMode="auto">
                <a:xfrm>
                  <a:off x="143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822" name="Group 128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26" name="Line 12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27" name="Oval 12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23" name="Group 129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24" name="Line 12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25" name="Oval 1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59" name="Group 1294"/>
                <p:cNvGrpSpPr>
                  <a:grpSpLocks/>
                </p:cNvGrpSpPr>
                <p:nvPr/>
              </p:nvGrpSpPr>
              <p:grpSpPr bwMode="auto">
                <a:xfrm>
                  <a:off x="147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816" name="Group 129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20" name="Line 12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21" name="Oval 12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17" name="Group 129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18" name="Line 12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19" name="Oval 1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0" name="Group 1301"/>
                <p:cNvGrpSpPr>
                  <a:grpSpLocks/>
                </p:cNvGrpSpPr>
                <p:nvPr/>
              </p:nvGrpSpPr>
              <p:grpSpPr bwMode="auto">
                <a:xfrm>
                  <a:off x="150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810" name="Group 130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14" name="Line 13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15" name="Oval 13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11" name="Group 130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12" name="Line 13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13" name="Oval 13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1" name="Group 1308"/>
                <p:cNvGrpSpPr>
                  <a:grpSpLocks/>
                </p:cNvGrpSpPr>
                <p:nvPr/>
              </p:nvGrpSpPr>
              <p:grpSpPr bwMode="auto">
                <a:xfrm>
                  <a:off x="154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804" name="Group 130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08" name="Line 13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09" name="Oval 13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805" name="Group 131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06" name="Line 13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07" name="Oval 1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2" name="Group 1315"/>
                <p:cNvGrpSpPr>
                  <a:grpSpLocks/>
                </p:cNvGrpSpPr>
                <p:nvPr/>
              </p:nvGrpSpPr>
              <p:grpSpPr bwMode="auto">
                <a:xfrm>
                  <a:off x="157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798" name="Group 131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802" name="Line 13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03" name="Oval 13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99" name="Group 131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800" name="Line 13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801" name="Oval 13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3" name="Group 1322"/>
                <p:cNvGrpSpPr>
                  <a:grpSpLocks/>
                </p:cNvGrpSpPr>
                <p:nvPr/>
              </p:nvGrpSpPr>
              <p:grpSpPr bwMode="auto">
                <a:xfrm>
                  <a:off x="161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792" name="Group 132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96" name="Line 13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97" name="Oval 13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93" name="Group 132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94" name="Line 13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95" name="Oval 13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4" name="Group 1329"/>
                <p:cNvGrpSpPr>
                  <a:grpSpLocks/>
                </p:cNvGrpSpPr>
                <p:nvPr/>
              </p:nvGrpSpPr>
              <p:grpSpPr bwMode="auto">
                <a:xfrm>
                  <a:off x="164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786" name="Group 133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90" name="Line 13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91" name="Oval 13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87" name="Group 133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88" name="Line 13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89" name="Oval 1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5" name="Group 1336"/>
                <p:cNvGrpSpPr>
                  <a:grpSpLocks/>
                </p:cNvGrpSpPr>
                <p:nvPr/>
              </p:nvGrpSpPr>
              <p:grpSpPr bwMode="auto">
                <a:xfrm>
                  <a:off x="168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780" name="Group 133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84" name="Line 13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85" name="Oval 13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81" name="Group 134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82" name="Line 13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83" name="Oval 13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6" name="Group 1343"/>
                <p:cNvGrpSpPr>
                  <a:grpSpLocks/>
                </p:cNvGrpSpPr>
                <p:nvPr/>
              </p:nvGrpSpPr>
              <p:grpSpPr bwMode="auto">
                <a:xfrm>
                  <a:off x="171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774" name="Group 134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78" name="Line 13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79" name="Oval 13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75" name="Group 134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76" name="Line 13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77" name="Oval 13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767" name="Group 1350"/>
                <p:cNvGrpSpPr>
                  <a:grpSpLocks/>
                </p:cNvGrpSpPr>
                <p:nvPr/>
              </p:nvGrpSpPr>
              <p:grpSpPr bwMode="auto">
                <a:xfrm>
                  <a:off x="1751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768" name="Group 135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72" name="Line 13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73" name="Oval 13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69" name="Group 135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70" name="Line 13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71" name="Oval 1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6" name="Group 1357"/>
              <p:cNvGrpSpPr>
                <a:grpSpLocks/>
              </p:cNvGrpSpPr>
              <p:nvPr/>
            </p:nvGrpSpPr>
            <p:grpSpPr bwMode="auto">
              <a:xfrm flipV="1">
                <a:off x="1765" y="2624"/>
                <a:ext cx="1116" cy="90"/>
                <a:chOff x="1146" y="1142"/>
                <a:chExt cx="1116" cy="90"/>
              </a:xfrm>
            </p:grpSpPr>
            <p:grpSp>
              <p:nvGrpSpPr>
                <p:cNvPr id="149512" name="Group 1358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730" name="Group 135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34" name="Line 13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35" name="Oval 13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31" name="Group 136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32" name="Line 13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33" name="Oval 1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3" name="Group 1365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724" name="Group 1366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28" name="Line 13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29" name="Oval 13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25" name="Group 1369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26" name="Line 13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27" name="Oval 1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4" name="Group 1372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718" name="Group 1373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22" name="Line 13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23" name="Oval 13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19" name="Group 1376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20" name="Line 13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21" name="Oval 13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5" name="Group 1379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712" name="Group 1380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16" name="Line 13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17" name="Oval 13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13" name="Group 1383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14" name="Line 13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15" name="Oval 13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6" name="Group 1386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706" name="Group 1387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10" name="Line 13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11" name="Oval 13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07" name="Group 1390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08" name="Line 13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09" name="Oval 1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7" name="Group 1393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700" name="Group 139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704" name="Line 13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05" name="Oval 13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701" name="Group 139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702" name="Line 13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703" name="Oval 13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8" name="Group 1400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694" name="Group 140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98" name="Line 14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99" name="Oval 14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95" name="Group 140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96" name="Line 14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97" name="Oval 14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19" name="Group 1407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688" name="Group 140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92" name="Line 14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93" name="Oval 14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89" name="Group 141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90" name="Line 14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91" name="Oval 14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0" name="Group 1414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682" name="Group 141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86" name="Line 14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87" name="Oval 14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83" name="Group 141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84" name="Line 14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85" name="Oval 14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1" name="Group 1421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676" name="Group 142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80" name="Line 14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81" name="Oval 14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77" name="Group 142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78" name="Line 14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79" name="Oval 14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2" name="Group 1428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670" name="Group 142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74" name="Line 14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75" name="Oval 14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71" name="Group 143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72" name="Line 14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73" name="Oval 14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3" name="Group 1435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664" name="Group 143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68" name="Line 14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69" name="Oval 14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65" name="Group 143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66" name="Line 14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67" name="Oval 14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4" name="Group 1442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658" name="Group 144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62" name="Line 14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63" name="Oval 14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59" name="Group 144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60" name="Line 14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61" name="Oval 14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5" name="Group 1449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652" name="Group 145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56" name="Line 14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57" name="Oval 14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53" name="Group 145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54" name="Line 14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55" name="Oval 14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6" name="Group 1456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646" name="Group 145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50" name="Line 14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51" name="Oval 14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47" name="Group 146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48" name="Line 14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49" name="Oval 14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7" name="Group 1463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640" name="Group 146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44" name="Line 14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45" name="Oval 14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41" name="Group 146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42" name="Line 14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43" name="Oval 14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8" name="Group 1470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634" name="Group 147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38" name="Line 14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39" name="Oval 14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35" name="Group 147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36" name="Line 14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37" name="Oval 14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29" name="Group 1477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628" name="Group 147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32" name="Line 14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33" name="Oval 14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29" name="Group 148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30" name="Line 14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31" name="Oval 14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0" name="Group 1484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622" name="Group 148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26" name="Line 14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27" name="Oval 14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23" name="Group 148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24" name="Line 14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25" name="Oval 14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1" name="Group 1491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616" name="Group 149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20" name="Line 14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21" name="Oval 14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17" name="Group 149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18" name="Line 14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19" name="Oval 14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2" name="Group 1498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610" name="Group 149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14" name="Line 15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15" name="Oval 15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11" name="Group 150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12" name="Line 15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13" name="Oval 15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3" name="Group 1505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604" name="Group 150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08" name="Line 15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09" name="Oval 15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605" name="Group 150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06" name="Line 15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07" name="Oval 15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4" name="Group 1512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598" name="Group 151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602" name="Line 15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03" name="Oval 15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99" name="Group 151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600" name="Line 15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601" name="Oval 15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5" name="Group 1519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592" name="Group 152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96" name="Line 15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97" name="Oval 15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93" name="Group 152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94" name="Line 15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95" name="Oval 15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6" name="Group 1526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586" name="Group 152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90" name="Line 15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91" name="Oval 15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87" name="Group 153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88" name="Line 15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89" name="Oval 15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7" name="Group 1533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580" name="Group 153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84" name="Line 15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85" name="Oval 15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81" name="Group 153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82" name="Line 15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83" name="Oval 15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8" name="Group 1540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574" name="Group 154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78" name="Line 15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79" name="Oval 15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75" name="Group 154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76" name="Line 15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77" name="Oval 15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39" name="Group 1547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568" name="Group 154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72" name="Line 15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73" name="Oval 15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69" name="Group 155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70" name="Line 15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71" name="Oval 15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40" name="Group 1554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562" name="Group 155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66" name="Line 15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67" name="Oval 15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63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64" name="Line 15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65" name="Oval 15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41" name="Group 1561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556" name="Group 156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60" name="Line 15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61" name="Oval 15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57" name="Group 156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58" name="Line 15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59" name="Oval 15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42" name="Group 1568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550" name="Group 156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54" name="Line 15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55" name="Oval 15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51" name="Group 157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52" name="Line 15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53" name="Oval 15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543" name="Group 1575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544" name="Group 157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48" name="Line 15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49" name="Oval 15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45" name="Group 157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46" name="Line 15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47" name="Oval 15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7" name="Group 1582"/>
              <p:cNvGrpSpPr>
                <a:grpSpLocks/>
              </p:cNvGrpSpPr>
              <p:nvPr/>
            </p:nvGrpSpPr>
            <p:grpSpPr bwMode="auto">
              <a:xfrm>
                <a:off x="651" y="2624"/>
                <a:ext cx="1112" cy="90"/>
                <a:chOff x="663" y="2679"/>
                <a:chExt cx="1112" cy="90"/>
              </a:xfrm>
            </p:grpSpPr>
            <p:grpSp>
              <p:nvGrpSpPr>
                <p:cNvPr id="149288" name="Group 1583"/>
                <p:cNvGrpSpPr>
                  <a:grpSpLocks/>
                </p:cNvGrpSpPr>
                <p:nvPr/>
              </p:nvGrpSpPr>
              <p:grpSpPr bwMode="auto">
                <a:xfrm>
                  <a:off x="663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506" name="Group 158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10" name="Line 15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11" name="Oval 15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07" name="Group 158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08" name="Line 15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09" name="Oval 15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89" name="Group 1590"/>
                <p:cNvGrpSpPr>
                  <a:grpSpLocks/>
                </p:cNvGrpSpPr>
                <p:nvPr/>
              </p:nvGrpSpPr>
              <p:grpSpPr bwMode="auto">
                <a:xfrm>
                  <a:off x="69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500" name="Group 159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504" name="Line 15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05" name="Oval 15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501" name="Group 159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502" name="Line 15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503" name="Oval 15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0" name="Group 1597"/>
                <p:cNvGrpSpPr>
                  <a:grpSpLocks/>
                </p:cNvGrpSpPr>
                <p:nvPr/>
              </p:nvGrpSpPr>
              <p:grpSpPr bwMode="auto">
                <a:xfrm>
                  <a:off x="72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494" name="Group 159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98" name="Line 15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99" name="Oval 16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95" name="Group 160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96" name="Line 16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97" name="Oval 16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1" name="Group 1604"/>
                <p:cNvGrpSpPr>
                  <a:grpSpLocks/>
                </p:cNvGrpSpPr>
                <p:nvPr/>
              </p:nvGrpSpPr>
              <p:grpSpPr bwMode="auto">
                <a:xfrm>
                  <a:off x="76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488" name="Group 160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92" name="Line 16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93" name="Oval 16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89" name="Group 160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90" name="Line 16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91" name="Oval 16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2" name="Group 1611"/>
                <p:cNvGrpSpPr>
                  <a:grpSpLocks/>
                </p:cNvGrpSpPr>
                <p:nvPr/>
              </p:nvGrpSpPr>
              <p:grpSpPr bwMode="auto">
                <a:xfrm>
                  <a:off x="79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482" name="Group 161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86" name="Line 16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87" name="Oval 16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83" name="Group 161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84" name="Line 16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85" name="Oval 16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3" name="Group 1618"/>
                <p:cNvGrpSpPr>
                  <a:grpSpLocks/>
                </p:cNvGrpSpPr>
                <p:nvPr/>
              </p:nvGrpSpPr>
              <p:grpSpPr bwMode="auto">
                <a:xfrm>
                  <a:off x="83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476" name="Group 161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80" name="Line 16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81" name="Oval 16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77" name="Group 162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78" name="Line 16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79" name="Oval 16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4" name="Group 1625"/>
                <p:cNvGrpSpPr>
                  <a:grpSpLocks/>
                </p:cNvGrpSpPr>
                <p:nvPr/>
              </p:nvGrpSpPr>
              <p:grpSpPr bwMode="auto">
                <a:xfrm>
                  <a:off x="86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470" name="Group 162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74" name="Line 16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75" name="Oval 16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71" name="Group 162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72" name="Line 16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73" name="Oval 16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5" name="Group 1632"/>
                <p:cNvGrpSpPr>
                  <a:grpSpLocks/>
                </p:cNvGrpSpPr>
                <p:nvPr/>
              </p:nvGrpSpPr>
              <p:grpSpPr bwMode="auto">
                <a:xfrm>
                  <a:off x="904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464" name="Group 163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68" name="Line 16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69" name="Oval 16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65" name="Group 163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66" name="Line 16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67" name="Oval 16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6" name="Group 1639"/>
                <p:cNvGrpSpPr>
                  <a:grpSpLocks/>
                </p:cNvGrpSpPr>
                <p:nvPr/>
              </p:nvGrpSpPr>
              <p:grpSpPr bwMode="auto">
                <a:xfrm>
                  <a:off x="939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458" name="Group 164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62" name="Line 16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63" name="Oval 16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59" name="Group 164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60" name="Line 16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61" name="Oval 1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7" name="Group 1646"/>
                <p:cNvGrpSpPr>
                  <a:grpSpLocks/>
                </p:cNvGrpSpPr>
                <p:nvPr/>
              </p:nvGrpSpPr>
              <p:grpSpPr bwMode="auto">
                <a:xfrm>
                  <a:off x="974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452" name="Group 164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56" name="Line 16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57" name="Oval 16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53" name="Group 165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54" name="Line 16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55" name="Oval 16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8" name="Group 1653"/>
                <p:cNvGrpSpPr>
                  <a:grpSpLocks/>
                </p:cNvGrpSpPr>
                <p:nvPr/>
              </p:nvGrpSpPr>
              <p:grpSpPr bwMode="auto">
                <a:xfrm>
                  <a:off x="100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446" name="Group 165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50" name="Line 16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51" name="Oval 16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47" name="Group 165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48" name="Line 16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49" name="Oval 16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99" name="Group 1660"/>
                <p:cNvGrpSpPr>
                  <a:grpSpLocks/>
                </p:cNvGrpSpPr>
                <p:nvPr/>
              </p:nvGrpSpPr>
              <p:grpSpPr bwMode="auto">
                <a:xfrm>
                  <a:off x="104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440" name="Group 166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44" name="Line 16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45" name="Oval 16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41" name="Group 166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42" name="Line 16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43" name="Oval 16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0" name="Group 1667"/>
                <p:cNvGrpSpPr>
                  <a:grpSpLocks/>
                </p:cNvGrpSpPr>
                <p:nvPr/>
              </p:nvGrpSpPr>
              <p:grpSpPr bwMode="auto">
                <a:xfrm>
                  <a:off x="107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434" name="Group 166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38" name="Line 16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39" name="Oval 16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35" name="Group 167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36" name="Line 16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37" name="Oval 16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1" name="Group 1674"/>
                <p:cNvGrpSpPr>
                  <a:grpSpLocks/>
                </p:cNvGrpSpPr>
                <p:nvPr/>
              </p:nvGrpSpPr>
              <p:grpSpPr bwMode="auto">
                <a:xfrm>
                  <a:off x="111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428" name="Group 167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32" name="Line 16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33" name="Oval 16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29" name="Group 167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30" name="Line 16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31" name="Oval 16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2" name="Group 1681"/>
                <p:cNvGrpSpPr>
                  <a:grpSpLocks/>
                </p:cNvGrpSpPr>
                <p:nvPr/>
              </p:nvGrpSpPr>
              <p:grpSpPr bwMode="auto">
                <a:xfrm>
                  <a:off x="114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422" name="Group 168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26" name="Line 16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27" name="Oval 16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23" name="Group 168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24" name="Line 16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25" name="Oval 16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3" name="Group 1688"/>
                <p:cNvGrpSpPr>
                  <a:grpSpLocks/>
                </p:cNvGrpSpPr>
                <p:nvPr/>
              </p:nvGrpSpPr>
              <p:grpSpPr bwMode="auto">
                <a:xfrm>
                  <a:off x="118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416" name="Group 168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20" name="Line 16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21" name="Oval 16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17" name="Group 169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18" name="Line 16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19" name="Oval 16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4" name="Group 1695"/>
                <p:cNvGrpSpPr>
                  <a:grpSpLocks/>
                </p:cNvGrpSpPr>
                <p:nvPr/>
              </p:nvGrpSpPr>
              <p:grpSpPr bwMode="auto">
                <a:xfrm>
                  <a:off x="122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410" name="Group 169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14" name="Line 16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15" name="Oval 16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11" name="Group 169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12" name="Line 17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13" name="Oval 17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5" name="Group 1702"/>
                <p:cNvGrpSpPr>
                  <a:grpSpLocks/>
                </p:cNvGrpSpPr>
                <p:nvPr/>
              </p:nvGrpSpPr>
              <p:grpSpPr bwMode="auto">
                <a:xfrm>
                  <a:off x="125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404" name="Group 170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08" name="Line 17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09" name="Oval 17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405" name="Group 170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06" name="Line 17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07" name="Oval 17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6" name="Group 1709"/>
                <p:cNvGrpSpPr>
                  <a:grpSpLocks/>
                </p:cNvGrpSpPr>
                <p:nvPr/>
              </p:nvGrpSpPr>
              <p:grpSpPr bwMode="auto">
                <a:xfrm>
                  <a:off x="129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398" name="Group 171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402" name="Line 17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03" name="Oval 17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99" name="Group 171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400" name="Line 17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401" name="Oval 17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7" name="Group 1716"/>
                <p:cNvGrpSpPr>
                  <a:grpSpLocks/>
                </p:cNvGrpSpPr>
                <p:nvPr/>
              </p:nvGrpSpPr>
              <p:grpSpPr bwMode="auto">
                <a:xfrm>
                  <a:off x="132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392" name="Group 171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96" name="Line 17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97" name="Oval 17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93" name="Group 172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94" name="Line 17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95" name="Oval 17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8" name="Group 1723"/>
                <p:cNvGrpSpPr>
                  <a:grpSpLocks/>
                </p:cNvGrpSpPr>
                <p:nvPr/>
              </p:nvGrpSpPr>
              <p:grpSpPr bwMode="auto">
                <a:xfrm>
                  <a:off x="136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386" name="Group 172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90" name="Line 17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91" name="Oval 17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87" name="Group 172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88" name="Line 17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89" name="Oval 17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09" name="Group 1730"/>
                <p:cNvGrpSpPr>
                  <a:grpSpLocks/>
                </p:cNvGrpSpPr>
                <p:nvPr/>
              </p:nvGrpSpPr>
              <p:grpSpPr bwMode="auto">
                <a:xfrm>
                  <a:off x="139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380" name="Group 173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84" name="Line 17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85" name="Oval 17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81" name="Group 173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82" name="Line 17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83" name="Oval 17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0" name="Group 1737"/>
                <p:cNvGrpSpPr>
                  <a:grpSpLocks/>
                </p:cNvGrpSpPr>
                <p:nvPr/>
              </p:nvGrpSpPr>
              <p:grpSpPr bwMode="auto">
                <a:xfrm>
                  <a:off x="143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374" name="Group 173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78" name="Line 17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79" name="Oval 17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75" name="Group 174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76" name="Line 17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77" name="Oval 17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1" name="Group 1744"/>
                <p:cNvGrpSpPr>
                  <a:grpSpLocks/>
                </p:cNvGrpSpPr>
                <p:nvPr/>
              </p:nvGrpSpPr>
              <p:grpSpPr bwMode="auto">
                <a:xfrm>
                  <a:off x="146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368" name="Group 174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72" name="Line 17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73" name="Oval 17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69" name="Group 174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70" name="Line 17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71" name="Oval 1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2" name="Group 1751"/>
                <p:cNvGrpSpPr>
                  <a:grpSpLocks/>
                </p:cNvGrpSpPr>
                <p:nvPr/>
              </p:nvGrpSpPr>
              <p:grpSpPr bwMode="auto">
                <a:xfrm>
                  <a:off x="150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362" name="Group 175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66" name="Line 17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67" name="Oval 17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63" name="Group 175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64" name="Line 17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65" name="Oval 17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3" name="Group 1758"/>
                <p:cNvGrpSpPr>
                  <a:grpSpLocks/>
                </p:cNvGrpSpPr>
                <p:nvPr/>
              </p:nvGrpSpPr>
              <p:grpSpPr bwMode="auto">
                <a:xfrm>
                  <a:off x="153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356" name="Group 175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60" name="Line 17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61" name="Oval 17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57" name="Group 176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58" name="Line 17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59" name="Oval 17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4" name="Group 1765"/>
                <p:cNvGrpSpPr>
                  <a:grpSpLocks/>
                </p:cNvGrpSpPr>
                <p:nvPr/>
              </p:nvGrpSpPr>
              <p:grpSpPr bwMode="auto">
                <a:xfrm>
                  <a:off x="157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350" name="Group 176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54" name="Line 17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55" name="Oval 17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51" name="Group 176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52" name="Line 17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53" name="Oval 17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5" name="Group 1772"/>
                <p:cNvGrpSpPr>
                  <a:grpSpLocks/>
                </p:cNvGrpSpPr>
                <p:nvPr/>
              </p:nvGrpSpPr>
              <p:grpSpPr bwMode="auto">
                <a:xfrm>
                  <a:off x="160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344" name="Group 177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48" name="Line 17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49" name="Oval 17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45" name="Group 177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46" name="Line 17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47" name="Oval 17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6" name="Group 1779"/>
                <p:cNvGrpSpPr>
                  <a:grpSpLocks/>
                </p:cNvGrpSpPr>
                <p:nvPr/>
              </p:nvGrpSpPr>
              <p:grpSpPr bwMode="auto">
                <a:xfrm>
                  <a:off x="164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338" name="Group 178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42" name="Line 17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43" name="Oval 17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39" name="Group 178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40" name="Line 17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41" name="Oval 17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7" name="Group 1786"/>
                <p:cNvGrpSpPr>
                  <a:grpSpLocks/>
                </p:cNvGrpSpPr>
                <p:nvPr/>
              </p:nvGrpSpPr>
              <p:grpSpPr bwMode="auto">
                <a:xfrm>
                  <a:off x="167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332" name="Group 178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36" name="Line 17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37" name="Oval 17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33" name="Group 179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34" name="Line 17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35" name="Oval 17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8" name="Group 1793"/>
                <p:cNvGrpSpPr>
                  <a:grpSpLocks/>
                </p:cNvGrpSpPr>
                <p:nvPr/>
              </p:nvGrpSpPr>
              <p:grpSpPr bwMode="auto">
                <a:xfrm>
                  <a:off x="171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326" name="Group 179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30" name="Line 17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31" name="Oval 17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27" name="Group 179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28" name="Line 17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29" name="Oval 17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319" name="Group 1800"/>
                <p:cNvGrpSpPr>
                  <a:grpSpLocks/>
                </p:cNvGrpSpPr>
                <p:nvPr/>
              </p:nvGrpSpPr>
              <p:grpSpPr bwMode="auto">
                <a:xfrm>
                  <a:off x="1746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320" name="Group 180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324" name="Line 18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25" name="Oval 18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321" name="Group 180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322" name="Line 18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323" name="Oval 18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8" name="Group 1807"/>
              <p:cNvGrpSpPr>
                <a:grpSpLocks/>
              </p:cNvGrpSpPr>
              <p:nvPr/>
            </p:nvGrpSpPr>
            <p:grpSpPr bwMode="auto">
              <a:xfrm>
                <a:off x="5128" y="2626"/>
                <a:ext cx="385" cy="200"/>
                <a:chOff x="5140" y="2681"/>
                <a:chExt cx="385" cy="200"/>
              </a:xfrm>
            </p:grpSpPr>
            <p:grpSp>
              <p:nvGrpSpPr>
                <p:cNvPr id="149197" name="Group 1808"/>
                <p:cNvGrpSpPr>
                  <a:grpSpLocks/>
                </p:cNvGrpSpPr>
                <p:nvPr/>
              </p:nvGrpSpPr>
              <p:grpSpPr bwMode="auto">
                <a:xfrm rot="180000">
                  <a:off x="5140" y="2681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282" name="Group 180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86" name="Line 18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87" name="Oval 18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83" name="Group 181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84" name="Line 18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85" name="Oval 18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98" name="Group 1815"/>
                <p:cNvGrpSpPr>
                  <a:grpSpLocks/>
                </p:cNvGrpSpPr>
                <p:nvPr/>
              </p:nvGrpSpPr>
              <p:grpSpPr bwMode="auto">
                <a:xfrm rot="420000">
                  <a:off x="5171" y="2683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276" name="Group 181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80" name="Line 18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81" name="Oval 18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77" name="Group 181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78" name="Line 18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79" name="Oval 18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99" name="Group 1822"/>
                <p:cNvGrpSpPr>
                  <a:grpSpLocks/>
                </p:cNvGrpSpPr>
                <p:nvPr/>
              </p:nvGrpSpPr>
              <p:grpSpPr bwMode="auto">
                <a:xfrm rot="600000">
                  <a:off x="5201" y="2687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270" name="Group 182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74" name="Line 18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75" name="Oval 18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71" name="Group 182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72" name="Line 18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73" name="Oval 18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0" name="Group 1829"/>
                <p:cNvGrpSpPr>
                  <a:grpSpLocks/>
                </p:cNvGrpSpPr>
                <p:nvPr/>
              </p:nvGrpSpPr>
              <p:grpSpPr bwMode="auto">
                <a:xfrm rot="840000">
                  <a:off x="5231" y="2691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264" name="Group 183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68" name="Line 18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69" name="Oval 18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65" name="Group 183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66" name="Line 18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67" name="Oval 18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1" name="Group 1836"/>
                <p:cNvGrpSpPr>
                  <a:grpSpLocks/>
                </p:cNvGrpSpPr>
                <p:nvPr/>
              </p:nvGrpSpPr>
              <p:grpSpPr bwMode="auto">
                <a:xfrm rot="1020000">
                  <a:off x="5262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258" name="Group 183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62" name="Line 18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63" name="Oval 18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59" name="Group 184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60" name="Line 18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61" name="Oval 18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2" name="Group 1843"/>
                <p:cNvGrpSpPr>
                  <a:grpSpLocks/>
                </p:cNvGrpSpPr>
                <p:nvPr/>
              </p:nvGrpSpPr>
              <p:grpSpPr bwMode="auto">
                <a:xfrm rot="1260000">
                  <a:off x="5290" y="2704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252" name="Group 184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56" name="Line 18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57" name="Oval 18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53" name="Group 184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54" name="Line 18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55" name="Oval 18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3" name="Group 1850"/>
                <p:cNvGrpSpPr>
                  <a:grpSpLocks/>
                </p:cNvGrpSpPr>
                <p:nvPr/>
              </p:nvGrpSpPr>
              <p:grpSpPr bwMode="auto">
                <a:xfrm rot="1500000">
                  <a:off x="5318" y="2715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246" name="Group 185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50" name="Line 18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51" name="Oval 18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47" name="Group 185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48" name="Line 18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49" name="Oval 18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4" name="Group 1857"/>
                <p:cNvGrpSpPr>
                  <a:grpSpLocks/>
                </p:cNvGrpSpPr>
                <p:nvPr/>
              </p:nvGrpSpPr>
              <p:grpSpPr bwMode="auto">
                <a:xfrm rot="1680000">
                  <a:off x="5346" y="2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240" name="Group 185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44" name="Line 18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45" name="Oval 18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41" name="Group 186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42" name="Line 18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43" name="Oval 18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5" name="Group 1864"/>
                <p:cNvGrpSpPr>
                  <a:grpSpLocks/>
                </p:cNvGrpSpPr>
                <p:nvPr/>
              </p:nvGrpSpPr>
              <p:grpSpPr bwMode="auto">
                <a:xfrm rot="1920000">
                  <a:off x="5372" y="274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234" name="Group 186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38" name="Line 18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39" name="Oval 18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35" name="Group 186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36" name="Line 18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37" name="Oval 18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6" name="Group 1871"/>
                <p:cNvGrpSpPr>
                  <a:grpSpLocks/>
                </p:cNvGrpSpPr>
                <p:nvPr/>
              </p:nvGrpSpPr>
              <p:grpSpPr bwMode="auto">
                <a:xfrm rot="2100000">
                  <a:off x="5397" y="275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228" name="Group 187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32" name="Line 18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33" name="Oval 18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29" name="Group 187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30" name="Line 18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31" name="Oval 18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7" name="Group 1878"/>
                <p:cNvGrpSpPr>
                  <a:grpSpLocks/>
                </p:cNvGrpSpPr>
                <p:nvPr/>
              </p:nvGrpSpPr>
              <p:grpSpPr bwMode="auto">
                <a:xfrm rot="2340000">
                  <a:off x="5421" y="277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222" name="Group 187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26" name="Line 18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27" name="Oval 18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23" name="Group 188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24" name="Line 18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25" name="Oval 18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8" name="Group 1885"/>
                <p:cNvGrpSpPr>
                  <a:grpSpLocks/>
                </p:cNvGrpSpPr>
                <p:nvPr/>
              </p:nvGrpSpPr>
              <p:grpSpPr bwMode="auto">
                <a:xfrm rot="2520000">
                  <a:off x="5444" y="2791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216" name="Group 188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20" name="Line 18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21" name="Oval 18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17" name="Group 188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18" name="Line 18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19" name="Oval 18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209" name="Group 1892"/>
                <p:cNvGrpSpPr>
                  <a:grpSpLocks/>
                </p:cNvGrpSpPr>
                <p:nvPr/>
              </p:nvGrpSpPr>
              <p:grpSpPr bwMode="auto">
                <a:xfrm rot="2700000">
                  <a:off x="5465" y="2811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210" name="Group 189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214" name="Line 18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15" name="Oval 18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211" name="Group 189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212" name="Line 18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213" name="Oval 18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49" name="Group 1899"/>
              <p:cNvGrpSpPr>
                <a:grpSpLocks/>
              </p:cNvGrpSpPr>
              <p:nvPr/>
            </p:nvGrpSpPr>
            <p:grpSpPr bwMode="auto">
              <a:xfrm>
                <a:off x="5136" y="3825"/>
                <a:ext cx="338" cy="202"/>
                <a:chOff x="5145" y="3882"/>
                <a:chExt cx="338" cy="202"/>
              </a:xfrm>
            </p:grpSpPr>
            <p:grpSp>
              <p:nvGrpSpPr>
                <p:cNvPr id="149113" name="Group 1900"/>
                <p:cNvGrpSpPr>
                  <a:grpSpLocks/>
                </p:cNvGrpSpPr>
                <p:nvPr/>
              </p:nvGrpSpPr>
              <p:grpSpPr bwMode="auto">
                <a:xfrm rot="8409440">
                  <a:off x="5454" y="3882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191" name="Group 190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95" name="Line 19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96" name="Oval 19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92" name="Group 190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93" name="Line 19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94" name="Oval 19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4" name="Group 1907"/>
                <p:cNvGrpSpPr>
                  <a:grpSpLocks/>
                </p:cNvGrpSpPr>
                <p:nvPr/>
              </p:nvGrpSpPr>
              <p:grpSpPr bwMode="auto">
                <a:xfrm rot="8580000">
                  <a:off x="5429" y="390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185" name="Group 190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89" name="Line 19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90" name="Oval 19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86" name="Group 191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87" name="Line 19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88" name="Oval 19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5" name="Group 1914"/>
                <p:cNvGrpSpPr>
                  <a:grpSpLocks/>
                </p:cNvGrpSpPr>
                <p:nvPr/>
              </p:nvGrpSpPr>
              <p:grpSpPr bwMode="auto">
                <a:xfrm rot="8820000">
                  <a:off x="5402" y="3920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179" name="Group 191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83" name="Line 19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84" name="Oval 19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80" name="Group 191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81" name="Line 19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82" name="Oval 19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6" name="Group 1921"/>
                <p:cNvGrpSpPr>
                  <a:grpSpLocks/>
                </p:cNvGrpSpPr>
                <p:nvPr/>
              </p:nvGrpSpPr>
              <p:grpSpPr bwMode="auto">
                <a:xfrm rot="9060000">
                  <a:off x="5376" y="393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173" name="Group 192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77" name="Line 19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78" name="Oval 19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74" name="Group 192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75" name="Line 19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76" name="Oval 19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7" name="Group 1928"/>
                <p:cNvGrpSpPr>
                  <a:grpSpLocks/>
                </p:cNvGrpSpPr>
                <p:nvPr/>
              </p:nvGrpSpPr>
              <p:grpSpPr bwMode="auto">
                <a:xfrm rot="9360000">
                  <a:off x="5349" y="395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167" name="Group 192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71" name="Line 19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72" name="Oval 19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68" name="Group 193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69" name="Line 19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70" name="Oval 19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8" name="Group 1935"/>
                <p:cNvGrpSpPr>
                  <a:grpSpLocks/>
                </p:cNvGrpSpPr>
                <p:nvPr/>
              </p:nvGrpSpPr>
              <p:grpSpPr bwMode="auto">
                <a:xfrm rot="9540000">
                  <a:off x="5322" y="3964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161" name="Group 193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65" name="Line 19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66" name="Oval 19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62" name="Group 193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63" name="Line 19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64" name="Oval 19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19" name="Group 1942"/>
                <p:cNvGrpSpPr>
                  <a:grpSpLocks/>
                </p:cNvGrpSpPr>
                <p:nvPr/>
              </p:nvGrpSpPr>
              <p:grpSpPr bwMode="auto">
                <a:xfrm rot="9780000">
                  <a:off x="5293" y="3974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155" name="Group 194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59" name="Line 19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60" name="Oval 19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56" name="Group 194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57" name="Line 19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58" name="Oval 19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20" name="Group 1949"/>
                <p:cNvGrpSpPr>
                  <a:grpSpLocks/>
                </p:cNvGrpSpPr>
                <p:nvPr/>
              </p:nvGrpSpPr>
              <p:grpSpPr bwMode="auto">
                <a:xfrm rot="10020000">
                  <a:off x="5263" y="3981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149" name="Group 195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53" name="Line 19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54" name="Oval 19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50" name="Group 195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51" name="Line 19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52" name="Oval 19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21" name="Group 1956"/>
                <p:cNvGrpSpPr>
                  <a:grpSpLocks/>
                </p:cNvGrpSpPr>
                <p:nvPr/>
              </p:nvGrpSpPr>
              <p:grpSpPr bwMode="auto">
                <a:xfrm rot="10260000">
                  <a:off x="5234" y="398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143" name="Group 195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47" name="Line 19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48" name="Oval 19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44" name="Group 196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45" name="Line 19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46" name="Oval 19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22" name="Group 1963"/>
                <p:cNvGrpSpPr>
                  <a:grpSpLocks/>
                </p:cNvGrpSpPr>
                <p:nvPr/>
              </p:nvGrpSpPr>
              <p:grpSpPr bwMode="auto">
                <a:xfrm rot="10509440">
                  <a:off x="5205" y="3991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137" name="Group 196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41" name="Line 19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42" name="Oval 19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38" name="Group 196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39" name="Line 19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40" name="Oval 19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23" name="Group 1970"/>
                <p:cNvGrpSpPr>
                  <a:grpSpLocks/>
                </p:cNvGrpSpPr>
                <p:nvPr/>
              </p:nvGrpSpPr>
              <p:grpSpPr bwMode="auto">
                <a:xfrm rot="10680000">
                  <a:off x="5176" y="399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131" name="Group 197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35" name="Line 19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36" name="Oval 19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32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33" name="Line 19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34" name="Oval 19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124" name="Group 1977"/>
                <p:cNvGrpSpPr>
                  <a:grpSpLocks/>
                </p:cNvGrpSpPr>
                <p:nvPr/>
              </p:nvGrpSpPr>
              <p:grpSpPr bwMode="auto">
                <a:xfrm rot="10800000">
                  <a:off x="5145" y="3994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125" name="Group 197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29" name="Line 19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30" name="Oval 19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26" name="Group 198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27" name="Line 19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28" name="Oval 19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50" name="Group 1984"/>
              <p:cNvGrpSpPr>
                <a:grpSpLocks/>
              </p:cNvGrpSpPr>
              <p:nvPr/>
            </p:nvGrpSpPr>
            <p:grpSpPr bwMode="auto">
              <a:xfrm>
                <a:off x="5465" y="3480"/>
                <a:ext cx="211" cy="415"/>
                <a:chOff x="5455" y="2371"/>
                <a:chExt cx="211" cy="415"/>
              </a:xfrm>
            </p:grpSpPr>
            <p:grpSp>
              <p:nvGrpSpPr>
                <p:cNvPr id="149015" name="Group 1985"/>
                <p:cNvGrpSpPr>
                  <a:grpSpLocks/>
                </p:cNvGrpSpPr>
                <p:nvPr/>
              </p:nvGrpSpPr>
              <p:grpSpPr bwMode="auto">
                <a:xfrm rot="5580000">
                  <a:off x="5603" y="2375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107" name="Group 198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11" name="Line 19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12" name="Oval 19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08" name="Group 198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09" name="Line 19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10" name="Oval 19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16" name="Group 1992"/>
                <p:cNvGrpSpPr>
                  <a:grpSpLocks/>
                </p:cNvGrpSpPr>
                <p:nvPr/>
              </p:nvGrpSpPr>
              <p:grpSpPr bwMode="auto">
                <a:xfrm rot="5880000">
                  <a:off x="5599" y="2407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101" name="Group 199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105" name="Line 19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06" name="Oval 19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102" name="Group 199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103" name="Line 19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04" name="Oval 19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17" name="Group 1999"/>
                <p:cNvGrpSpPr>
                  <a:grpSpLocks/>
                </p:cNvGrpSpPr>
                <p:nvPr/>
              </p:nvGrpSpPr>
              <p:grpSpPr bwMode="auto">
                <a:xfrm rot="6180000">
                  <a:off x="5594" y="243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095" name="Group 200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99" name="Line 20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100" name="Oval 20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96" name="Group 200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97" name="Line 20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98" name="Oval 20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18" name="Group 2006"/>
                <p:cNvGrpSpPr>
                  <a:grpSpLocks/>
                </p:cNvGrpSpPr>
                <p:nvPr/>
              </p:nvGrpSpPr>
              <p:grpSpPr bwMode="auto">
                <a:xfrm rot="6420000">
                  <a:off x="5588" y="246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089" name="Group 200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93" name="Line 20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94" name="Oval 20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90" name="Group 201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91" name="Line 20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92" name="Oval 20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19" name="Group 2013"/>
                <p:cNvGrpSpPr>
                  <a:grpSpLocks/>
                </p:cNvGrpSpPr>
                <p:nvPr/>
              </p:nvGrpSpPr>
              <p:grpSpPr bwMode="auto">
                <a:xfrm rot="6660000">
                  <a:off x="5581" y="2500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083" name="Group 201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87" name="Line 20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88" name="Oval 20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84" name="Group 201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85" name="Line 20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86" name="Oval 20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0" name="Group 2020"/>
                <p:cNvGrpSpPr>
                  <a:grpSpLocks/>
                </p:cNvGrpSpPr>
                <p:nvPr/>
              </p:nvGrpSpPr>
              <p:grpSpPr bwMode="auto">
                <a:xfrm rot="6840000">
                  <a:off x="5571" y="2527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077" name="Group 202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81" name="Line 20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82" name="Oval 20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78" name="Group 202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79" name="Line 20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80" name="Oval 20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1" name="Group 2027"/>
                <p:cNvGrpSpPr>
                  <a:grpSpLocks/>
                </p:cNvGrpSpPr>
                <p:nvPr/>
              </p:nvGrpSpPr>
              <p:grpSpPr bwMode="auto">
                <a:xfrm rot="7080000">
                  <a:off x="5558" y="2555"/>
                  <a:ext cx="29" cy="90"/>
                  <a:chOff x="1320" y="1143"/>
                  <a:chExt cx="29" cy="90"/>
                </a:xfrm>
              </p:grpSpPr>
              <p:grpSp>
                <p:nvGrpSpPr>
                  <p:cNvPr id="149071" name="Group 202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75" name="Line 20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76" name="Oval 20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72" name="Group 203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73" name="Line 20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74" name="Oval 20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2" name="Group 2034"/>
                <p:cNvGrpSpPr>
                  <a:grpSpLocks/>
                </p:cNvGrpSpPr>
                <p:nvPr/>
              </p:nvGrpSpPr>
              <p:grpSpPr bwMode="auto">
                <a:xfrm rot="7260000">
                  <a:off x="5545" y="2582"/>
                  <a:ext cx="29" cy="90"/>
                  <a:chOff x="1355" y="1146"/>
                  <a:chExt cx="29" cy="90"/>
                </a:xfrm>
              </p:grpSpPr>
              <p:grpSp>
                <p:nvGrpSpPr>
                  <p:cNvPr id="149065" name="Group 203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69" name="Line 20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70" name="Oval 20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66" name="Group 203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67" name="Line 20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68" name="Oval 20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3" name="Group 2041"/>
                <p:cNvGrpSpPr>
                  <a:grpSpLocks/>
                </p:cNvGrpSpPr>
                <p:nvPr/>
              </p:nvGrpSpPr>
              <p:grpSpPr bwMode="auto">
                <a:xfrm rot="7500000">
                  <a:off x="5529" y="2607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059" name="Group 204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63" name="Line 20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64" name="Oval 20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60" name="Group 204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61" name="Line 20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62" name="Oval 20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4" name="Group 2048"/>
                <p:cNvGrpSpPr>
                  <a:grpSpLocks/>
                </p:cNvGrpSpPr>
                <p:nvPr/>
              </p:nvGrpSpPr>
              <p:grpSpPr bwMode="auto">
                <a:xfrm rot="7680000">
                  <a:off x="5513" y="2631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053" name="Group 204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57" name="Line 20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58" name="Oval 20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54" name="Group 205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55" name="Line 20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56" name="Oval 20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5" name="Group 2055"/>
                <p:cNvGrpSpPr>
                  <a:grpSpLocks/>
                </p:cNvGrpSpPr>
                <p:nvPr/>
              </p:nvGrpSpPr>
              <p:grpSpPr bwMode="auto">
                <a:xfrm rot="7920000">
                  <a:off x="5495" y="2654"/>
                  <a:ext cx="29" cy="90"/>
                  <a:chOff x="1460" y="1147"/>
                  <a:chExt cx="29" cy="90"/>
                </a:xfrm>
              </p:grpSpPr>
              <p:grpSp>
                <p:nvGrpSpPr>
                  <p:cNvPr id="149047" name="Group 205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51" name="Line 20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52" name="Oval 20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48" name="Group 205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49" name="Line 20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50" name="Oval 20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6" name="Group 2062"/>
                <p:cNvGrpSpPr>
                  <a:grpSpLocks/>
                </p:cNvGrpSpPr>
                <p:nvPr/>
              </p:nvGrpSpPr>
              <p:grpSpPr bwMode="auto">
                <a:xfrm rot="8100000">
                  <a:off x="5476" y="2676"/>
                  <a:ext cx="29" cy="90"/>
                  <a:chOff x="1215" y="1142"/>
                  <a:chExt cx="29" cy="90"/>
                </a:xfrm>
              </p:grpSpPr>
              <p:grpSp>
                <p:nvGrpSpPr>
                  <p:cNvPr id="149041" name="Group 206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45" name="Line 20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46" name="Oval 20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42" name="Group 206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43" name="Line 20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44" name="Oval 20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7" name="Group 2069"/>
                <p:cNvGrpSpPr>
                  <a:grpSpLocks/>
                </p:cNvGrpSpPr>
                <p:nvPr/>
              </p:nvGrpSpPr>
              <p:grpSpPr bwMode="auto">
                <a:xfrm rot="8280000">
                  <a:off x="5455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9035" name="Group 207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39" name="Line 20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40" name="Oval 20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36" name="Group 207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37" name="Line 20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38" name="Oval 20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9028" name="Group 2076"/>
                <p:cNvGrpSpPr>
                  <a:grpSpLocks/>
                </p:cNvGrpSpPr>
                <p:nvPr/>
              </p:nvGrpSpPr>
              <p:grpSpPr bwMode="auto">
                <a:xfrm rot="-5400000">
                  <a:off x="5606" y="2341"/>
                  <a:ext cx="29" cy="90"/>
                  <a:chOff x="1285" y="1143"/>
                  <a:chExt cx="29" cy="90"/>
                </a:xfrm>
              </p:grpSpPr>
              <p:grpSp>
                <p:nvGrpSpPr>
                  <p:cNvPr id="149029" name="Group 207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33" name="Line 20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34" name="Oval 20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30" name="Group 208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31" name="Line 20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32" name="Oval 20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51" name="Group 2083"/>
              <p:cNvGrpSpPr>
                <a:grpSpLocks/>
              </p:cNvGrpSpPr>
              <p:nvPr/>
            </p:nvGrpSpPr>
            <p:grpSpPr bwMode="auto">
              <a:xfrm>
                <a:off x="5446" y="2807"/>
                <a:ext cx="229" cy="669"/>
                <a:chOff x="5439" y="574"/>
                <a:chExt cx="229" cy="669"/>
              </a:xfrm>
            </p:grpSpPr>
            <p:grpSp>
              <p:nvGrpSpPr>
                <p:cNvPr id="148861" name="Group 2084"/>
                <p:cNvGrpSpPr>
                  <a:grpSpLocks/>
                </p:cNvGrpSpPr>
                <p:nvPr/>
              </p:nvGrpSpPr>
              <p:grpSpPr bwMode="auto">
                <a:xfrm rot="2760000">
                  <a:off x="5469" y="544"/>
                  <a:ext cx="29" cy="90"/>
                  <a:chOff x="1390" y="1146"/>
                  <a:chExt cx="29" cy="90"/>
                </a:xfrm>
              </p:grpSpPr>
              <p:grpSp>
                <p:nvGrpSpPr>
                  <p:cNvPr id="149009" name="Group 208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13" name="Line 20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14" name="Oval 20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10" name="Group 208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11" name="Line 20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12" name="Oval 20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2" name="Group 2091"/>
                <p:cNvGrpSpPr>
                  <a:grpSpLocks/>
                </p:cNvGrpSpPr>
                <p:nvPr/>
              </p:nvGrpSpPr>
              <p:grpSpPr bwMode="auto">
                <a:xfrm rot="3060000">
                  <a:off x="5490" y="56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9003" name="Group 209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07" name="Line 20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08" name="Oval 20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9004" name="Group 209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9005" name="Line 20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06" name="Oval 20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3" name="Group 2098"/>
                <p:cNvGrpSpPr>
                  <a:grpSpLocks/>
                </p:cNvGrpSpPr>
                <p:nvPr/>
              </p:nvGrpSpPr>
              <p:grpSpPr bwMode="auto">
                <a:xfrm rot="3360000">
                  <a:off x="5509" y="595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997" name="Group 209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9001" name="Line 21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02" name="Oval 21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98" name="Group 210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99" name="Line 21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9000" name="Oval 21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4" name="Group 2105"/>
                <p:cNvGrpSpPr>
                  <a:grpSpLocks/>
                </p:cNvGrpSpPr>
                <p:nvPr/>
              </p:nvGrpSpPr>
              <p:grpSpPr bwMode="auto">
                <a:xfrm rot="3600000">
                  <a:off x="5527" y="61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991" name="Group 210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95" name="Line 21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96" name="Oval 21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92" name="Group 210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93" name="Line 21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94" name="Oval 2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5" name="Group 2112"/>
                <p:cNvGrpSpPr>
                  <a:grpSpLocks/>
                </p:cNvGrpSpPr>
                <p:nvPr/>
              </p:nvGrpSpPr>
              <p:grpSpPr bwMode="auto">
                <a:xfrm rot="3840000">
                  <a:off x="5545" y="645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985" name="Group 211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89" name="Line 21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90" name="Oval 21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86" name="Group 211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87" name="Line 21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88" name="Oval 2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6" name="Group 2119"/>
                <p:cNvGrpSpPr>
                  <a:grpSpLocks/>
                </p:cNvGrpSpPr>
                <p:nvPr/>
              </p:nvGrpSpPr>
              <p:grpSpPr bwMode="auto">
                <a:xfrm rot="4020000">
                  <a:off x="5558" y="671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979" name="Group 212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83" name="Line 21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84" name="Oval 21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80" name="Group 212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81" name="Line 21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82" name="Oval 21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7" name="Group 2126"/>
                <p:cNvGrpSpPr>
                  <a:grpSpLocks/>
                </p:cNvGrpSpPr>
                <p:nvPr/>
              </p:nvGrpSpPr>
              <p:grpSpPr bwMode="auto">
                <a:xfrm rot="4260000">
                  <a:off x="5570" y="698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973" name="Group 212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77" name="Line 21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78" name="Oval 21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74" name="Group 213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75" name="Line 21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76" name="Oval 21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8" name="Group 2133"/>
                <p:cNvGrpSpPr>
                  <a:grpSpLocks/>
                </p:cNvGrpSpPr>
                <p:nvPr/>
              </p:nvGrpSpPr>
              <p:grpSpPr bwMode="auto">
                <a:xfrm rot="4440000">
                  <a:off x="5581" y="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967" name="Group 213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71" name="Line 21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72" name="Oval 21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68" name="Group 213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69" name="Line 21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70" name="Oval 21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69" name="Group 2140"/>
                <p:cNvGrpSpPr>
                  <a:grpSpLocks/>
                </p:cNvGrpSpPr>
                <p:nvPr/>
              </p:nvGrpSpPr>
              <p:grpSpPr bwMode="auto">
                <a:xfrm rot="4680000">
                  <a:off x="5589" y="75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961" name="Group 214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65" name="Line 21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66" name="Oval 21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62" name="Group 214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63" name="Line 21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64" name="Oval 2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0" name="Group 2147"/>
                <p:cNvGrpSpPr>
                  <a:grpSpLocks/>
                </p:cNvGrpSpPr>
                <p:nvPr/>
              </p:nvGrpSpPr>
              <p:grpSpPr bwMode="auto">
                <a:xfrm rot="4860000">
                  <a:off x="5595" y="784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955" name="Group 214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59" name="Line 21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60" name="Oval 21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56" name="Group 215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57" name="Line 21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58" name="Oval 21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1" name="Group 2154"/>
                <p:cNvGrpSpPr>
                  <a:grpSpLocks/>
                </p:cNvGrpSpPr>
                <p:nvPr/>
              </p:nvGrpSpPr>
              <p:grpSpPr bwMode="auto">
                <a:xfrm rot="5100000">
                  <a:off x="5600" y="813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949" name="Group 215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53" name="Line 21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54" name="Oval 21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50" name="Group 215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51" name="Line 21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52" name="Oval 21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2" name="Group 2161"/>
                <p:cNvGrpSpPr>
                  <a:grpSpLocks/>
                </p:cNvGrpSpPr>
                <p:nvPr/>
              </p:nvGrpSpPr>
              <p:grpSpPr bwMode="auto">
                <a:xfrm rot="5280000">
                  <a:off x="5603" y="842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943" name="Group 216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47" name="Line 21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48" name="Oval 21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44" name="Group 216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45" name="Line 21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46" name="Oval 21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3" name="Group 2168"/>
                <p:cNvGrpSpPr>
                  <a:grpSpLocks/>
                </p:cNvGrpSpPr>
                <p:nvPr/>
              </p:nvGrpSpPr>
              <p:grpSpPr bwMode="auto">
                <a:xfrm rot="5460000">
                  <a:off x="5604" y="872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937" name="Group 216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41" name="Line 21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42" name="Oval 21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38" name="Group 217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39" name="Line 21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40" name="Oval 21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4" name="Group 2175"/>
                <p:cNvGrpSpPr>
                  <a:grpSpLocks/>
                </p:cNvGrpSpPr>
                <p:nvPr/>
              </p:nvGrpSpPr>
              <p:grpSpPr bwMode="auto">
                <a:xfrm rot="-5400000">
                  <a:off x="5606" y="1184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931" name="Group 217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35" name="Line 21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36" name="Oval 21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32" name="Group 217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33" name="Line 21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34" name="Oval 21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5" name="Group 2182"/>
                <p:cNvGrpSpPr>
                  <a:grpSpLocks/>
                </p:cNvGrpSpPr>
                <p:nvPr/>
              </p:nvGrpSpPr>
              <p:grpSpPr bwMode="auto">
                <a:xfrm rot="-5400000">
                  <a:off x="5607" y="1149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925" name="Group 218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29" name="Line 21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30" name="Oval 21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26" name="Group 218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27" name="Line 21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28" name="Oval 21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6" name="Group 2189"/>
                <p:cNvGrpSpPr>
                  <a:grpSpLocks/>
                </p:cNvGrpSpPr>
                <p:nvPr/>
              </p:nvGrpSpPr>
              <p:grpSpPr bwMode="auto">
                <a:xfrm rot="-5400000">
                  <a:off x="5607" y="1114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919" name="Group 219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23" name="Line 21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24" name="Oval 21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20" name="Group 219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21" name="Line 21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22" name="Oval 21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7" name="Group 2196"/>
                <p:cNvGrpSpPr>
                  <a:grpSpLocks/>
                </p:cNvGrpSpPr>
                <p:nvPr/>
              </p:nvGrpSpPr>
              <p:grpSpPr bwMode="auto">
                <a:xfrm rot="-5400000">
                  <a:off x="5608" y="107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913" name="Group 219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17" name="Line 21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18" name="Oval 21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14" name="Group 220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15" name="Line 22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16" name="Oval 22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8" name="Group 2203"/>
                <p:cNvGrpSpPr>
                  <a:grpSpLocks/>
                </p:cNvGrpSpPr>
                <p:nvPr/>
              </p:nvGrpSpPr>
              <p:grpSpPr bwMode="auto">
                <a:xfrm rot="-5400000">
                  <a:off x="5608" y="1044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907" name="Group 220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11" name="Line 22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12" name="Oval 22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08" name="Group 220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09" name="Line 22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10" name="Oval 22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79" name="Group 2210"/>
                <p:cNvGrpSpPr>
                  <a:grpSpLocks/>
                </p:cNvGrpSpPr>
                <p:nvPr/>
              </p:nvGrpSpPr>
              <p:grpSpPr bwMode="auto">
                <a:xfrm rot="-5400000">
                  <a:off x="5608" y="100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901" name="Group 221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905" name="Line 22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06" name="Oval 22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902" name="Group 221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903" name="Line 22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04" name="Oval 22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80" name="Group 2217"/>
                <p:cNvGrpSpPr>
                  <a:grpSpLocks/>
                </p:cNvGrpSpPr>
                <p:nvPr/>
              </p:nvGrpSpPr>
              <p:grpSpPr bwMode="auto">
                <a:xfrm rot="-5400000">
                  <a:off x="5608" y="974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895" name="Group 221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99" name="Line 22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900" name="Oval 22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96" name="Group 222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97" name="Line 22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98" name="Oval 2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81" name="Group 2224"/>
                <p:cNvGrpSpPr>
                  <a:grpSpLocks/>
                </p:cNvGrpSpPr>
                <p:nvPr/>
              </p:nvGrpSpPr>
              <p:grpSpPr bwMode="auto">
                <a:xfrm rot="-5400000">
                  <a:off x="5607" y="93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889" name="Group 222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93" name="Line 22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94" name="Oval 22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90" name="Group 222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91" name="Line 22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92" name="Oval 22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882" name="Group 2231"/>
                <p:cNvGrpSpPr>
                  <a:grpSpLocks/>
                </p:cNvGrpSpPr>
                <p:nvPr/>
              </p:nvGrpSpPr>
              <p:grpSpPr bwMode="auto">
                <a:xfrm rot="-5400000">
                  <a:off x="5606" y="904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883" name="Group 223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87" name="Line 22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88" name="Oval 22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84" name="Group 223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85" name="Line 22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86" name="Oval 22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52" name="Group 2238"/>
              <p:cNvGrpSpPr>
                <a:grpSpLocks/>
              </p:cNvGrpSpPr>
              <p:nvPr/>
            </p:nvGrpSpPr>
            <p:grpSpPr bwMode="auto">
              <a:xfrm>
                <a:off x="104" y="3481"/>
                <a:ext cx="545" cy="547"/>
                <a:chOff x="94" y="2372"/>
                <a:chExt cx="545" cy="547"/>
              </a:xfrm>
            </p:grpSpPr>
            <p:grpSp>
              <p:nvGrpSpPr>
                <p:cNvPr id="148679" name="Group 2239"/>
                <p:cNvGrpSpPr>
                  <a:grpSpLocks/>
                </p:cNvGrpSpPr>
                <p:nvPr/>
              </p:nvGrpSpPr>
              <p:grpSpPr bwMode="auto">
                <a:xfrm rot="13190560" flipH="1">
                  <a:off x="296" y="2717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855" name="Group 224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59" name="Line 22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60" name="Oval 22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56" name="Group 224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57" name="Line 22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58" name="Oval 22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0" name="Group 2246"/>
                <p:cNvGrpSpPr>
                  <a:grpSpLocks/>
                </p:cNvGrpSpPr>
                <p:nvPr/>
              </p:nvGrpSpPr>
              <p:grpSpPr bwMode="auto">
                <a:xfrm rot="13020000" flipH="1">
                  <a:off x="321" y="2737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849" name="Group 224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53" name="Line 22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54" name="Oval 22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50" name="Group 225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51" name="Line 22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52" name="Oval 2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1" name="Group 2253"/>
                <p:cNvGrpSpPr>
                  <a:grpSpLocks/>
                </p:cNvGrpSpPr>
                <p:nvPr/>
              </p:nvGrpSpPr>
              <p:grpSpPr bwMode="auto">
                <a:xfrm rot="12780000" flipH="1">
                  <a:off x="348" y="2755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843" name="Group 225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47" name="Line 22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48" name="Oval 22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44" name="Group 225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45" name="Line 22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46" name="Oval 2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2" name="Group 2260"/>
                <p:cNvGrpSpPr>
                  <a:grpSpLocks/>
                </p:cNvGrpSpPr>
                <p:nvPr/>
              </p:nvGrpSpPr>
              <p:grpSpPr bwMode="auto">
                <a:xfrm rot="12540000" flipH="1">
                  <a:off x="374" y="2771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837" name="Group 226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41" name="Line 22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42" name="Oval 22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38" name="Group 226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39" name="Line 22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40" name="Oval 22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3" name="Group 2267"/>
                <p:cNvGrpSpPr>
                  <a:grpSpLocks/>
                </p:cNvGrpSpPr>
                <p:nvPr/>
              </p:nvGrpSpPr>
              <p:grpSpPr bwMode="auto">
                <a:xfrm rot="12240000" flipH="1">
                  <a:off x="401" y="2787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831" name="Group 226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35" name="Line 22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36" name="Oval 22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32" name="Group 227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33" name="Line 22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34" name="Oval 22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4" name="Group 2274"/>
                <p:cNvGrpSpPr>
                  <a:grpSpLocks/>
                </p:cNvGrpSpPr>
                <p:nvPr/>
              </p:nvGrpSpPr>
              <p:grpSpPr bwMode="auto">
                <a:xfrm rot="12060000" flipH="1">
                  <a:off x="428" y="2799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825" name="Group 227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29" name="Line 22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30" name="Oval 22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26" name="Group 227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27" name="Line 22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28" name="Oval 2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5" name="Group 2281"/>
                <p:cNvGrpSpPr>
                  <a:grpSpLocks/>
                </p:cNvGrpSpPr>
                <p:nvPr/>
              </p:nvGrpSpPr>
              <p:grpSpPr bwMode="auto">
                <a:xfrm rot="11820000" flipH="1">
                  <a:off x="457" y="280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819" name="Group 228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23" name="Line 22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24" name="Oval 22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20" name="Group 228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21" name="Line 22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22" name="Oval 22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6" name="Group 2288"/>
                <p:cNvGrpSpPr>
                  <a:grpSpLocks/>
                </p:cNvGrpSpPr>
                <p:nvPr/>
              </p:nvGrpSpPr>
              <p:grpSpPr bwMode="auto">
                <a:xfrm rot="11580000" flipH="1">
                  <a:off x="487" y="2818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813" name="Group 228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17" name="Line 22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18" name="Oval 22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14" name="Group 229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15" name="Line 22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16" name="Oval 22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7" name="Group 2295"/>
                <p:cNvGrpSpPr>
                  <a:grpSpLocks/>
                </p:cNvGrpSpPr>
                <p:nvPr/>
              </p:nvGrpSpPr>
              <p:grpSpPr bwMode="auto">
                <a:xfrm rot="11340000" flipH="1">
                  <a:off x="517" y="2823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807" name="Group 229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11" name="Line 22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12" name="Oval 22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08" name="Group 229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09" name="Line 23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10" name="Oval 2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8" name="Group 2302"/>
                <p:cNvGrpSpPr>
                  <a:grpSpLocks/>
                </p:cNvGrpSpPr>
                <p:nvPr/>
              </p:nvGrpSpPr>
              <p:grpSpPr bwMode="auto">
                <a:xfrm rot="11090560" flipH="1">
                  <a:off x="547" y="2827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801" name="Group 230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805" name="Line 23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06" name="Oval 23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802" name="Group 230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803" name="Line 23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04" name="Oval 2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89" name="Group 2309"/>
                <p:cNvGrpSpPr>
                  <a:grpSpLocks/>
                </p:cNvGrpSpPr>
                <p:nvPr/>
              </p:nvGrpSpPr>
              <p:grpSpPr bwMode="auto">
                <a:xfrm rot="10920000" flipH="1">
                  <a:off x="577" y="2829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795" name="Group 231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99" name="Line 23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800" name="Oval 23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96" name="Group 231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97" name="Line 23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98" name="Oval 23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0" name="Group 2316"/>
                <p:cNvGrpSpPr>
                  <a:grpSpLocks/>
                </p:cNvGrpSpPr>
                <p:nvPr/>
              </p:nvGrpSpPr>
              <p:grpSpPr bwMode="auto">
                <a:xfrm rot="10800000" flipH="1">
                  <a:off x="610" y="2829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789" name="Group 231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93" name="Line 23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94" name="Oval 23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90" name="Group 232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91" name="Line 23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92" name="Oval 23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1" name="Group 2323"/>
                <p:cNvGrpSpPr>
                  <a:grpSpLocks/>
                </p:cNvGrpSpPr>
                <p:nvPr/>
              </p:nvGrpSpPr>
              <p:grpSpPr bwMode="auto">
                <a:xfrm rot="16020000" flipH="1">
                  <a:off x="127" y="2376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783" name="Group 232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87" name="Line 23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88" name="Oval 23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84" name="Group 232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85" name="Line 23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86" name="Oval 2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2" name="Group 2330"/>
                <p:cNvGrpSpPr>
                  <a:grpSpLocks/>
                </p:cNvGrpSpPr>
                <p:nvPr/>
              </p:nvGrpSpPr>
              <p:grpSpPr bwMode="auto">
                <a:xfrm rot="15720000" flipH="1">
                  <a:off x="131" y="2408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777" name="Group 233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81" name="Line 23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82" name="Oval 23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78" name="Group 233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79" name="Line 23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80" name="Oval 2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3" name="Group 2337"/>
                <p:cNvGrpSpPr>
                  <a:grpSpLocks/>
                </p:cNvGrpSpPr>
                <p:nvPr/>
              </p:nvGrpSpPr>
              <p:grpSpPr bwMode="auto">
                <a:xfrm rot="15420000" flipH="1">
                  <a:off x="136" y="2440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771" name="Group 233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75" name="Line 23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76" name="Oval 23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72" name="Group 234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73" name="Line 23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74" name="Oval 2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4" name="Group 2344"/>
                <p:cNvGrpSpPr>
                  <a:grpSpLocks/>
                </p:cNvGrpSpPr>
                <p:nvPr/>
              </p:nvGrpSpPr>
              <p:grpSpPr bwMode="auto">
                <a:xfrm rot="15180000" flipH="1">
                  <a:off x="142" y="2470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765" name="Group 234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69" name="Line 23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70" name="Oval 23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66" name="Group 234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67" name="Line 23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68" name="Oval 2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5" name="Group 2351"/>
                <p:cNvGrpSpPr>
                  <a:grpSpLocks/>
                </p:cNvGrpSpPr>
                <p:nvPr/>
              </p:nvGrpSpPr>
              <p:grpSpPr bwMode="auto">
                <a:xfrm rot="14940000" flipH="1">
                  <a:off x="149" y="2501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759" name="Group 235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63" name="Line 23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64" name="Oval 23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60" name="Group 235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61" name="Line 23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62" name="Oval 23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6" name="Group 2358"/>
                <p:cNvGrpSpPr>
                  <a:grpSpLocks/>
                </p:cNvGrpSpPr>
                <p:nvPr/>
              </p:nvGrpSpPr>
              <p:grpSpPr bwMode="auto">
                <a:xfrm rot="14760000" flipH="1">
                  <a:off x="159" y="2528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753" name="Group 235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57" name="Line 23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58" name="Oval 23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54" name="Group 236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55" name="Line 23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56" name="Oval 2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7" name="Group 2365"/>
                <p:cNvGrpSpPr>
                  <a:grpSpLocks/>
                </p:cNvGrpSpPr>
                <p:nvPr/>
              </p:nvGrpSpPr>
              <p:grpSpPr bwMode="auto">
                <a:xfrm rot="14520000" flipH="1">
                  <a:off x="172" y="2556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747" name="Group 236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51" name="Line 23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52" name="Oval 23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48" name="Group 236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49" name="Line 23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50" name="Oval 2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8" name="Group 2372"/>
                <p:cNvGrpSpPr>
                  <a:grpSpLocks/>
                </p:cNvGrpSpPr>
                <p:nvPr/>
              </p:nvGrpSpPr>
              <p:grpSpPr bwMode="auto">
                <a:xfrm rot="14340000" flipH="1">
                  <a:off x="185" y="2583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741" name="Group 237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45" name="Line 23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46" name="Oval 23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42" name="Group 237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43" name="Line 23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44" name="Oval 23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699" name="Group 2379"/>
                <p:cNvGrpSpPr>
                  <a:grpSpLocks/>
                </p:cNvGrpSpPr>
                <p:nvPr/>
              </p:nvGrpSpPr>
              <p:grpSpPr bwMode="auto">
                <a:xfrm rot="14100000" flipH="1">
                  <a:off x="201" y="2608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735" name="Group 238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39" name="Line 23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40" name="Oval 23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36" name="Group 238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37" name="Line 23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38" name="Oval 23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700" name="Group 2386"/>
                <p:cNvGrpSpPr>
                  <a:grpSpLocks/>
                </p:cNvGrpSpPr>
                <p:nvPr/>
              </p:nvGrpSpPr>
              <p:grpSpPr bwMode="auto">
                <a:xfrm rot="13920000" flipH="1">
                  <a:off x="217" y="2632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729" name="Group 238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33" name="Line 23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34" name="Oval 23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30" name="Group 239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31" name="Line 23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32" name="Oval 2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701" name="Group 2393"/>
                <p:cNvGrpSpPr>
                  <a:grpSpLocks/>
                </p:cNvGrpSpPr>
                <p:nvPr/>
              </p:nvGrpSpPr>
              <p:grpSpPr bwMode="auto">
                <a:xfrm rot="13680000" flipH="1">
                  <a:off x="235" y="2655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723" name="Group 239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27" name="Line 23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28" name="Oval 23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24" name="Group 239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25" name="Line 23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26" name="Oval 23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702" name="Group 2400"/>
                <p:cNvGrpSpPr>
                  <a:grpSpLocks/>
                </p:cNvGrpSpPr>
                <p:nvPr/>
              </p:nvGrpSpPr>
              <p:grpSpPr bwMode="auto">
                <a:xfrm rot="13500000" flipH="1">
                  <a:off x="255" y="2677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717" name="Group 240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21" name="Line 24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22" name="Oval 24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18" name="Group 240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19" name="Line 24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20" name="Oval 24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703" name="Group 2407"/>
                <p:cNvGrpSpPr>
                  <a:grpSpLocks/>
                </p:cNvGrpSpPr>
                <p:nvPr/>
              </p:nvGrpSpPr>
              <p:grpSpPr bwMode="auto">
                <a:xfrm rot="13320000" flipH="1">
                  <a:off x="276" y="2697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711" name="Group 240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15" name="Line 24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16" name="Oval 24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12" name="Group 241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13" name="Line 24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14" name="Oval 24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148704" name="Group 2414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234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705" name="Group 241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709" name="Line 24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10" name="Oval 24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706" name="Group 241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707" name="Line 24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708" name="Oval 24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  <p:grpSp>
            <p:nvGrpSpPr>
              <p:cNvPr id="76753" name="Group 2421"/>
              <p:cNvGrpSpPr>
                <a:grpSpLocks/>
              </p:cNvGrpSpPr>
              <p:nvPr/>
            </p:nvGrpSpPr>
            <p:grpSpPr bwMode="auto">
              <a:xfrm>
                <a:off x="99" y="2627"/>
                <a:ext cx="549" cy="850"/>
                <a:chOff x="92" y="394"/>
                <a:chExt cx="549" cy="850"/>
              </a:xfrm>
            </p:grpSpPr>
            <p:grpSp>
              <p:nvGrpSpPr>
                <p:cNvPr id="76754" name="Group 2422"/>
                <p:cNvGrpSpPr>
                  <a:grpSpLocks/>
                </p:cNvGrpSpPr>
                <p:nvPr/>
              </p:nvGrpSpPr>
              <p:grpSpPr bwMode="auto">
                <a:xfrm rot="21420000" flipH="1">
                  <a:off x="612" y="394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673" name="Group 242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77" name="Line 24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78" name="Oval 24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74" name="Group 242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75" name="Line 24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76" name="Oval 24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55" name="Group 2429"/>
                <p:cNvGrpSpPr>
                  <a:grpSpLocks/>
                </p:cNvGrpSpPr>
                <p:nvPr/>
              </p:nvGrpSpPr>
              <p:grpSpPr bwMode="auto">
                <a:xfrm rot="21180000" flipH="1">
                  <a:off x="580" y="396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667" name="Group 243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71" name="Line 24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72" name="Oval 24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68" name="Group 243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69" name="Line 24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70" name="Oval 24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56" name="Group 2436"/>
                <p:cNvGrpSpPr>
                  <a:grpSpLocks/>
                </p:cNvGrpSpPr>
                <p:nvPr/>
              </p:nvGrpSpPr>
              <p:grpSpPr bwMode="auto">
                <a:xfrm rot="21000000" flipH="1">
                  <a:off x="549" y="400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661" name="Group 243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65" name="Line 24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66" name="Oval 24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62" name="Group 244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63" name="Line 24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64" name="Oval 24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57" name="Group 2443"/>
                <p:cNvGrpSpPr>
                  <a:grpSpLocks/>
                </p:cNvGrpSpPr>
                <p:nvPr/>
              </p:nvGrpSpPr>
              <p:grpSpPr bwMode="auto">
                <a:xfrm rot="20760000" flipH="1">
                  <a:off x="519" y="404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655" name="Group 244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59" name="Line 24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60" name="Oval 24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56" name="Group 244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57" name="Line 24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58" name="Oval 24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58" name="Group 2450"/>
                <p:cNvGrpSpPr>
                  <a:grpSpLocks/>
                </p:cNvGrpSpPr>
                <p:nvPr/>
              </p:nvGrpSpPr>
              <p:grpSpPr bwMode="auto">
                <a:xfrm rot="20580000" flipH="1">
                  <a:off x="488" y="409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649" name="Group 245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53" name="Line 24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54" name="Oval 24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50" name="Group 245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51" name="Line 24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52" name="Oval 24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59" name="Group 2457"/>
                <p:cNvGrpSpPr>
                  <a:grpSpLocks/>
                </p:cNvGrpSpPr>
                <p:nvPr/>
              </p:nvGrpSpPr>
              <p:grpSpPr bwMode="auto">
                <a:xfrm rot="20340000" flipH="1">
                  <a:off x="460" y="417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643" name="Group 245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47" name="Line 24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48" name="Oval 24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44" name="Group 246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45" name="Line 24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46" name="Oval 24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0" name="Group 2464"/>
                <p:cNvGrpSpPr>
                  <a:grpSpLocks/>
                </p:cNvGrpSpPr>
                <p:nvPr/>
              </p:nvGrpSpPr>
              <p:grpSpPr bwMode="auto">
                <a:xfrm rot="20100000" flipH="1">
                  <a:off x="432" y="428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637" name="Group 246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41" name="Line 24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42" name="Oval 24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38" name="Group 246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39" name="Line 24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40" name="Oval 24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1" name="Group 2471"/>
                <p:cNvGrpSpPr>
                  <a:grpSpLocks/>
                </p:cNvGrpSpPr>
                <p:nvPr/>
              </p:nvGrpSpPr>
              <p:grpSpPr bwMode="auto">
                <a:xfrm rot="19920000" flipH="1">
                  <a:off x="404" y="440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631" name="Group 247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35" name="Line 24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36" name="Oval 24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32" name="Group 247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33" name="Line 24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34" name="Oval 24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2" name="Group 2478"/>
                <p:cNvGrpSpPr>
                  <a:grpSpLocks/>
                </p:cNvGrpSpPr>
                <p:nvPr/>
              </p:nvGrpSpPr>
              <p:grpSpPr bwMode="auto">
                <a:xfrm rot="19680000" flipH="1">
                  <a:off x="378" y="455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625" name="Group 247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29" name="Line 24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30" name="Oval 24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26" name="Group 248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27" name="Line 24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28" name="Oval 24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3" name="Group 2485"/>
                <p:cNvGrpSpPr>
                  <a:grpSpLocks/>
                </p:cNvGrpSpPr>
                <p:nvPr/>
              </p:nvGrpSpPr>
              <p:grpSpPr bwMode="auto">
                <a:xfrm rot="19500000" flipH="1">
                  <a:off x="353" y="469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619" name="Group 248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23" name="Line 24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24" name="Oval 24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20" name="Group 248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21" name="Line 24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22" name="Oval 24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4" name="Group 2492"/>
                <p:cNvGrpSpPr>
                  <a:grpSpLocks/>
                </p:cNvGrpSpPr>
                <p:nvPr/>
              </p:nvGrpSpPr>
              <p:grpSpPr bwMode="auto">
                <a:xfrm rot="19260000" flipH="1">
                  <a:off x="329" y="48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613" name="Group 249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17" name="Line 24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18" name="Oval 24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14" name="Group 249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15" name="Line 24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16" name="Oval 24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5" name="Group 2499"/>
                <p:cNvGrpSpPr>
                  <a:grpSpLocks/>
                </p:cNvGrpSpPr>
                <p:nvPr/>
              </p:nvGrpSpPr>
              <p:grpSpPr bwMode="auto">
                <a:xfrm rot="19080000" flipH="1">
                  <a:off x="306" y="504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607" name="Group 250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11" name="Line 25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12" name="Oval 25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08" name="Group 250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09" name="Line 25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10" name="Oval 25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6" name="Group 2506"/>
                <p:cNvGrpSpPr>
                  <a:grpSpLocks/>
                </p:cNvGrpSpPr>
                <p:nvPr/>
              </p:nvGrpSpPr>
              <p:grpSpPr bwMode="auto">
                <a:xfrm rot="18900000" flipH="1">
                  <a:off x="284" y="524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601" name="Group 250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605" name="Line 25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06" name="Oval 25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602" name="Group 251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603" name="Line 25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04" name="Oval 25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7" name="Group 2513"/>
                <p:cNvGrpSpPr>
                  <a:grpSpLocks/>
                </p:cNvGrpSpPr>
                <p:nvPr/>
              </p:nvGrpSpPr>
              <p:grpSpPr bwMode="auto">
                <a:xfrm rot="18840000" flipH="1">
                  <a:off x="261" y="545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595" name="Group 251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99" name="Line 25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600" name="Oval 25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96" name="Group 251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97" name="Line 25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98" name="Oval 25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8" name="Group 2520"/>
                <p:cNvGrpSpPr>
                  <a:grpSpLocks/>
                </p:cNvGrpSpPr>
                <p:nvPr/>
              </p:nvGrpSpPr>
              <p:grpSpPr bwMode="auto">
                <a:xfrm rot="18540000" flipH="1">
                  <a:off x="240" y="570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589" name="Group 252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93" name="Line 25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94" name="Oval 25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90" name="Group 252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91" name="Line 25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92" name="Oval 25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69" name="Group 2527"/>
                <p:cNvGrpSpPr>
                  <a:grpSpLocks/>
                </p:cNvGrpSpPr>
                <p:nvPr/>
              </p:nvGrpSpPr>
              <p:grpSpPr bwMode="auto">
                <a:xfrm rot="18240000" flipH="1">
                  <a:off x="221" y="596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583" name="Group 252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87" name="Line 25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88" name="Oval 25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84" name="Group 253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85" name="Line 25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86" name="Oval 25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0" name="Group 2534"/>
                <p:cNvGrpSpPr>
                  <a:grpSpLocks/>
                </p:cNvGrpSpPr>
                <p:nvPr/>
              </p:nvGrpSpPr>
              <p:grpSpPr bwMode="auto">
                <a:xfrm rot="18000000" flipH="1">
                  <a:off x="203" y="620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577" name="Group 253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81" name="Line 25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82" name="Oval 25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78" name="Group 253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79" name="Line 25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80" name="Oval 25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1" name="Group 2541"/>
                <p:cNvGrpSpPr>
                  <a:grpSpLocks/>
                </p:cNvGrpSpPr>
                <p:nvPr/>
              </p:nvGrpSpPr>
              <p:grpSpPr bwMode="auto">
                <a:xfrm rot="17760000" flipH="1">
                  <a:off x="185" y="646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571" name="Group 254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75" name="Line 25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76" name="Oval 25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72" name="Group 254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73" name="Line 25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74" name="Oval 25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2" name="Group 2548"/>
                <p:cNvGrpSpPr>
                  <a:grpSpLocks/>
                </p:cNvGrpSpPr>
                <p:nvPr/>
              </p:nvGrpSpPr>
              <p:grpSpPr bwMode="auto">
                <a:xfrm rot="17580000" flipH="1">
                  <a:off x="172" y="672"/>
                  <a:ext cx="29" cy="90"/>
                  <a:chOff x="1285" y="1143"/>
                  <a:chExt cx="29" cy="90"/>
                </a:xfrm>
              </p:grpSpPr>
              <p:grpSp>
                <p:nvGrpSpPr>
                  <p:cNvPr id="148565" name="Group 254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69" name="Line 25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70" name="Oval 25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66" name="Group 255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67" name="Line 25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68" name="Oval 25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3" name="Group 2555"/>
                <p:cNvGrpSpPr>
                  <a:grpSpLocks/>
                </p:cNvGrpSpPr>
                <p:nvPr/>
              </p:nvGrpSpPr>
              <p:grpSpPr bwMode="auto">
                <a:xfrm rot="17340000" flipH="1">
                  <a:off x="160" y="699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559" name="Group 255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63" name="Line 25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64" name="Oval 25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60" name="Group 255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61" name="Line 25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62" name="Oval 25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4" name="Group 2562"/>
                <p:cNvGrpSpPr>
                  <a:grpSpLocks/>
                </p:cNvGrpSpPr>
                <p:nvPr/>
              </p:nvGrpSpPr>
              <p:grpSpPr bwMode="auto">
                <a:xfrm rot="17160000" flipH="1">
                  <a:off x="149" y="728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553" name="Group 256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57" name="Line 25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58" name="Oval 25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54" name="Group 256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55" name="Line 25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56" name="Oval 25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5" name="Group 2569"/>
                <p:cNvGrpSpPr>
                  <a:grpSpLocks/>
                </p:cNvGrpSpPr>
                <p:nvPr/>
              </p:nvGrpSpPr>
              <p:grpSpPr bwMode="auto">
                <a:xfrm rot="16920000" flipH="1">
                  <a:off x="141" y="757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547" name="Group 257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51" name="Line 25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52" name="Oval 25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48" name="Group 257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49" name="Line 25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50" name="Oval 25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6" name="Group 2576"/>
                <p:cNvGrpSpPr>
                  <a:grpSpLocks/>
                </p:cNvGrpSpPr>
                <p:nvPr/>
              </p:nvGrpSpPr>
              <p:grpSpPr bwMode="auto">
                <a:xfrm rot="16740000" flipH="1">
                  <a:off x="135" y="785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541" name="Group 257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45" name="Line 25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46" name="Oval 25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42" name="Group 258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43" name="Line 25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44" name="Oval 25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7" name="Group 2583"/>
                <p:cNvGrpSpPr>
                  <a:grpSpLocks/>
                </p:cNvGrpSpPr>
                <p:nvPr/>
              </p:nvGrpSpPr>
              <p:grpSpPr bwMode="auto">
                <a:xfrm rot="16500000" flipH="1">
                  <a:off x="130" y="814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535" name="Group 258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39" name="Line 25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40" name="Oval 25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36" name="Group 258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37" name="Line 25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38" name="Oval 25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8" name="Group 2590"/>
                <p:cNvGrpSpPr>
                  <a:grpSpLocks/>
                </p:cNvGrpSpPr>
                <p:nvPr/>
              </p:nvGrpSpPr>
              <p:grpSpPr bwMode="auto">
                <a:xfrm rot="16320000" flipH="1">
                  <a:off x="127" y="843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529" name="Group 259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33" name="Line 25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34" name="Oval 25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30" name="Group 259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31" name="Line 25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32" name="Oval 25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79" name="Group 2597"/>
                <p:cNvGrpSpPr>
                  <a:grpSpLocks/>
                </p:cNvGrpSpPr>
                <p:nvPr/>
              </p:nvGrpSpPr>
              <p:grpSpPr bwMode="auto">
                <a:xfrm rot="16140000" flipH="1">
                  <a:off x="126" y="873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523" name="Group 259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27" name="Line 25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28" name="Oval 26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24" name="Group 260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25" name="Line 26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26" name="Oval 26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0" name="Group 2604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1185"/>
                  <a:ext cx="29" cy="90"/>
                  <a:chOff x="1320" y="1143"/>
                  <a:chExt cx="29" cy="90"/>
                </a:xfrm>
              </p:grpSpPr>
              <p:grpSp>
                <p:nvGrpSpPr>
                  <p:cNvPr id="148517" name="Group 2605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21" name="Line 26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22" name="Oval 26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18" name="Group 2608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19" name="Line 26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20" name="Oval 26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1" name="Group 2611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50"/>
                  <a:ext cx="29" cy="90"/>
                  <a:chOff x="1355" y="1146"/>
                  <a:chExt cx="29" cy="90"/>
                </a:xfrm>
              </p:grpSpPr>
              <p:grpSp>
                <p:nvGrpSpPr>
                  <p:cNvPr id="148511" name="Group 2612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15" name="Line 26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16" name="Oval 26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12" name="Group 2615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13" name="Line 26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14" name="Oval 26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2" name="Group 2618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15"/>
                  <a:ext cx="29" cy="90"/>
                  <a:chOff x="1390" y="1146"/>
                  <a:chExt cx="29" cy="90"/>
                </a:xfrm>
              </p:grpSpPr>
              <p:grpSp>
                <p:nvGrpSpPr>
                  <p:cNvPr id="148505" name="Group 2619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09" name="Line 26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10" name="Oval 26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06" name="Group 2622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07" name="Line 26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08" name="Oval 26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3" name="Group 2625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80"/>
                  <a:ext cx="29" cy="90"/>
                  <a:chOff x="1425" y="1147"/>
                  <a:chExt cx="29" cy="90"/>
                </a:xfrm>
              </p:grpSpPr>
              <p:grpSp>
                <p:nvGrpSpPr>
                  <p:cNvPr id="148499" name="Group 2626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503" name="Line 26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04" name="Oval 26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500" name="Group 2629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501" name="Line 26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502" name="Oval 26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4" name="Group 2632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45"/>
                  <a:ext cx="29" cy="90"/>
                  <a:chOff x="1460" y="1147"/>
                  <a:chExt cx="29" cy="90"/>
                </a:xfrm>
              </p:grpSpPr>
              <p:grpSp>
                <p:nvGrpSpPr>
                  <p:cNvPr id="148493" name="Group 2633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497" name="Line 26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98" name="Oval 26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494" name="Group 2636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495" name="Line 26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96" name="Oval 26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5" name="Group 2639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10"/>
                  <a:ext cx="29" cy="90"/>
                  <a:chOff x="1215" y="1142"/>
                  <a:chExt cx="29" cy="90"/>
                </a:xfrm>
              </p:grpSpPr>
              <p:grpSp>
                <p:nvGrpSpPr>
                  <p:cNvPr id="148487" name="Group 264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491" name="Line 26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92" name="Oval 26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488" name="Group 264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489" name="Line 26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90" name="Oval 2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6" name="Group 2646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975"/>
                  <a:ext cx="29" cy="90"/>
                  <a:chOff x="1250" y="1142"/>
                  <a:chExt cx="29" cy="90"/>
                </a:xfrm>
              </p:grpSpPr>
              <p:grpSp>
                <p:nvGrpSpPr>
                  <p:cNvPr id="148481" name="Group 264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148485" name="Line 26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86" name="Oval 26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148482" name="Group 265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148483" name="Line 26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84" name="Oval 26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7" name="Group 2653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940"/>
                  <a:ext cx="29" cy="90"/>
                  <a:chOff x="1285" y="1143"/>
                  <a:chExt cx="29" cy="90"/>
                </a:xfrm>
              </p:grpSpPr>
              <p:grpSp>
                <p:nvGrpSpPr>
                  <p:cNvPr id="76795" name="Group 265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76799" name="Line 26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148480" name="Oval 26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76796" name="Group 265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76797" name="Line 26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6798" name="Oval 26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  <p:grpSp>
              <p:nvGrpSpPr>
                <p:cNvPr id="76788" name="Group 2660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905"/>
                  <a:ext cx="29" cy="90"/>
                  <a:chOff x="1320" y="1143"/>
                  <a:chExt cx="29" cy="90"/>
                </a:xfrm>
              </p:grpSpPr>
              <p:grpSp>
                <p:nvGrpSpPr>
                  <p:cNvPr id="76789" name="Group 266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76793" name="Line 26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6794" name="Oval 26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  <p:grpSp>
                <p:nvGrpSpPr>
                  <p:cNvPr id="76790" name="Group 266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76791" name="Line 26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  <p:sp>
                  <p:nvSpPr>
                    <p:cNvPr id="76792" name="Oval 26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s-ES" smtClean="0">
                        <a:ea typeface="ＭＳ Ｐゴシック" charset="0"/>
                        <a:cs typeface="ＭＳ Ｐゴシック" charset="0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75781" name="Text Box 3640"/>
          <p:cNvSpPr txBox="1">
            <a:spLocks noChangeArrowheads="1"/>
          </p:cNvSpPr>
          <p:nvPr/>
        </p:nvSpPr>
        <p:spPr bwMode="auto">
          <a:xfrm>
            <a:off x="1509713" y="431800"/>
            <a:ext cx="314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mtClean="0">
                <a:cs typeface="Arial" charset="0"/>
              </a:rPr>
              <a:t>Señalización por la vía del c-Kit</a:t>
            </a:r>
          </a:p>
        </p:txBody>
      </p:sp>
      <p:grpSp>
        <p:nvGrpSpPr>
          <p:cNvPr id="75782" name="Group 3656"/>
          <p:cNvGrpSpPr>
            <a:grpSpLocks/>
          </p:cNvGrpSpPr>
          <p:nvPr/>
        </p:nvGrpSpPr>
        <p:grpSpPr bwMode="auto">
          <a:xfrm>
            <a:off x="5453063" y="2714625"/>
            <a:ext cx="541337" cy="330200"/>
            <a:chOff x="3926" y="1811"/>
            <a:chExt cx="341" cy="208"/>
          </a:xfrm>
        </p:grpSpPr>
        <p:sp>
          <p:nvSpPr>
            <p:cNvPr id="76735" name="Oval 3657"/>
            <p:cNvSpPr>
              <a:spLocks noChangeArrowheads="1"/>
            </p:cNvSpPr>
            <p:nvPr/>
          </p:nvSpPr>
          <p:spPr bwMode="auto">
            <a:xfrm>
              <a:off x="3954" y="1858"/>
              <a:ext cx="299" cy="161"/>
            </a:xfrm>
            <a:prstGeom prst="ellipse">
              <a:avLst/>
            </a:prstGeom>
            <a:gradFill rotWithShape="1">
              <a:gsLst>
                <a:gs pos="0">
                  <a:srgbClr val="717100"/>
                </a:gs>
                <a:gs pos="50000">
                  <a:srgbClr val="F5F500"/>
                </a:gs>
                <a:gs pos="100000">
                  <a:srgbClr val="717100"/>
                </a:gs>
              </a:gsLst>
              <a:lin ang="540000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1000" smtClean="0">
                  <a:ea typeface="ＭＳ Ｐゴシック" charset="0"/>
                  <a:cs typeface="Arial" charset="0"/>
                </a:rPr>
                <a:t>AKT</a:t>
              </a:r>
            </a:p>
          </p:txBody>
        </p:sp>
        <p:sp>
          <p:nvSpPr>
            <p:cNvPr id="76736" name="Oval 3658"/>
            <p:cNvSpPr>
              <a:spLocks noChangeArrowheads="1"/>
            </p:cNvSpPr>
            <p:nvPr/>
          </p:nvSpPr>
          <p:spPr bwMode="auto">
            <a:xfrm flipH="1">
              <a:off x="3926" y="1811"/>
              <a:ext cx="138" cy="77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z="600" smtClean="0">
                <a:ea typeface="ＭＳ Ｐゴシック" charset="0"/>
                <a:cs typeface="Arial" charset="0"/>
              </a:endParaRPr>
            </a:p>
          </p:txBody>
        </p:sp>
        <p:sp>
          <p:nvSpPr>
            <p:cNvPr id="76737" name="Oval 3659"/>
            <p:cNvSpPr>
              <a:spLocks noChangeArrowheads="1"/>
            </p:cNvSpPr>
            <p:nvPr/>
          </p:nvSpPr>
          <p:spPr bwMode="auto">
            <a:xfrm flipH="1">
              <a:off x="4129" y="1811"/>
              <a:ext cx="138" cy="77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z="600" smtClean="0"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75783" name="Freeform 3676"/>
          <p:cNvSpPr>
            <a:spLocks noChangeAspect="1"/>
          </p:cNvSpPr>
          <p:nvPr/>
        </p:nvSpPr>
        <p:spPr bwMode="auto">
          <a:xfrm flipH="1">
            <a:off x="3136900" y="3435350"/>
            <a:ext cx="298450" cy="701675"/>
          </a:xfrm>
          <a:custGeom>
            <a:avLst/>
            <a:gdLst>
              <a:gd name="T0" fmla="*/ 473487645 w 182"/>
              <a:gd name="T1" fmla="*/ 0 h 151"/>
              <a:gd name="T2" fmla="*/ 0 w 182"/>
              <a:gd name="T3" fmla="*/ 2147483647 h 151"/>
              <a:gd name="T4" fmla="*/ 0 60000 65536"/>
              <a:gd name="T5" fmla="*/ 0 60000 65536"/>
              <a:gd name="T6" fmla="*/ 0 w 182"/>
              <a:gd name="T7" fmla="*/ 0 h 151"/>
              <a:gd name="T8" fmla="*/ 182 w 182"/>
              <a:gd name="T9" fmla="*/ 151 h 15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82" h="151">
                <a:moveTo>
                  <a:pt x="176" y="0"/>
                </a:moveTo>
                <a:cubicBezTo>
                  <a:pt x="177" y="123"/>
                  <a:pt x="182" y="91"/>
                  <a:pt x="0" y="151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5784" name="Freeform 3766"/>
          <p:cNvSpPr>
            <a:spLocks noChangeAspect="1"/>
          </p:cNvSpPr>
          <p:nvPr/>
        </p:nvSpPr>
        <p:spPr bwMode="auto">
          <a:xfrm>
            <a:off x="2536825" y="1566863"/>
            <a:ext cx="407988" cy="225425"/>
          </a:xfrm>
          <a:custGeom>
            <a:avLst/>
            <a:gdLst>
              <a:gd name="T0" fmla="*/ 807079364 w 196"/>
              <a:gd name="T1" fmla="*/ 0 h 290"/>
              <a:gd name="T2" fmla="*/ 0 w 196"/>
              <a:gd name="T3" fmla="*/ 78423026 h 290"/>
              <a:gd name="T4" fmla="*/ 0 60000 65536"/>
              <a:gd name="T5" fmla="*/ 0 60000 65536"/>
              <a:gd name="T6" fmla="*/ 0 w 196"/>
              <a:gd name="T7" fmla="*/ 0 h 290"/>
              <a:gd name="T8" fmla="*/ 196 w 196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96" h="290">
                <a:moveTo>
                  <a:pt x="186" y="0"/>
                </a:moveTo>
                <a:cubicBezTo>
                  <a:pt x="186" y="120"/>
                  <a:pt x="196" y="290"/>
                  <a:pt x="0" y="130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785" name="Group 4062"/>
          <p:cNvGrpSpPr>
            <a:grpSpLocks noChangeAspect="1"/>
          </p:cNvGrpSpPr>
          <p:nvPr/>
        </p:nvGrpSpPr>
        <p:grpSpPr bwMode="auto">
          <a:xfrm flipH="1">
            <a:off x="2093913" y="1598613"/>
            <a:ext cx="400050" cy="265112"/>
            <a:chOff x="1360" y="3124"/>
            <a:chExt cx="355" cy="209"/>
          </a:xfrm>
        </p:grpSpPr>
        <p:sp>
          <p:nvSpPr>
            <p:cNvPr id="76733" name="AutoShape 4063"/>
            <p:cNvSpPr>
              <a:spLocks noChangeAspect="1" noChangeArrowheads="1"/>
            </p:cNvSpPr>
            <p:nvPr/>
          </p:nvSpPr>
          <p:spPr bwMode="auto">
            <a:xfrm rot="-5400000" flipH="1" flipV="1">
              <a:off x="1547" y="3164"/>
              <a:ext cx="186" cy="151"/>
            </a:xfrm>
            <a:prstGeom prst="moon">
              <a:avLst>
                <a:gd name="adj" fmla="val 72319"/>
              </a:avLst>
            </a:pr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endParaRPr lang="de-DE" smtClean="0">
                <a:solidFill>
                  <a:srgbClr val="FFFF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76734" name="AutoShape 4064"/>
            <p:cNvSpPr>
              <a:spLocks noChangeAspect="1" noChangeArrowheads="1"/>
            </p:cNvSpPr>
            <p:nvPr/>
          </p:nvSpPr>
          <p:spPr bwMode="auto">
            <a:xfrm flipH="1">
              <a:off x="1360" y="3124"/>
              <a:ext cx="355" cy="14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08080"/>
                </a:gs>
                <a:gs pos="100000">
                  <a:srgbClr val="00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8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STAT3</a:t>
              </a:r>
            </a:p>
          </p:txBody>
        </p:sp>
      </p:grpSp>
      <p:sp>
        <p:nvSpPr>
          <p:cNvPr id="75786" name="Oval 5061"/>
          <p:cNvSpPr>
            <a:spLocks noChangeAspect="1" noChangeArrowheads="1"/>
          </p:cNvSpPr>
          <p:nvPr/>
        </p:nvSpPr>
        <p:spPr bwMode="auto">
          <a:xfrm>
            <a:off x="5419725" y="1928813"/>
            <a:ext cx="474663" cy="2540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900" smtClean="0">
                <a:ea typeface="ＭＳ Ｐゴシック" charset="0"/>
                <a:cs typeface="Arial" charset="0"/>
              </a:rPr>
              <a:t>PI3K</a:t>
            </a:r>
            <a:endParaRPr lang="en-US" sz="900" smtClean="0">
              <a:ea typeface="ＭＳ Ｐゴシック" charset="0"/>
              <a:cs typeface="Arial" charset="0"/>
              <a:sym typeface="Symbol" charset="0"/>
            </a:endParaRPr>
          </a:p>
        </p:txBody>
      </p:sp>
      <p:sp>
        <p:nvSpPr>
          <p:cNvPr id="75787" name="Oval 5062"/>
          <p:cNvSpPr>
            <a:spLocks noChangeAspect="1" noChangeArrowheads="1"/>
          </p:cNvSpPr>
          <p:nvPr/>
        </p:nvSpPr>
        <p:spPr bwMode="auto">
          <a:xfrm>
            <a:off x="5487988" y="2146300"/>
            <a:ext cx="474662" cy="254000"/>
          </a:xfrm>
          <a:prstGeom prst="ellipse">
            <a:avLst/>
          </a:prstGeom>
          <a:gradFill rotWithShape="1">
            <a:gsLst>
              <a:gs pos="0">
                <a:srgbClr val="717100"/>
              </a:gs>
              <a:gs pos="50000">
                <a:srgbClr val="F5F500"/>
              </a:gs>
              <a:gs pos="100000">
                <a:srgbClr val="717100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900" smtClean="0">
                <a:ea typeface="ＭＳ Ｐゴシック" charset="0"/>
                <a:cs typeface="Arial" charset="0"/>
                <a:sym typeface="Symbol" charset="0"/>
              </a:rPr>
              <a:t>AKT</a:t>
            </a:r>
          </a:p>
        </p:txBody>
      </p:sp>
      <p:sp>
        <p:nvSpPr>
          <p:cNvPr id="75788" name="Freeform 5064"/>
          <p:cNvSpPr>
            <a:spLocks/>
          </p:cNvSpPr>
          <p:nvPr/>
        </p:nvSpPr>
        <p:spPr bwMode="auto">
          <a:xfrm>
            <a:off x="3295650" y="1762125"/>
            <a:ext cx="1963738" cy="317500"/>
          </a:xfrm>
          <a:custGeom>
            <a:avLst/>
            <a:gdLst>
              <a:gd name="T0" fmla="*/ 0 w 142"/>
              <a:gd name="T1" fmla="*/ 0 h 200"/>
              <a:gd name="T2" fmla="*/ 2147483647 w 142"/>
              <a:gd name="T3" fmla="*/ 408265313 h 200"/>
              <a:gd name="T4" fmla="*/ 0 60000 65536"/>
              <a:gd name="T5" fmla="*/ 0 60000 65536"/>
              <a:gd name="T6" fmla="*/ 0 w 142"/>
              <a:gd name="T7" fmla="*/ 0 h 200"/>
              <a:gd name="T8" fmla="*/ 142 w 142"/>
              <a:gd name="T9" fmla="*/ 200 h 2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2" h="200">
                <a:moveTo>
                  <a:pt x="0" y="0"/>
                </a:moveTo>
                <a:cubicBezTo>
                  <a:pt x="0" y="200"/>
                  <a:pt x="126" y="10"/>
                  <a:pt x="142" y="162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5789" name="Freeform 5358"/>
          <p:cNvSpPr>
            <a:spLocks/>
          </p:cNvSpPr>
          <p:nvPr/>
        </p:nvSpPr>
        <p:spPr bwMode="auto">
          <a:xfrm>
            <a:off x="5729288" y="2433638"/>
            <a:ext cx="1587" cy="315912"/>
          </a:xfrm>
          <a:custGeom>
            <a:avLst/>
            <a:gdLst>
              <a:gd name="T0" fmla="*/ 0 w 1"/>
              <a:gd name="T1" fmla="*/ 0 h 199"/>
              <a:gd name="T2" fmla="*/ 0 w 1"/>
              <a:gd name="T3" fmla="*/ 501509506 h 199"/>
              <a:gd name="T4" fmla="*/ 0 60000 65536"/>
              <a:gd name="T5" fmla="*/ 0 60000 65536"/>
              <a:gd name="T6" fmla="*/ 0 w 1"/>
              <a:gd name="T7" fmla="*/ 0 h 199"/>
              <a:gd name="T8" fmla="*/ 1 w 1"/>
              <a:gd name="T9" fmla="*/ 199 h 19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99">
                <a:moveTo>
                  <a:pt x="0" y="0"/>
                </a:moveTo>
                <a:cubicBezTo>
                  <a:pt x="0" y="108"/>
                  <a:pt x="0" y="27"/>
                  <a:pt x="0" y="199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790" name="Group 5436"/>
          <p:cNvGrpSpPr>
            <a:grpSpLocks/>
          </p:cNvGrpSpPr>
          <p:nvPr/>
        </p:nvGrpSpPr>
        <p:grpSpPr bwMode="auto">
          <a:xfrm>
            <a:off x="3368675" y="5105400"/>
            <a:ext cx="273050" cy="257175"/>
            <a:chOff x="1890" y="3800"/>
            <a:chExt cx="172" cy="162"/>
          </a:xfrm>
        </p:grpSpPr>
        <p:sp>
          <p:nvSpPr>
            <p:cNvPr id="76728" name="Freeform 5437"/>
            <p:cNvSpPr>
              <a:spLocks/>
            </p:cNvSpPr>
            <p:nvPr/>
          </p:nvSpPr>
          <p:spPr bwMode="auto">
            <a:xfrm>
              <a:off x="1927" y="3847"/>
              <a:ext cx="135" cy="115"/>
            </a:xfrm>
            <a:custGeom>
              <a:avLst/>
              <a:gdLst>
                <a:gd name="T0" fmla="*/ 0 w 223"/>
                <a:gd name="T1" fmla="*/ 122 h 108"/>
                <a:gd name="T2" fmla="*/ 0 w 223"/>
                <a:gd name="T3" fmla="*/ 0 h 108"/>
                <a:gd name="T4" fmla="*/ 82 w 223"/>
                <a:gd name="T5" fmla="*/ 1 h 108"/>
                <a:gd name="T6" fmla="*/ 0 60000 65536"/>
                <a:gd name="T7" fmla="*/ 0 60000 65536"/>
                <a:gd name="T8" fmla="*/ 0 60000 65536"/>
                <a:gd name="T9" fmla="*/ 0 w 223"/>
                <a:gd name="T10" fmla="*/ 0 h 108"/>
                <a:gd name="T11" fmla="*/ 223 w 223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" h="108">
                  <a:moveTo>
                    <a:pt x="0" y="108"/>
                  </a:moveTo>
                  <a:lnTo>
                    <a:pt x="0" y="0"/>
                  </a:lnTo>
                  <a:lnTo>
                    <a:pt x="223" y="1"/>
                  </a:lnTo>
                </a:path>
              </a:pathLst>
            </a:custGeom>
            <a:noFill/>
            <a:ln w="28575">
              <a:solidFill>
                <a:srgbClr val="0099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729" name="Group 5438"/>
            <p:cNvGrpSpPr>
              <a:grpSpLocks noChangeAspect="1"/>
            </p:cNvGrpSpPr>
            <p:nvPr/>
          </p:nvGrpSpPr>
          <p:grpSpPr bwMode="auto">
            <a:xfrm flipH="1">
              <a:off x="1890" y="3800"/>
              <a:ext cx="104" cy="96"/>
              <a:chOff x="4554" y="3024"/>
              <a:chExt cx="162" cy="150"/>
            </a:xfrm>
          </p:grpSpPr>
          <p:sp>
            <p:nvSpPr>
              <p:cNvPr id="76730" name="Oval 5439"/>
              <p:cNvSpPr>
                <a:spLocks noChangeAspect="1" noChangeArrowheads="1"/>
              </p:cNvSpPr>
              <p:nvPr/>
            </p:nvSpPr>
            <p:spPr bwMode="auto">
              <a:xfrm>
                <a:off x="4554" y="3024"/>
                <a:ext cx="162" cy="150"/>
              </a:xfrm>
              <a:prstGeom prst="ellipse">
                <a:avLst/>
              </a:prstGeom>
              <a:solidFill>
                <a:schemeClr val="bg1"/>
              </a:solidFill>
              <a:ln w="22225">
                <a:solidFill>
                  <a:srgbClr val="00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31" name="Line 5440"/>
              <p:cNvSpPr>
                <a:spLocks noChangeAspect="1" noChangeShapeType="1"/>
              </p:cNvSpPr>
              <p:nvPr/>
            </p:nvSpPr>
            <p:spPr bwMode="auto">
              <a:xfrm>
                <a:off x="4635" y="3051"/>
                <a:ext cx="0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32" name="Line 5441"/>
              <p:cNvSpPr>
                <a:spLocks noChangeAspect="1" noChangeShapeType="1"/>
              </p:cNvSpPr>
              <p:nvPr/>
            </p:nvSpPr>
            <p:spPr bwMode="auto">
              <a:xfrm rot="-5400000">
                <a:off x="4635" y="3051"/>
                <a:ext cx="0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5791" name="Group 5442"/>
          <p:cNvGrpSpPr>
            <a:grpSpLocks/>
          </p:cNvGrpSpPr>
          <p:nvPr/>
        </p:nvGrpSpPr>
        <p:grpSpPr bwMode="auto">
          <a:xfrm>
            <a:off x="1662113" y="5340350"/>
            <a:ext cx="2255837" cy="119063"/>
            <a:chOff x="3506" y="3520"/>
            <a:chExt cx="1421" cy="75"/>
          </a:xfrm>
        </p:grpSpPr>
        <p:sp>
          <p:nvSpPr>
            <p:cNvPr id="76485" name="Freeform 5443"/>
            <p:cNvSpPr>
              <a:spLocks noChangeAspect="1"/>
            </p:cNvSpPr>
            <p:nvPr/>
          </p:nvSpPr>
          <p:spPr bwMode="auto">
            <a:xfrm flipH="1">
              <a:off x="4770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86" name="Freeform 5444"/>
            <p:cNvSpPr>
              <a:spLocks noChangeAspect="1"/>
            </p:cNvSpPr>
            <p:nvPr/>
          </p:nvSpPr>
          <p:spPr bwMode="auto">
            <a:xfrm flipH="1">
              <a:off x="4815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487" name="Group 5445"/>
            <p:cNvGrpSpPr>
              <a:grpSpLocks noChangeAspect="1"/>
            </p:cNvGrpSpPr>
            <p:nvPr/>
          </p:nvGrpSpPr>
          <p:grpSpPr bwMode="auto">
            <a:xfrm>
              <a:off x="4815" y="3521"/>
              <a:ext cx="6" cy="49"/>
              <a:chOff x="1015" y="2428"/>
              <a:chExt cx="46" cy="372"/>
            </a:xfrm>
          </p:grpSpPr>
          <p:sp>
            <p:nvSpPr>
              <p:cNvPr id="76726" name="AutoShape 5446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27" name="AutoShape 5447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488" name="Group 5448"/>
            <p:cNvGrpSpPr>
              <a:grpSpLocks noChangeAspect="1"/>
            </p:cNvGrpSpPr>
            <p:nvPr/>
          </p:nvGrpSpPr>
          <p:grpSpPr bwMode="auto">
            <a:xfrm>
              <a:off x="4833" y="3530"/>
              <a:ext cx="5" cy="60"/>
              <a:chOff x="1151" y="2490"/>
              <a:chExt cx="40" cy="455"/>
            </a:xfrm>
          </p:grpSpPr>
          <p:sp>
            <p:nvSpPr>
              <p:cNvPr id="76724" name="AutoShape 5449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25" name="AutoShape 5450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489" name="Group 5451"/>
            <p:cNvGrpSpPr>
              <a:grpSpLocks noChangeAspect="1"/>
            </p:cNvGrpSpPr>
            <p:nvPr/>
          </p:nvGrpSpPr>
          <p:grpSpPr bwMode="auto">
            <a:xfrm>
              <a:off x="4850" y="3549"/>
              <a:ext cx="5" cy="44"/>
              <a:chOff x="1284" y="2652"/>
              <a:chExt cx="40" cy="337"/>
            </a:xfrm>
          </p:grpSpPr>
          <p:sp>
            <p:nvSpPr>
              <p:cNvPr id="76722" name="AutoShape 5452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23" name="AutoShape 5453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490" name="Freeform 5454"/>
            <p:cNvSpPr>
              <a:spLocks noChangeAspect="1"/>
            </p:cNvSpPr>
            <p:nvPr/>
          </p:nvSpPr>
          <p:spPr bwMode="auto">
            <a:xfrm>
              <a:off x="4847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1" name="Freeform 5455"/>
            <p:cNvSpPr>
              <a:spLocks noChangeAspect="1"/>
            </p:cNvSpPr>
            <p:nvPr/>
          </p:nvSpPr>
          <p:spPr bwMode="auto">
            <a:xfrm flipH="1">
              <a:off x="3539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2" name="Freeform 5456"/>
            <p:cNvSpPr>
              <a:spLocks noChangeAspect="1"/>
            </p:cNvSpPr>
            <p:nvPr/>
          </p:nvSpPr>
          <p:spPr bwMode="auto">
            <a:xfrm flipH="1">
              <a:off x="3692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3" name="Freeform 5457"/>
            <p:cNvSpPr>
              <a:spLocks noChangeAspect="1"/>
            </p:cNvSpPr>
            <p:nvPr/>
          </p:nvSpPr>
          <p:spPr bwMode="auto">
            <a:xfrm flipH="1">
              <a:off x="4000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4" name="Freeform 5458"/>
            <p:cNvSpPr>
              <a:spLocks noChangeAspect="1"/>
            </p:cNvSpPr>
            <p:nvPr/>
          </p:nvSpPr>
          <p:spPr bwMode="auto">
            <a:xfrm flipH="1">
              <a:off x="3846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5" name="Freeform 5459"/>
            <p:cNvSpPr>
              <a:spLocks noChangeAspect="1"/>
            </p:cNvSpPr>
            <p:nvPr/>
          </p:nvSpPr>
          <p:spPr bwMode="auto">
            <a:xfrm>
              <a:off x="3506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6" name="Freeform 5460"/>
            <p:cNvSpPr>
              <a:spLocks noChangeAspect="1"/>
            </p:cNvSpPr>
            <p:nvPr/>
          </p:nvSpPr>
          <p:spPr bwMode="auto">
            <a:xfrm flipH="1">
              <a:off x="3583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7" name="Freeform 5461"/>
            <p:cNvSpPr>
              <a:spLocks noChangeAspect="1"/>
            </p:cNvSpPr>
            <p:nvPr/>
          </p:nvSpPr>
          <p:spPr bwMode="auto">
            <a:xfrm flipH="1">
              <a:off x="3737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8" name="Freeform 5462"/>
            <p:cNvSpPr>
              <a:spLocks noChangeAspect="1"/>
            </p:cNvSpPr>
            <p:nvPr/>
          </p:nvSpPr>
          <p:spPr bwMode="auto">
            <a:xfrm flipH="1">
              <a:off x="4045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99" name="Freeform 5463"/>
            <p:cNvSpPr>
              <a:spLocks noChangeAspect="1"/>
            </p:cNvSpPr>
            <p:nvPr/>
          </p:nvSpPr>
          <p:spPr bwMode="auto">
            <a:xfrm flipH="1">
              <a:off x="3891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00" name="Group 5464"/>
            <p:cNvGrpSpPr>
              <a:grpSpLocks noChangeAspect="1"/>
            </p:cNvGrpSpPr>
            <p:nvPr/>
          </p:nvGrpSpPr>
          <p:grpSpPr bwMode="auto">
            <a:xfrm>
              <a:off x="3582" y="3520"/>
              <a:ext cx="6" cy="49"/>
              <a:chOff x="1015" y="2428"/>
              <a:chExt cx="46" cy="372"/>
            </a:xfrm>
          </p:grpSpPr>
          <p:sp>
            <p:nvSpPr>
              <p:cNvPr id="76720" name="AutoShape 5465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21" name="AutoShape 5466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1" name="Group 5467"/>
            <p:cNvGrpSpPr>
              <a:grpSpLocks noChangeAspect="1"/>
            </p:cNvGrpSpPr>
            <p:nvPr/>
          </p:nvGrpSpPr>
          <p:grpSpPr bwMode="auto">
            <a:xfrm>
              <a:off x="3673" y="3529"/>
              <a:ext cx="5" cy="59"/>
              <a:chOff x="1790" y="2461"/>
              <a:chExt cx="40" cy="447"/>
            </a:xfrm>
          </p:grpSpPr>
          <p:sp>
            <p:nvSpPr>
              <p:cNvPr id="76718" name="AutoShape 5468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19" name="AutoShape 5469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2" name="Group 5470"/>
            <p:cNvGrpSpPr>
              <a:grpSpLocks noChangeAspect="1"/>
            </p:cNvGrpSpPr>
            <p:nvPr/>
          </p:nvGrpSpPr>
          <p:grpSpPr bwMode="auto">
            <a:xfrm>
              <a:off x="3599" y="3528"/>
              <a:ext cx="6" cy="60"/>
              <a:chOff x="1151" y="2490"/>
              <a:chExt cx="40" cy="455"/>
            </a:xfrm>
          </p:grpSpPr>
          <p:sp>
            <p:nvSpPr>
              <p:cNvPr id="76716" name="AutoShape 5471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17" name="AutoShape 5472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3" name="Group 5473"/>
            <p:cNvGrpSpPr>
              <a:grpSpLocks noChangeAspect="1"/>
            </p:cNvGrpSpPr>
            <p:nvPr/>
          </p:nvGrpSpPr>
          <p:grpSpPr bwMode="auto">
            <a:xfrm>
              <a:off x="3690" y="3522"/>
              <a:ext cx="5" cy="43"/>
              <a:chOff x="1914" y="2425"/>
              <a:chExt cx="40" cy="326"/>
            </a:xfrm>
          </p:grpSpPr>
          <p:sp>
            <p:nvSpPr>
              <p:cNvPr id="76714" name="AutoShape 5474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15" name="AutoShape 5475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4" name="Group 5476"/>
            <p:cNvGrpSpPr>
              <a:grpSpLocks noChangeAspect="1"/>
            </p:cNvGrpSpPr>
            <p:nvPr/>
          </p:nvGrpSpPr>
          <p:grpSpPr bwMode="auto">
            <a:xfrm>
              <a:off x="3616" y="3549"/>
              <a:ext cx="5" cy="44"/>
              <a:chOff x="1284" y="2652"/>
              <a:chExt cx="40" cy="337"/>
            </a:xfrm>
          </p:grpSpPr>
          <p:sp>
            <p:nvSpPr>
              <p:cNvPr id="76712" name="AutoShape 5477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13" name="AutoShape 5478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5" name="Group 5479"/>
            <p:cNvGrpSpPr>
              <a:grpSpLocks noChangeAspect="1"/>
            </p:cNvGrpSpPr>
            <p:nvPr/>
          </p:nvGrpSpPr>
          <p:grpSpPr bwMode="auto">
            <a:xfrm>
              <a:off x="3657" y="3546"/>
              <a:ext cx="5" cy="47"/>
              <a:chOff x="1658" y="2628"/>
              <a:chExt cx="40" cy="355"/>
            </a:xfrm>
          </p:grpSpPr>
          <p:sp>
            <p:nvSpPr>
              <p:cNvPr id="76710" name="AutoShape 5480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11" name="AutoShape 5481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6" name="Group 5482"/>
            <p:cNvGrpSpPr>
              <a:grpSpLocks noChangeAspect="1"/>
            </p:cNvGrpSpPr>
            <p:nvPr/>
          </p:nvGrpSpPr>
          <p:grpSpPr bwMode="auto">
            <a:xfrm>
              <a:off x="3641" y="3572"/>
              <a:ext cx="5" cy="16"/>
              <a:chOff x="1516" y="2835"/>
              <a:chExt cx="42" cy="123"/>
            </a:xfrm>
          </p:grpSpPr>
          <p:sp>
            <p:nvSpPr>
              <p:cNvPr id="76708" name="AutoShape 5483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09" name="AutoShape 5484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07" name="Freeform 5485"/>
            <p:cNvSpPr>
              <a:spLocks noChangeAspect="1"/>
            </p:cNvSpPr>
            <p:nvPr/>
          </p:nvSpPr>
          <p:spPr bwMode="auto">
            <a:xfrm>
              <a:off x="3615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08" name="Group 5486"/>
            <p:cNvGrpSpPr>
              <a:grpSpLocks noChangeAspect="1"/>
            </p:cNvGrpSpPr>
            <p:nvPr/>
          </p:nvGrpSpPr>
          <p:grpSpPr bwMode="auto">
            <a:xfrm>
              <a:off x="3747" y="3524"/>
              <a:ext cx="5" cy="59"/>
              <a:chOff x="2195" y="2463"/>
              <a:chExt cx="40" cy="442"/>
            </a:xfrm>
          </p:grpSpPr>
          <p:sp>
            <p:nvSpPr>
              <p:cNvPr id="76706" name="AutoShape 5487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07" name="AutoShape 5488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09" name="Group 5489"/>
            <p:cNvGrpSpPr>
              <a:grpSpLocks noChangeAspect="1"/>
            </p:cNvGrpSpPr>
            <p:nvPr/>
          </p:nvGrpSpPr>
          <p:grpSpPr bwMode="auto">
            <a:xfrm>
              <a:off x="3765" y="3543"/>
              <a:ext cx="6" cy="51"/>
              <a:chOff x="2329" y="2599"/>
              <a:chExt cx="43" cy="386"/>
            </a:xfrm>
          </p:grpSpPr>
          <p:sp>
            <p:nvSpPr>
              <p:cNvPr id="76704" name="AutoShape 5490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05" name="AutoShape 5491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0" name="Group 5492"/>
            <p:cNvGrpSpPr>
              <a:grpSpLocks noChangeAspect="1"/>
            </p:cNvGrpSpPr>
            <p:nvPr/>
          </p:nvGrpSpPr>
          <p:grpSpPr bwMode="auto">
            <a:xfrm>
              <a:off x="3709" y="3525"/>
              <a:ext cx="5" cy="21"/>
              <a:chOff x="2478" y="2807"/>
              <a:chExt cx="43" cy="178"/>
            </a:xfrm>
          </p:grpSpPr>
          <p:sp>
            <p:nvSpPr>
              <p:cNvPr id="76702" name="AutoShape 5493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03" name="AutoShape 5494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1" name="Group 5495"/>
            <p:cNvGrpSpPr>
              <a:grpSpLocks noChangeAspect="1"/>
            </p:cNvGrpSpPr>
            <p:nvPr/>
          </p:nvGrpSpPr>
          <p:grpSpPr bwMode="auto">
            <a:xfrm>
              <a:off x="3729" y="3522"/>
              <a:ext cx="6" cy="36"/>
              <a:chOff x="2065" y="2441"/>
              <a:chExt cx="40" cy="272"/>
            </a:xfrm>
          </p:grpSpPr>
          <p:sp>
            <p:nvSpPr>
              <p:cNvPr id="76700" name="AutoShape 5496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701" name="AutoShape 5497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12" name="Freeform 5498"/>
            <p:cNvSpPr>
              <a:spLocks noChangeAspect="1"/>
            </p:cNvSpPr>
            <p:nvPr/>
          </p:nvSpPr>
          <p:spPr bwMode="auto">
            <a:xfrm>
              <a:off x="3660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13" name="Group 5499"/>
            <p:cNvGrpSpPr>
              <a:grpSpLocks noChangeAspect="1"/>
            </p:cNvGrpSpPr>
            <p:nvPr/>
          </p:nvGrpSpPr>
          <p:grpSpPr bwMode="auto">
            <a:xfrm>
              <a:off x="3783" y="3569"/>
              <a:ext cx="6" cy="21"/>
              <a:chOff x="2478" y="2807"/>
              <a:chExt cx="43" cy="178"/>
            </a:xfrm>
          </p:grpSpPr>
          <p:sp>
            <p:nvSpPr>
              <p:cNvPr id="76698" name="AutoShape 5500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99" name="AutoShape 5501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4" name="Group 5502"/>
            <p:cNvGrpSpPr>
              <a:grpSpLocks noChangeAspect="1"/>
            </p:cNvGrpSpPr>
            <p:nvPr/>
          </p:nvGrpSpPr>
          <p:grpSpPr bwMode="auto">
            <a:xfrm>
              <a:off x="3855" y="3522"/>
              <a:ext cx="6" cy="30"/>
              <a:chOff x="3094" y="2443"/>
              <a:chExt cx="40" cy="183"/>
            </a:xfrm>
          </p:grpSpPr>
          <p:sp>
            <p:nvSpPr>
              <p:cNvPr id="76696" name="AutoShape 5503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97" name="AutoShape 5504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5" name="Group 5505"/>
            <p:cNvGrpSpPr>
              <a:grpSpLocks noChangeAspect="1"/>
            </p:cNvGrpSpPr>
            <p:nvPr/>
          </p:nvGrpSpPr>
          <p:grpSpPr bwMode="auto">
            <a:xfrm>
              <a:off x="3839" y="3522"/>
              <a:ext cx="6" cy="54"/>
              <a:chOff x="2978" y="2432"/>
              <a:chExt cx="46" cy="375"/>
            </a:xfrm>
          </p:grpSpPr>
          <p:sp>
            <p:nvSpPr>
              <p:cNvPr id="76694" name="AutoShape 5506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95" name="AutoShape 5507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6" name="Group 5508"/>
            <p:cNvGrpSpPr>
              <a:grpSpLocks noChangeAspect="1"/>
            </p:cNvGrpSpPr>
            <p:nvPr/>
          </p:nvGrpSpPr>
          <p:grpSpPr bwMode="auto">
            <a:xfrm>
              <a:off x="3822" y="3533"/>
              <a:ext cx="6" cy="58"/>
              <a:chOff x="2832" y="2516"/>
              <a:chExt cx="43" cy="436"/>
            </a:xfrm>
          </p:grpSpPr>
          <p:sp>
            <p:nvSpPr>
              <p:cNvPr id="76692" name="AutoShape 5509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93" name="AutoShape 5510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17" name="Group 5511"/>
            <p:cNvGrpSpPr>
              <a:grpSpLocks noChangeAspect="1"/>
            </p:cNvGrpSpPr>
            <p:nvPr/>
          </p:nvGrpSpPr>
          <p:grpSpPr bwMode="auto">
            <a:xfrm>
              <a:off x="3805" y="3564"/>
              <a:ext cx="5" cy="28"/>
              <a:chOff x="2668" y="2761"/>
              <a:chExt cx="40" cy="217"/>
            </a:xfrm>
          </p:grpSpPr>
          <p:sp>
            <p:nvSpPr>
              <p:cNvPr id="76690" name="AutoShape 5512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91" name="AutoShape 5513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18" name="Freeform 5514"/>
            <p:cNvSpPr>
              <a:spLocks noChangeAspect="1"/>
            </p:cNvSpPr>
            <p:nvPr/>
          </p:nvSpPr>
          <p:spPr bwMode="auto">
            <a:xfrm>
              <a:off x="3769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19" name="Group 5515"/>
            <p:cNvGrpSpPr>
              <a:grpSpLocks noChangeAspect="1"/>
            </p:cNvGrpSpPr>
            <p:nvPr/>
          </p:nvGrpSpPr>
          <p:grpSpPr bwMode="auto">
            <a:xfrm flipV="1">
              <a:off x="3914" y="3535"/>
              <a:ext cx="6" cy="58"/>
              <a:chOff x="3217" y="3037"/>
              <a:chExt cx="46" cy="372"/>
            </a:xfrm>
          </p:grpSpPr>
          <p:sp>
            <p:nvSpPr>
              <p:cNvPr id="76688" name="AutoShape 5516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89" name="AutoShape 5517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0" name="Group 5518"/>
            <p:cNvGrpSpPr>
              <a:grpSpLocks noChangeAspect="1"/>
            </p:cNvGrpSpPr>
            <p:nvPr/>
          </p:nvGrpSpPr>
          <p:grpSpPr bwMode="auto">
            <a:xfrm>
              <a:off x="3895" y="3521"/>
              <a:ext cx="7" cy="57"/>
              <a:chOff x="3353" y="3099"/>
              <a:chExt cx="40" cy="455"/>
            </a:xfrm>
          </p:grpSpPr>
          <p:sp>
            <p:nvSpPr>
              <p:cNvPr id="76686" name="AutoShape 5519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87" name="AutoShape 5520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1" name="Group 5521"/>
            <p:cNvGrpSpPr>
              <a:grpSpLocks noChangeAspect="1"/>
            </p:cNvGrpSpPr>
            <p:nvPr/>
          </p:nvGrpSpPr>
          <p:grpSpPr bwMode="auto">
            <a:xfrm>
              <a:off x="3880" y="3522"/>
              <a:ext cx="6" cy="34"/>
              <a:chOff x="3486" y="3261"/>
              <a:chExt cx="40" cy="337"/>
            </a:xfrm>
          </p:grpSpPr>
          <p:sp>
            <p:nvSpPr>
              <p:cNvPr id="76684" name="AutoShape 5522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85" name="AutoShape 5523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22" name="Freeform 5524"/>
            <p:cNvSpPr>
              <a:spLocks noChangeAspect="1"/>
            </p:cNvSpPr>
            <p:nvPr/>
          </p:nvSpPr>
          <p:spPr bwMode="auto">
            <a:xfrm>
              <a:off x="3814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23" name="Group 5525"/>
            <p:cNvGrpSpPr>
              <a:grpSpLocks noChangeAspect="1"/>
            </p:cNvGrpSpPr>
            <p:nvPr/>
          </p:nvGrpSpPr>
          <p:grpSpPr bwMode="auto">
            <a:xfrm>
              <a:off x="3989" y="3524"/>
              <a:ext cx="6" cy="58"/>
              <a:chOff x="2195" y="2463"/>
              <a:chExt cx="40" cy="442"/>
            </a:xfrm>
          </p:grpSpPr>
          <p:sp>
            <p:nvSpPr>
              <p:cNvPr id="76682" name="AutoShape 552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83" name="AutoShape 552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4" name="Group 5528"/>
            <p:cNvGrpSpPr>
              <a:grpSpLocks noChangeAspect="1"/>
            </p:cNvGrpSpPr>
            <p:nvPr/>
          </p:nvGrpSpPr>
          <p:grpSpPr bwMode="auto">
            <a:xfrm>
              <a:off x="3971" y="3543"/>
              <a:ext cx="6" cy="51"/>
              <a:chOff x="2329" y="2599"/>
              <a:chExt cx="43" cy="386"/>
            </a:xfrm>
          </p:grpSpPr>
          <p:sp>
            <p:nvSpPr>
              <p:cNvPr id="76680" name="AutoShape 552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81" name="AutoShape 553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5" name="Group 5531"/>
            <p:cNvGrpSpPr>
              <a:grpSpLocks noChangeAspect="1"/>
            </p:cNvGrpSpPr>
            <p:nvPr/>
          </p:nvGrpSpPr>
          <p:grpSpPr bwMode="auto">
            <a:xfrm>
              <a:off x="3930" y="3557"/>
              <a:ext cx="6" cy="35"/>
              <a:chOff x="2065" y="2441"/>
              <a:chExt cx="40" cy="272"/>
            </a:xfrm>
          </p:grpSpPr>
          <p:sp>
            <p:nvSpPr>
              <p:cNvPr id="76678" name="AutoShape 553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79" name="AutoShape 553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6" name="Group 5534"/>
            <p:cNvGrpSpPr>
              <a:grpSpLocks noChangeAspect="1"/>
            </p:cNvGrpSpPr>
            <p:nvPr/>
          </p:nvGrpSpPr>
          <p:grpSpPr bwMode="auto">
            <a:xfrm flipV="1">
              <a:off x="3953" y="3566"/>
              <a:ext cx="6" cy="24"/>
              <a:chOff x="2815" y="1923"/>
              <a:chExt cx="40" cy="217"/>
            </a:xfrm>
          </p:grpSpPr>
          <p:sp>
            <p:nvSpPr>
              <p:cNvPr id="76676" name="AutoShape 5535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77" name="AutoShape 5536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27" name="Freeform 5537"/>
            <p:cNvSpPr>
              <a:spLocks noChangeAspect="1"/>
            </p:cNvSpPr>
            <p:nvPr/>
          </p:nvSpPr>
          <p:spPr bwMode="auto">
            <a:xfrm>
              <a:off x="3923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28" name="Group 5538"/>
            <p:cNvGrpSpPr>
              <a:grpSpLocks noChangeAspect="1"/>
            </p:cNvGrpSpPr>
            <p:nvPr/>
          </p:nvGrpSpPr>
          <p:grpSpPr bwMode="auto">
            <a:xfrm>
              <a:off x="4007" y="3522"/>
              <a:ext cx="7" cy="36"/>
              <a:chOff x="2329" y="2599"/>
              <a:chExt cx="43" cy="386"/>
            </a:xfrm>
          </p:grpSpPr>
          <p:sp>
            <p:nvSpPr>
              <p:cNvPr id="76674" name="AutoShape 553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75" name="AutoShape 554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29" name="Group 5541"/>
            <p:cNvGrpSpPr>
              <a:grpSpLocks noChangeAspect="1"/>
            </p:cNvGrpSpPr>
            <p:nvPr/>
          </p:nvGrpSpPr>
          <p:grpSpPr bwMode="auto">
            <a:xfrm>
              <a:off x="4028" y="3524"/>
              <a:ext cx="5" cy="22"/>
              <a:chOff x="2478" y="2807"/>
              <a:chExt cx="43" cy="178"/>
            </a:xfrm>
          </p:grpSpPr>
          <p:sp>
            <p:nvSpPr>
              <p:cNvPr id="76672" name="AutoShape 5542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73" name="AutoShape 5543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30" name="Freeform 5544"/>
            <p:cNvSpPr>
              <a:spLocks noChangeAspect="1"/>
            </p:cNvSpPr>
            <p:nvPr/>
          </p:nvSpPr>
          <p:spPr bwMode="auto">
            <a:xfrm>
              <a:off x="3968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31" name="Group 5545"/>
            <p:cNvGrpSpPr>
              <a:grpSpLocks noChangeAspect="1"/>
            </p:cNvGrpSpPr>
            <p:nvPr/>
          </p:nvGrpSpPr>
          <p:grpSpPr bwMode="auto">
            <a:xfrm>
              <a:off x="4062" y="3530"/>
              <a:ext cx="6" cy="59"/>
              <a:chOff x="2195" y="2463"/>
              <a:chExt cx="40" cy="442"/>
            </a:xfrm>
          </p:grpSpPr>
          <p:sp>
            <p:nvSpPr>
              <p:cNvPr id="76670" name="AutoShape 5546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71" name="AutoShape 5547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32" name="Group 5548"/>
            <p:cNvGrpSpPr>
              <a:grpSpLocks noChangeAspect="1"/>
            </p:cNvGrpSpPr>
            <p:nvPr/>
          </p:nvGrpSpPr>
          <p:grpSpPr bwMode="auto">
            <a:xfrm>
              <a:off x="4080" y="3552"/>
              <a:ext cx="6" cy="41"/>
              <a:chOff x="2329" y="2599"/>
              <a:chExt cx="43" cy="386"/>
            </a:xfrm>
          </p:grpSpPr>
          <p:sp>
            <p:nvSpPr>
              <p:cNvPr id="76668" name="AutoShape 5549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69" name="AutoShape 5550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33" name="Group 5551"/>
            <p:cNvGrpSpPr>
              <a:grpSpLocks noChangeAspect="1"/>
            </p:cNvGrpSpPr>
            <p:nvPr/>
          </p:nvGrpSpPr>
          <p:grpSpPr bwMode="auto">
            <a:xfrm>
              <a:off x="4044" y="3522"/>
              <a:ext cx="6" cy="45"/>
              <a:chOff x="2065" y="2441"/>
              <a:chExt cx="40" cy="272"/>
            </a:xfrm>
          </p:grpSpPr>
          <p:sp>
            <p:nvSpPr>
              <p:cNvPr id="76666" name="AutoShape 5552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67" name="AutoShape 5553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34" name="Freeform 5554"/>
            <p:cNvSpPr>
              <a:spLocks noChangeAspect="1"/>
            </p:cNvSpPr>
            <p:nvPr/>
          </p:nvSpPr>
          <p:spPr bwMode="auto">
            <a:xfrm flipH="1">
              <a:off x="4155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35" name="Freeform 5555"/>
            <p:cNvSpPr>
              <a:spLocks noChangeAspect="1"/>
            </p:cNvSpPr>
            <p:nvPr/>
          </p:nvSpPr>
          <p:spPr bwMode="auto">
            <a:xfrm flipH="1">
              <a:off x="4309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36" name="Freeform 5556"/>
            <p:cNvSpPr>
              <a:spLocks noChangeAspect="1"/>
            </p:cNvSpPr>
            <p:nvPr/>
          </p:nvSpPr>
          <p:spPr bwMode="auto">
            <a:xfrm flipH="1">
              <a:off x="4617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37" name="Freeform 5557"/>
            <p:cNvSpPr>
              <a:spLocks noChangeAspect="1"/>
            </p:cNvSpPr>
            <p:nvPr/>
          </p:nvSpPr>
          <p:spPr bwMode="auto">
            <a:xfrm flipH="1">
              <a:off x="4463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38" name="Freeform 5558"/>
            <p:cNvSpPr>
              <a:spLocks noChangeAspect="1"/>
            </p:cNvSpPr>
            <p:nvPr/>
          </p:nvSpPr>
          <p:spPr bwMode="auto">
            <a:xfrm flipH="1">
              <a:off x="4200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39" name="Freeform 5559"/>
            <p:cNvSpPr>
              <a:spLocks noChangeAspect="1"/>
            </p:cNvSpPr>
            <p:nvPr/>
          </p:nvSpPr>
          <p:spPr bwMode="auto">
            <a:xfrm flipH="1">
              <a:off x="4354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40" name="Freeform 5560"/>
            <p:cNvSpPr>
              <a:spLocks noChangeAspect="1"/>
            </p:cNvSpPr>
            <p:nvPr/>
          </p:nvSpPr>
          <p:spPr bwMode="auto">
            <a:xfrm flipH="1">
              <a:off x="4661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41" name="Freeform 5561"/>
            <p:cNvSpPr>
              <a:spLocks noChangeAspect="1"/>
            </p:cNvSpPr>
            <p:nvPr/>
          </p:nvSpPr>
          <p:spPr bwMode="auto">
            <a:xfrm flipH="1">
              <a:off x="4507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42" name="Group 5562"/>
            <p:cNvGrpSpPr>
              <a:grpSpLocks noChangeAspect="1"/>
            </p:cNvGrpSpPr>
            <p:nvPr/>
          </p:nvGrpSpPr>
          <p:grpSpPr bwMode="auto">
            <a:xfrm>
              <a:off x="4199" y="3520"/>
              <a:ext cx="6" cy="49"/>
              <a:chOff x="1015" y="2428"/>
              <a:chExt cx="46" cy="372"/>
            </a:xfrm>
          </p:grpSpPr>
          <p:sp>
            <p:nvSpPr>
              <p:cNvPr id="76664" name="AutoShape 5563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65" name="AutoShape 5564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3" name="Group 5565"/>
            <p:cNvGrpSpPr>
              <a:grpSpLocks noChangeAspect="1"/>
            </p:cNvGrpSpPr>
            <p:nvPr/>
          </p:nvGrpSpPr>
          <p:grpSpPr bwMode="auto">
            <a:xfrm>
              <a:off x="4289" y="3529"/>
              <a:ext cx="6" cy="59"/>
              <a:chOff x="1790" y="2461"/>
              <a:chExt cx="40" cy="447"/>
            </a:xfrm>
          </p:grpSpPr>
          <p:sp>
            <p:nvSpPr>
              <p:cNvPr id="76662" name="AutoShape 5566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63" name="AutoShape 5567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4" name="Group 5568"/>
            <p:cNvGrpSpPr>
              <a:grpSpLocks noChangeAspect="1"/>
            </p:cNvGrpSpPr>
            <p:nvPr/>
          </p:nvGrpSpPr>
          <p:grpSpPr bwMode="auto">
            <a:xfrm>
              <a:off x="4216" y="3528"/>
              <a:ext cx="5" cy="60"/>
              <a:chOff x="1151" y="2490"/>
              <a:chExt cx="40" cy="455"/>
            </a:xfrm>
          </p:grpSpPr>
          <p:sp>
            <p:nvSpPr>
              <p:cNvPr id="76660" name="AutoShape 5569"/>
              <p:cNvSpPr>
                <a:spLocks noChangeAspect="1" noChangeArrowheads="1"/>
              </p:cNvSpPr>
              <p:nvPr/>
            </p:nvSpPr>
            <p:spPr bwMode="auto">
              <a:xfrm>
                <a:off x="1151" y="2716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61" name="AutoShape 5570"/>
              <p:cNvSpPr>
                <a:spLocks noChangeAspect="1" noChangeArrowheads="1"/>
              </p:cNvSpPr>
              <p:nvPr/>
            </p:nvSpPr>
            <p:spPr bwMode="auto">
              <a:xfrm>
                <a:off x="1151" y="2490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5" name="Group 5571"/>
            <p:cNvGrpSpPr>
              <a:grpSpLocks noChangeAspect="1"/>
            </p:cNvGrpSpPr>
            <p:nvPr/>
          </p:nvGrpSpPr>
          <p:grpSpPr bwMode="auto">
            <a:xfrm>
              <a:off x="4307" y="3522"/>
              <a:ext cx="5" cy="43"/>
              <a:chOff x="1914" y="2425"/>
              <a:chExt cx="40" cy="326"/>
            </a:xfrm>
          </p:grpSpPr>
          <p:sp>
            <p:nvSpPr>
              <p:cNvPr id="76658" name="AutoShape 5572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59" name="AutoShape 5573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6" name="Group 5574"/>
            <p:cNvGrpSpPr>
              <a:grpSpLocks noChangeAspect="1"/>
            </p:cNvGrpSpPr>
            <p:nvPr/>
          </p:nvGrpSpPr>
          <p:grpSpPr bwMode="auto">
            <a:xfrm>
              <a:off x="4233" y="3549"/>
              <a:ext cx="5" cy="44"/>
              <a:chOff x="1284" y="2652"/>
              <a:chExt cx="40" cy="337"/>
            </a:xfrm>
          </p:grpSpPr>
          <p:sp>
            <p:nvSpPr>
              <p:cNvPr id="76656" name="AutoShape 5575"/>
              <p:cNvSpPr>
                <a:spLocks noChangeAspect="1" noChangeArrowheads="1"/>
              </p:cNvSpPr>
              <p:nvPr/>
            </p:nvSpPr>
            <p:spPr bwMode="auto">
              <a:xfrm>
                <a:off x="1284" y="2821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57" name="AutoShape 5576"/>
              <p:cNvSpPr>
                <a:spLocks noChangeAspect="1" noChangeArrowheads="1"/>
              </p:cNvSpPr>
              <p:nvPr/>
            </p:nvSpPr>
            <p:spPr bwMode="auto">
              <a:xfrm>
                <a:off x="1284" y="2652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7" name="Group 5577"/>
            <p:cNvGrpSpPr>
              <a:grpSpLocks noChangeAspect="1"/>
            </p:cNvGrpSpPr>
            <p:nvPr/>
          </p:nvGrpSpPr>
          <p:grpSpPr bwMode="auto">
            <a:xfrm>
              <a:off x="4273" y="3546"/>
              <a:ext cx="6" cy="47"/>
              <a:chOff x="1658" y="2628"/>
              <a:chExt cx="40" cy="355"/>
            </a:xfrm>
          </p:grpSpPr>
          <p:sp>
            <p:nvSpPr>
              <p:cNvPr id="76654" name="AutoShape 5578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55" name="AutoShape 5579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48" name="Group 5580"/>
            <p:cNvGrpSpPr>
              <a:grpSpLocks noChangeAspect="1"/>
            </p:cNvGrpSpPr>
            <p:nvPr/>
          </p:nvGrpSpPr>
          <p:grpSpPr bwMode="auto">
            <a:xfrm>
              <a:off x="4257" y="3572"/>
              <a:ext cx="6" cy="16"/>
              <a:chOff x="1516" y="2835"/>
              <a:chExt cx="42" cy="123"/>
            </a:xfrm>
          </p:grpSpPr>
          <p:sp>
            <p:nvSpPr>
              <p:cNvPr id="76652" name="AutoShape 5581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53" name="AutoShape 5582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49" name="Freeform 5583"/>
            <p:cNvSpPr>
              <a:spLocks noChangeAspect="1"/>
            </p:cNvSpPr>
            <p:nvPr/>
          </p:nvSpPr>
          <p:spPr bwMode="auto">
            <a:xfrm>
              <a:off x="4232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50" name="Group 5584"/>
            <p:cNvGrpSpPr>
              <a:grpSpLocks noChangeAspect="1"/>
            </p:cNvGrpSpPr>
            <p:nvPr/>
          </p:nvGrpSpPr>
          <p:grpSpPr bwMode="auto">
            <a:xfrm>
              <a:off x="4364" y="3524"/>
              <a:ext cx="5" cy="59"/>
              <a:chOff x="2195" y="2463"/>
              <a:chExt cx="40" cy="442"/>
            </a:xfrm>
          </p:grpSpPr>
          <p:sp>
            <p:nvSpPr>
              <p:cNvPr id="76650" name="AutoShape 5585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51" name="AutoShape 5586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1" name="Group 5587"/>
            <p:cNvGrpSpPr>
              <a:grpSpLocks noChangeAspect="1"/>
            </p:cNvGrpSpPr>
            <p:nvPr/>
          </p:nvGrpSpPr>
          <p:grpSpPr bwMode="auto">
            <a:xfrm>
              <a:off x="4382" y="3543"/>
              <a:ext cx="6" cy="51"/>
              <a:chOff x="2329" y="2599"/>
              <a:chExt cx="43" cy="386"/>
            </a:xfrm>
          </p:grpSpPr>
          <p:sp>
            <p:nvSpPr>
              <p:cNvPr id="76648" name="AutoShape 5588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49" name="AutoShape 5589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2" name="Group 5590"/>
            <p:cNvGrpSpPr>
              <a:grpSpLocks noChangeAspect="1"/>
            </p:cNvGrpSpPr>
            <p:nvPr/>
          </p:nvGrpSpPr>
          <p:grpSpPr bwMode="auto">
            <a:xfrm>
              <a:off x="4325" y="3525"/>
              <a:ext cx="6" cy="21"/>
              <a:chOff x="2478" y="2807"/>
              <a:chExt cx="43" cy="178"/>
            </a:xfrm>
          </p:grpSpPr>
          <p:sp>
            <p:nvSpPr>
              <p:cNvPr id="76646" name="AutoShape 5591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47" name="AutoShape 5592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3" name="Group 5593"/>
            <p:cNvGrpSpPr>
              <a:grpSpLocks noChangeAspect="1"/>
            </p:cNvGrpSpPr>
            <p:nvPr/>
          </p:nvGrpSpPr>
          <p:grpSpPr bwMode="auto">
            <a:xfrm>
              <a:off x="4346" y="3522"/>
              <a:ext cx="5" cy="36"/>
              <a:chOff x="2065" y="2441"/>
              <a:chExt cx="40" cy="272"/>
            </a:xfrm>
          </p:grpSpPr>
          <p:sp>
            <p:nvSpPr>
              <p:cNvPr id="76644" name="AutoShape 5594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45" name="AutoShape 5595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54" name="Freeform 5596"/>
            <p:cNvSpPr>
              <a:spLocks noChangeAspect="1"/>
            </p:cNvSpPr>
            <p:nvPr/>
          </p:nvSpPr>
          <p:spPr bwMode="auto">
            <a:xfrm>
              <a:off x="4277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55" name="Group 5597"/>
            <p:cNvGrpSpPr>
              <a:grpSpLocks noChangeAspect="1"/>
            </p:cNvGrpSpPr>
            <p:nvPr/>
          </p:nvGrpSpPr>
          <p:grpSpPr bwMode="auto">
            <a:xfrm>
              <a:off x="4400" y="3569"/>
              <a:ext cx="5" cy="21"/>
              <a:chOff x="2478" y="2807"/>
              <a:chExt cx="43" cy="178"/>
            </a:xfrm>
          </p:grpSpPr>
          <p:sp>
            <p:nvSpPr>
              <p:cNvPr id="76642" name="AutoShape 5598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43" name="AutoShape 5599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6" name="Group 5600"/>
            <p:cNvGrpSpPr>
              <a:grpSpLocks noChangeAspect="1"/>
            </p:cNvGrpSpPr>
            <p:nvPr/>
          </p:nvGrpSpPr>
          <p:grpSpPr bwMode="auto">
            <a:xfrm>
              <a:off x="4471" y="3522"/>
              <a:ext cx="6" cy="30"/>
              <a:chOff x="3094" y="2443"/>
              <a:chExt cx="40" cy="183"/>
            </a:xfrm>
          </p:grpSpPr>
          <p:sp>
            <p:nvSpPr>
              <p:cNvPr id="76640" name="AutoShape 5601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41" name="AutoShape 5602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7" name="Group 5603"/>
            <p:cNvGrpSpPr>
              <a:grpSpLocks noChangeAspect="1"/>
            </p:cNvGrpSpPr>
            <p:nvPr/>
          </p:nvGrpSpPr>
          <p:grpSpPr bwMode="auto">
            <a:xfrm>
              <a:off x="4455" y="3522"/>
              <a:ext cx="6" cy="54"/>
              <a:chOff x="2978" y="2432"/>
              <a:chExt cx="46" cy="375"/>
            </a:xfrm>
          </p:grpSpPr>
          <p:sp>
            <p:nvSpPr>
              <p:cNvPr id="76638" name="AutoShape 5604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39" name="AutoShape 5605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8" name="Group 5606"/>
            <p:cNvGrpSpPr>
              <a:grpSpLocks noChangeAspect="1"/>
            </p:cNvGrpSpPr>
            <p:nvPr/>
          </p:nvGrpSpPr>
          <p:grpSpPr bwMode="auto">
            <a:xfrm>
              <a:off x="4439" y="3533"/>
              <a:ext cx="6" cy="58"/>
              <a:chOff x="2832" y="2516"/>
              <a:chExt cx="43" cy="436"/>
            </a:xfrm>
          </p:grpSpPr>
          <p:sp>
            <p:nvSpPr>
              <p:cNvPr id="76636" name="AutoShape 5607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516"/>
                <a:ext cx="43" cy="21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37" name="AutoShape 5608"/>
              <p:cNvSpPr>
                <a:spLocks noChangeAspect="1" noChangeArrowheads="1"/>
              </p:cNvSpPr>
              <p:nvPr/>
            </p:nvSpPr>
            <p:spPr bwMode="auto">
              <a:xfrm flipV="1">
                <a:off x="2832" y="2734"/>
                <a:ext cx="43" cy="21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59" name="Group 5609"/>
            <p:cNvGrpSpPr>
              <a:grpSpLocks noChangeAspect="1"/>
            </p:cNvGrpSpPr>
            <p:nvPr/>
          </p:nvGrpSpPr>
          <p:grpSpPr bwMode="auto">
            <a:xfrm>
              <a:off x="4421" y="3564"/>
              <a:ext cx="6" cy="28"/>
              <a:chOff x="2668" y="2761"/>
              <a:chExt cx="40" cy="217"/>
            </a:xfrm>
          </p:grpSpPr>
          <p:sp>
            <p:nvSpPr>
              <p:cNvPr id="76634" name="AutoShape 5610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35" name="AutoShape 5611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60" name="Freeform 5612"/>
            <p:cNvSpPr>
              <a:spLocks noChangeAspect="1"/>
            </p:cNvSpPr>
            <p:nvPr/>
          </p:nvSpPr>
          <p:spPr bwMode="auto">
            <a:xfrm>
              <a:off x="4386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61" name="Group 5613"/>
            <p:cNvGrpSpPr>
              <a:grpSpLocks noChangeAspect="1"/>
            </p:cNvGrpSpPr>
            <p:nvPr/>
          </p:nvGrpSpPr>
          <p:grpSpPr bwMode="auto">
            <a:xfrm flipV="1">
              <a:off x="4531" y="3535"/>
              <a:ext cx="5" cy="58"/>
              <a:chOff x="3217" y="3037"/>
              <a:chExt cx="46" cy="372"/>
            </a:xfrm>
          </p:grpSpPr>
          <p:sp>
            <p:nvSpPr>
              <p:cNvPr id="76632" name="AutoShape 5614"/>
              <p:cNvSpPr>
                <a:spLocks noChangeAspect="1" noChangeArrowheads="1"/>
              </p:cNvSpPr>
              <p:nvPr/>
            </p:nvSpPr>
            <p:spPr bwMode="auto">
              <a:xfrm>
                <a:off x="3217" y="3037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33" name="AutoShape 5615"/>
              <p:cNvSpPr>
                <a:spLocks noChangeAspect="1" noChangeArrowheads="1"/>
              </p:cNvSpPr>
              <p:nvPr/>
            </p:nvSpPr>
            <p:spPr bwMode="auto">
              <a:xfrm>
                <a:off x="3217" y="3220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62" name="Group 5616"/>
            <p:cNvGrpSpPr>
              <a:grpSpLocks noChangeAspect="1"/>
            </p:cNvGrpSpPr>
            <p:nvPr/>
          </p:nvGrpSpPr>
          <p:grpSpPr bwMode="auto">
            <a:xfrm>
              <a:off x="4512" y="3521"/>
              <a:ext cx="6" cy="57"/>
              <a:chOff x="3353" y="3099"/>
              <a:chExt cx="40" cy="455"/>
            </a:xfrm>
          </p:grpSpPr>
          <p:sp>
            <p:nvSpPr>
              <p:cNvPr id="76630" name="AutoShape 5617"/>
              <p:cNvSpPr>
                <a:spLocks noChangeAspect="1" noChangeArrowheads="1"/>
              </p:cNvSpPr>
              <p:nvPr/>
            </p:nvSpPr>
            <p:spPr bwMode="auto">
              <a:xfrm>
                <a:off x="3353" y="3325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31" name="AutoShape 5618"/>
              <p:cNvSpPr>
                <a:spLocks noChangeAspect="1" noChangeArrowheads="1"/>
              </p:cNvSpPr>
              <p:nvPr/>
            </p:nvSpPr>
            <p:spPr bwMode="auto">
              <a:xfrm>
                <a:off x="3353" y="3099"/>
                <a:ext cx="40" cy="22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63" name="Group 5619"/>
            <p:cNvGrpSpPr>
              <a:grpSpLocks noChangeAspect="1"/>
            </p:cNvGrpSpPr>
            <p:nvPr/>
          </p:nvGrpSpPr>
          <p:grpSpPr bwMode="auto">
            <a:xfrm>
              <a:off x="4497" y="3522"/>
              <a:ext cx="6" cy="34"/>
              <a:chOff x="3486" y="3261"/>
              <a:chExt cx="40" cy="337"/>
            </a:xfrm>
          </p:grpSpPr>
          <p:sp>
            <p:nvSpPr>
              <p:cNvPr id="76628" name="AutoShape 5620"/>
              <p:cNvSpPr>
                <a:spLocks noChangeAspect="1" noChangeArrowheads="1"/>
              </p:cNvSpPr>
              <p:nvPr/>
            </p:nvSpPr>
            <p:spPr bwMode="auto">
              <a:xfrm>
                <a:off x="3486" y="3430"/>
                <a:ext cx="40" cy="16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29" name="AutoShape 5621"/>
              <p:cNvSpPr>
                <a:spLocks noChangeAspect="1" noChangeArrowheads="1"/>
              </p:cNvSpPr>
              <p:nvPr/>
            </p:nvSpPr>
            <p:spPr bwMode="auto">
              <a:xfrm>
                <a:off x="3486" y="3261"/>
                <a:ext cx="40" cy="16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64" name="Freeform 5622"/>
            <p:cNvSpPr>
              <a:spLocks noChangeAspect="1"/>
            </p:cNvSpPr>
            <p:nvPr/>
          </p:nvSpPr>
          <p:spPr bwMode="auto">
            <a:xfrm>
              <a:off x="4431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65" name="Group 5623"/>
            <p:cNvGrpSpPr>
              <a:grpSpLocks noChangeAspect="1"/>
            </p:cNvGrpSpPr>
            <p:nvPr/>
          </p:nvGrpSpPr>
          <p:grpSpPr bwMode="auto">
            <a:xfrm>
              <a:off x="4606" y="3524"/>
              <a:ext cx="5" cy="58"/>
              <a:chOff x="2195" y="2463"/>
              <a:chExt cx="40" cy="442"/>
            </a:xfrm>
          </p:grpSpPr>
          <p:sp>
            <p:nvSpPr>
              <p:cNvPr id="76626" name="AutoShape 5624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27" name="AutoShape 5625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66" name="Group 5626"/>
            <p:cNvGrpSpPr>
              <a:grpSpLocks noChangeAspect="1"/>
            </p:cNvGrpSpPr>
            <p:nvPr/>
          </p:nvGrpSpPr>
          <p:grpSpPr bwMode="auto">
            <a:xfrm>
              <a:off x="4588" y="3543"/>
              <a:ext cx="5" cy="51"/>
              <a:chOff x="2329" y="2599"/>
              <a:chExt cx="43" cy="386"/>
            </a:xfrm>
          </p:grpSpPr>
          <p:sp>
            <p:nvSpPr>
              <p:cNvPr id="76624" name="AutoShape 5627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25" name="AutoShape 5628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67" name="Group 5629"/>
            <p:cNvGrpSpPr>
              <a:grpSpLocks noChangeAspect="1"/>
            </p:cNvGrpSpPr>
            <p:nvPr/>
          </p:nvGrpSpPr>
          <p:grpSpPr bwMode="auto">
            <a:xfrm>
              <a:off x="4547" y="3557"/>
              <a:ext cx="5" cy="35"/>
              <a:chOff x="2065" y="2441"/>
              <a:chExt cx="40" cy="272"/>
            </a:xfrm>
          </p:grpSpPr>
          <p:sp>
            <p:nvSpPr>
              <p:cNvPr id="76622" name="AutoShape 5630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23" name="AutoShape 5631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68" name="Group 5632"/>
            <p:cNvGrpSpPr>
              <a:grpSpLocks noChangeAspect="1"/>
            </p:cNvGrpSpPr>
            <p:nvPr/>
          </p:nvGrpSpPr>
          <p:grpSpPr bwMode="auto">
            <a:xfrm flipV="1">
              <a:off x="4569" y="3566"/>
              <a:ext cx="6" cy="24"/>
              <a:chOff x="2815" y="1923"/>
              <a:chExt cx="40" cy="217"/>
            </a:xfrm>
          </p:grpSpPr>
          <p:sp>
            <p:nvSpPr>
              <p:cNvPr id="76620" name="AutoShape 5633"/>
              <p:cNvSpPr>
                <a:spLocks noChangeAspect="1" noChangeArrowheads="1"/>
              </p:cNvSpPr>
              <p:nvPr/>
            </p:nvSpPr>
            <p:spPr bwMode="auto">
              <a:xfrm>
                <a:off x="2815" y="2032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21" name="AutoShape 5634"/>
              <p:cNvSpPr>
                <a:spLocks noChangeAspect="1" noChangeArrowheads="1"/>
              </p:cNvSpPr>
              <p:nvPr/>
            </p:nvSpPr>
            <p:spPr bwMode="auto">
              <a:xfrm>
                <a:off x="2815" y="1923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69" name="Freeform 5635"/>
            <p:cNvSpPr>
              <a:spLocks noChangeAspect="1"/>
            </p:cNvSpPr>
            <p:nvPr/>
          </p:nvSpPr>
          <p:spPr bwMode="auto">
            <a:xfrm>
              <a:off x="4540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70" name="Group 5636"/>
            <p:cNvGrpSpPr>
              <a:grpSpLocks noChangeAspect="1"/>
            </p:cNvGrpSpPr>
            <p:nvPr/>
          </p:nvGrpSpPr>
          <p:grpSpPr bwMode="auto">
            <a:xfrm>
              <a:off x="4624" y="3522"/>
              <a:ext cx="6" cy="36"/>
              <a:chOff x="2329" y="2599"/>
              <a:chExt cx="43" cy="386"/>
            </a:xfrm>
          </p:grpSpPr>
          <p:sp>
            <p:nvSpPr>
              <p:cNvPr id="76618" name="AutoShape 5637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19" name="AutoShape 5638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1" name="Group 5639"/>
            <p:cNvGrpSpPr>
              <a:grpSpLocks noChangeAspect="1"/>
            </p:cNvGrpSpPr>
            <p:nvPr/>
          </p:nvGrpSpPr>
          <p:grpSpPr bwMode="auto">
            <a:xfrm>
              <a:off x="4645" y="3524"/>
              <a:ext cx="5" cy="22"/>
              <a:chOff x="2478" y="2807"/>
              <a:chExt cx="43" cy="178"/>
            </a:xfrm>
          </p:grpSpPr>
          <p:sp>
            <p:nvSpPr>
              <p:cNvPr id="76616" name="AutoShape 5640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17" name="AutoShape 5641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72" name="Freeform 5642"/>
            <p:cNvSpPr>
              <a:spLocks noChangeAspect="1"/>
            </p:cNvSpPr>
            <p:nvPr/>
          </p:nvSpPr>
          <p:spPr bwMode="auto">
            <a:xfrm>
              <a:off x="4585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73" name="Group 5643"/>
            <p:cNvGrpSpPr>
              <a:grpSpLocks noChangeAspect="1"/>
            </p:cNvGrpSpPr>
            <p:nvPr/>
          </p:nvGrpSpPr>
          <p:grpSpPr bwMode="auto">
            <a:xfrm>
              <a:off x="4679" y="3530"/>
              <a:ext cx="6" cy="59"/>
              <a:chOff x="2195" y="2463"/>
              <a:chExt cx="40" cy="442"/>
            </a:xfrm>
          </p:grpSpPr>
          <p:sp>
            <p:nvSpPr>
              <p:cNvPr id="76614" name="AutoShape 5644"/>
              <p:cNvSpPr>
                <a:spLocks noChangeAspect="1" noChangeArrowheads="1"/>
              </p:cNvSpPr>
              <p:nvPr/>
            </p:nvSpPr>
            <p:spPr bwMode="auto">
              <a:xfrm>
                <a:off x="2195" y="2684"/>
                <a:ext cx="40" cy="221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15" name="AutoShape 5645"/>
              <p:cNvSpPr>
                <a:spLocks noChangeAspect="1" noChangeArrowheads="1"/>
              </p:cNvSpPr>
              <p:nvPr/>
            </p:nvSpPr>
            <p:spPr bwMode="auto">
              <a:xfrm>
                <a:off x="2195" y="2463"/>
                <a:ext cx="40" cy="22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4" name="Group 5646"/>
            <p:cNvGrpSpPr>
              <a:grpSpLocks noChangeAspect="1"/>
            </p:cNvGrpSpPr>
            <p:nvPr/>
          </p:nvGrpSpPr>
          <p:grpSpPr bwMode="auto">
            <a:xfrm>
              <a:off x="4697" y="3552"/>
              <a:ext cx="6" cy="41"/>
              <a:chOff x="2329" y="2599"/>
              <a:chExt cx="43" cy="386"/>
            </a:xfrm>
          </p:grpSpPr>
          <p:sp>
            <p:nvSpPr>
              <p:cNvPr id="76612" name="AutoShape 5647"/>
              <p:cNvSpPr>
                <a:spLocks noChangeAspect="1" noChangeArrowheads="1"/>
              </p:cNvSpPr>
              <p:nvPr/>
            </p:nvSpPr>
            <p:spPr bwMode="auto">
              <a:xfrm>
                <a:off x="2329" y="2791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13" name="AutoShape 5648"/>
              <p:cNvSpPr>
                <a:spLocks noChangeAspect="1" noChangeArrowheads="1"/>
              </p:cNvSpPr>
              <p:nvPr/>
            </p:nvSpPr>
            <p:spPr bwMode="auto">
              <a:xfrm>
                <a:off x="2329" y="2599"/>
                <a:ext cx="43" cy="19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5" name="Group 5649"/>
            <p:cNvGrpSpPr>
              <a:grpSpLocks noChangeAspect="1"/>
            </p:cNvGrpSpPr>
            <p:nvPr/>
          </p:nvGrpSpPr>
          <p:grpSpPr bwMode="auto">
            <a:xfrm>
              <a:off x="4661" y="3522"/>
              <a:ext cx="6" cy="45"/>
              <a:chOff x="2065" y="2441"/>
              <a:chExt cx="40" cy="272"/>
            </a:xfrm>
          </p:grpSpPr>
          <p:sp>
            <p:nvSpPr>
              <p:cNvPr id="76610" name="AutoShape 5650"/>
              <p:cNvSpPr>
                <a:spLocks noChangeAspect="1" noChangeArrowheads="1"/>
              </p:cNvSpPr>
              <p:nvPr/>
            </p:nvSpPr>
            <p:spPr bwMode="auto">
              <a:xfrm>
                <a:off x="2065" y="2576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11" name="AutoShape 5651"/>
              <p:cNvSpPr>
                <a:spLocks noChangeAspect="1" noChangeArrowheads="1"/>
              </p:cNvSpPr>
              <p:nvPr/>
            </p:nvSpPr>
            <p:spPr bwMode="auto">
              <a:xfrm>
                <a:off x="2065" y="2441"/>
                <a:ext cx="40" cy="137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6" name="Group 5652"/>
            <p:cNvGrpSpPr>
              <a:grpSpLocks noChangeAspect="1"/>
            </p:cNvGrpSpPr>
            <p:nvPr/>
          </p:nvGrpSpPr>
          <p:grpSpPr bwMode="auto">
            <a:xfrm>
              <a:off x="4136" y="3529"/>
              <a:ext cx="5" cy="59"/>
              <a:chOff x="1790" y="2461"/>
              <a:chExt cx="40" cy="447"/>
            </a:xfrm>
          </p:grpSpPr>
          <p:sp>
            <p:nvSpPr>
              <p:cNvPr id="76608" name="AutoShape 5653"/>
              <p:cNvSpPr>
                <a:spLocks noChangeAspect="1" noChangeArrowheads="1"/>
              </p:cNvSpPr>
              <p:nvPr/>
            </p:nvSpPr>
            <p:spPr bwMode="auto">
              <a:xfrm>
                <a:off x="1790" y="2461"/>
                <a:ext cx="40" cy="22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09" name="AutoShape 5654"/>
              <p:cNvSpPr>
                <a:spLocks noChangeAspect="1" noChangeArrowheads="1"/>
              </p:cNvSpPr>
              <p:nvPr/>
            </p:nvSpPr>
            <p:spPr bwMode="auto">
              <a:xfrm>
                <a:off x="1790" y="2684"/>
                <a:ext cx="40" cy="224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7" name="Group 5655"/>
            <p:cNvGrpSpPr>
              <a:grpSpLocks noChangeAspect="1"/>
            </p:cNvGrpSpPr>
            <p:nvPr/>
          </p:nvGrpSpPr>
          <p:grpSpPr bwMode="auto">
            <a:xfrm>
              <a:off x="4153" y="3522"/>
              <a:ext cx="5" cy="43"/>
              <a:chOff x="1914" y="2425"/>
              <a:chExt cx="40" cy="326"/>
            </a:xfrm>
          </p:grpSpPr>
          <p:sp>
            <p:nvSpPr>
              <p:cNvPr id="76606" name="AutoShape 5656"/>
              <p:cNvSpPr>
                <a:spLocks noChangeAspect="1" noChangeArrowheads="1"/>
              </p:cNvSpPr>
              <p:nvPr/>
            </p:nvSpPr>
            <p:spPr bwMode="auto">
              <a:xfrm>
                <a:off x="1914" y="2425"/>
                <a:ext cx="40" cy="163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07" name="AutoShape 5657"/>
              <p:cNvSpPr>
                <a:spLocks noChangeAspect="1" noChangeArrowheads="1"/>
              </p:cNvSpPr>
              <p:nvPr/>
            </p:nvSpPr>
            <p:spPr bwMode="auto">
              <a:xfrm>
                <a:off x="1914" y="2588"/>
                <a:ext cx="40" cy="163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8" name="Group 5658"/>
            <p:cNvGrpSpPr>
              <a:grpSpLocks noChangeAspect="1"/>
            </p:cNvGrpSpPr>
            <p:nvPr/>
          </p:nvGrpSpPr>
          <p:grpSpPr bwMode="auto">
            <a:xfrm>
              <a:off x="4120" y="3546"/>
              <a:ext cx="5" cy="47"/>
              <a:chOff x="1658" y="2628"/>
              <a:chExt cx="40" cy="355"/>
            </a:xfrm>
          </p:grpSpPr>
          <p:sp>
            <p:nvSpPr>
              <p:cNvPr id="76604" name="AutoShape 5659"/>
              <p:cNvSpPr>
                <a:spLocks noChangeAspect="1" noChangeArrowheads="1"/>
              </p:cNvSpPr>
              <p:nvPr/>
            </p:nvSpPr>
            <p:spPr bwMode="auto">
              <a:xfrm>
                <a:off x="1658" y="2628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05" name="AutoShape 5660"/>
              <p:cNvSpPr>
                <a:spLocks noChangeAspect="1" noChangeArrowheads="1"/>
              </p:cNvSpPr>
              <p:nvPr/>
            </p:nvSpPr>
            <p:spPr bwMode="auto">
              <a:xfrm>
                <a:off x="1658" y="2805"/>
                <a:ext cx="40" cy="17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79" name="Group 5661"/>
            <p:cNvGrpSpPr>
              <a:grpSpLocks noChangeAspect="1"/>
            </p:cNvGrpSpPr>
            <p:nvPr/>
          </p:nvGrpSpPr>
          <p:grpSpPr bwMode="auto">
            <a:xfrm>
              <a:off x="4102" y="3571"/>
              <a:ext cx="6" cy="17"/>
              <a:chOff x="1516" y="2835"/>
              <a:chExt cx="42" cy="123"/>
            </a:xfrm>
          </p:grpSpPr>
          <p:sp>
            <p:nvSpPr>
              <p:cNvPr id="76602" name="AutoShape 5662"/>
              <p:cNvSpPr>
                <a:spLocks noChangeAspect="1" noChangeArrowheads="1"/>
              </p:cNvSpPr>
              <p:nvPr/>
            </p:nvSpPr>
            <p:spPr bwMode="auto">
              <a:xfrm>
                <a:off x="1516" y="2897"/>
                <a:ext cx="42" cy="6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03" name="AutoShape 5663"/>
              <p:cNvSpPr>
                <a:spLocks noChangeAspect="1" noChangeArrowheads="1"/>
              </p:cNvSpPr>
              <p:nvPr/>
            </p:nvSpPr>
            <p:spPr bwMode="auto">
              <a:xfrm>
                <a:off x="1516" y="2835"/>
                <a:ext cx="42" cy="62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80" name="Freeform 5664"/>
            <p:cNvSpPr>
              <a:spLocks noChangeAspect="1"/>
            </p:cNvSpPr>
            <p:nvPr/>
          </p:nvSpPr>
          <p:spPr bwMode="auto">
            <a:xfrm>
              <a:off x="4077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81" name="Group 5665"/>
            <p:cNvGrpSpPr>
              <a:grpSpLocks noChangeAspect="1"/>
            </p:cNvGrpSpPr>
            <p:nvPr/>
          </p:nvGrpSpPr>
          <p:grpSpPr bwMode="auto">
            <a:xfrm flipV="1">
              <a:off x="4172" y="3525"/>
              <a:ext cx="6" cy="21"/>
              <a:chOff x="2478" y="2807"/>
              <a:chExt cx="43" cy="178"/>
            </a:xfrm>
          </p:grpSpPr>
          <p:sp>
            <p:nvSpPr>
              <p:cNvPr id="76600" name="AutoShape 5666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601" name="AutoShape 5667"/>
              <p:cNvSpPr>
                <a:spLocks noChangeAspect="1" noChangeArrowheads="1"/>
              </p:cNvSpPr>
              <p:nvPr/>
            </p:nvSpPr>
            <p:spPr bwMode="auto">
              <a:xfrm flipV="1"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82" name="Freeform 5668"/>
            <p:cNvSpPr>
              <a:spLocks noChangeAspect="1"/>
            </p:cNvSpPr>
            <p:nvPr/>
          </p:nvSpPr>
          <p:spPr bwMode="auto">
            <a:xfrm>
              <a:off x="4123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6583" name="Group 5669"/>
            <p:cNvGrpSpPr>
              <a:grpSpLocks noChangeAspect="1"/>
            </p:cNvGrpSpPr>
            <p:nvPr/>
          </p:nvGrpSpPr>
          <p:grpSpPr bwMode="auto">
            <a:xfrm>
              <a:off x="4779" y="3523"/>
              <a:ext cx="6" cy="30"/>
              <a:chOff x="3094" y="2443"/>
              <a:chExt cx="40" cy="183"/>
            </a:xfrm>
          </p:grpSpPr>
          <p:sp>
            <p:nvSpPr>
              <p:cNvPr id="76598" name="AutoShape 5670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443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599" name="AutoShape 5671"/>
              <p:cNvSpPr>
                <a:spLocks noChangeAspect="1" noChangeArrowheads="1"/>
              </p:cNvSpPr>
              <p:nvPr/>
            </p:nvSpPr>
            <p:spPr bwMode="auto">
              <a:xfrm flipV="1">
                <a:off x="3094" y="2534"/>
                <a:ext cx="40" cy="92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84" name="Group 5672"/>
            <p:cNvGrpSpPr>
              <a:grpSpLocks noChangeAspect="1"/>
            </p:cNvGrpSpPr>
            <p:nvPr/>
          </p:nvGrpSpPr>
          <p:grpSpPr bwMode="auto">
            <a:xfrm>
              <a:off x="4763" y="3523"/>
              <a:ext cx="6" cy="54"/>
              <a:chOff x="2978" y="2432"/>
              <a:chExt cx="46" cy="375"/>
            </a:xfrm>
          </p:grpSpPr>
          <p:sp>
            <p:nvSpPr>
              <p:cNvPr id="76596" name="AutoShape 5673"/>
              <p:cNvSpPr>
                <a:spLocks noChangeAspect="1" noChangeArrowheads="1"/>
              </p:cNvSpPr>
              <p:nvPr/>
            </p:nvSpPr>
            <p:spPr bwMode="auto">
              <a:xfrm>
                <a:off x="2978" y="2619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597" name="AutoShape 5674"/>
              <p:cNvSpPr>
                <a:spLocks noChangeAspect="1" noChangeArrowheads="1"/>
              </p:cNvSpPr>
              <p:nvPr/>
            </p:nvSpPr>
            <p:spPr bwMode="auto">
              <a:xfrm>
                <a:off x="2978" y="2432"/>
                <a:ext cx="46" cy="18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85" name="Group 5675"/>
            <p:cNvGrpSpPr>
              <a:grpSpLocks noChangeAspect="1"/>
            </p:cNvGrpSpPr>
            <p:nvPr/>
          </p:nvGrpSpPr>
          <p:grpSpPr bwMode="auto">
            <a:xfrm>
              <a:off x="4725" y="3564"/>
              <a:ext cx="6" cy="29"/>
              <a:chOff x="2668" y="2761"/>
              <a:chExt cx="40" cy="217"/>
            </a:xfrm>
          </p:grpSpPr>
          <p:sp>
            <p:nvSpPr>
              <p:cNvPr id="76594" name="AutoShape 5676"/>
              <p:cNvSpPr>
                <a:spLocks noChangeAspect="1" noChangeArrowheads="1"/>
              </p:cNvSpPr>
              <p:nvPr/>
            </p:nvSpPr>
            <p:spPr bwMode="auto">
              <a:xfrm>
                <a:off x="2668" y="2870"/>
                <a:ext cx="40" cy="108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595" name="AutoShape 5677"/>
              <p:cNvSpPr>
                <a:spLocks noChangeAspect="1" noChangeArrowheads="1"/>
              </p:cNvSpPr>
              <p:nvPr/>
            </p:nvSpPr>
            <p:spPr bwMode="auto">
              <a:xfrm>
                <a:off x="2668" y="2761"/>
                <a:ext cx="40" cy="108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86" name="Group 5678"/>
            <p:cNvGrpSpPr>
              <a:grpSpLocks noChangeAspect="1"/>
            </p:cNvGrpSpPr>
            <p:nvPr/>
          </p:nvGrpSpPr>
          <p:grpSpPr bwMode="auto">
            <a:xfrm>
              <a:off x="4801" y="3526"/>
              <a:ext cx="5" cy="21"/>
              <a:chOff x="2478" y="2807"/>
              <a:chExt cx="43" cy="178"/>
            </a:xfrm>
          </p:grpSpPr>
          <p:sp>
            <p:nvSpPr>
              <p:cNvPr id="76592" name="AutoShape 5679"/>
              <p:cNvSpPr>
                <a:spLocks noChangeAspect="1" noChangeArrowheads="1"/>
              </p:cNvSpPr>
              <p:nvPr/>
            </p:nvSpPr>
            <p:spPr bwMode="auto">
              <a:xfrm>
                <a:off x="2478" y="2807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593" name="AutoShape 5680"/>
              <p:cNvSpPr>
                <a:spLocks noChangeAspect="1" noChangeArrowheads="1"/>
              </p:cNvSpPr>
              <p:nvPr/>
            </p:nvSpPr>
            <p:spPr bwMode="auto">
              <a:xfrm>
                <a:off x="2478" y="2896"/>
                <a:ext cx="43" cy="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587" name="Group 5681"/>
            <p:cNvGrpSpPr>
              <a:grpSpLocks noChangeAspect="1"/>
            </p:cNvGrpSpPr>
            <p:nvPr/>
          </p:nvGrpSpPr>
          <p:grpSpPr bwMode="auto">
            <a:xfrm>
              <a:off x="4744" y="3542"/>
              <a:ext cx="6" cy="49"/>
              <a:chOff x="1015" y="2428"/>
              <a:chExt cx="46" cy="372"/>
            </a:xfrm>
          </p:grpSpPr>
          <p:sp>
            <p:nvSpPr>
              <p:cNvPr id="76590" name="AutoShape 5682"/>
              <p:cNvSpPr>
                <a:spLocks noChangeAspect="1" noChangeArrowheads="1"/>
              </p:cNvSpPr>
              <p:nvPr/>
            </p:nvSpPr>
            <p:spPr bwMode="auto">
              <a:xfrm>
                <a:off x="1015" y="2428"/>
                <a:ext cx="46" cy="189"/>
              </a:xfrm>
              <a:prstGeom prst="roundRect">
                <a:avLst>
                  <a:gd name="adj" fmla="val 16667"/>
                </a:avLst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591" name="AutoShape 5683"/>
              <p:cNvSpPr>
                <a:spLocks noChangeAspect="1" noChangeArrowheads="1"/>
              </p:cNvSpPr>
              <p:nvPr/>
            </p:nvSpPr>
            <p:spPr bwMode="auto">
              <a:xfrm>
                <a:off x="1015" y="2611"/>
                <a:ext cx="46" cy="18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6588" name="Freeform 5684"/>
            <p:cNvSpPr>
              <a:spLocks noChangeAspect="1"/>
            </p:cNvSpPr>
            <p:nvPr/>
          </p:nvSpPr>
          <p:spPr bwMode="auto">
            <a:xfrm>
              <a:off x="4694" y="3520"/>
              <a:ext cx="80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C7FF29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589" name="Freeform 5685"/>
            <p:cNvSpPr>
              <a:spLocks noChangeAspect="1"/>
            </p:cNvSpPr>
            <p:nvPr/>
          </p:nvSpPr>
          <p:spPr bwMode="auto">
            <a:xfrm>
              <a:off x="4737" y="3520"/>
              <a:ext cx="81" cy="75"/>
            </a:xfrm>
            <a:custGeom>
              <a:avLst/>
              <a:gdLst>
                <a:gd name="T0" fmla="*/ 0 w 2730"/>
                <a:gd name="T1" fmla="*/ 2 h 2533"/>
                <a:gd name="T2" fmla="*/ 0 w 2730"/>
                <a:gd name="T3" fmla="*/ 2 h 2533"/>
                <a:gd name="T4" fmla="*/ 0 w 2730"/>
                <a:gd name="T5" fmla="*/ 2 h 2533"/>
                <a:gd name="T6" fmla="*/ 1 w 2730"/>
                <a:gd name="T7" fmla="*/ 2 h 2533"/>
                <a:gd name="T8" fmla="*/ 1 w 2730"/>
                <a:gd name="T9" fmla="*/ 1 h 2533"/>
                <a:gd name="T10" fmla="*/ 2 w 2730"/>
                <a:gd name="T11" fmla="*/ 0 h 2533"/>
                <a:gd name="T12" fmla="*/ 2 w 2730"/>
                <a:gd name="T13" fmla="*/ 0 h 2533"/>
                <a:gd name="T14" fmla="*/ 2 w 2730"/>
                <a:gd name="T15" fmla="*/ 0 h 2533"/>
                <a:gd name="T16" fmla="*/ 2 w 2730"/>
                <a:gd name="T17" fmla="*/ 0 h 2533"/>
                <a:gd name="T18" fmla="*/ 2 w 2730"/>
                <a:gd name="T19" fmla="*/ 0 h 2533"/>
                <a:gd name="T20" fmla="*/ 2 w 2730"/>
                <a:gd name="T21" fmla="*/ 1 h 2533"/>
                <a:gd name="T22" fmla="*/ 1 w 2730"/>
                <a:gd name="T23" fmla="*/ 1 h 2533"/>
                <a:gd name="T24" fmla="*/ 1 w 2730"/>
                <a:gd name="T25" fmla="*/ 2 h 2533"/>
                <a:gd name="T26" fmla="*/ 0 w 2730"/>
                <a:gd name="T27" fmla="*/ 2 h 2533"/>
                <a:gd name="T28" fmla="*/ 0 w 2730"/>
                <a:gd name="T29" fmla="*/ 2 h 25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30"/>
                <a:gd name="T46" fmla="*/ 0 h 2533"/>
                <a:gd name="T47" fmla="*/ 2730 w 2730"/>
                <a:gd name="T48" fmla="*/ 2533 h 25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4999">
                  <a:srgbClr val="FF0300"/>
                </a:gs>
                <a:gs pos="27499">
                  <a:srgbClr val="FF7A00"/>
                </a:gs>
                <a:gs pos="50000">
                  <a:srgbClr val="FFF200"/>
                </a:gs>
                <a:gs pos="72501">
                  <a:srgbClr val="FF7A00"/>
                </a:gs>
                <a:gs pos="85001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5792" name="Text Box 5686"/>
          <p:cNvSpPr txBox="1">
            <a:spLocks noChangeArrowheads="1"/>
          </p:cNvSpPr>
          <p:nvPr/>
        </p:nvSpPr>
        <p:spPr bwMode="auto">
          <a:xfrm>
            <a:off x="2092325" y="5591175"/>
            <a:ext cx="1498600" cy="15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/>
          <a:lstStyle>
            <a:lvl1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rgbClr val="800000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600" smtClean="0">
                <a:cs typeface="Arial" charset="0"/>
              </a:rPr>
              <a:t>ARE</a:t>
            </a:r>
          </a:p>
        </p:txBody>
      </p:sp>
      <p:grpSp>
        <p:nvGrpSpPr>
          <p:cNvPr id="75793" name="Group 5687"/>
          <p:cNvGrpSpPr>
            <a:grpSpLocks noChangeAspect="1"/>
          </p:cNvGrpSpPr>
          <p:nvPr/>
        </p:nvGrpSpPr>
        <p:grpSpPr bwMode="auto">
          <a:xfrm>
            <a:off x="2500313" y="4830763"/>
            <a:ext cx="703262" cy="612775"/>
            <a:chOff x="1346" y="3609"/>
            <a:chExt cx="397" cy="345"/>
          </a:xfrm>
        </p:grpSpPr>
        <p:grpSp>
          <p:nvGrpSpPr>
            <p:cNvPr id="76477" name="Group 5688"/>
            <p:cNvGrpSpPr>
              <a:grpSpLocks noChangeAspect="1"/>
            </p:cNvGrpSpPr>
            <p:nvPr/>
          </p:nvGrpSpPr>
          <p:grpSpPr bwMode="auto">
            <a:xfrm>
              <a:off x="1346" y="3609"/>
              <a:ext cx="225" cy="345"/>
              <a:chOff x="4705" y="2053"/>
              <a:chExt cx="749" cy="1149"/>
            </a:xfrm>
          </p:grpSpPr>
          <p:sp>
            <p:nvSpPr>
              <p:cNvPr id="76482" name="Freeform 5689"/>
              <p:cNvSpPr>
                <a:spLocks noChangeAspect="1"/>
              </p:cNvSpPr>
              <p:nvPr/>
            </p:nvSpPr>
            <p:spPr bwMode="auto">
              <a:xfrm>
                <a:off x="4705" y="2053"/>
                <a:ext cx="749" cy="1149"/>
              </a:xfrm>
              <a:custGeom>
                <a:avLst/>
                <a:gdLst>
                  <a:gd name="T0" fmla="*/ 47 w 1519"/>
                  <a:gd name="T1" fmla="*/ 564 h 2329"/>
                  <a:gd name="T2" fmla="*/ 323 w 1519"/>
                  <a:gd name="T3" fmla="*/ 567 h 2329"/>
                  <a:gd name="T4" fmla="*/ 321 w 1519"/>
                  <a:gd name="T5" fmla="*/ 427 h 2329"/>
                  <a:gd name="T6" fmla="*/ 208 w 1519"/>
                  <a:gd name="T7" fmla="*/ 379 h 2329"/>
                  <a:gd name="T8" fmla="*/ 322 w 1519"/>
                  <a:gd name="T9" fmla="*/ 217 h 2329"/>
                  <a:gd name="T10" fmla="*/ 291 w 1519"/>
                  <a:gd name="T11" fmla="*/ 83 h 2329"/>
                  <a:gd name="T12" fmla="*/ 215 w 1519"/>
                  <a:gd name="T13" fmla="*/ 87 h 2329"/>
                  <a:gd name="T14" fmla="*/ 175 w 1519"/>
                  <a:gd name="T15" fmla="*/ 13 h 2329"/>
                  <a:gd name="T16" fmla="*/ 42 w 1519"/>
                  <a:gd name="T17" fmla="*/ 221 h 2329"/>
                  <a:gd name="T18" fmla="*/ 163 w 1519"/>
                  <a:gd name="T19" fmla="*/ 381 h 2329"/>
                  <a:gd name="T20" fmla="*/ 44 w 1519"/>
                  <a:gd name="T21" fmla="*/ 427 h 2329"/>
                  <a:gd name="T22" fmla="*/ 47 w 1519"/>
                  <a:gd name="T23" fmla="*/ 564 h 23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19"/>
                  <a:gd name="T37" fmla="*/ 0 h 2329"/>
                  <a:gd name="T38" fmla="*/ 1519 w 1519"/>
                  <a:gd name="T39" fmla="*/ 2329 h 23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19" h="2329">
                    <a:moveTo>
                      <a:pt x="192" y="2316"/>
                    </a:moveTo>
                    <a:lnTo>
                      <a:pt x="1331" y="2329"/>
                    </a:lnTo>
                    <a:cubicBezTo>
                      <a:pt x="1519" y="2236"/>
                      <a:pt x="1398" y="1885"/>
                      <a:pt x="1318" y="1756"/>
                    </a:cubicBezTo>
                    <a:cubicBezTo>
                      <a:pt x="1238" y="1627"/>
                      <a:pt x="853" y="1702"/>
                      <a:pt x="854" y="1558"/>
                    </a:cubicBezTo>
                    <a:cubicBezTo>
                      <a:pt x="855" y="1414"/>
                      <a:pt x="1344" y="1567"/>
                      <a:pt x="1325" y="892"/>
                    </a:cubicBezTo>
                    <a:cubicBezTo>
                      <a:pt x="1306" y="217"/>
                      <a:pt x="1245" y="320"/>
                      <a:pt x="1197" y="342"/>
                    </a:cubicBezTo>
                    <a:cubicBezTo>
                      <a:pt x="1149" y="364"/>
                      <a:pt x="1072" y="435"/>
                      <a:pt x="886" y="358"/>
                    </a:cubicBezTo>
                    <a:cubicBezTo>
                      <a:pt x="700" y="281"/>
                      <a:pt x="790" y="108"/>
                      <a:pt x="720" y="54"/>
                    </a:cubicBezTo>
                    <a:cubicBezTo>
                      <a:pt x="650" y="0"/>
                      <a:pt x="151" y="204"/>
                      <a:pt x="173" y="908"/>
                    </a:cubicBezTo>
                    <a:cubicBezTo>
                      <a:pt x="195" y="1612"/>
                      <a:pt x="671" y="1423"/>
                      <a:pt x="672" y="1564"/>
                    </a:cubicBezTo>
                    <a:cubicBezTo>
                      <a:pt x="673" y="1705"/>
                      <a:pt x="262" y="1628"/>
                      <a:pt x="182" y="1753"/>
                    </a:cubicBezTo>
                    <a:cubicBezTo>
                      <a:pt x="102" y="1878"/>
                      <a:pt x="0" y="2220"/>
                      <a:pt x="192" y="2316"/>
                    </a:cubicBezTo>
                    <a:close/>
                  </a:path>
                </a:pathLst>
              </a:custGeom>
              <a:solidFill>
                <a:srgbClr val="B81414"/>
              </a:solidFill>
              <a:ln w="3175">
                <a:solidFill>
                  <a:srgbClr val="95997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83" name="Oval 5690"/>
              <p:cNvSpPr>
                <a:spLocks noChangeAspect="1" noChangeArrowheads="1"/>
              </p:cNvSpPr>
              <p:nvPr/>
            </p:nvSpPr>
            <p:spPr bwMode="auto">
              <a:xfrm>
                <a:off x="4828" y="2241"/>
                <a:ext cx="489" cy="544"/>
              </a:xfrm>
              <a:prstGeom prst="ellipse">
                <a:avLst/>
              </a:prstGeom>
              <a:gradFill rotWithShape="1">
                <a:gsLst>
                  <a:gs pos="0">
                    <a:srgbClr val="FFC5C5"/>
                  </a:gs>
                  <a:gs pos="100000">
                    <a:srgbClr val="B81414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84" name="Oval 5691"/>
              <p:cNvSpPr>
                <a:spLocks noChangeAspect="1" noChangeArrowheads="1"/>
              </p:cNvSpPr>
              <p:nvPr/>
            </p:nvSpPr>
            <p:spPr bwMode="auto">
              <a:xfrm>
                <a:off x="4797" y="2864"/>
                <a:ext cx="572" cy="330"/>
              </a:xfrm>
              <a:prstGeom prst="ellipse">
                <a:avLst/>
              </a:prstGeom>
              <a:gradFill rotWithShape="1">
                <a:gsLst>
                  <a:gs pos="0">
                    <a:srgbClr val="FFC5C5"/>
                  </a:gs>
                  <a:gs pos="100000">
                    <a:srgbClr val="B81414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r>
                  <a:rPr lang="en-US" sz="800" smtClean="0">
                    <a:ea typeface="ＭＳ Ｐゴシック" charset="0"/>
                    <a:cs typeface="Arial" charset="0"/>
                  </a:rPr>
                  <a:t>AR</a:t>
                </a:r>
              </a:p>
            </p:txBody>
          </p:sp>
        </p:grpSp>
        <p:grpSp>
          <p:nvGrpSpPr>
            <p:cNvPr id="76478" name="Group 5692"/>
            <p:cNvGrpSpPr>
              <a:grpSpLocks noChangeAspect="1"/>
            </p:cNvGrpSpPr>
            <p:nvPr/>
          </p:nvGrpSpPr>
          <p:grpSpPr bwMode="auto">
            <a:xfrm>
              <a:off x="1518" y="3609"/>
              <a:ext cx="225" cy="345"/>
              <a:chOff x="4705" y="2053"/>
              <a:chExt cx="749" cy="1149"/>
            </a:xfrm>
          </p:grpSpPr>
          <p:sp>
            <p:nvSpPr>
              <p:cNvPr id="76479" name="Freeform 5693"/>
              <p:cNvSpPr>
                <a:spLocks noChangeAspect="1"/>
              </p:cNvSpPr>
              <p:nvPr/>
            </p:nvSpPr>
            <p:spPr bwMode="auto">
              <a:xfrm>
                <a:off x="4705" y="2053"/>
                <a:ext cx="749" cy="1149"/>
              </a:xfrm>
              <a:custGeom>
                <a:avLst/>
                <a:gdLst>
                  <a:gd name="T0" fmla="*/ 47 w 1519"/>
                  <a:gd name="T1" fmla="*/ 564 h 2329"/>
                  <a:gd name="T2" fmla="*/ 323 w 1519"/>
                  <a:gd name="T3" fmla="*/ 567 h 2329"/>
                  <a:gd name="T4" fmla="*/ 321 w 1519"/>
                  <a:gd name="T5" fmla="*/ 427 h 2329"/>
                  <a:gd name="T6" fmla="*/ 208 w 1519"/>
                  <a:gd name="T7" fmla="*/ 379 h 2329"/>
                  <a:gd name="T8" fmla="*/ 322 w 1519"/>
                  <a:gd name="T9" fmla="*/ 217 h 2329"/>
                  <a:gd name="T10" fmla="*/ 291 w 1519"/>
                  <a:gd name="T11" fmla="*/ 83 h 2329"/>
                  <a:gd name="T12" fmla="*/ 215 w 1519"/>
                  <a:gd name="T13" fmla="*/ 87 h 2329"/>
                  <a:gd name="T14" fmla="*/ 175 w 1519"/>
                  <a:gd name="T15" fmla="*/ 13 h 2329"/>
                  <a:gd name="T16" fmla="*/ 42 w 1519"/>
                  <a:gd name="T17" fmla="*/ 221 h 2329"/>
                  <a:gd name="T18" fmla="*/ 163 w 1519"/>
                  <a:gd name="T19" fmla="*/ 381 h 2329"/>
                  <a:gd name="T20" fmla="*/ 44 w 1519"/>
                  <a:gd name="T21" fmla="*/ 427 h 2329"/>
                  <a:gd name="T22" fmla="*/ 47 w 1519"/>
                  <a:gd name="T23" fmla="*/ 564 h 23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19"/>
                  <a:gd name="T37" fmla="*/ 0 h 2329"/>
                  <a:gd name="T38" fmla="*/ 1519 w 1519"/>
                  <a:gd name="T39" fmla="*/ 2329 h 232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19" h="2329">
                    <a:moveTo>
                      <a:pt x="192" y="2316"/>
                    </a:moveTo>
                    <a:lnTo>
                      <a:pt x="1331" y="2329"/>
                    </a:lnTo>
                    <a:cubicBezTo>
                      <a:pt x="1519" y="2236"/>
                      <a:pt x="1398" y="1885"/>
                      <a:pt x="1318" y="1756"/>
                    </a:cubicBezTo>
                    <a:cubicBezTo>
                      <a:pt x="1238" y="1627"/>
                      <a:pt x="853" y="1702"/>
                      <a:pt x="854" y="1558"/>
                    </a:cubicBezTo>
                    <a:cubicBezTo>
                      <a:pt x="855" y="1414"/>
                      <a:pt x="1344" y="1567"/>
                      <a:pt x="1325" y="892"/>
                    </a:cubicBezTo>
                    <a:cubicBezTo>
                      <a:pt x="1306" y="217"/>
                      <a:pt x="1245" y="320"/>
                      <a:pt x="1197" y="342"/>
                    </a:cubicBezTo>
                    <a:cubicBezTo>
                      <a:pt x="1149" y="364"/>
                      <a:pt x="1072" y="435"/>
                      <a:pt x="886" y="358"/>
                    </a:cubicBezTo>
                    <a:cubicBezTo>
                      <a:pt x="700" y="281"/>
                      <a:pt x="790" y="108"/>
                      <a:pt x="720" y="54"/>
                    </a:cubicBezTo>
                    <a:cubicBezTo>
                      <a:pt x="650" y="0"/>
                      <a:pt x="151" y="204"/>
                      <a:pt x="173" y="908"/>
                    </a:cubicBezTo>
                    <a:cubicBezTo>
                      <a:pt x="195" y="1612"/>
                      <a:pt x="671" y="1423"/>
                      <a:pt x="672" y="1564"/>
                    </a:cubicBezTo>
                    <a:cubicBezTo>
                      <a:pt x="673" y="1705"/>
                      <a:pt x="262" y="1628"/>
                      <a:pt x="182" y="1753"/>
                    </a:cubicBezTo>
                    <a:cubicBezTo>
                      <a:pt x="102" y="1878"/>
                      <a:pt x="0" y="2220"/>
                      <a:pt x="192" y="2316"/>
                    </a:cubicBezTo>
                    <a:close/>
                  </a:path>
                </a:pathLst>
              </a:custGeom>
              <a:solidFill>
                <a:srgbClr val="B81414"/>
              </a:solidFill>
              <a:ln w="3175">
                <a:solidFill>
                  <a:srgbClr val="959977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80" name="Oval 5694"/>
              <p:cNvSpPr>
                <a:spLocks noChangeAspect="1" noChangeArrowheads="1"/>
              </p:cNvSpPr>
              <p:nvPr/>
            </p:nvSpPr>
            <p:spPr bwMode="auto">
              <a:xfrm>
                <a:off x="4828" y="2241"/>
                <a:ext cx="489" cy="544"/>
              </a:xfrm>
              <a:prstGeom prst="ellipse">
                <a:avLst/>
              </a:prstGeom>
              <a:gradFill rotWithShape="1">
                <a:gsLst>
                  <a:gs pos="0">
                    <a:srgbClr val="FFC5C5"/>
                  </a:gs>
                  <a:gs pos="100000">
                    <a:srgbClr val="B81414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81" name="Oval 5695"/>
              <p:cNvSpPr>
                <a:spLocks noChangeAspect="1" noChangeArrowheads="1"/>
              </p:cNvSpPr>
              <p:nvPr/>
            </p:nvSpPr>
            <p:spPr bwMode="auto">
              <a:xfrm>
                <a:off x="4797" y="2864"/>
                <a:ext cx="572" cy="330"/>
              </a:xfrm>
              <a:prstGeom prst="ellipse">
                <a:avLst/>
              </a:prstGeom>
              <a:gradFill rotWithShape="1">
                <a:gsLst>
                  <a:gs pos="0">
                    <a:srgbClr val="FFC5C5"/>
                  </a:gs>
                  <a:gs pos="100000">
                    <a:srgbClr val="B81414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r>
                  <a:rPr lang="en-US" sz="800" smtClean="0">
                    <a:ea typeface="ＭＳ Ｐゴシック" charset="0"/>
                    <a:cs typeface="Arial" charset="0"/>
                  </a:rPr>
                  <a:t>AR</a:t>
                </a:r>
              </a:p>
            </p:txBody>
          </p:sp>
        </p:grpSp>
      </p:grpSp>
      <p:sp>
        <p:nvSpPr>
          <p:cNvPr id="75794" name="Oval 5696"/>
          <p:cNvSpPr>
            <a:spLocks noChangeArrowheads="1"/>
          </p:cNvSpPr>
          <p:nvPr/>
        </p:nvSpPr>
        <p:spPr bwMode="auto">
          <a:xfrm>
            <a:off x="2259013" y="5354638"/>
            <a:ext cx="365125" cy="157162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NCoA</a:t>
            </a:r>
          </a:p>
        </p:txBody>
      </p:sp>
      <p:sp>
        <p:nvSpPr>
          <p:cNvPr id="75795" name="Oval 5697"/>
          <p:cNvSpPr>
            <a:spLocks noChangeArrowheads="1"/>
          </p:cNvSpPr>
          <p:nvPr/>
        </p:nvSpPr>
        <p:spPr bwMode="auto">
          <a:xfrm>
            <a:off x="2422525" y="5475288"/>
            <a:ext cx="365125" cy="157162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SRC-1</a:t>
            </a:r>
          </a:p>
        </p:txBody>
      </p:sp>
      <p:sp>
        <p:nvSpPr>
          <p:cNvPr id="75796" name="Oval 5698"/>
          <p:cNvSpPr>
            <a:spLocks noChangeArrowheads="1"/>
          </p:cNvSpPr>
          <p:nvPr/>
        </p:nvSpPr>
        <p:spPr bwMode="auto">
          <a:xfrm>
            <a:off x="2581275" y="5337175"/>
            <a:ext cx="365125" cy="157163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PRK1</a:t>
            </a:r>
          </a:p>
        </p:txBody>
      </p:sp>
      <p:sp>
        <p:nvSpPr>
          <p:cNvPr id="75797" name="Oval 5700"/>
          <p:cNvSpPr>
            <a:spLocks noChangeArrowheads="1"/>
          </p:cNvSpPr>
          <p:nvPr/>
        </p:nvSpPr>
        <p:spPr bwMode="auto">
          <a:xfrm>
            <a:off x="3000375" y="5380038"/>
            <a:ext cx="422275" cy="228600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ea typeface="ＭＳ Ｐゴシック" charset="0"/>
                <a:cs typeface="Arial" charset="0"/>
              </a:rPr>
              <a:t>FOX-A1/2</a:t>
            </a:r>
          </a:p>
        </p:txBody>
      </p:sp>
      <p:grpSp>
        <p:nvGrpSpPr>
          <p:cNvPr id="75798" name="Group 5701"/>
          <p:cNvGrpSpPr>
            <a:grpSpLocks noChangeAspect="1"/>
          </p:cNvGrpSpPr>
          <p:nvPr/>
        </p:nvGrpSpPr>
        <p:grpSpPr bwMode="auto">
          <a:xfrm>
            <a:off x="2587625" y="4706938"/>
            <a:ext cx="365125" cy="249237"/>
            <a:chOff x="395" y="0"/>
            <a:chExt cx="218" cy="149"/>
          </a:xfrm>
        </p:grpSpPr>
        <p:sp>
          <p:nvSpPr>
            <p:cNvPr id="76475" name="AutoShape 5702"/>
            <p:cNvSpPr>
              <a:spLocks noChangeAspect="1" noChangeArrowheads="1"/>
            </p:cNvSpPr>
            <p:nvPr/>
          </p:nvSpPr>
          <p:spPr bwMode="auto">
            <a:xfrm>
              <a:off x="425" y="0"/>
              <a:ext cx="157" cy="149"/>
            </a:xfrm>
            <a:prstGeom prst="star32">
              <a:avLst>
                <a:gd name="adj" fmla="val 39042"/>
              </a:avLst>
            </a:prstGeom>
            <a:gradFill rotWithShape="1">
              <a:gsLst>
                <a:gs pos="0">
                  <a:srgbClr val="FFEFD1"/>
                </a:gs>
                <a:gs pos="64999">
                  <a:srgbClr val="F0EBD5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76" name="Text Box 5703"/>
            <p:cNvSpPr txBox="1">
              <a:spLocks noChangeAspect="1" noChangeArrowheads="1"/>
            </p:cNvSpPr>
            <p:nvPr/>
          </p:nvSpPr>
          <p:spPr bwMode="auto">
            <a:xfrm>
              <a:off x="395" y="12"/>
              <a:ext cx="21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700" smtClean="0">
                  <a:cs typeface="Arial" charset="0"/>
                </a:rPr>
                <a:t>DTH</a:t>
              </a:r>
            </a:p>
          </p:txBody>
        </p:sp>
      </p:grpSp>
      <p:grpSp>
        <p:nvGrpSpPr>
          <p:cNvPr id="75799" name="Group 5704"/>
          <p:cNvGrpSpPr>
            <a:grpSpLocks noChangeAspect="1"/>
          </p:cNvGrpSpPr>
          <p:nvPr/>
        </p:nvGrpSpPr>
        <p:grpSpPr bwMode="auto">
          <a:xfrm>
            <a:off x="2894013" y="4722813"/>
            <a:ext cx="365125" cy="249237"/>
            <a:chOff x="395" y="0"/>
            <a:chExt cx="218" cy="149"/>
          </a:xfrm>
        </p:grpSpPr>
        <p:sp>
          <p:nvSpPr>
            <p:cNvPr id="76473" name="AutoShape 5705"/>
            <p:cNvSpPr>
              <a:spLocks noChangeAspect="1" noChangeArrowheads="1"/>
            </p:cNvSpPr>
            <p:nvPr/>
          </p:nvSpPr>
          <p:spPr bwMode="auto">
            <a:xfrm>
              <a:off x="425" y="0"/>
              <a:ext cx="157" cy="149"/>
            </a:xfrm>
            <a:prstGeom prst="star32">
              <a:avLst>
                <a:gd name="adj" fmla="val 39042"/>
              </a:avLst>
            </a:prstGeom>
            <a:gradFill rotWithShape="1">
              <a:gsLst>
                <a:gs pos="0">
                  <a:srgbClr val="FFEFD1"/>
                </a:gs>
                <a:gs pos="64999">
                  <a:srgbClr val="F0EBD5"/>
                </a:gs>
                <a:gs pos="100000">
                  <a:srgbClr val="D1C39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74" name="Text Box 5706"/>
            <p:cNvSpPr txBox="1">
              <a:spLocks noChangeAspect="1" noChangeArrowheads="1"/>
            </p:cNvSpPr>
            <p:nvPr/>
          </p:nvSpPr>
          <p:spPr bwMode="auto">
            <a:xfrm>
              <a:off x="395" y="12"/>
              <a:ext cx="21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700" smtClean="0">
                  <a:cs typeface="Arial" charset="0"/>
                </a:rPr>
                <a:t>DTH</a:t>
              </a:r>
            </a:p>
          </p:txBody>
        </p:sp>
      </p:grpSp>
      <p:sp>
        <p:nvSpPr>
          <p:cNvPr id="75800" name="Oval 5707"/>
          <p:cNvSpPr>
            <a:spLocks noChangeAspect="1" noChangeArrowheads="1"/>
          </p:cNvSpPr>
          <p:nvPr/>
        </p:nvSpPr>
        <p:spPr bwMode="auto">
          <a:xfrm>
            <a:off x="2825750" y="4951413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81</a:t>
            </a:r>
          </a:p>
        </p:txBody>
      </p:sp>
      <p:sp>
        <p:nvSpPr>
          <p:cNvPr id="7756" name="Oval 5708"/>
          <p:cNvSpPr>
            <a:spLocks noChangeAspect="1" noChangeArrowheads="1"/>
          </p:cNvSpPr>
          <p:nvPr/>
        </p:nvSpPr>
        <p:spPr bwMode="auto">
          <a:xfrm>
            <a:off x="2122488" y="5065713"/>
            <a:ext cx="471487" cy="223837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rgbClr val="DFE8D4"/>
              </a:gs>
              <a:gs pos="100000">
                <a:schemeClr val="tx2"/>
              </a:gs>
            </a:gsLst>
            <a:lin ang="5400000" scaled="1"/>
          </a:gradFill>
          <a:ln w="3175">
            <a:solidFill>
              <a:srgbClr val="009900"/>
            </a:solidFill>
            <a:round/>
            <a:headEnd/>
            <a:tailEnd/>
          </a:ln>
          <a:effectLst/>
        </p:spPr>
        <p:txBody>
          <a:bodyPr wrap="none" lIns="91425" tIns="45713" rIns="91425" bIns="73152" anchor="ctr"/>
          <a:lstStyle/>
          <a:p>
            <a:r>
              <a:rPr lang="en-US" sz="700" smtClean="0">
                <a:solidFill>
                  <a:srgbClr val="655555"/>
                </a:solidFill>
                <a:ea typeface="ＭＳ Ｐゴシック" charset="0"/>
                <a:cs typeface="Arial" charset="0"/>
                <a:sym typeface="Symbol" charset="0"/>
              </a:rPr>
              <a:t>-Catenin</a:t>
            </a:r>
          </a:p>
        </p:txBody>
      </p:sp>
      <p:sp>
        <p:nvSpPr>
          <p:cNvPr id="75802" name="Oval 5964"/>
          <p:cNvSpPr>
            <a:spLocks noChangeArrowheads="1"/>
          </p:cNvSpPr>
          <p:nvPr/>
        </p:nvSpPr>
        <p:spPr bwMode="auto">
          <a:xfrm>
            <a:off x="2760663" y="5443538"/>
            <a:ext cx="365125" cy="157162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ARA70</a:t>
            </a:r>
          </a:p>
        </p:txBody>
      </p:sp>
      <p:grpSp>
        <p:nvGrpSpPr>
          <p:cNvPr id="75803" name="Group 5965"/>
          <p:cNvGrpSpPr>
            <a:grpSpLocks/>
          </p:cNvGrpSpPr>
          <p:nvPr/>
        </p:nvGrpSpPr>
        <p:grpSpPr bwMode="auto">
          <a:xfrm>
            <a:off x="3689350" y="5502275"/>
            <a:ext cx="803275" cy="214313"/>
            <a:chOff x="1734" y="3982"/>
            <a:chExt cx="506" cy="135"/>
          </a:xfrm>
        </p:grpSpPr>
        <p:sp>
          <p:nvSpPr>
            <p:cNvPr id="76471" name="Freeform 5966"/>
            <p:cNvSpPr>
              <a:spLocks/>
            </p:cNvSpPr>
            <p:nvPr/>
          </p:nvSpPr>
          <p:spPr bwMode="auto">
            <a:xfrm flipV="1">
              <a:off x="1734" y="4036"/>
              <a:ext cx="220" cy="27"/>
            </a:xfrm>
            <a:custGeom>
              <a:avLst/>
              <a:gdLst>
                <a:gd name="T0" fmla="*/ 0 w 6872"/>
                <a:gd name="T1" fmla="*/ 1 h 594"/>
                <a:gd name="T2" fmla="*/ 0 w 6872"/>
                <a:gd name="T3" fmla="*/ 0 h 594"/>
                <a:gd name="T4" fmla="*/ 1 w 6872"/>
                <a:gd name="T5" fmla="*/ 1 h 594"/>
                <a:gd name="T6" fmla="*/ 1 w 6872"/>
                <a:gd name="T7" fmla="*/ 0 h 594"/>
                <a:gd name="T8" fmla="*/ 2 w 6872"/>
                <a:gd name="T9" fmla="*/ 1 h 594"/>
                <a:gd name="T10" fmla="*/ 2 w 6872"/>
                <a:gd name="T11" fmla="*/ 0 h 594"/>
                <a:gd name="T12" fmla="*/ 2 w 6872"/>
                <a:gd name="T13" fmla="*/ 1 h 594"/>
                <a:gd name="T14" fmla="*/ 3 w 6872"/>
                <a:gd name="T15" fmla="*/ 0 h 594"/>
                <a:gd name="T16" fmla="*/ 3 w 6872"/>
                <a:gd name="T17" fmla="*/ 1 h 594"/>
                <a:gd name="T18" fmla="*/ 3 w 6872"/>
                <a:gd name="T19" fmla="*/ 0 h 594"/>
                <a:gd name="T20" fmla="*/ 4 w 6872"/>
                <a:gd name="T21" fmla="*/ 1 h 594"/>
                <a:gd name="T22" fmla="*/ 4 w 6872"/>
                <a:gd name="T23" fmla="*/ 0 h 594"/>
                <a:gd name="T24" fmla="*/ 4 w 6872"/>
                <a:gd name="T25" fmla="*/ 1 h 594"/>
                <a:gd name="T26" fmla="*/ 5 w 6872"/>
                <a:gd name="T27" fmla="*/ 0 h 594"/>
                <a:gd name="T28" fmla="*/ 5 w 6872"/>
                <a:gd name="T29" fmla="*/ 1 h 594"/>
                <a:gd name="T30" fmla="*/ 6 w 6872"/>
                <a:gd name="T31" fmla="*/ 0 h 594"/>
                <a:gd name="T32" fmla="*/ 6 w 6872"/>
                <a:gd name="T33" fmla="*/ 1 h 594"/>
                <a:gd name="T34" fmla="*/ 6 w 6872"/>
                <a:gd name="T35" fmla="*/ 0 h 594"/>
                <a:gd name="T36" fmla="*/ 7 w 6872"/>
                <a:gd name="T37" fmla="*/ 1 h 594"/>
                <a:gd name="T38" fmla="*/ 7 w 6872"/>
                <a:gd name="T39" fmla="*/ 0 h 5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72"/>
                <a:gd name="T61" fmla="*/ 0 h 594"/>
                <a:gd name="T62" fmla="*/ 6872 w 6872"/>
                <a:gd name="T63" fmla="*/ 594 h 5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72" h="594">
                  <a:moveTo>
                    <a:pt x="0" y="590"/>
                  </a:moveTo>
                  <a:cubicBezTo>
                    <a:pt x="114" y="295"/>
                    <a:pt x="229" y="0"/>
                    <a:pt x="349" y="0"/>
                  </a:cubicBezTo>
                  <a:cubicBezTo>
                    <a:pt x="470" y="0"/>
                    <a:pt x="607" y="586"/>
                    <a:pt x="728" y="590"/>
                  </a:cubicBezTo>
                  <a:cubicBezTo>
                    <a:pt x="849" y="594"/>
                    <a:pt x="957" y="23"/>
                    <a:pt x="1077" y="23"/>
                  </a:cubicBezTo>
                  <a:cubicBezTo>
                    <a:pt x="1198" y="23"/>
                    <a:pt x="1335" y="590"/>
                    <a:pt x="1456" y="590"/>
                  </a:cubicBezTo>
                  <a:cubicBezTo>
                    <a:pt x="1577" y="590"/>
                    <a:pt x="1685" y="24"/>
                    <a:pt x="1805" y="23"/>
                  </a:cubicBezTo>
                  <a:cubicBezTo>
                    <a:pt x="1925" y="22"/>
                    <a:pt x="2054" y="586"/>
                    <a:pt x="2176" y="585"/>
                  </a:cubicBezTo>
                  <a:cubicBezTo>
                    <a:pt x="2298" y="584"/>
                    <a:pt x="2416" y="16"/>
                    <a:pt x="2539" y="15"/>
                  </a:cubicBezTo>
                  <a:cubicBezTo>
                    <a:pt x="2662" y="14"/>
                    <a:pt x="2793" y="579"/>
                    <a:pt x="2915" y="579"/>
                  </a:cubicBezTo>
                  <a:cubicBezTo>
                    <a:pt x="3037" y="579"/>
                    <a:pt x="3152" y="16"/>
                    <a:pt x="3272" y="15"/>
                  </a:cubicBezTo>
                  <a:cubicBezTo>
                    <a:pt x="3392" y="14"/>
                    <a:pt x="3516" y="571"/>
                    <a:pt x="3635" y="572"/>
                  </a:cubicBezTo>
                  <a:cubicBezTo>
                    <a:pt x="3754" y="573"/>
                    <a:pt x="3867" y="20"/>
                    <a:pt x="3989" y="23"/>
                  </a:cubicBezTo>
                  <a:cubicBezTo>
                    <a:pt x="4111" y="26"/>
                    <a:pt x="4247" y="590"/>
                    <a:pt x="4368" y="590"/>
                  </a:cubicBezTo>
                  <a:cubicBezTo>
                    <a:pt x="4489" y="590"/>
                    <a:pt x="4597" y="23"/>
                    <a:pt x="4717" y="23"/>
                  </a:cubicBezTo>
                  <a:cubicBezTo>
                    <a:pt x="4838" y="23"/>
                    <a:pt x="4976" y="590"/>
                    <a:pt x="5096" y="590"/>
                  </a:cubicBezTo>
                  <a:cubicBezTo>
                    <a:pt x="5217" y="590"/>
                    <a:pt x="5325" y="23"/>
                    <a:pt x="5445" y="23"/>
                  </a:cubicBezTo>
                  <a:cubicBezTo>
                    <a:pt x="5566" y="23"/>
                    <a:pt x="5704" y="590"/>
                    <a:pt x="5824" y="590"/>
                  </a:cubicBezTo>
                  <a:cubicBezTo>
                    <a:pt x="5945" y="590"/>
                    <a:pt x="6053" y="23"/>
                    <a:pt x="6174" y="23"/>
                  </a:cubicBezTo>
                  <a:cubicBezTo>
                    <a:pt x="6294" y="23"/>
                    <a:pt x="6435" y="590"/>
                    <a:pt x="6552" y="590"/>
                  </a:cubicBezTo>
                  <a:cubicBezTo>
                    <a:pt x="6669" y="590"/>
                    <a:pt x="6771" y="306"/>
                    <a:pt x="6872" y="23"/>
                  </a:cubicBezTo>
                </a:path>
              </a:pathLst>
            </a:custGeom>
            <a:noFill/>
            <a:ln w="9525">
              <a:solidFill>
                <a:srgbClr val="A5002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72" name="Text Box 5967"/>
            <p:cNvSpPr txBox="1">
              <a:spLocks noChangeAspect="1" noChangeArrowheads="1"/>
            </p:cNvSpPr>
            <p:nvPr/>
          </p:nvSpPr>
          <p:spPr bwMode="auto">
            <a:xfrm>
              <a:off x="1894" y="3982"/>
              <a:ext cx="346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A50021"/>
                  </a:solidFill>
                  <a:cs typeface="Arial" charset="0"/>
                </a:rPr>
                <a:t>AAAAA</a:t>
              </a:r>
            </a:p>
          </p:txBody>
        </p:sp>
      </p:grpSp>
      <p:grpSp>
        <p:nvGrpSpPr>
          <p:cNvPr id="75804" name="Group 5977"/>
          <p:cNvGrpSpPr>
            <a:grpSpLocks noChangeAspect="1"/>
          </p:cNvGrpSpPr>
          <p:nvPr/>
        </p:nvGrpSpPr>
        <p:grpSpPr bwMode="auto">
          <a:xfrm>
            <a:off x="3662363" y="4786313"/>
            <a:ext cx="803275" cy="733425"/>
            <a:chOff x="2228" y="3736"/>
            <a:chExt cx="440" cy="402"/>
          </a:xfrm>
        </p:grpSpPr>
        <p:sp>
          <p:nvSpPr>
            <p:cNvPr id="76461" name="Oval 5978"/>
            <p:cNvSpPr>
              <a:spLocks noChangeAspect="1" noChangeArrowheads="1"/>
            </p:cNvSpPr>
            <p:nvPr/>
          </p:nvSpPr>
          <p:spPr bwMode="auto">
            <a:xfrm>
              <a:off x="2268" y="3751"/>
              <a:ext cx="387" cy="370"/>
            </a:xfrm>
            <a:prstGeom prst="ellipse">
              <a:avLst/>
            </a:prstGeom>
            <a:gradFill rotWithShape="1">
              <a:gsLst>
                <a:gs pos="0">
                  <a:srgbClr val="DEFFCD"/>
                </a:gs>
                <a:gs pos="100000">
                  <a:srgbClr val="C0DCB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62" name="AutoShape 5979"/>
            <p:cNvSpPr>
              <a:spLocks noChangeAspect="1" noChangeArrowheads="1"/>
            </p:cNvSpPr>
            <p:nvPr/>
          </p:nvSpPr>
          <p:spPr bwMode="auto">
            <a:xfrm rot="-358625" flipH="1" flipV="1">
              <a:off x="2293" y="3736"/>
              <a:ext cx="370" cy="39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2 w 21600"/>
                <a:gd name="T19" fmla="*/ 3141 h 21600"/>
                <a:gd name="T20" fmla="*/ 18448 w 21600"/>
                <a:gd name="T21" fmla="*/ 18459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9416" y="1602"/>
                  </a:moveTo>
                  <a:cubicBezTo>
                    <a:pt x="4864" y="2287"/>
                    <a:pt x="1498" y="6197"/>
                    <a:pt x="1498" y="10799"/>
                  </a:cubicBezTo>
                  <a:cubicBezTo>
                    <a:pt x="1498" y="15908"/>
                    <a:pt x="5619" y="20061"/>
                    <a:pt x="10727" y="20100"/>
                  </a:cubicBezTo>
                  <a:lnTo>
                    <a:pt x="10716" y="21599"/>
                  </a:lnTo>
                  <a:cubicBezTo>
                    <a:pt x="4784" y="21553"/>
                    <a:pt x="0" y="16731"/>
                    <a:pt x="0" y="10800"/>
                  </a:cubicBezTo>
                  <a:cubicBezTo>
                    <a:pt x="0" y="5455"/>
                    <a:pt x="3908" y="915"/>
                    <a:pt x="9193" y="120"/>
                  </a:cubicBezTo>
                  <a:lnTo>
                    <a:pt x="8791" y="-2550"/>
                  </a:lnTo>
                  <a:lnTo>
                    <a:pt x="12716" y="347"/>
                  </a:lnTo>
                  <a:lnTo>
                    <a:pt x="9817" y="4272"/>
                  </a:lnTo>
                  <a:lnTo>
                    <a:pt x="9416" y="1602"/>
                  </a:lnTo>
                  <a:close/>
                </a:path>
              </a:pathLst>
            </a:custGeom>
            <a:gradFill rotWithShape="1">
              <a:gsLst>
                <a:gs pos="0">
                  <a:srgbClr val="66FF33"/>
                </a:gs>
                <a:gs pos="100000">
                  <a:srgbClr val="B2B2B2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63" name="Text Box 5980"/>
            <p:cNvSpPr txBox="1">
              <a:spLocks noChangeAspect="1" noChangeArrowheads="1"/>
            </p:cNvSpPr>
            <p:nvPr/>
          </p:nvSpPr>
          <p:spPr bwMode="auto">
            <a:xfrm>
              <a:off x="2492" y="3824"/>
              <a:ext cx="176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G1</a:t>
              </a:r>
            </a:p>
          </p:txBody>
        </p:sp>
        <p:sp>
          <p:nvSpPr>
            <p:cNvPr id="76464" name="AutoShape 5981"/>
            <p:cNvSpPr>
              <a:spLocks noChangeAspect="1" noChangeArrowheads="1"/>
            </p:cNvSpPr>
            <p:nvPr/>
          </p:nvSpPr>
          <p:spPr bwMode="auto">
            <a:xfrm rot="-3194978">
              <a:off x="2262" y="3757"/>
              <a:ext cx="376" cy="38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60 w 21600"/>
                <a:gd name="T19" fmla="*/ 3142 h 21600"/>
                <a:gd name="T20" fmla="*/ 18440 w 21600"/>
                <a:gd name="T21" fmla="*/ 1845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4138" y="4593"/>
                  </a:moveTo>
                  <a:cubicBezTo>
                    <a:pt x="2568" y="6278"/>
                    <a:pt x="1694" y="8496"/>
                    <a:pt x="1694" y="10799"/>
                  </a:cubicBezTo>
                  <a:cubicBezTo>
                    <a:pt x="1694" y="12986"/>
                    <a:pt x="2481" y="15099"/>
                    <a:pt x="3911" y="16753"/>
                  </a:cubicBezTo>
                  <a:lnTo>
                    <a:pt x="2628" y="17861"/>
                  </a:lnTo>
                  <a:cubicBezTo>
                    <a:pt x="933" y="15899"/>
                    <a:pt x="0" y="13393"/>
                    <a:pt x="0" y="10800"/>
                  </a:cubicBezTo>
                  <a:cubicBezTo>
                    <a:pt x="0" y="8067"/>
                    <a:pt x="1035" y="5436"/>
                    <a:pt x="2898" y="3437"/>
                  </a:cubicBezTo>
                  <a:lnTo>
                    <a:pt x="922" y="1597"/>
                  </a:lnTo>
                  <a:lnTo>
                    <a:pt x="5935" y="1419"/>
                  </a:lnTo>
                  <a:lnTo>
                    <a:pt x="6113" y="6433"/>
                  </a:lnTo>
                  <a:lnTo>
                    <a:pt x="4138" y="4593"/>
                  </a:lnTo>
                  <a:close/>
                </a:path>
              </a:pathLst>
            </a:custGeom>
            <a:gradFill rotWithShape="1">
              <a:gsLst>
                <a:gs pos="0">
                  <a:srgbClr val="CC3300"/>
                </a:gs>
                <a:gs pos="100000">
                  <a:srgbClr val="99FF66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65" name="Text Box 5982"/>
            <p:cNvSpPr txBox="1">
              <a:spLocks noChangeAspect="1" noChangeArrowheads="1"/>
            </p:cNvSpPr>
            <p:nvPr/>
          </p:nvSpPr>
          <p:spPr bwMode="auto">
            <a:xfrm>
              <a:off x="2356" y="3998"/>
              <a:ext cx="138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S</a:t>
              </a:r>
            </a:p>
          </p:txBody>
        </p:sp>
        <p:sp>
          <p:nvSpPr>
            <p:cNvPr id="76466" name="AutoShape 5983"/>
            <p:cNvSpPr>
              <a:spLocks noChangeAspect="1" noChangeArrowheads="1"/>
            </p:cNvSpPr>
            <p:nvPr/>
          </p:nvSpPr>
          <p:spPr bwMode="auto">
            <a:xfrm rot="1552238">
              <a:off x="2253" y="3748"/>
              <a:ext cx="371" cy="3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4 w 21600"/>
                <a:gd name="T19" fmla="*/ 3175 h 21600"/>
                <a:gd name="T20" fmla="*/ 18456 w 21600"/>
                <a:gd name="T21" fmla="*/ 18425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188" y="7466"/>
                  </a:moveTo>
                  <a:cubicBezTo>
                    <a:pt x="1777" y="8529"/>
                    <a:pt x="1565" y="9659"/>
                    <a:pt x="1565" y="10799"/>
                  </a:cubicBezTo>
                  <a:cubicBezTo>
                    <a:pt x="1565" y="11763"/>
                    <a:pt x="1716" y="12721"/>
                    <a:pt x="2013" y="13638"/>
                  </a:cubicBezTo>
                  <a:lnTo>
                    <a:pt x="522" y="14120"/>
                  </a:lnTo>
                  <a:cubicBezTo>
                    <a:pt x="176" y="13047"/>
                    <a:pt x="0" y="11927"/>
                    <a:pt x="0" y="10800"/>
                  </a:cubicBezTo>
                  <a:cubicBezTo>
                    <a:pt x="0" y="9466"/>
                    <a:pt x="246" y="8144"/>
                    <a:pt x="728" y="6900"/>
                  </a:cubicBezTo>
                  <a:lnTo>
                    <a:pt x="-1790" y="5926"/>
                  </a:lnTo>
                  <a:lnTo>
                    <a:pt x="2716" y="3935"/>
                  </a:lnTo>
                  <a:lnTo>
                    <a:pt x="4706" y="8441"/>
                  </a:lnTo>
                  <a:lnTo>
                    <a:pt x="2188" y="7466"/>
                  </a:lnTo>
                  <a:close/>
                </a:path>
              </a:pathLst>
            </a:custGeom>
            <a:gradFill rotWithShape="1">
              <a:gsLst>
                <a:gs pos="0">
                  <a:srgbClr val="808000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67" name="Text Box 5984"/>
            <p:cNvSpPr txBox="1">
              <a:spLocks noChangeAspect="1" noChangeArrowheads="1"/>
            </p:cNvSpPr>
            <p:nvPr/>
          </p:nvSpPr>
          <p:spPr bwMode="auto">
            <a:xfrm>
              <a:off x="2251" y="3824"/>
              <a:ext cx="175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G2</a:t>
              </a:r>
            </a:p>
          </p:txBody>
        </p:sp>
        <p:sp>
          <p:nvSpPr>
            <p:cNvPr id="76468" name="AutoShape 5985"/>
            <p:cNvSpPr>
              <a:spLocks noChangeAspect="1" noChangeArrowheads="1"/>
            </p:cNvSpPr>
            <p:nvPr/>
          </p:nvSpPr>
          <p:spPr bwMode="auto">
            <a:xfrm rot="3265027">
              <a:off x="2233" y="3742"/>
              <a:ext cx="372" cy="38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35 w 21600"/>
                <a:gd name="T19" fmla="*/ 3175 h 21600"/>
                <a:gd name="T20" fmla="*/ 18465 w 21600"/>
                <a:gd name="T21" fmla="*/ 18425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651" y="6512"/>
                  </a:moveTo>
                  <a:cubicBezTo>
                    <a:pt x="2421" y="6949"/>
                    <a:pt x="2226" y="7404"/>
                    <a:pt x="2069" y="7873"/>
                  </a:cubicBezTo>
                  <a:lnTo>
                    <a:pt x="559" y="7367"/>
                  </a:lnTo>
                  <a:cubicBezTo>
                    <a:pt x="744" y="6817"/>
                    <a:pt x="972" y="6283"/>
                    <a:pt x="1242" y="5770"/>
                  </a:cubicBezTo>
                  <a:lnTo>
                    <a:pt x="-1147" y="4513"/>
                  </a:lnTo>
                  <a:lnTo>
                    <a:pt x="3574" y="3047"/>
                  </a:lnTo>
                  <a:lnTo>
                    <a:pt x="5040" y="7769"/>
                  </a:lnTo>
                  <a:lnTo>
                    <a:pt x="2651" y="6512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DEA3"/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69" name="Text Box 5986"/>
            <p:cNvSpPr txBox="1">
              <a:spLocks noChangeAspect="1" noChangeArrowheads="1"/>
            </p:cNvSpPr>
            <p:nvPr/>
          </p:nvSpPr>
          <p:spPr bwMode="auto">
            <a:xfrm>
              <a:off x="2373" y="3767"/>
              <a:ext cx="147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cs typeface="Arial" charset="0"/>
                </a:rPr>
                <a:t>M</a:t>
              </a:r>
            </a:p>
          </p:txBody>
        </p:sp>
        <p:sp>
          <p:nvSpPr>
            <p:cNvPr id="76470" name="Text Box 5987"/>
            <p:cNvSpPr txBox="1">
              <a:spLocks noChangeAspect="1" noChangeArrowheads="1"/>
            </p:cNvSpPr>
            <p:nvPr/>
          </p:nvSpPr>
          <p:spPr bwMode="auto">
            <a:xfrm>
              <a:off x="2268" y="3922"/>
              <a:ext cx="383" cy="11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9900"/>
              </a:solidFill>
              <a:miter lim="800000"/>
              <a:headEnd/>
              <a:tailEnd/>
            </a:ln>
          </p:spPr>
          <p:txBody>
            <a:bodyPr wrap="none" lIns="91425" tIns="45713" rIns="91425" bIns="45713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700" smtClean="0">
                  <a:solidFill>
                    <a:srgbClr val="009900"/>
                  </a:solidFill>
                  <a:cs typeface="Arial" charset="0"/>
                </a:rPr>
                <a:t>Proliferación</a:t>
              </a:r>
            </a:p>
          </p:txBody>
        </p:sp>
      </p:grpSp>
      <p:grpSp>
        <p:nvGrpSpPr>
          <p:cNvPr id="75805" name="Group 5999"/>
          <p:cNvGrpSpPr>
            <a:grpSpLocks/>
          </p:cNvGrpSpPr>
          <p:nvPr/>
        </p:nvGrpSpPr>
        <p:grpSpPr bwMode="auto">
          <a:xfrm>
            <a:off x="3236913" y="4195763"/>
            <a:ext cx="541337" cy="327025"/>
            <a:chOff x="4335" y="1813"/>
            <a:chExt cx="341" cy="206"/>
          </a:xfrm>
        </p:grpSpPr>
        <p:sp>
          <p:nvSpPr>
            <p:cNvPr id="76458" name="Oval 6000"/>
            <p:cNvSpPr>
              <a:spLocks noChangeArrowheads="1"/>
            </p:cNvSpPr>
            <p:nvPr/>
          </p:nvSpPr>
          <p:spPr bwMode="auto">
            <a:xfrm>
              <a:off x="4355" y="1858"/>
              <a:ext cx="299" cy="161"/>
            </a:xfrm>
            <a:prstGeom prst="ellipse">
              <a:avLst/>
            </a:prstGeom>
            <a:gradFill rotWithShape="1">
              <a:gsLst>
                <a:gs pos="0">
                  <a:srgbClr val="4D0808"/>
                </a:gs>
                <a:gs pos="50000">
                  <a:srgbClr val="F57A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0099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900" smtClean="0">
                  <a:solidFill>
                    <a:srgbClr val="FFFF66"/>
                  </a:solidFill>
                  <a:ea typeface="ＭＳ Ｐゴシック" charset="0"/>
                  <a:cs typeface="Arial" charset="0"/>
                </a:rPr>
                <a:t>ERK1/2</a:t>
              </a:r>
            </a:p>
          </p:txBody>
        </p:sp>
        <p:sp>
          <p:nvSpPr>
            <p:cNvPr id="76459" name="Oval 6001"/>
            <p:cNvSpPr>
              <a:spLocks noChangeArrowheads="1"/>
            </p:cNvSpPr>
            <p:nvPr/>
          </p:nvSpPr>
          <p:spPr bwMode="auto">
            <a:xfrm>
              <a:off x="4335" y="1813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CC"/>
                  </a:solidFill>
                  <a:ea typeface="ＭＳ Ｐゴシック" charset="0"/>
                  <a:cs typeface="Arial" charset="0"/>
                </a:rPr>
                <a:t>T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202</a:t>
              </a:r>
            </a:p>
          </p:txBody>
        </p:sp>
        <p:sp>
          <p:nvSpPr>
            <p:cNvPr id="76460" name="Oval 6002"/>
            <p:cNvSpPr>
              <a:spLocks noChangeArrowheads="1"/>
            </p:cNvSpPr>
            <p:nvPr/>
          </p:nvSpPr>
          <p:spPr bwMode="auto">
            <a:xfrm>
              <a:off x="4544" y="1813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204</a:t>
              </a:r>
            </a:p>
          </p:txBody>
        </p:sp>
      </p:grpSp>
      <p:sp>
        <p:nvSpPr>
          <p:cNvPr id="75806" name="Oval 6017"/>
          <p:cNvSpPr>
            <a:spLocks noChangeArrowheads="1"/>
          </p:cNvSpPr>
          <p:nvPr/>
        </p:nvSpPr>
        <p:spPr bwMode="auto">
          <a:xfrm>
            <a:off x="2281238" y="5219700"/>
            <a:ext cx="365125" cy="173038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GRIP1</a:t>
            </a:r>
          </a:p>
        </p:txBody>
      </p:sp>
      <p:sp>
        <p:nvSpPr>
          <p:cNvPr id="75807" name="Oval 6019"/>
          <p:cNvSpPr>
            <a:spLocks noChangeAspect="1" noChangeArrowheads="1"/>
          </p:cNvSpPr>
          <p:nvPr/>
        </p:nvSpPr>
        <p:spPr bwMode="auto">
          <a:xfrm>
            <a:off x="2582863" y="5002213"/>
            <a:ext cx="228600" cy="1238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213</a:t>
            </a:r>
          </a:p>
        </p:txBody>
      </p:sp>
      <p:sp>
        <p:nvSpPr>
          <p:cNvPr id="75808" name="Oval 6020"/>
          <p:cNvSpPr>
            <a:spLocks noChangeAspect="1" noChangeArrowheads="1"/>
          </p:cNvSpPr>
          <p:nvPr/>
        </p:nvSpPr>
        <p:spPr bwMode="auto">
          <a:xfrm>
            <a:off x="2627313" y="5103813"/>
            <a:ext cx="228600" cy="1238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791</a:t>
            </a:r>
          </a:p>
        </p:txBody>
      </p:sp>
      <p:sp>
        <p:nvSpPr>
          <p:cNvPr id="75809" name="Oval 6023"/>
          <p:cNvSpPr>
            <a:spLocks noChangeAspect="1" noChangeArrowheads="1"/>
          </p:cNvSpPr>
          <p:nvPr/>
        </p:nvSpPr>
        <p:spPr bwMode="auto">
          <a:xfrm>
            <a:off x="3005138" y="4981575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94</a:t>
            </a:r>
          </a:p>
        </p:txBody>
      </p:sp>
      <p:sp>
        <p:nvSpPr>
          <p:cNvPr id="75810" name="Oval 6025"/>
          <p:cNvSpPr>
            <a:spLocks noChangeAspect="1" noChangeArrowheads="1"/>
          </p:cNvSpPr>
          <p:nvPr/>
        </p:nvSpPr>
        <p:spPr bwMode="auto">
          <a:xfrm>
            <a:off x="3043238" y="5086350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256</a:t>
            </a:r>
          </a:p>
        </p:txBody>
      </p:sp>
      <p:sp>
        <p:nvSpPr>
          <p:cNvPr id="75811" name="Oval 6026"/>
          <p:cNvSpPr>
            <a:spLocks noChangeAspect="1" noChangeArrowheads="1"/>
          </p:cNvSpPr>
          <p:nvPr/>
        </p:nvSpPr>
        <p:spPr bwMode="auto">
          <a:xfrm>
            <a:off x="2921000" y="5170488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515</a:t>
            </a:r>
          </a:p>
        </p:txBody>
      </p:sp>
      <p:sp>
        <p:nvSpPr>
          <p:cNvPr id="75812" name="Oval 6027"/>
          <p:cNvSpPr>
            <a:spLocks noChangeAspect="1" noChangeArrowheads="1"/>
          </p:cNvSpPr>
          <p:nvPr/>
        </p:nvSpPr>
        <p:spPr bwMode="auto">
          <a:xfrm>
            <a:off x="2735263" y="5203825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CC"/>
                </a:solidFill>
                <a:ea typeface="ＭＳ Ｐゴシック" charset="0"/>
                <a:cs typeface="Arial" charset="0"/>
              </a:rPr>
              <a:t>S</a:t>
            </a:r>
            <a:r>
              <a:rPr lang="en-US" sz="600" smtClean="0">
                <a:ea typeface="ＭＳ Ｐゴシック" charset="0"/>
                <a:cs typeface="Arial" charset="0"/>
              </a:rPr>
              <a:t>650</a:t>
            </a:r>
          </a:p>
        </p:txBody>
      </p:sp>
      <p:sp>
        <p:nvSpPr>
          <p:cNvPr id="75813" name="Oval 6028"/>
          <p:cNvSpPr>
            <a:spLocks noChangeArrowheads="1"/>
          </p:cNvSpPr>
          <p:nvPr/>
        </p:nvSpPr>
        <p:spPr bwMode="auto">
          <a:xfrm>
            <a:off x="2894013" y="5281613"/>
            <a:ext cx="365125" cy="166687"/>
          </a:xfrm>
          <a:prstGeom prst="ellipse">
            <a:avLst/>
          </a:prstGeom>
          <a:gradFill rotWithShape="1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AIB-1</a:t>
            </a:r>
          </a:p>
        </p:txBody>
      </p:sp>
      <p:sp>
        <p:nvSpPr>
          <p:cNvPr id="75814" name="Oval 6029"/>
          <p:cNvSpPr>
            <a:spLocks noChangeArrowheads="1"/>
          </p:cNvSpPr>
          <p:nvPr/>
        </p:nvSpPr>
        <p:spPr bwMode="auto">
          <a:xfrm flipH="1">
            <a:off x="2365375" y="5546725"/>
            <a:ext cx="115888" cy="92075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ea typeface="ＭＳ Ｐゴシック" charset="0"/>
                <a:cs typeface="Arial" charset="0"/>
              </a:rPr>
              <a:t>P</a:t>
            </a:r>
          </a:p>
        </p:txBody>
      </p:sp>
      <p:grpSp>
        <p:nvGrpSpPr>
          <p:cNvPr id="75815" name="Group 4516"/>
          <p:cNvGrpSpPr>
            <a:grpSpLocks noChangeAspect="1"/>
          </p:cNvGrpSpPr>
          <p:nvPr/>
        </p:nvGrpSpPr>
        <p:grpSpPr bwMode="auto">
          <a:xfrm>
            <a:off x="2795588" y="1928813"/>
            <a:ext cx="422275" cy="222250"/>
            <a:chOff x="2587" y="1030"/>
            <a:chExt cx="279" cy="147"/>
          </a:xfrm>
        </p:grpSpPr>
        <p:sp>
          <p:nvSpPr>
            <p:cNvPr id="76456" name="Freeform 4517"/>
            <p:cNvSpPr>
              <a:spLocks noChangeAspect="1"/>
            </p:cNvSpPr>
            <p:nvPr/>
          </p:nvSpPr>
          <p:spPr bwMode="auto">
            <a:xfrm>
              <a:off x="2620" y="1030"/>
              <a:ext cx="214" cy="145"/>
            </a:xfrm>
            <a:custGeom>
              <a:avLst/>
              <a:gdLst>
                <a:gd name="T0" fmla="*/ 41 w 214"/>
                <a:gd name="T1" fmla="*/ 8 h 145"/>
                <a:gd name="T2" fmla="*/ 0 w 214"/>
                <a:gd name="T3" fmla="*/ 40 h 145"/>
                <a:gd name="T4" fmla="*/ 21 w 214"/>
                <a:gd name="T5" fmla="*/ 73 h 145"/>
                <a:gd name="T6" fmla="*/ 0 w 214"/>
                <a:gd name="T7" fmla="*/ 107 h 145"/>
                <a:gd name="T8" fmla="*/ 41 w 214"/>
                <a:gd name="T9" fmla="*/ 136 h 145"/>
                <a:gd name="T10" fmla="*/ 160 w 214"/>
                <a:gd name="T11" fmla="*/ 133 h 145"/>
                <a:gd name="T12" fmla="*/ 214 w 214"/>
                <a:gd name="T13" fmla="*/ 73 h 145"/>
                <a:gd name="T14" fmla="*/ 162 w 214"/>
                <a:gd name="T15" fmla="*/ 14 h 145"/>
                <a:gd name="T16" fmla="*/ 41 w 214"/>
                <a:gd name="T17" fmla="*/ 8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4"/>
                <a:gd name="T28" fmla="*/ 0 h 145"/>
                <a:gd name="T29" fmla="*/ 214 w 214"/>
                <a:gd name="T30" fmla="*/ 145 h 1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4" h="145">
                  <a:moveTo>
                    <a:pt x="41" y="8"/>
                  </a:moveTo>
                  <a:cubicBezTo>
                    <a:pt x="13" y="8"/>
                    <a:pt x="2" y="22"/>
                    <a:pt x="0" y="40"/>
                  </a:cubicBezTo>
                  <a:cubicBezTo>
                    <a:pt x="6" y="45"/>
                    <a:pt x="20" y="45"/>
                    <a:pt x="21" y="73"/>
                  </a:cubicBezTo>
                  <a:cubicBezTo>
                    <a:pt x="21" y="101"/>
                    <a:pt x="8" y="102"/>
                    <a:pt x="0" y="107"/>
                  </a:cubicBezTo>
                  <a:cubicBezTo>
                    <a:pt x="2" y="125"/>
                    <a:pt x="14" y="136"/>
                    <a:pt x="41" y="136"/>
                  </a:cubicBezTo>
                  <a:cubicBezTo>
                    <a:pt x="67" y="136"/>
                    <a:pt x="121" y="145"/>
                    <a:pt x="160" y="133"/>
                  </a:cubicBezTo>
                  <a:cubicBezTo>
                    <a:pt x="199" y="121"/>
                    <a:pt x="214" y="94"/>
                    <a:pt x="214" y="73"/>
                  </a:cubicBezTo>
                  <a:cubicBezTo>
                    <a:pt x="214" y="52"/>
                    <a:pt x="196" y="28"/>
                    <a:pt x="162" y="14"/>
                  </a:cubicBezTo>
                  <a:cubicBezTo>
                    <a:pt x="128" y="0"/>
                    <a:pt x="68" y="8"/>
                    <a:pt x="41" y="8"/>
                  </a:cubicBezTo>
                  <a:close/>
                </a:path>
              </a:pathLst>
            </a:custGeom>
            <a:gradFill rotWithShape="1">
              <a:gsLst>
                <a:gs pos="0">
                  <a:srgbClr val="61251B"/>
                </a:gs>
                <a:gs pos="50000">
                  <a:srgbClr val="D24F3B"/>
                </a:gs>
                <a:gs pos="100000">
                  <a:srgbClr val="61251B"/>
                </a:gs>
              </a:gsLst>
              <a:lin ang="5400000" scaled="1"/>
            </a:gradFill>
            <a:ln w="9525">
              <a:solidFill>
                <a:srgbClr val="0066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57" name="Text Box 4518"/>
            <p:cNvSpPr txBox="1">
              <a:spLocks noChangeAspect="1" noChangeArrowheads="1"/>
            </p:cNvSpPr>
            <p:nvPr/>
          </p:nvSpPr>
          <p:spPr bwMode="auto">
            <a:xfrm>
              <a:off x="2587" y="1035"/>
              <a:ext cx="27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800" smtClean="0">
                  <a:solidFill>
                    <a:srgbClr val="FFFF00"/>
                  </a:solidFill>
                  <a:cs typeface="Arial" charset="0"/>
                </a:rPr>
                <a:t>Grb2</a:t>
              </a:r>
            </a:p>
          </p:txBody>
        </p:sp>
      </p:grpSp>
      <p:sp>
        <p:nvSpPr>
          <p:cNvPr id="75816" name="Oval 4520"/>
          <p:cNvSpPr>
            <a:spLocks noChangeAspect="1" noChangeArrowheads="1"/>
          </p:cNvSpPr>
          <p:nvPr/>
        </p:nvSpPr>
        <p:spPr bwMode="auto">
          <a:xfrm>
            <a:off x="2817813" y="2093913"/>
            <a:ext cx="344487" cy="182562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SOS</a:t>
            </a:r>
          </a:p>
        </p:txBody>
      </p:sp>
      <p:sp>
        <p:nvSpPr>
          <p:cNvPr id="75817" name="Oval 4521"/>
          <p:cNvSpPr>
            <a:spLocks noChangeAspect="1" noChangeArrowheads="1"/>
          </p:cNvSpPr>
          <p:nvPr/>
        </p:nvSpPr>
        <p:spPr bwMode="auto">
          <a:xfrm>
            <a:off x="2820988" y="2241550"/>
            <a:ext cx="334962" cy="192088"/>
          </a:xfrm>
          <a:prstGeom prst="ellipse">
            <a:avLst/>
          </a:prstGeom>
          <a:gradFill rotWithShape="1">
            <a:gsLst>
              <a:gs pos="0">
                <a:srgbClr val="4D0808"/>
              </a:gs>
              <a:gs pos="50000">
                <a:srgbClr val="F57A00"/>
              </a:gs>
              <a:gs pos="100000">
                <a:srgbClr val="4D0808"/>
              </a:gs>
            </a:gsLst>
            <a:lin ang="5400000" scaled="1"/>
          </a:gradFill>
          <a:ln w="9525">
            <a:solidFill>
              <a:srgbClr val="0099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FF66"/>
                </a:solidFill>
                <a:ea typeface="ＭＳ Ｐゴシック" charset="0"/>
                <a:cs typeface="Arial" charset="0"/>
              </a:rPr>
              <a:t>RAS</a:t>
            </a:r>
          </a:p>
        </p:txBody>
      </p:sp>
      <p:grpSp>
        <p:nvGrpSpPr>
          <p:cNvPr id="75818" name="Group 4908"/>
          <p:cNvGrpSpPr>
            <a:grpSpLocks/>
          </p:cNvGrpSpPr>
          <p:nvPr/>
        </p:nvGrpSpPr>
        <p:grpSpPr bwMode="auto">
          <a:xfrm>
            <a:off x="2681288" y="2811463"/>
            <a:ext cx="860425" cy="581025"/>
            <a:chOff x="1125" y="1316"/>
            <a:chExt cx="542" cy="366"/>
          </a:xfrm>
        </p:grpSpPr>
        <p:sp>
          <p:nvSpPr>
            <p:cNvPr id="76444" name="AutoShape 4909"/>
            <p:cNvSpPr>
              <a:spLocks noChangeAspect="1" noChangeArrowheads="1"/>
            </p:cNvSpPr>
            <p:nvPr/>
          </p:nvSpPr>
          <p:spPr bwMode="auto">
            <a:xfrm>
              <a:off x="1307" y="1453"/>
              <a:ext cx="269" cy="10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 w="9525">
              <a:solidFill>
                <a:srgbClr val="9900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ea typeface="ＭＳ Ｐゴシック" charset="0"/>
                  <a:cs typeface="Arial" charset="0"/>
                </a:rPr>
                <a:t>KSR</a:t>
              </a:r>
            </a:p>
          </p:txBody>
        </p:sp>
        <p:sp>
          <p:nvSpPr>
            <p:cNvPr id="76445" name="Oval 4910"/>
            <p:cNvSpPr>
              <a:spLocks noChangeAspect="1" noChangeArrowheads="1"/>
            </p:cNvSpPr>
            <p:nvPr/>
          </p:nvSpPr>
          <p:spPr bwMode="auto">
            <a:xfrm>
              <a:off x="1191" y="1478"/>
              <a:ext cx="210" cy="114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ea typeface="ＭＳ Ｐゴシック" charset="0"/>
                  <a:cs typeface="Arial" charset="0"/>
                </a:rPr>
                <a:t>MEK1/2</a:t>
              </a:r>
            </a:p>
          </p:txBody>
        </p:sp>
        <p:sp>
          <p:nvSpPr>
            <p:cNvPr id="76446" name="Oval 4911"/>
            <p:cNvSpPr>
              <a:spLocks noChangeAspect="1" noChangeArrowheads="1"/>
            </p:cNvSpPr>
            <p:nvPr/>
          </p:nvSpPr>
          <p:spPr bwMode="auto">
            <a:xfrm>
              <a:off x="1385" y="1529"/>
              <a:ext cx="209" cy="120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ea typeface="ＭＳ Ｐゴシック" charset="0"/>
                  <a:cs typeface="Arial" charset="0"/>
                </a:rPr>
                <a:t>ERK1/2</a:t>
              </a:r>
            </a:p>
          </p:txBody>
        </p:sp>
        <p:sp>
          <p:nvSpPr>
            <p:cNvPr id="76447" name="Oval 4912"/>
            <p:cNvSpPr>
              <a:spLocks noChangeArrowheads="1"/>
            </p:cNvSpPr>
            <p:nvPr/>
          </p:nvSpPr>
          <p:spPr bwMode="auto">
            <a:xfrm flipH="1">
              <a:off x="1125" y="1440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CC"/>
                  </a:solidFill>
                  <a:ea typeface="ＭＳ Ｐゴシック" charset="0"/>
                  <a:cs typeface="Arial" charset="0"/>
                </a:rPr>
                <a:t>S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217</a:t>
              </a:r>
            </a:p>
          </p:txBody>
        </p:sp>
        <p:sp>
          <p:nvSpPr>
            <p:cNvPr id="76448" name="Oval 4913"/>
            <p:cNvSpPr>
              <a:spLocks noChangeArrowheads="1"/>
            </p:cNvSpPr>
            <p:nvPr/>
          </p:nvSpPr>
          <p:spPr bwMode="auto">
            <a:xfrm flipH="1">
              <a:off x="1191" y="1564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CC"/>
                  </a:solidFill>
                  <a:ea typeface="ＭＳ Ｐゴシック" charset="0"/>
                  <a:cs typeface="Arial" charset="0"/>
                </a:rPr>
                <a:t>S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221</a:t>
              </a:r>
            </a:p>
          </p:txBody>
        </p:sp>
        <p:sp>
          <p:nvSpPr>
            <p:cNvPr id="76449" name="Oval 4914"/>
            <p:cNvSpPr>
              <a:spLocks noChangeArrowheads="1"/>
            </p:cNvSpPr>
            <p:nvPr/>
          </p:nvSpPr>
          <p:spPr bwMode="auto">
            <a:xfrm flipH="1">
              <a:off x="1535" y="1596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CC"/>
                  </a:solidFill>
                  <a:ea typeface="ＭＳ Ｐゴシック" charset="0"/>
                  <a:cs typeface="Arial" charset="0"/>
                </a:rPr>
                <a:t>T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202</a:t>
              </a:r>
            </a:p>
          </p:txBody>
        </p:sp>
        <p:sp>
          <p:nvSpPr>
            <p:cNvPr id="76450" name="Oval 4915"/>
            <p:cNvSpPr>
              <a:spLocks noChangeAspect="1" noChangeArrowheads="1"/>
            </p:cNvSpPr>
            <p:nvPr/>
          </p:nvSpPr>
          <p:spPr bwMode="auto">
            <a:xfrm>
              <a:off x="1233" y="1338"/>
              <a:ext cx="241" cy="138"/>
            </a:xfrm>
            <a:prstGeom prst="ellipse">
              <a:avLst/>
            </a:prstGeom>
            <a:gradFill rotWithShape="1">
              <a:gsLst>
                <a:gs pos="0">
                  <a:srgbClr val="83633D"/>
                </a:gs>
                <a:gs pos="50000">
                  <a:srgbClr val="FFEFD1"/>
                </a:gs>
                <a:gs pos="100000">
                  <a:srgbClr val="83633D"/>
                </a:gs>
              </a:gsLst>
              <a:lin ang="5400000" scaled="1"/>
            </a:gradFill>
            <a:ln w="9525">
              <a:solidFill>
                <a:srgbClr val="9900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800" smtClean="0">
                  <a:ea typeface="ＭＳ Ｐゴシック" charset="0"/>
                  <a:cs typeface="Arial" charset="0"/>
                </a:rPr>
                <a:t>Raf1</a:t>
              </a:r>
            </a:p>
          </p:txBody>
        </p:sp>
        <p:sp>
          <p:nvSpPr>
            <p:cNvPr id="76451" name="Oval 4916"/>
            <p:cNvSpPr>
              <a:spLocks noChangeAspect="1" noChangeArrowheads="1"/>
            </p:cNvSpPr>
            <p:nvPr/>
          </p:nvSpPr>
          <p:spPr bwMode="auto">
            <a:xfrm>
              <a:off x="1445" y="1402"/>
              <a:ext cx="173" cy="86"/>
            </a:xfrm>
            <a:prstGeom prst="ellipse">
              <a:avLst/>
            </a:prstGeom>
            <a:gradFill rotWithShape="1">
              <a:gsLst>
                <a:gs pos="0">
                  <a:srgbClr val="635248"/>
                </a:gs>
                <a:gs pos="50000">
                  <a:srgbClr val="D6B19C"/>
                </a:gs>
                <a:gs pos="100000">
                  <a:srgbClr val="63524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ea typeface="ＭＳ Ｐゴシック" charset="0"/>
                  <a:cs typeface="Arial" charset="0"/>
                </a:rPr>
                <a:t>14-3-3</a:t>
              </a:r>
            </a:p>
          </p:txBody>
        </p:sp>
        <p:sp>
          <p:nvSpPr>
            <p:cNvPr id="76452" name="Oval 4917"/>
            <p:cNvSpPr>
              <a:spLocks noChangeArrowheads="1"/>
            </p:cNvSpPr>
            <p:nvPr/>
          </p:nvSpPr>
          <p:spPr bwMode="auto">
            <a:xfrm flipH="1">
              <a:off x="1469" y="1449"/>
              <a:ext cx="73" cy="58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ea typeface="ＭＳ Ｐゴシック" charset="0"/>
                  <a:cs typeface="Arial" charset="0"/>
                </a:rPr>
                <a:t>P</a:t>
              </a:r>
            </a:p>
          </p:txBody>
        </p:sp>
        <p:sp>
          <p:nvSpPr>
            <p:cNvPr id="76453" name="Oval 4918"/>
            <p:cNvSpPr>
              <a:spLocks noChangeArrowheads="1"/>
            </p:cNvSpPr>
            <p:nvPr/>
          </p:nvSpPr>
          <p:spPr bwMode="auto">
            <a:xfrm flipH="1">
              <a:off x="1355" y="1607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204</a:t>
              </a:r>
            </a:p>
          </p:txBody>
        </p:sp>
        <p:sp>
          <p:nvSpPr>
            <p:cNvPr id="76454" name="Oval 4919"/>
            <p:cNvSpPr>
              <a:spLocks noChangeArrowheads="1"/>
            </p:cNvSpPr>
            <p:nvPr/>
          </p:nvSpPr>
          <p:spPr bwMode="auto">
            <a:xfrm>
              <a:off x="1185" y="1318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CC"/>
                  </a:solidFill>
                  <a:ea typeface="ＭＳ Ｐゴシック" charset="0"/>
                  <a:cs typeface="Arial" charset="0"/>
                </a:rPr>
                <a:t>S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338</a:t>
              </a:r>
            </a:p>
          </p:txBody>
        </p:sp>
        <p:sp>
          <p:nvSpPr>
            <p:cNvPr id="76455" name="Oval 4920"/>
            <p:cNvSpPr>
              <a:spLocks noChangeArrowheads="1"/>
            </p:cNvSpPr>
            <p:nvPr/>
          </p:nvSpPr>
          <p:spPr bwMode="auto">
            <a:xfrm>
              <a:off x="1412" y="1316"/>
              <a:ext cx="132" cy="75"/>
            </a:xfrm>
            <a:prstGeom prst="ellipse">
              <a:avLst/>
            </a:prstGeom>
            <a:gradFill rotWithShape="1">
              <a:gsLst>
                <a:gs pos="0">
                  <a:srgbClr val="66FF66"/>
                </a:gs>
                <a:gs pos="100000">
                  <a:srgbClr val="2F762F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r>
                <a:rPr lang="en-US" sz="6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Y</a:t>
              </a:r>
              <a:r>
                <a:rPr lang="en-US" sz="600" smtClean="0">
                  <a:ea typeface="ＭＳ Ｐゴシック" charset="0"/>
                  <a:cs typeface="Arial" charset="0"/>
                </a:rPr>
                <a:t>341</a:t>
              </a:r>
            </a:p>
          </p:txBody>
        </p:sp>
      </p:grpSp>
      <p:sp>
        <p:nvSpPr>
          <p:cNvPr id="75819" name="Freeform 3676"/>
          <p:cNvSpPr>
            <a:spLocks noChangeAspect="1"/>
          </p:cNvSpPr>
          <p:nvPr/>
        </p:nvSpPr>
        <p:spPr bwMode="auto">
          <a:xfrm>
            <a:off x="3271838" y="4557713"/>
            <a:ext cx="258762" cy="385762"/>
          </a:xfrm>
          <a:custGeom>
            <a:avLst/>
            <a:gdLst>
              <a:gd name="T0" fmla="*/ 356040873 w 182"/>
              <a:gd name="T1" fmla="*/ 0 h 151"/>
              <a:gd name="T2" fmla="*/ 0 w 182"/>
              <a:gd name="T3" fmla="*/ 986449638 h 151"/>
              <a:gd name="T4" fmla="*/ 0 60000 65536"/>
              <a:gd name="T5" fmla="*/ 0 60000 65536"/>
              <a:gd name="T6" fmla="*/ 0 w 182"/>
              <a:gd name="T7" fmla="*/ 0 h 151"/>
              <a:gd name="T8" fmla="*/ 182 w 182"/>
              <a:gd name="T9" fmla="*/ 151 h 15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82" h="151">
                <a:moveTo>
                  <a:pt x="176" y="0"/>
                </a:moveTo>
                <a:cubicBezTo>
                  <a:pt x="177" y="123"/>
                  <a:pt x="182" y="91"/>
                  <a:pt x="0" y="151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820" name="Group 5717"/>
          <p:cNvGrpSpPr>
            <a:grpSpLocks/>
          </p:cNvGrpSpPr>
          <p:nvPr/>
        </p:nvGrpSpPr>
        <p:grpSpPr bwMode="auto">
          <a:xfrm>
            <a:off x="5465763" y="3240088"/>
            <a:ext cx="561975" cy="361950"/>
            <a:chOff x="2531" y="2056"/>
            <a:chExt cx="354" cy="228"/>
          </a:xfrm>
        </p:grpSpPr>
        <p:sp>
          <p:nvSpPr>
            <p:cNvPr id="76439" name="Oval 5718"/>
            <p:cNvSpPr>
              <a:spLocks noChangeAspect="1" noChangeArrowheads="1"/>
            </p:cNvSpPr>
            <p:nvPr/>
          </p:nvSpPr>
          <p:spPr bwMode="auto">
            <a:xfrm flipH="1">
              <a:off x="2587" y="2098"/>
              <a:ext cx="267" cy="132"/>
            </a:xfrm>
            <a:prstGeom prst="ellipse">
              <a:avLst/>
            </a:prstGeom>
            <a:gradFill rotWithShape="1">
              <a:gsLst>
                <a:gs pos="0">
                  <a:srgbClr val="47453F"/>
                </a:gs>
                <a:gs pos="50000">
                  <a:srgbClr val="D8D4C0"/>
                </a:gs>
                <a:gs pos="100000">
                  <a:srgbClr val="47453F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700" smtClean="0">
                  <a:solidFill>
                    <a:srgbClr val="808080"/>
                  </a:solidFill>
                  <a:ea typeface="ＭＳ Ｐゴシック" charset="0"/>
                  <a:cs typeface="Arial" charset="0"/>
                  <a:sym typeface="Symbol" charset="0"/>
                </a:rPr>
                <a:t>mTORC1</a:t>
              </a:r>
            </a:p>
          </p:txBody>
        </p:sp>
        <p:sp>
          <p:nvSpPr>
            <p:cNvPr id="76440" name="Oval 5719"/>
            <p:cNvSpPr>
              <a:spLocks noChangeArrowheads="1"/>
            </p:cNvSpPr>
            <p:nvPr/>
          </p:nvSpPr>
          <p:spPr bwMode="auto">
            <a:xfrm flipH="1">
              <a:off x="2700" y="2190"/>
              <a:ext cx="161" cy="86"/>
            </a:xfrm>
            <a:prstGeom prst="ellipse">
              <a:avLst/>
            </a:prstGeom>
            <a:gradFill rotWithShape="0">
              <a:gsLst>
                <a:gs pos="0">
                  <a:srgbClr val="000000"/>
                </a:gs>
                <a:gs pos="20000">
                  <a:srgbClr val="000040"/>
                </a:gs>
                <a:gs pos="50000">
                  <a:srgbClr val="400040"/>
                </a:gs>
                <a:gs pos="75000">
                  <a:srgbClr val="8F0040"/>
                </a:gs>
                <a:gs pos="89999">
                  <a:srgbClr val="F27300"/>
                </a:gs>
                <a:gs pos="100000">
                  <a:srgbClr val="FFBF00"/>
                </a:gs>
              </a:gsLst>
              <a:lin ang="5400000" scaled="1"/>
            </a:gradFill>
            <a:ln w="6350">
              <a:solidFill>
                <a:srgbClr val="0099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5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Raptor</a:t>
              </a:r>
            </a:p>
          </p:txBody>
        </p:sp>
        <p:sp>
          <p:nvSpPr>
            <p:cNvPr id="76441" name="Oval 5720"/>
            <p:cNvSpPr>
              <a:spLocks noChangeArrowheads="1"/>
            </p:cNvSpPr>
            <p:nvPr/>
          </p:nvSpPr>
          <p:spPr bwMode="auto">
            <a:xfrm flipH="1">
              <a:off x="2548" y="2198"/>
              <a:ext cx="161" cy="86"/>
            </a:xfrm>
            <a:prstGeom prst="ellipse">
              <a:avLst/>
            </a:prstGeom>
            <a:gradFill rotWithShape="0">
              <a:gsLst>
                <a:gs pos="0">
                  <a:srgbClr val="000000"/>
                </a:gs>
                <a:gs pos="20000">
                  <a:srgbClr val="000040"/>
                </a:gs>
                <a:gs pos="50000">
                  <a:srgbClr val="400040"/>
                </a:gs>
                <a:gs pos="75000">
                  <a:srgbClr val="8F0040"/>
                </a:gs>
                <a:gs pos="89999">
                  <a:srgbClr val="F27300"/>
                </a:gs>
                <a:gs pos="100000">
                  <a:srgbClr val="FFBF00"/>
                </a:gs>
              </a:gsLst>
              <a:lin ang="5400000" scaled="1"/>
            </a:gradFill>
            <a:ln w="6350">
              <a:solidFill>
                <a:srgbClr val="0099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500" smtClean="0">
                  <a:solidFill>
                    <a:srgbClr val="FFFF00"/>
                  </a:solidFill>
                  <a:ea typeface="ＭＳ Ｐゴシック" charset="0"/>
                  <a:cs typeface="Arial" charset="0"/>
                </a:rPr>
                <a:t>G</a:t>
              </a:r>
              <a:r>
                <a:rPr lang="en-US" sz="5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Symbol" charset="0"/>
                </a:rPr>
                <a:t></a:t>
              </a:r>
              <a:r>
                <a:rPr lang="en-US" sz="500" smtClean="0">
                  <a:solidFill>
                    <a:srgbClr val="FFFF00"/>
                  </a:solidFill>
                  <a:ea typeface="ＭＳ Ｐゴシック" charset="0"/>
                  <a:cs typeface="Arial" charset="0"/>
                  <a:sym typeface="WP Greek Courier" charset="0"/>
                </a:rPr>
                <a:t>L</a:t>
              </a:r>
              <a:endParaRPr lang="en-US" sz="500" smtClean="0">
                <a:solidFill>
                  <a:srgbClr val="FFFF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76442" name="Oval 5721"/>
            <p:cNvSpPr>
              <a:spLocks noChangeAspect="1" noChangeArrowheads="1"/>
            </p:cNvSpPr>
            <p:nvPr/>
          </p:nvSpPr>
          <p:spPr bwMode="auto">
            <a:xfrm flipH="1">
              <a:off x="2751" y="2056"/>
              <a:ext cx="134" cy="75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500" smtClean="0">
                  <a:solidFill>
                    <a:srgbClr val="FFE1E1"/>
                  </a:solidFill>
                  <a:ea typeface="ＭＳ Ｐゴシック" charset="0"/>
                  <a:cs typeface="Arial" charset="0"/>
                </a:rPr>
                <a:t>T</a:t>
              </a:r>
              <a:r>
                <a:rPr lang="en-US" sz="5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2446</a:t>
              </a:r>
            </a:p>
          </p:txBody>
        </p:sp>
        <p:sp>
          <p:nvSpPr>
            <p:cNvPr id="76443" name="Oval 5722"/>
            <p:cNvSpPr>
              <a:spLocks noChangeAspect="1" noChangeArrowheads="1"/>
            </p:cNvSpPr>
            <p:nvPr/>
          </p:nvSpPr>
          <p:spPr bwMode="auto">
            <a:xfrm flipH="1">
              <a:off x="2531" y="2074"/>
              <a:ext cx="134" cy="72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425" tIns="45713" rIns="91425" bIns="45713" anchor="ctr"/>
            <a:lstStyle/>
            <a:p>
              <a:r>
                <a:rPr lang="en-US" sz="500" smtClean="0">
                  <a:solidFill>
                    <a:srgbClr val="FFE1E1"/>
                  </a:solidFill>
                  <a:ea typeface="ＭＳ Ｐゴシック" charset="0"/>
                  <a:cs typeface="Arial" charset="0"/>
                </a:rPr>
                <a:t>S</a:t>
              </a:r>
              <a:r>
                <a:rPr lang="en-US" sz="5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2448</a:t>
              </a:r>
            </a:p>
          </p:txBody>
        </p:sp>
      </p:grpSp>
      <p:grpSp>
        <p:nvGrpSpPr>
          <p:cNvPr id="75821" name="Group 5744"/>
          <p:cNvGrpSpPr>
            <a:grpSpLocks/>
          </p:cNvGrpSpPr>
          <p:nvPr/>
        </p:nvGrpSpPr>
        <p:grpSpPr bwMode="auto">
          <a:xfrm>
            <a:off x="5335588" y="3736975"/>
            <a:ext cx="849312" cy="919163"/>
            <a:chOff x="2608" y="2458"/>
            <a:chExt cx="535" cy="579"/>
          </a:xfrm>
        </p:grpSpPr>
        <p:sp>
          <p:nvSpPr>
            <p:cNvPr id="76424" name="Oval 5745"/>
            <p:cNvSpPr>
              <a:spLocks noChangeAspect="1" noChangeArrowheads="1"/>
            </p:cNvSpPr>
            <p:nvPr/>
          </p:nvSpPr>
          <p:spPr bwMode="auto">
            <a:xfrm>
              <a:off x="2608" y="2458"/>
              <a:ext cx="523" cy="519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E9FFAB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09900"/>
              </a:solidFill>
              <a:prstDash val="dash"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25" name="Oval 5746"/>
            <p:cNvSpPr>
              <a:spLocks noChangeAspect="1" noChangeArrowheads="1"/>
            </p:cNvSpPr>
            <p:nvPr/>
          </p:nvSpPr>
          <p:spPr bwMode="auto">
            <a:xfrm>
              <a:off x="2853" y="2540"/>
              <a:ext cx="163" cy="97"/>
            </a:xfrm>
            <a:prstGeom prst="ellipse">
              <a:avLst/>
            </a:prstGeom>
            <a:gradFill rotWithShape="1">
              <a:gsLst>
                <a:gs pos="0">
                  <a:srgbClr val="646259"/>
                </a:gs>
                <a:gs pos="50000">
                  <a:srgbClr val="D8D4C0"/>
                </a:gs>
                <a:gs pos="100000">
                  <a:srgbClr val="646259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eIF4B</a:t>
              </a:r>
            </a:p>
          </p:txBody>
        </p:sp>
        <p:sp>
          <p:nvSpPr>
            <p:cNvPr id="76426" name="Oval 5747"/>
            <p:cNvSpPr>
              <a:spLocks noChangeAspect="1" noChangeArrowheads="1"/>
            </p:cNvSpPr>
            <p:nvPr/>
          </p:nvSpPr>
          <p:spPr bwMode="auto">
            <a:xfrm flipH="1">
              <a:off x="2676" y="2548"/>
              <a:ext cx="163" cy="96"/>
            </a:xfrm>
            <a:prstGeom prst="ellipse">
              <a:avLst/>
            </a:prstGeom>
            <a:gradFill rotWithShape="1">
              <a:gsLst>
                <a:gs pos="0">
                  <a:srgbClr val="646259"/>
                </a:gs>
                <a:gs pos="50000">
                  <a:srgbClr val="D8D4C0"/>
                </a:gs>
                <a:gs pos="100000">
                  <a:srgbClr val="646259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990000"/>
                  </a:solidFill>
                  <a:ea typeface="ＭＳ Ｐゴシック" charset="0"/>
                  <a:cs typeface="Arial" charset="0"/>
                </a:rPr>
                <a:t>S6</a:t>
              </a:r>
            </a:p>
          </p:txBody>
        </p:sp>
        <p:sp>
          <p:nvSpPr>
            <p:cNvPr id="76427" name="Oval 5748"/>
            <p:cNvSpPr>
              <a:spLocks noChangeAspect="1" noChangeArrowheads="1"/>
            </p:cNvSpPr>
            <p:nvPr/>
          </p:nvSpPr>
          <p:spPr bwMode="auto">
            <a:xfrm flipH="1">
              <a:off x="2782" y="2521"/>
              <a:ext cx="67" cy="59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99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  <p:grpSp>
          <p:nvGrpSpPr>
            <p:cNvPr id="76428" name="Group 5749"/>
            <p:cNvGrpSpPr>
              <a:grpSpLocks noChangeAspect="1"/>
            </p:cNvGrpSpPr>
            <p:nvPr/>
          </p:nvGrpSpPr>
          <p:grpSpPr bwMode="auto">
            <a:xfrm>
              <a:off x="2728" y="2723"/>
              <a:ext cx="415" cy="219"/>
              <a:chOff x="331" y="2908"/>
              <a:chExt cx="442" cy="203"/>
            </a:xfrm>
          </p:grpSpPr>
          <p:sp>
            <p:nvSpPr>
              <p:cNvPr id="76433" name="Freeform 5750"/>
              <p:cNvSpPr>
                <a:spLocks noChangeAspect="1"/>
              </p:cNvSpPr>
              <p:nvPr/>
            </p:nvSpPr>
            <p:spPr bwMode="auto">
              <a:xfrm flipV="1">
                <a:off x="331" y="3034"/>
                <a:ext cx="197" cy="12"/>
              </a:xfrm>
              <a:custGeom>
                <a:avLst/>
                <a:gdLst>
                  <a:gd name="T0" fmla="*/ 0 w 6872"/>
                  <a:gd name="T1" fmla="*/ 0 h 594"/>
                  <a:gd name="T2" fmla="*/ 0 w 6872"/>
                  <a:gd name="T3" fmla="*/ 0 h 594"/>
                  <a:gd name="T4" fmla="*/ 1 w 6872"/>
                  <a:gd name="T5" fmla="*/ 0 h 594"/>
                  <a:gd name="T6" fmla="*/ 1 w 6872"/>
                  <a:gd name="T7" fmla="*/ 0 h 594"/>
                  <a:gd name="T8" fmla="*/ 1 w 6872"/>
                  <a:gd name="T9" fmla="*/ 0 h 594"/>
                  <a:gd name="T10" fmla="*/ 1 w 6872"/>
                  <a:gd name="T11" fmla="*/ 0 h 594"/>
                  <a:gd name="T12" fmla="*/ 2 w 6872"/>
                  <a:gd name="T13" fmla="*/ 0 h 594"/>
                  <a:gd name="T14" fmla="*/ 2 w 6872"/>
                  <a:gd name="T15" fmla="*/ 0 h 594"/>
                  <a:gd name="T16" fmla="*/ 2 w 6872"/>
                  <a:gd name="T17" fmla="*/ 0 h 594"/>
                  <a:gd name="T18" fmla="*/ 3 w 6872"/>
                  <a:gd name="T19" fmla="*/ 0 h 594"/>
                  <a:gd name="T20" fmla="*/ 3 w 6872"/>
                  <a:gd name="T21" fmla="*/ 0 h 594"/>
                  <a:gd name="T22" fmla="*/ 3 w 6872"/>
                  <a:gd name="T23" fmla="*/ 0 h 594"/>
                  <a:gd name="T24" fmla="*/ 4 w 6872"/>
                  <a:gd name="T25" fmla="*/ 0 h 594"/>
                  <a:gd name="T26" fmla="*/ 4 w 6872"/>
                  <a:gd name="T27" fmla="*/ 0 h 594"/>
                  <a:gd name="T28" fmla="*/ 4 w 6872"/>
                  <a:gd name="T29" fmla="*/ 0 h 594"/>
                  <a:gd name="T30" fmla="*/ 4 w 6872"/>
                  <a:gd name="T31" fmla="*/ 0 h 594"/>
                  <a:gd name="T32" fmla="*/ 5 w 6872"/>
                  <a:gd name="T33" fmla="*/ 0 h 594"/>
                  <a:gd name="T34" fmla="*/ 5 w 6872"/>
                  <a:gd name="T35" fmla="*/ 0 h 594"/>
                  <a:gd name="T36" fmla="*/ 5 w 6872"/>
                  <a:gd name="T37" fmla="*/ 0 h 594"/>
                  <a:gd name="T38" fmla="*/ 6 w 6872"/>
                  <a:gd name="T39" fmla="*/ 0 h 59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872"/>
                  <a:gd name="T61" fmla="*/ 0 h 594"/>
                  <a:gd name="T62" fmla="*/ 6872 w 6872"/>
                  <a:gd name="T63" fmla="*/ 594 h 59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872" h="594">
                    <a:moveTo>
                      <a:pt x="0" y="590"/>
                    </a:moveTo>
                    <a:cubicBezTo>
                      <a:pt x="114" y="295"/>
                      <a:pt x="229" y="0"/>
                      <a:pt x="349" y="0"/>
                    </a:cubicBezTo>
                    <a:cubicBezTo>
                      <a:pt x="470" y="0"/>
                      <a:pt x="607" y="586"/>
                      <a:pt x="728" y="590"/>
                    </a:cubicBezTo>
                    <a:cubicBezTo>
                      <a:pt x="849" y="594"/>
                      <a:pt x="957" y="23"/>
                      <a:pt x="1077" y="23"/>
                    </a:cubicBezTo>
                    <a:cubicBezTo>
                      <a:pt x="1198" y="23"/>
                      <a:pt x="1335" y="590"/>
                      <a:pt x="1456" y="590"/>
                    </a:cubicBezTo>
                    <a:cubicBezTo>
                      <a:pt x="1577" y="590"/>
                      <a:pt x="1685" y="24"/>
                      <a:pt x="1805" y="23"/>
                    </a:cubicBezTo>
                    <a:cubicBezTo>
                      <a:pt x="1925" y="22"/>
                      <a:pt x="2054" y="586"/>
                      <a:pt x="2176" y="585"/>
                    </a:cubicBezTo>
                    <a:cubicBezTo>
                      <a:pt x="2298" y="584"/>
                      <a:pt x="2416" y="16"/>
                      <a:pt x="2539" y="15"/>
                    </a:cubicBezTo>
                    <a:cubicBezTo>
                      <a:pt x="2662" y="14"/>
                      <a:pt x="2793" y="579"/>
                      <a:pt x="2915" y="579"/>
                    </a:cubicBezTo>
                    <a:cubicBezTo>
                      <a:pt x="3037" y="579"/>
                      <a:pt x="3152" y="16"/>
                      <a:pt x="3272" y="15"/>
                    </a:cubicBezTo>
                    <a:cubicBezTo>
                      <a:pt x="3392" y="14"/>
                      <a:pt x="3516" y="571"/>
                      <a:pt x="3635" y="572"/>
                    </a:cubicBezTo>
                    <a:cubicBezTo>
                      <a:pt x="3754" y="573"/>
                      <a:pt x="3867" y="20"/>
                      <a:pt x="3989" y="23"/>
                    </a:cubicBezTo>
                    <a:cubicBezTo>
                      <a:pt x="4111" y="26"/>
                      <a:pt x="4247" y="590"/>
                      <a:pt x="4368" y="590"/>
                    </a:cubicBezTo>
                    <a:cubicBezTo>
                      <a:pt x="4489" y="590"/>
                      <a:pt x="4597" y="23"/>
                      <a:pt x="4717" y="23"/>
                    </a:cubicBezTo>
                    <a:cubicBezTo>
                      <a:pt x="4838" y="23"/>
                      <a:pt x="4976" y="590"/>
                      <a:pt x="5096" y="590"/>
                    </a:cubicBezTo>
                    <a:cubicBezTo>
                      <a:pt x="5217" y="590"/>
                      <a:pt x="5325" y="23"/>
                      <a:pt x="5445" y="23"/>
                    </a:cubicBezTo>
                    <a:cubicBezTo>
                      <a:pt x="5566" y="23"/>
                      <a:pt x="5704" y="590"/>
                      <a:pt x="5824" y="590"/>
                    </a:cubicBezTo>
                    <a:cubicBezTo>
                      <a:pt x="5945" y="590"/>
                      <a:pt x="6053" y="23"/>
                      <a:pt x="6174" y="23"/>
                    </a:cubicBezTo>
                    <a:cubicBezTo>
                      <a:pt x="6294" y="23"/>
                      <a:pt x="6435" y="590"/>
                      <a:pt x="6552" y="590"/>
                    </a:cubicBezTo>
                    <a:cubicBezTo>
                      <a:pt x="6669" y="590"/>
                      <a:pt x="6771" y="306"/>
                      <a:pt x="6872" y="2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34" name="Text Box 5751"/>
              <p:cNvSpPr txBox="1">
                <a:spLocks noChangeAspect="1" noChangeArrowheads="1"/>
              </p:cNvSpPr>
              <p:nvPr/>
            </p:nvSpPr>
            <p:spPr bwMode="auto">
              <a:xfrm>
                <a:off x="464" y="2973"/>
                <a:ext cx="309" cy="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5" tIns="45713" rIns="91425" bIns="45713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600" smtClean="0">
                    <a:cs typeface="Arial" charset="0"/>
                  </a:rPr>
                  <a:t>AAAAA</a:t>
                </a:r>
              </a:p>
            </p:txBody>
          </p:sp>
          <p:sp>
            <p:nvSpPr>
              <p:cNvPr id="76435" name="Freeform 5752"/>
              <p:cNvSpPr>
                <a:spLocks noChangeAspect="1"/>
              </p:cNvSpPr>
              <p:nvPr/>
            </p:nvSpPr>
            <p:spPr bwMode="auto">
              <a:xfrm rot="5400000">
                <a:off x="436" y="2957"/>
                <a:ext cx="83" cy="95"/>
              </a:xfrm>
              <a:custGeom>
                <a:avLst/>
                <a:gdLst>
                  <a:gd name="T0" fmla="*/ 41 w 150"/>
                  <a:gd name="T1" fmla="*/ 1 h 568"/>
                  <a:gd name="T2" fmla="*/ 17 w 150"/>
                  <a:gd name="T3" fmla="*/ 1 h 568"/>
                  <a:gd name="T4" fmla="*/ 2 w 150"/>
                  <a:gd name="T5" fmla="*/ 5 h 568"/>
                  <a:gd name="T6" fmla="*/ 2 w 150"/>
                  <a:gd name="T7" fmla="*/ 10 h 568"/>
                  <a:gd name="T8" fmla="*/ 13 w 150"/>
                  <a:gd name="T9" fmla="*/ 15 h 568"/>
                  <a:gd name="T10" fmla="*/ 42 w 150"/>
                  <a:gd name="T11" fmla="*/ 15 h 568"/>
                  <a:gd name="T12" fmla="*/ 40 w 150"/>
                  <a:gd name="T13" fmla="*/ 8 h 568"/>
                  <a:gd name="T14" fmla="*/ 41 w 150"/>
                  <a:gd name="T15" fmla="*/ 1 h 5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0"/>
                  <a:gd name="T25" fmla="*/ 0 h 568"/>
                  <a:gd name="T26" fmla="*/ 150 w 150"/>
                  <a:gd name="T27" fmla="*/ 568 h 5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0" h="568">
                    <a:moveTo>
                      <a:pt x="133" y="42"/>
                    </a:moveTo>
                    <a:cubicBezTo>
                      <a:pt x="121" y="0"/>
                      <a:pt x="77" y="15"/>
                      <a:pt x="56" y="39"/>
                    </a:cubicBezTo>
                    <a:cubicBezTo>
                      <a:pt x="35" y="63"/>
                      <a:pt x="16" y="130"/>
                      <a:pt x="8" y="184"/>
                    </a:cubicBezTo>
                    <a:cubicBezTo>
                      <a:pt x="0" y="238"/>
                      <a:pt x="0" y="309"/>
                      <a:pt x="6" y="366"/>
                    </a:cubicBezTo>
                    <a:cubicBezTo>
                      <a:pt x="12" y="423"/>
                      <a:pt x="22" y="501"/>
                      <a:pt x="44" y="528"/>
                    </a:cubicBezTo>
                    <a:cubicBezTo>
                      <a:pt x="66" y="555"/>
                      <a:pt x="122" y="568"/>
                      <a:pt x="136" y="529"/>
                    </a:cubicBezTo>
                    <a:cubicBezTo>
                      <a:pt x="150" y="490"/>
                      <a:pt x="131" y="375"/>
                      <a:pt x="131" y="294"/>
                    </a:cubicBezTo>
                    <a:cubicBezTo>
                      <a:pt x="131" y="213"/>
                      <a:pt x="145" y="84"/>
                      <a:pt x="133" y="4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00"/>
                  </a:gs>
                  <a:gs pos="100000">
                    <a:srgbClr val="663300"/>
                  </a:gs>
                </a:gsLst>
                <a:lin ang="0" scaled="1"/>
              </a:gradFill>
              <a:ln w="3175">
                <a:solidFill>
                  <a:srgbClr val="CC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36" name="Freeform 5753"/>
              <p:cNvSpPr>
                <a:spLocks noChangeAspect="1"/>
              </p:cNvSpPr>
              <p:nvPr/>
            </p:nvSpPr>
            <p:spPr bwMode="auto">
              <a:xfrm rot="5400000" flipH="1">
                <a:off x="456" y="3016"/>
                <a:ext cx="44" cy="95"/>
              </a:xfrm>
              <a:custGeom>
                <a:avLst/>
                <a:gdLst>
                  <a:gd name="T0" fmla="*/ 11 w 150"/>
                  <a:gd name="T1" fmla="*/ 1 h 568"/>
                  <a:gd name="T2" fmla="*/ 5 w 150"/>
                  <a:gd name="T3" fmla="*/ 1 h 568"/>
                  <a:gd name="T4" fmla="*/ 1 w 150"/>
                  <a:gd name="T5" fmla="*/ 5 h 568"/>
                  <a:gd name="T6" fmla="*/ 1 w 150"/>
                  <a:gd name="T7" fmla="*/ 10 h 568"/>
                  <a:gd name="T8" fmla="*/ 4 w 150"/>
                  <a:gd name="T9" fmla="*/ 15 h 568"/>
                  <a:gd name="T10" fmla="*/ 12 w 150"/>
                  <a:gd name="T11" fmla="*/ 15 h 568"/>
                  <a:gd name="T12" fmla="*/ 11 w 150"/>
                  <a:gd name="T13" fmla="*/ 8 h 568"/>
                  <a:gd name="T14" fmla="*/ 11 w 150"/>
                  <a:gd name="T15" fmla="*/ 1 h 5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0"/>
                  <a:gd name="T25" fmla="*/ 0 h 568"/>
                  <a:gd name="T26" fmla="*/ 150 w 150"/>
                  <a:gd name="T27" fmla="*/ 568 h 5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0" h="568">
                    <a:moveTo>
                      <a:pt x="133" y="42"/>
                    </a:moveTo>
                    <a:cubicBezTo>
                      <a:pt x="121" y="0"/>
                      <a:pt x="77" y="15"/>
                      <a:pt x="56" y="39"/>
                    </a:cubicBezTo>
                    <a:cubicBezTo>
                      <a:pt x="35" y="63"/>
                      <a:pt x="16" y="130"/>
                      <a:pt x="8" y="184"/>
                    </a:cubicBezTo>
                    <a:cubicBezTo>
                      <a:pt x="0" y="238"/>
                      <a:pt x="0" y="309"/>
                      <a:pt x="6" y="366"/>
                    </a:cubicBezTo>
                    <a:cubicBezTo>
                      <a:pt x="12" y="423"/>
                      <a:pt x="22" y="501"/>
                      <a:pt x="44" y="528"/>
                    </a:cubicBezTo>
                    <a:cubicBezTo>
                      <a:pt x="66" y="555"/>
                      <a:pt x="122" y="568"/>
                      <a:pt x="136" y="529"/>
                    </a:cubicBezTo>
                    <a:cubicBezTo>
                      <a:pt x="150" y="490"/>
                      <a:pt x="131" y="375"/>
                      <a:pt x="131" y="294"/>
                    </a:cubicBezTo>
                    <a:cubicBezTo>
                      <a:pt x="131" y="213"/>
                      <a:pt x="145" y="84"/>
                      <a:pt x="133" y="4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00"/>
                  </a:gs>
                  <a:gs pos="100000">
                    <a:srgbClr val="663300"/>
                  </a:gs>
                </a:gsLst>
                <a:lin ang="0" scaled="1"/>
              </a:gradFill>
              <a:ln w="3175">
                <a:solidFill>
                  <a:srgbClr val="CC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437" name="Text Box 5754"/>
              <p:cNvSpPr txBox="1">
                <a:spLocks noChangeAspect="1" noChangeArrowheads="1"/>
              </p:cNvSpPr>
              <p:nvPr/>
            </p:nvSpPr>
            <p:spPr bwMode="auto">
              <a:xfrm>
                <a:off x="392" y="2908"/>
                <a:ext cx="17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13" rIns="91425" bIns="45713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endParaRPr lang="en-US" sz="400" smtClean="0">
                  <a:solidFill>
                    <a:srgbClr val="655555"/>
                  </a:solidFill>
                  <a:cs typeface="Arial" charset="0"/>
                  <a:sym typeface="Symbol" charset="0"/>
                </a:endParaRPr>
              </a:p>
              <a:p>
                <a:pPr eaLnBrk="1" hangingPunct="1"/>
                <a:r>
                  <a:rPr lang="en-US" sz="400" smtClean="0">
                    <a:solidFill>
                      <a:srgbClr val="655555"/>
                    </a:solidFill>
                    <a:cs typeface="Arial" charset="0"/>
                    <a:sym typeface="Symbol" charset="0"/>
                  </a:rPr>
                  <a:t>60S</a:t>
                </a:r>
              </a:p>
            </p:txBody>
          </p:sp>
          <p:sp>
            <p:nvSpPr>
              <p:cNvPr id="76438" name="Text Box 5755"/>
              <p:cNvSpPr txBox="1">
                <a:spLocks noChangeAspect="1" noChangeArrowheads="1"/>
              </p:cNvSpPr>
              <p:nvPr/>
            </p:nvSpPr>
            <p:spPr bwMode="auto">
              <a:xfrm>
                <a:off x="383" y="3019"/>
                <a:ext cx="18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25" tIns="45713" rIns="91425" bIns="45713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400" smtClean="0">
                    <a:solidFill>
                      <a:srgbClr val="655555"/>
                    </a:solidFill>
                    <a:cs typeface="Arial" charset="0"/>
                    <a:sym typeface="Symbol" charset="0"/>
                  </a:rPr>
                  <a:t>40S</a:t>
                </a:r>
              </a:p>
            </p:txBody>
          </p:sp>
        </p:grpSp>
        <p:sp>
          <p:nvSpPr>
            <p:cNvPr id="76429" name="Line 5756"/>
            <p:cNvSpPr>
              <a:spLocks noChangeAspect="1" noChangeShapeType="1"/>
            </p:cNvSpPr>
            <p:nvPr/>
          </p:nvSpPr>
          <p:spPr bwMode="auto">
            <a:xfrm flipH="1">
              <a:off x="2772" y="2657"/>
              <a:ext cx="1" cy="75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30" name="Oval 5757"/>
            <p:cNvSpPr>
              <a:spLocks noChangeAspect="1" noChangeArrowheads="1"/>
            </p:cNvSpPr>
            <p:nvPr/>
          </p:nvSpPr>
          <p:spPr bwMode="auto">
            <a:xfrm flipH="1">
              <a:off x="2956" y="2512"/>
              <a:ext cx="68" cy="60"/>
            </a:xfrm>
            <a:prstGeom prst="ellipse">
              <a:avLst/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9900"/>
              </a:solidFill>
              <a:round/>
              <a:headEnd/>
              <a:tailEnd/>
            </a:ln>
          </p:spPr>
          <p:txBody>
            <a:bodyPr wrap="none" lIns="91425" tIns="45713" rIns="91425" bIns="45713" anchor="ctr"/>
            <a:lstStyle/>
            <a:p>
              <a:r>
                <a:rPr lang="en-US" sz="600" smtClean="0">
                  <a:solidFill>
                    <a:srgbClr val="4D0808"/>
                  </a:solidFill>
                  <a:ea typeface="ＭＳ Ｐゴシック" charset="0"/>
                  <a:cs typeface="Arial" charset="0"/>
                </a:rPr>
                <a:t>P</a:t>
              </a:r>
            </a:p>
          </p:txBody>
        </p:sp>
        <p:sp>
          <p:nvSpPr>
            <p:cNvPr id="76431" name="Line 5758"/>
            <p:cNvSpPr>
              <a:spLocks noChangeAspect="1" noChangeShapeType="1"/>
            </p:cNvSpPr>
            <p:nvPr/>
          </p:nvSpPr>
          <p:spPr bwMode="auto">
            <a:xfrm>
              <a:off x="2941" y="2650"/>
              <a:ext cx="2" cy="77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6432" name="Text Box 5759"/>
            <p:cNvSpPr txBox="1">
              <a:spLocks noChangeAspect="1" noChangeArrowheads="1"/>
            </p:cNvSpPr>
            <p:nvPr/>
          </p:nvSpPr>
          <p:spPr bwMode="auto">
            <a:xfrm>
              <a:off x="2683" y="2868"/>
              <a:ext cx="415" cy="1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5" tIns="45713" rIns="91425" bIns="45713">
              <a:spAutoFit/>
            </a:bodyPr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lnSpc>
                  <a:spcPct val="80000"/>
                </a:lnSpc>
              </a:pPr>
              <a:r>
                <a:rPr lang="en-US" sz="700" smtClean="0">
                  <a:solidFill>
                    <a:srgbClr val="777777"/>
                  </a:solidFill>
                  <a:cs typeface="Arial" charset="0"/>
                </a:rPr>
                <a:t>Síntesis de </a:t>
              </a:r>
            </a:p>
            <a:p>
              <a:pPr eaLnBrk="1" hangingPunct="1">
                <a:lnSpc>
                  <a:spcPct val="80000"/>
                </a:lnSpc>
              </a:pPr>
              <a:r>
                <a:rPr lang="en-US" sz="700" smtClean="0">
                  <a:solidFill>
                    <a:srgbClr val="777777"/>
                  </a:solidFill>
                  <a:cs typeface="Arial" charset="0"/>
                </a:rPr>
                <a:t>Proteina</a:t>
              </a:r>
            </a:p>
          </p:txBody>
        </p:sp>
      </p:grpSp>
      <p:sp>
        <p:nvSpPr>
          <p:cNvPr id="75822" name="Freeform 5769"/>
          <p:cNvSpPr>
            <a:spLocks/>
          </p:cNvSpPr>
          <p:nvPr/>
        </p:nvSpPr>
        <p:spPr bwMode="auto">
          <a:xfrm>
            <a:off x="5986463" y="3454400"/>
            <a:ext cx="288925" cy="396875"/>
          </a:xfrm>
          <a:custGeom>
            <a:avLst/>
            <a:gdLst>
              <a:gd name="T0" fmla="*/ 0 w 186"/>
              <a:gd name="T1" fmla="*/ 0 h 254"/>
              <a:gd name="T2" fmla="*/ 110995354 w 186"/>
              <a:gd name="T3" fmla="*/ 620117188 h 254"/>
              <a:gd name="T4" fmla="*/ 0 60000 65536"/>
              <a:gd name="T5" fmla="*/ 0 60000 65536"/>
              <a:gd name="T6" fmla="*/ 0 w 186"/>
              <a:gd name="T7" fmla="*/ 0 h 254"/>
              <a:gd name="T8" fmla="*/ 186 w 186"/>
              <a:gd name="T9" fmla="*/ 254 h 25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86" h="254">
                <a:moveTo>
                  <a:pt x="0" y="0"/>
                </a:moveTo>
                <a:cubicBezTo>
                  <a:pt x="144" y="112"/>
                  <a:pt x="186" y="100"/>
                  <a:pt x="46" y="254"/>
                </a:cubicBezTo>
              </a:path>
            </a:pathLst>
          </a:custGeom>
          <a:noFill/>
          <a:ln w="1270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5823" name="Oval 5855"/>
          <p:cNvSpPr>
            <a:spLocks noChangeArrowheads="1"/>
          </p:cNvSpPr>
          <p:nvPr/>
        </p:nvSpPr>
        <p:spPr bwMode="auto">
          <a:xfrm flipH="1">
            <a:off x="6091238" y="3455988"/>
            <a:ext cx="112712" cy="904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5824" name="Oval 5856"/>
          <p:cNvSpPr>
            <a:spLocks noChangeArrowheads="1"/>
          </p:cNvSpPr>
          <p:nvPr/>
        </p:nvSpPr>
        <p:spPr bwMode="auto">
          <a:xfrm flipH="1">
            <a:off x="6215063" y="3455988"/>
            <a:ext cx="112712" cy="904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P</a:t>
            </a:r>
          </a:p>
        </p:txBody>
      </p:sp>
      <p:sp>
        <p:nvSpPr>
          <p:cNvPr id="75825" name="Freeform 5358"/>
          <p:cNvSpPr>
            <a:spLocks/>
          </p:cNvSpPr>
          <p:nvPr/>
        </p:nvSpPr>
        <p:spPr bwMode="auto">
          <a:xfrm>
            <a:off x="5718175" y="3052763"/>
            <a:ext cx="46038" cy="211137"/>
          </a:xfrm>
          <a:custGeom>
            <a:avLst/>
            <a:gdLst>
              <a:gd name="T0" fmla="*/ 0 w 1"/>
              <a:gd name="T1" fmla="*/ 0 h 199"/>
              <a:gd name="T2" fmla="*/ 0 w 1"/>
              <a:gd name="T3" fmla="*/ 224017418 h 199"/>
              <a:gd name="T4" fmla="*/ 0 60000 65536"/>
              <a:gd name="T5" fmla="*/ 0 60000 65536"/>
              <a:gd name="T6" fmla="*/ 0 w 1"/>
              <a:gd name="T7" fmla="*/ 0 h 199"/>
              <a:gd name="T8" fmla="*/ 1 w 1"/>
              <a:gd name="T9" fmla="*/ 199 h 19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99">
                <a:moveTo>
                  <a:pt x="0" y="0"/>
                </a:moveTo>
                <a:cubicBezTo>
                  <a:pt x="0" y="108"/>
                  <a:pt x="0" y="27"/>
                  <a:pt x="0" y="199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826" name="Group 5782"/>
          <p:cNvGrpSpPr>
            <a:grpSpLocks/>
          </p:cNvGrpSpPr>
          <p:nvPr/>
        </p:nvGrpSpPr>
        <p:grpSpPr bwMode="auto">
          <a:xfrm>
            <a:off x="6705600" y="1765300"/>
            <a:ext cx="931863" cy="898525"/>
            <a:chOff x="1399" y="2298"/>
            <a:chExt cx="587" cy="566"/>
          </a:xfrm>
        </p:grpSpPr>
        <p:grpSp>
          <p:nvGrpSpPr>
            <p:cNvPr id="76370" name="Group 5783"/>
            <p:cNvGrpSpPr>
              <a:grpSpLocks noChangeAspect="1"/>
            </p:cNvGrpSpPr>
            <p:nvPr/>
          </p:nvGrpSpPr>
          <p:grpSpPr bwMode="auto">
            <a:xfrm>
              <a:off x="1399" y="2298"/>
              <a:ext cx="587" cy="566"/>
              <a:chOff x="1042" y="1920"/>
              <a:chExt cx="614" cy="592"/>
            </a:xfrm>
          </p:grpSpPr>
          <p:sp>
            <p:nvSpPr>
              <p:cNvPr id="76372" name="Oval 5784"/>
              <p:cNvSpPr>
                <a:spLocks noChangeAspect="1" noChangeArrowheads="1"/>
              </p:cNvSpPr>
              <p:nvPr/>
            </p:nvSpPr>
            <p:spPr bwMode="auto">
              <a:xfrm>
                <a:off x="1042" y="1920"/>
                <a:ext cx="614" cy="592"/>
              </a:xfrm>
              <a:prstGeom prst="ellipse">
                <a:avLst/>
              </a:prstGeom>
              <a:solidFill>
                <a:srgbClr val="FFCDCD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6373" name="Group 5785"/>
              <p:cNvGrpSpPr>
                <a:grpSpLocks noChangeAspect="1"/>
              </p:cNvGrpSpPr>
              <p:nvPr/>
            </p:nvGrpSpPr>
            <p:grpSpPr bwMode="auto">
              <a:xfrm>
                <a:off x="1063" y="1960"/>
                <a:ext cx="570" cy="534"/>
                <a:chOff x="173" y="1339"/>
                <a:chExt cx="570" cy="534"/>
              </a:xfrm>
            </p:grpSpPr>
            <p:sp>
              <p:nvSpPr>
                <p:cNvPr id="76374" name="AutoShape 5786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54" y="156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75" name="AutoShape 5787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224" y="1506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76" name="Oval 5788"/>
                <p:cNvSpPr>
                  <a:spLocks noChangeAspect="1" noChangeArrowheads="1"/>
                </p:cNvSpPr>
                <p:nvPr/>
              </p:nvSpPr>
              <p:spPr bwMode="auto">
                <a:xfrm rot="3618376" flipH="1">
                  <a:off x="234" y="152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77" name="Oval 5789"/>
                <p:cNvSpPr>
                  <a:spLocks noChangeAspect="1" noChangeArrowheads="1"/>
                </p:cNvSpPr>
                <p:nvPr/>
              </p:nvSpPr>
              <p:spPr bwMode="auto">
                <a:xfrm rot="576823" flipH="1">
                  <a:off x="348" y="155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378" name="Oval 5790"/>
                <p:cNvSpPr>
                  <a:spLocks noChangeAspect="1" noChangeArrowheads="1"/>
                </p:cNvSpPr>
                <p:nvPr/>
              </p:nvSpPr>
              <p:spPr bwMode="auto">
                <a:xfrm rot="-2464731">
                  <a:off x="173" y="1510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79" name="AutoShape 5791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18" y="1484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80" name="AutoShape 5792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65" y="1367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81" name="Oval 5793"/>
                <p:cNvSpPr>
                  <a:spLocks noChangeAspect="1" noChangeArrowheads="1"/>
                </p:cNvSpPr>
                <p:nvPr/>
              </p:nvSpPr>
              <p:spPr bwMode="auto">
                <a:xfrm rot="6641554" flipH="1">
                  <a:off x="344" y="1393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82" name="Oval 5794"/>
                <p:cNvSpPr>
                  <a:spLocks noChangeAspect="1" noChangeArrowheads="1"/>
                </p:cNvSpPr>
                <p:nvPr/>
              </p:nvSpPr>
              <p:spPr bwMode="auto">
                <a:xfrm rot="3600000" flipH="1">
                  <a:off x="388" y="1509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rot="10800000"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383" name="Oval 5795"/>
                <p:cNvSpPr>
                  <a:spLocks noChangeAspect="1" noChangeArrowheads="1"/>
                </p:cNvSpPr>
                <p:nvPr/>
              </p:nvSpPr>
              <p:spPr bwMode="auto">
                <a:xfrm rot="558446">
                  <a:off x="314" y="1339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84" name="AutoShape 5796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38" y="1496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85" name="AutoShape 5797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531" y="1379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86" name="Oval 5798"/>
                <p:cNvSpPr>
                  <a:spLocks noChangeAspect="1" noChangeArrowheads="1"/>
                </p:cNvSpPr>
                <p:nvPr/>
              </p:nvSpPr>
              <p:spPr bwMode="auto">
                <a:xfrm rot="-6641554">
                  <a:off x="515" y="1405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87" name="Oval 5799"/>
                <p:cNvSpPr>
                  <a:spLocks noChangeAspect="1" noChangeArrowheads="1"/>
                </p:cNvSpPr>
                <p:nvPr/>
              </p:nvSpPr>
              <p:spPr bwMode="auto">
                <a:xfrm rot="-3600000">
                  <a:off x="456" y="1520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388" name="Oval 5800"/>
                <p:cNvSpPr>
                  <a:spLocks noChangeAspect="1" noChangeArrowheads="1"/>
                </p:cNvSpPr>
                <p:nvPr/>
              </p:nvSpPr>
              <p:spPr bwMode="auto">
                <a:xfrm rot="21041554" flipH="1">
                  <a:off x="547" y="1352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89" name="AutoShape 5801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8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90" name="AutoShape 5802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244" y="169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91" name="Oval 5803"/>
                <p:cNvSpPr>
                  <a:spLocks noChangeAspect="1" noChangeArrowheads="1"/>
                </p:cNvSpPr>
                <p:nvPr/>
              </p:nvSpPr>
              <p:spPr bwMode="auto">
                <a:xfrm rot="641554" flipH="1">
                  <a:off x="263" y="167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92" name="Oval 5804"/>
                <p:cNvSpPr>
                  <a:spLocks noChangeAspect="1" noChangeArrowheads="1"/>
                </p:cNvSpPr>
                <p:nvPr/>
              </p:nvSpPr>
              <p:spPr bwMode="auto">
                <a:xfrm rot="19200000" flipH="1">
                  <a:off x="366" y="1604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393" name="Oval 5805"/>
                <p:cNvSpPr>
                  <a:spLocks noChangeAspect="1" noChangeArrowheads="1"/>
                </p:cNvSpPr>
                <p:nvPr/>
              </p:nvSpPr>
              <p:spPr bwMode="auto">
                <a:xfrm rot="-5441554">
                  <a:off x="216" y="171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94" name="AutoShape 5806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53" y="1658"/>
                  <a:ext cx="181" cy="16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95" name="AutoShape 5807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644" y="170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96" name="Oval 5808"/>
                <p:cNvSpPr>
                  <a:spLocks noChangeAspect="1" noChangeArrowheads="1"/>
                </p:cNvSpPr>
                <p:nvPr/>
              </p:nvSpPr>
              <p:spPr bwMode="auto">
                <a:xfrm rot="-384327">
                  <a:off x="589" y="1686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97" name="Oval 5809"/>
                <p:cNvSpPr>
                  <a:spLocks noChangeAspect="1" noChangeArrowheads="1"/>
                </p:cNvSpPr>
                <p:nvPr/>
              </p:nvSpPr>
              <p:spPr bwMode="auto">
                <a:xfrm rot="2657227">
                  <a:off x="460" y="1602"/>
                  <a:ext cx="93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398" name="Oval 5810"/>
                <p:cNvSpPr>
                  <a:spLocks noChangeAspect="1" noChangeArrowheads="1"/>
                </p:cNvSpPr>
                <p:nvPr/>
              </p:nvSpPr>
              <p:spPr bwMode="auto">
                <a:xfrm rot="5698781" flipH="1">
                  <a:off x="633" y="1730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399" name="AutoShape 5811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371" y="1698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00" name="AutoShape 5812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02" y="1811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01" name="Oval 5813"/>
                <p:cNvSpPr>
                  <a:spLocks noChangeAspect="1" noChangeArrowheads="1"/>
                </p:cNvSpPr>
                <p:nvPr/>
              </p:nvSpPr>
              <p:spPr bwMode="auto">
                <a:xfrm rot="19241554" flipH="1">
                  <a:off x="405" y="1769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402" name="Oval 5814"/>
                <p:cNvSpPr>
                  <a:spLocks noChangeAspect="1" noChangeArrowheads="1"/>
                </p:cNvSpPr>
                <p:nvPr/>
              </p:nvSpPr>
              <p:spPr bwMode="auto">
                <a:xfrm rot="16200000" flipH="1">
                  <a:off x="415" y="1627"/>
                  <a:ext cx="93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4D0808"/>
                    </a:gs>
                    <a:gs pos="14999">
                      <a:srgbClr val="FF0300"/>
                    </a:gs>
                    <a:gs pos="27499">
                      <a:srgbClr val="FF7A00"/>
                    </a:gs>
                    <a:gs pos="50000">
                      <a:srgbClr val="FFF200"/>
                    </a:gs>
                    <a:gs pos="72501">
                      <a:srgbClr val="FF7A00"/>
                    </a:gs>
                    <a:gs pos="85001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vert="eaVert" wrap="none" lIns="91425" tIns="45713" rIns="91425" bIns="45713" anchor="ctr"/>
                <a:lstStyle/>
                <a:p>
                  <a:endParaRPr lang="es-ES" sz="300" smtClean="0">
                    <a:solidFill>
                      <a:srgbClr val="664175"/>
                    </a:solidFill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76403" name="Oval 5815"/>
                <p:cNvSpPr>
                  <a:spLocks noChangeAspect="1" noChangeArrowheads="1"/>
                </p:cNvSpPr>
                <p:nvPr/>
              </p:nvSpPr>
              <p:spPr bwMode="auto">
                <a:xfrm rot="-8441554">
                  <a:off x="406" y="18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404" name="AutoShape 5816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484" y="1580"/>
                  <a:ext cx="181" cy="1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05" name="AutoShape 5817"/>
                <p:cNvSpPr>
                  <a:spLocks noChangeAspect="1" noChangeArrowheads="1"/>
                </p:cNvSpPr>
                <p:nvPr/>
              </p:nvSpPr>
              <p:spPr bwMode="auto">
                <a:xfrm rot="-337309">
                  <a:off x="671" y="1524"/>
                  <a:ext cx="36" cy="1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664175"/>
                    </a:gs>
                    <a:gs pos="50000">
                      <a:srgbClr val="DDDDDD"/>
                    </a:gs>
                    <a:gs pos="100000">
                      <a:srgbClr val="664175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06" name="Oval 5818"/>
                <p:cNvSpPr>
                  <a:spLocks noChangeAspect="1" noChangeArrowheads="1"/>
                </p:cNvSpPr>
                <p:nvPr/>
              </p:nvSpPr>
              <p:spPr bwMode="auto">
                <a:xfrm rot="-3378864">
                  <a:off x="625" y="1537"/>
                  <a:ext cx="71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407" name="Oval 5819"/>
                <p:cNvSpPr>
                  <a:spLocks noChangeAspect="1" noChangeArrowheads="1"/>
                </p:cNvSpPr>
                <p:nvPr/>
              </p:nvSpPr>
              <p:spPr bwMode="auto">
                <a:xfrm rot="2704244" flipH="1">
                  <a:off x="687" y="1531"/>
                  <a:ext cx="70" cy="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8200"/>
                    </a:gs>
                    <a:gs pos="10001">
                      <a:srgbClr val="FF0000"/>
                    </a:gs>
                    <a:gs pos="35001">
                      <a:srgbClr val="BA0066"/>
                    </a:gs>
                    <a:gs pos="70000">
                      <a:srgbClr val="66008F"/>
                    </a:gs>
                    <a:gs pos="100000">
                      <a:srgbClr val="000082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664175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solidFill>
                        <a:srgbClr val="FFFF66"/>
                      </a:solidFill>
                      <a:ea typeface="ＭＳ Ｐゴシック" charset="0"/>
                      <a:cs typeface="Arial" charset="0"/>
                    </a:rPr>
                    <a:t>WD40</a:t>
                  </a:r>
                </a:p>
              </p:txBody>
            </p:sp>
            <p:sp>
              <p:nvSpPr>
                <p:cNvPr id="76408" name="Freeform 5820"/>
                <p:cNvSpPr>
                  <a:spLocks noChangeAspect="1"/>
                </p:cNvSpPr>
                <p:nvPr/>
              </p:nvSpPr>
              <p:spPr bwMode="auto">
                <a:xfrm>
                  <a:off x="367" y="1452"/>
                  <a:ext cx="108" cy="104"/>
                </a:xfrm>
                <a:custGeom>
                  <a:avLst/>
                  <a:gdLst>
                    <a:gd name="T0" fmla="*/ 35 w 181"/>
                    <a:gd name="T1" fmla="*/ 62 h 173"/>
                    <a:gd name="T2" fmla="*/ 64 w 181"/>
                    <a:gd name="T3" fmla="*/ 31 h 173"/>
                    <a:gd name="T4" fmla="*/ 32 w 181"/>
                    <a:gd name="T5" fmla="*/ 1 h 173"/>
                    <a:gd name="T6" fmla="*/ 1 w 181"/>
                    <a:gd name="T7" fmla="*/ 26 h 173"/>
                    <a:gd name="T8" fmla="*/ 5 w 181"/>
                    <a:gd name="T9" fmla="*/ 49 h 173"/>
                    <a:gd name="T10" fmla="*/ 29 w 181"/>
                    <a:gd name="T11" fmla="*/ 34 h 173"/>
                    <a:gd name="T12" fmla="*/ 10 w 181"/>
                    <a:gd name="T13" fmla="*/ 54 h 173"/>
                    <a:gd name="T14" fmla="*/ 35 w 181"/>
                    <a:gd name="T15" fmla="*/ 62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09" name="Text Box 582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6" y="1434"/>
                  <a:ext cx="166" cy="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76410" name="Freeform 5822"/>
                <p:cNvSpPr>
                  <a:spLocks noChangeAspect="1"/>
                </p:cNvSpPr>
                <p:nvPr/>
              </p:nvSpPr>
              <p:spPr bwMode="auto">
                <a:xfrm>
                  <a:off x="464" y="1473"/>
                  <a:ext cx="109" cy="105"/>
                </a:xfrm>
                <a:custGeom>
                  <a:avLst/>
                  <a:gdLst>
                    <a:gd name="T0" fmla="*/ 36 w 181"/>
                    <a:gd name="T1" fmla="*/ 63 h 173"/>
                    <a:gd name="T2" fmla="*/ 66 w 181"/>
                    <a:gd name="T3" fmla="*/ 32 h 173"/>
                    <a:gd name="T4" fmla="*/ 33 w 181"/>
                    <a:gd name="T5" fmla="*/ 1 h 173"/>
                    <a:gd name="T6" fmla="*/ 1 w 181"/>
                    <a:gd name="T7" fmla="*/ 27 h 173"/>
                    <a:gd name="T8" fmla="*/ 5 w 181"/>
                    <a:gd name="T9" fmla="*/ 50 h 173"/>
                    <a:gd name="T10" fmla="*/ 30 w 181"/>
                    <a:gd name="T11" fmla="*/ 34 h 173"/>
                    <a:gd name="T12" fmla="*/ 10 w 181"/>
                    <a:gd name="T13" fmla="*/ 55 h 173"/>
                    <a:gd name="T14" fmla="*/ 36 w 181"/>
                    <a:gd name="T15" fmla="*/ 63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1" name="Freeform 5823"/>
                <p:cNvSpPr>
                  <a:spLocks noChangeAspect="1"/>
                </p:cNvSpPr>
                <p:nvPr/>
              </p:nvSpPr>
              <p:spPr bwMode="auto">
                <a:xfrm>
                  <a:off x="510" y="1541"/>
                  <a:ext cx="109" cy="105"/>
                </a:xfrm>
                <a:custGeom>
                  <a:avLst/>
                  <a:gdLst>
                    <a:gd name="T0" fmla="*/ 36 w 181"/>
                    <a:gd name="T1" fmla="*/ 63 h 173"/>
                    <a:gd name="T2" fmla="*/ 66 w 181"/>
                    <a:gd name="T3" fmla="*/ 32 h 173"/>
                    <a:gd name="T4" fmla="*/ 33 w 181"/>
                    <a:gd name="T5" fmla="*/ 1 h 173"/>
                    <a:gd name="T6" fmla="*/ 1 w 181"/>
                    <a:gd name="T7" fmla="*/ 27 h 173"/>
                    <a:gd name="T8" fmla="*/ 5 w 181"/>
                    <a:gd name="T9" fmla="*/ 50 h 173"/>
                    <a:gd name="T10" fmla="*/ 30 w 181"/>
                    <a:gd name="T11" fmla="*/ 34 h 173"/>
                    <a:gd name="T12" fmla="*/ 10 w 181"/>
                    <a:gd name="T13" fmla="*/ 55 h 173"/>
                    <a:gd name="T14" fmla="*/ 36 w 181"/>
                    <a:gd name="T15" fmla="*/ 63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2" name="Freeform 5824"/>
                <p:cNvSpPr>
                  <a:spLocks noChangeAspect="1"/>
                </p:cNvSpPr>
                <p:nvPr/>
              </p:nvSpPr>
              <p:spPr bwMode="auto">
                <a:xfrm>
                  <a:off x="484" y="1605"/>
                  <a:ext cx="109" cy="104"/>
                </a:xfrm>
                <a:custGeom>
                  <a:avLst/>
                  <a:gdLst>
                    <a:gd name="T0" fmla="*/ 36 w 181"/>
                    <a:gd name="T1" fmla="*/ 62 h 173"/>
                    <a:gd name="T2" fmla="*/ 66 w 181"/>
                    <a:gd name="T3" fmla="*/ 31 h 173"/>
                    <a:gd name="T4" fmla="*/ 33 w 181"/>
                    <a:gd name="T5" fmla="*/ 1 h 173"/>
                    <a:gd name="T6" fmla="*/ 1 w 181"/>
                    <a:gd name="T7" fmla="*/ 26 h 173"/>
                    <a:gd name="T8" fmla="*/ 5 w 181"/>
                    <a:gd name="T9" fmla="*/ 49 h 173"/>
                    <a:gd name="T10" fmla="*/ 30 w 181"/>
                    <a:gd name="T11" fmla="*/ 34 h 173"/>
                    <a:gd name="T12" fmla="*/ 10 w 181"/>
                    <a:gd name="T13" fmla="*/ 54 h 173"/>
                    <a:gd name="T14" fmla="*/ 36 w 181"/>
                    <a:gd name="T15" fmla="*/ 62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3" name="Freeform 5825"/>
                <p:cNvSpPr>
                  <a:spLocks noChangeAspect="1"/>
                </p:cNvSpPr>
                <p:nvPr/>
              </p:nvSpPr>
              <p:spPr bwMode="auto">
                <a:xfrm>
                  <a:off x="404" y="1641"/>
                  <a:ext cx="109" cy="104"/>
                </a:xfrm>
                <a:custGeom>
                  <a:avLst/>
                  <a:gdLst>
                    <a:gd name="T0" fmla="*/ 36 w 181"/>
                    <a:gd name="T1" fmla="*/ 62 h 173"/>
                    <a:gd name="T2" fmla="*/ 66 w 181"/>
                    <a:gd name="T3" fmla="*/ 31 h 173"/>
                    <a:gd name="T4" fmla="*/ 33 w 181"/>
                    <a:gd name="T5" fmla="*/ 1 h 173"/>
                    <a:gd name="T6" fmla="*/ 1 w 181"/>
                    <a:gd name="T7" fmla="*/ 26 h 173"/>
                    <a:gd name="T8" fmla="*/ 5 w 181"/>
                    <a:gd name="T9" fmla="*/ 49 h 173"/>
                    <a:gd name="T10" fmla="*/ 30 w 181"/>
                    <a:gd name="T11" fmla="*/ 34 h 173"/>
                    <a:gd name="T12" fmla="*/ 10 w 181"/>
                    <a:gd name="T13" fmla="*/ 54 h 173"/>
                    <a:gd name="T14" fmla="*/ 36 w 181"/>
                    <a:gd name="T15" fmla="*/ 62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4" name="Freeform 5826"/>
                <p:cNvSpPr>
                  <a:spLocks noChangeAspect="1"/>
                </p:cNvSpPr>
                <p:nvPr/>
              </p:nvSpPr>
              <p:spPr bwMode="auto">
                <a:xfrm>
                  <a:off x="346" y="1611"/>
                  <a:ext cx="109" cy="104"/>
                </a:xfrm>
                <a:custGeom>
                  <a:avLst/>
                  <a:gdLst>
                    <a:gd name="T0" fmla="*/ 36 w 181"/>
                    <a:gd name="T1" fmla="*/ 62 h 173"/>
                    <a:gd name="T2" fmla="*/ 66 w 181"/>
                    <a:gd name="T3" fmla="*/ 31 h 173"/>
                    <a:gd name="T4" fmla="*/ 33 w 181"/>
                    <a:gd name="T5" fmla="*/ 1 h 173"/>
                    <a:gd name="T6" fmla="*/ 1 w 181"/>
                    <a:gd name="T7" fmla="*/ 26 h 173"/>
                    <a:gd name="T8" fmla="*/ 5 w 181"/>
                    <a:gd name="T9" fmla="*/ 49 h 173"/>
                    <a:gd name="T10" fmla="*/ 30 w 181"/>
                    <a:gd name="T11" fmla="*/ 34 h 173"/>
                    <a:gd name="T12" fmla="*/ 10 w 181"/>
                    <a:gd name="T13" fmla="*/ 54 h 173"/>
                    <a:gd name="T14" fmla="*/ 36 w 181"/>
                    <a:gd name="T15" fmla="*/ 62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5" name="Freeform 5827"/>
                <p:cNvSpPr>
                  <a:spLocks noChangeAspect="1"/>
                </p:cNvSpPr>
                <p:nvPr/>
              </p:nvSpPr>
              <p:spPr bwMode="auto">
                <a:xfrm>
                  <a:off x="313" y="1531"/>
                  <a:ext cx="108" cy="104"/>
                </a:xfrm>
                <a:custGeom>
                  <a:avLst/>
                  <a:gdLst>
                    <a:gd name="T0" fmla="*/ 35 w 181"/>
                    <a:gd name="T1" fmla="*/ 62 h 173"/>
                    <a:gd name="T2" fmla="*/ 64 w 181"/>
                    <a:gd name="T3" fmla="*/ 31 h 173"/>
                    <a:gd name="T4" fmla="*/ 32 w 181"/>
                    <a:gd name="T5" fmla="*/ 1 h 173"/>
                    <a:gd name="T6" fmla="*/ 1 w 181"/>
                    <a:gd name="T7" fmla="*/ 26 h 173"/>
                    <a:gd name="T8" fmla="*/ 5 w 181"/>
                    <a:gd name="T9" fmla="*/ 49 h 173"/>
                    <a:gd name="T10" fmla="*/ 29 w 181"/>
                    <a:gd name="T11" fmla="*/ 34 h 173"/>
                    <a:gd name="T12" fmla="*/ 10 w 181"/>
                    <a:gd name="T13" fmla="*/ 54 h 173"/>
                    <a:gd name="T14" fmla="*/ 35 w 181"/>
                    <a:gd name="T15" fmla="*/ 62 h 17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1"/>
                    <a:gd name="T25" fmla="*/ 0 h 173"/>
                    <a:gd name="T26" fmla="*/ 181 w 181"/>
                    <a:gd name="T27" fmla="*/ 173 h 17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1" h="173">
                      <a:moveTo>
                        <a:pt x="98" y="171"/>
                      </a:moveTo>
                      <a:cubicBezTo>
                        <a:pt x="138" y="169"/>
                        <a:pt x="181" y="135"/>
                        <a:pt x="181" y="87"/>
                      </a:cubicBezTo>
                      <a:cubicBezTo>
                        <a:pt x="181" y="39"/>
                        <a:pt x="135" y="0"/>
                        <a:pt x="90" y="3"/>
                      </a:cubicBezTo>
                      <a:cubicBezTo>
                        <a:pt x="45" y="6"/>
                        <a:pt x="6" y="27"/>
                        <a:pt x="3" y="72"/>
                      </a:cubicBezTo>
                      <a:cubicBezTo>
                        <a:pt x="0" y="117"/>
                        <a:pt x="8" y="114"/>
                        <a:pt x="15" y="135"/>
                      </a:cubicBezTo>
                      <a:cubicBezTo>
                        <a:pt x="40" y="120"/>
                        <a:pt x="80" y="91"/>
                        <a:pt x="82" y="93"/>
                      </a:cubicBezTo>
                      <a:cubicBezTo>
                        <a:pt x="84" y="95"/>
                        <a:pt x="25" y="137"/>
                        <a:pt x="28" y="150"/>
                      </a:cubicBezTo>
                      <a:cubicBezTo>
                        <a:pt x="37" y="160"/>
                        <a:pt x="58" y="173"/>
                        <a:pt x="98" y="17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FF0000"/>
                    </a:gs>
                    <a:gs pos="100000">
                      <a:srgbClr val="808080"/>
                    </a:gs>
                  </a:gsLst>
                  <a:lin ang="5400000" scaled="1"/>
                </a:gradFill>
                <a:ln w="6350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416" name="Text Box 582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62" y="1591"/>
                  <a:ext cx="166" cy="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1425" tIns="45713" rIns="91425" bIns="45713">
                  <a:spAutoFit/>
                </a:bodyPr>
                <a:lstStyle>
                  <a:lvl1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37931725" indent="-37474525"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2pPr>
                  <a:lvl3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3pPr>
                  <a:lvl4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4pPr>
                  <a:lvl5pPr eaLnBrk="0" hangingPunct="0"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5pPr>
                  <a:lvl6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6pPr>
                  <a:lvl7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7pPr>
                  <a:lvl8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8pPr>
                  <a:lvl9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 b="1">
                      <a:solidFill>
                        <a:srgbClr val="800000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Cas</a:t>
                  </a:r>
                </a:p>
                <a:p>
                  <a:pPr eaLnBrk="1" hangingPunct="1"/>
                  <a:r>
                    <a:rPr lang="en-US" sz="300" smtClean="0">
                      <a:solidFill>
                        <a:srgbClr val="FFFF66"/>
                      </a:solidFill>
                      <a:cs typeface="Arial" charset="0"/>
                    </a:rPr>
                    <a:t>9</a:t>
                  </a:r>
                </a:p>
              </p:txBody>
            </p:sp>
            <p:sp>
              <p:nvSpPr>
                <p:cNvPr id="76417" name="Oval 5829"/>
                <p:cNvSpPr>
                  <a:spLocks noChangeAspect="1" noChangeArrowheads="1"/>
                </p:cNvSpPr>
                <p:nvPr/>
              </p:nvSpPr>
              <p:spPr bwMode="auto">
                <a:xfrm>
                  <a:off x="278" y="1376"/>
                  <a:ext cx="79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18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574" y="1390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19" name="Oval 5831"/>
                <p:cNvSpPr>
                  <a:spLocks noChangeAspect="1" noChangeArrowheads="1"/>
                </p:cNvSpPr>
                <p:nvPr/>
              </p:nvSpPr>
              <p:spPr bwMode="auto">
                <a:xfrm>
                  <a:off x="661" y="1565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20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580" y="1727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21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448" y="1790"/>
                  <a:ext cx="80" cy="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22" name="Oval 5834"/>
                <p:cNvSpPr>
                  <a:spLocks noChangeAspect="1" noChangeArrowheads="1"/>
                </p:cNvSpPr>
                <p:nvPr/>
              </p:nvSpPr>
              <p:spPr bwMode="auto">
                <a:xfrm>
                  <a:off x="257" y="1717"/>
                  <a:ext cx="79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  <p:sp>
              <p:nvSpPr>
                <p:cNvPr id="76423" name="Oval 5835"/>
                <p:cNvSpPr>
                  <a:spLocks noChangeAspect="1" noChangeArrowheads="1"/>
                </p:cNvSpPr>
                <p:nvPr/>
              </p:nvSpPr>
              <p:spPr bwMode="auto">
                <a:xfrm>
                  <a:off x="190" y="1546"/>
                  <a:ext cx="80" cy="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6523D"/>
                    </a:gs>
                    <a:gs pos="50000">
                      <a:srgbClr val="FEB284"/>
                    </a:gs>
                    <a:gs pos="100000">
                      <a:srgbClr val="76523D"/>
                    </a:gs>
                  </a:gsLst>
                  <a:lin ang="540000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lIns="91425" tIns="45713" rIns="91425" bIns="45713" anchor="ctr"/>
                <a:lstStyle/>
                <a:p>
                  <a:r>
                    <a:rPr lang="en-US" sz="300" smtClean="0">
                      <a:ea typeface="ＭＳ Ｐゴシック" charset="0"/>
                      <a:cs typeface="Arial" charset="0"/>
                    </a:rPr>
                    <a:t>Cyt</a:t>
                  </a:r>
                </a:p>
              </p:txBody>
            </p:sp>
          </p:grpSp>
        </p:grpSp>
        <p:sp>
          <p:nvSpPr>
            <p:cNvPr id="76371" name="Text Box 5836"/>
            <p:cNvSpPr txBox="1">
              <a:spLocks noChangeAspect="1" noChangeArrowheads="1"/>
            </p:cNvSpPr>
            <p:nvPr/>
          </p:nvSpPr>
          <p:spPr bwMode="auto">
            <a:xfrm>
              <a:off x="1518" y="2669"/>
              <a:ext cx="343" cy="129"/>
            </a:xfrm>
            <a:prstGeom prst="rect">
              <a:avLst/>
            </a:prstGeom>
            <a:solidFill>
              <a:srgbClr val="FFFBFB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0" tIns="0" rIns="0" bIns="0" anchor="ctr" anchorCtr="1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800" smtClean="0">
                  <a:solidFill>
                    <a:srgbClr val="FF0000"/>
                  </a:solidFill>
                  <a:cs typeface="Arial" charset="0"/>
                </a:rPr>
                <a:t>Apoptosis</a:t>
              </a:r>
            </a:p>
          </p:txBody>
        </p:sp>
      </p:grpSp>
      <p:sp>
        <p:nvSpPr>
          <p:cNvPr id="75827" name="Oval 5845"/>
          <p:cNvSpPr>
            <a:spLocks noChangeArrowheads="1"/>
          </p:cNvSpPr>
          <p:nvPr/>
        </p:nvSpPr>
        <p:spPr bwMode="auto">
          <a:xfrm flipH="1">
            <a:off x="7397750" y="3221038"/>
            <a:ext cx="311150" cy="146050"/>
          </a:xfrm>
          <a:prstGeom prst="ellipse">
            <a:avLst/>
          </a:prstGeom>
          <a:gradFill rotWithShape="1">
            <a:gsLst>
              <a:gs pos="0">
                <a:srgbClr val="5A6167"/>
              </a:gs>
              <a:gs pos="50000">
                <a:srgbClr val="C3D2DF"/>
              </a:gs>
              <a:gs pos="100000">
                <a:srgbClr val="5A6167"/>
              </a:gs>
            </a:gsLst>
            <a:lin ang="5400000" scaled="1"/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600" smtClean="0">
                <a:solidFill>
                  <a:srgbClr val="655555"/>
                </a:solidFill>
                <a:ea typeface="ＭＳ Ｐゴシック" charset="0"/>
                <a:cs typeface="Arial" charset="0"/>
              </a:rPr>
              <a:t>Bad</a:t>
            </a:r>
          </a:p>
        </p:txBody>
      </p:sp>
      <p:sp>
        <p:nvSpPr>
          <p:cNvPr id="75828" name="Freeform 6783"/>
          <p:cNvSpPr>
            <a:spLocks/>
          </p:cNvSpPr>
          <p:nvPr/>
        </p:nvSpPr>
        <p:spPr bwMode="auto">
          <a:xfrm rot="12294935" flipH="1">
            <a:off x="7085013" y="2816225"/>
            <a:ext cx="403225" cy="368300"/>
          </a:xfrm>
          <a:custGeom>
            <a:avLst/>
            <a:gdLst>
              <a:gd name="T0" fmla="*/ 311122076 w 522"/>
              <a:gd name="T1" fmla="*/ 0 h 348"/>
              <a:gd name="T2" fmla="*/ 135892232 w 522"/>
              <a:gd name="T3" fmla="*/ 114566700 h 348"/>
              <a:gd name="T4" fmla="*/ 0 w 522"/>
              <a:gd name="T5" fmla="*/ 390876367 h 348"/>
              <a:gd name="T6" fmla="*/ 0 60000 65536"/>
              <a:gd name="T7" fmla="*/ 0 60000 65536"/>
              <a:gd name="T8" fmla="*/ 0 60000 65536"/>
              <a:gd name="T9" fmla="*/ 0 w 522"/>
              <a:gd name="T10" fmla="*/ 0 h 348"/>
              <a:gd name="T11" fmla="*/ 522 w 522"/>
              <a:gd name="T12" fmla="*/ 348 h 3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2" h="348">
                <a:moveTo>
                  <a:pt x="522" y="0"/>
                </a:moveTo>
                <a:cubicBezTo>
                  <a:pt x="358" y="34"/>
                  <a:pt x="320" y="40"/>
                  <a:pt x="228" y="102"/>
                </a:cubicBezTo>
                <a:cubicBezTo>
                  <a:pt x="136" y="164"/>
                  <a:pt x="70" y="240"/>
                  <a:pt x="0" y="348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sp>
        <p:nvSpPr>
          <p:cNvPr id="75829" name="Oval 4061"/>
          <p:cNvSpPr>
            <a:spLocks noChangeArrowheads="1"/>
          </p:cNvSpPr>
          <p:nvPr/>
        </p:nvSpPr>
        <p:spPr bwMode="auto">
          <a:xfrm flipH="1">
            <a:off x="7366000" y="3332163"/>
            <a:ext cx="352425" cy="192087"/>
          </a:xfrm>
          <a:prstGeom prst="ellipse">
            <a:avLst/>
          </a:prstGeom>
          <a:gradFill rotWithShape="1">
            <a:gsLst>
              <a:gs pos="0">
                <a:srgbClr val="006600"/>
              </a:gs>
              <a:gs pos="100000">
                <a:srgbClr val="808080"/>
              </a:gs>
            </a:gsLst>
            <a:lin ang="5400000" scaled="1"/>
          </a:gradFill>
          <a:ln w="9525">
            <a:solidFill>
              <a:srgbClr val="333333"/>
            </a:solidFill>
            <a:round/>
            <a:headEnd/>
            <a:tailEnd/>
          </a:ln>
        </p:spPr>
        <p:txBody>
          <a:bodyPr wrap="none" lIns="91425" tIns="45713" rIns="91425" bIns="45713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BCLX</a:t>
            </a:r>
          </a:p>
        </p:txBody>
      </p:sp>
      <p:sp>
        <p:nvSpPr>
          <p:cNvPr id="75830" name="Freeform 5064"/>
          <p:cNvSpPr>
            <a:spLocks/>
          </p:cNvSpPr>
          <p:nvPr/>
        </p:nvSpPr>
        <p:spPr bwMode="auto">
          <a:xfrm flipV="1">
            <a:off x="6019800" y="3290888"/>
            <a:ext cx="1300163" cy="128587"/>
          </a:xfrm>
          <a:custGeom>
            <a:avLst/>
            <a:gdLst>
              <a:gd name="T0" fmla="*/ 0 w 142"/>
              <a:gd name="T1" fmla="*/ 0 h 200"/>
              <a:gd name="T2" fmla="*/ 2147483647 w 142"/>
              <a:gd name="T3" fmla="*/ 67348084 h 200"/>
              <a:gd name="T4" fmla="*/ 0 60000 65536"/>
              <a:gd name="T5" fmla="*/ 0 60000 65536"/>
              <a:gd name="T6" fmla="*/ 0 w 142"/>
              <a:gd name="T7" fmla="*/ 0 h 200"/>
              <a:gd name="T8" fmla="*/ 142 w 142"/>
              <a:gd name="T9" fmla="*/ 200 h 2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2" h="200">
                <a:moveTo>
                  <a:pt x="0" y="0"/>
                </a:moveTo>
                <a:cubicBezTo>
                  <a:pt x="0" y="200"/>
                  <a:pt x="126" y="10"/>
                  <a:pt x="142" y="162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831" name="Group 2707"/>
          <p:cNvGrpSpPr>
            <a:grpSpLocks/>
          </p:cNvGrpSpPr>
          <p:nvPr/>
        </p:nvGrpSpPr>
        <p:grpSpPr bwMode="auto">
          <a:xfrm>
            <a:off x="3602038" y="1103313"/>
            <a:ext cx="2074862" cy="379412"/>
            <a:chOff x="3548" y="688"/>
            <a:chExt cx="1307" cy="239"/>
          </a:xfrm>
        </p:grpSpPr>
        <p:grpSp>
          <p:nvGrpSpPr>
            <p:cNvPr id="76107" name="Group 2708"/>
            <p:cNvGrpSpPr>
              <a:grpSpLocks/>
            </p:cNvGrpSpPr>
            <p:nvPr/>
          </p:nvGrpSpPr>
          <p:grpSpPr bwMode="auto">
            <a:xfrm>
              <a:off x="3787" y="692"/>
              <a:ext cx="1062" cy="235"/>
              <a:chOff x="3947" y="692"/>
              <a:chExt cx="1062" cy="235"/>
            </a:xfrm>
          </p:grpSpPr>
          <p:grpSp>
            <p:nvGrpSpPr>
              <p:cNvPr id="76219" name="Group 2709"/>
              <p:cNvGrpSpPr>
                <a:grpSpLocks noChangeAspect="1"/>
              </p:cNvGrpSpPr>
              <p:nvPr/>
            </p:nvGrpSpPr>
            <p:grpSpPr bwMode="auto">
              <a:xfrm>
                <a:off x="4280" y="805"/>
                <a:ext cx="38" cy="119"/>
                <a:chOff x="1215" y="1142"/>
                <a:chExt cx="29" cy="90"/>
              </a:xfrm>
            </p:grpSpPr>
            <p:grpSp>
              <p:nvGrpSpPr>
                <p:cNvPr id="76364" name="Group 2710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368" name="Line 27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69" name="Oval 27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65" name="Group 2713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366" name="Line 27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67" name="Oval 2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0" name="Group 2716"/>
              <p:cNvGrpSpPr>
                <a:grpSpLocks noChangeAspect="1"/>
              </p:cNvGrpSpPr>
              <p:nvPr/>
            </p:nvGrpSpPr>
            <p:grpSpPr bwMode="auto">
              <a:xfrm>
                <a:off x="4373" y="805"/>
                <a:ext cx="38" cy="119"/>
                <a:chOff x="1285" y="1143"/>
                <a:chExt cx="29" cy="90"/>
              </a:xfrm>
            </p:grpSpPr>
            <p:grpSp>
              <p:nvGrpSpPr>
                <p:cNvPr id="76358" name="Group 2717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362" name="Line 27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63" name="Oval 27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59" name="Group 2720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360" name="Line 27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61" name="Oval 27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1" name="Group 2723"/>
              <p:cNvGrpSpPr>
                <a:grpSpLocks noChangeAspect="1"/>
              </p:cNvGrpSpPr>
              <p:nvPr/>
            </p:nvGrpSpPr>
            <p:grpSpPr bwMode="auto">
              <a:xfrm>
                <a:off x="4512" y="803"/>
                <a:ext cx="38" cy="119"/>
                <a:chOff x="1390" y="1146"/>
                <a:chExt cx="29" cy="90"/>
              </a:xfrm>
            </p:grpSpPr>
            <p:grpSp>
              <p:nvGrpSpPr>
                <p:cNvPr id="76352" name="Group 2724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356" name="Line 27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57" name="Oval 27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53" name="Group 27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354" name="Line 2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55" name="Oval 27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2" name="Group 2730"/>
              <p:cNvGrpSpPr>
                <a:grpSpLocks noChangeAspect="1"/>
              </p:cNvGrpSpPr>
              <p:nvPr/>
            </p:nvGrpSpPr>
            <p:grpSpPr bwMode="auto">
              <a:xfrm>
                <a:off x="4605" y="803"/>
                <a:ext cx="38" cy="119"/>
                <a:chOff x="1460" y="1147"/>
                <a:chExt cx="29" cy="90"/>
              </a:xfrm>
            </p:grpSpPr>
            <p:grpSp>
              <p:nvGrpSpPr>
                <p:cNvPr id="76346" name="Group 2731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350" name="Line 27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51" name="Oval 27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47" name="Group 27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348" name="Line 27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49" name="Oval 27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3" name="Group 2737"/>
              <p:cNvGrpSpPr>
                <a:grpSpLocks noChangeAspect="1"/>
              </p:cNvGrpSpPr>
              <p:nvPr/>
            </p:nvGrpSpPr>
            <p:grpSpPr bwMode="auto">
              <a:xfrm>
                <a:off x="4651" y="805"/>
                <a:ext cx="38" cy="119"/>
                <a:chOff x="1215" y="1142"/>
                <a:chExt cx="29" cy="90"/>
              </a:xfrm>
            </p:grpSpPr>
            <p:grpSp>
              <p:nvGrpSpPr>
                <p:cNvPr id="76340" name="Group 2738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344" name="Line 27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45" name="Oval 27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41" name="Group 27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342" name="Line 27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43" name="Oval 27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4" name="Group 2744"/>
              <p:cNvGrpSpPr>
                <a:grpSpLocks noChangeAspect="1"/>
              </p:cNvGrpSpPr>
              <p:nvPr/>
            </p:nvGrpSpPr>
            <p:grpSpPr bwMode="auto">
              <a:xfrm>
                <a:off x="4744" y="805"/>
                <a:ext cx="38" cy="119"/>
                <a:chOff x="1285" y="1143"/>
                <a:chExt cx="29" cy="90"/>
              </a:xfrm>
            </p:grpSpPr>
            <p:grpSp>
              <p:nvGrpSpPr>
                <p:cNvPr id="76334" name="Group 2745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338" name="Line 27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39" name="Oval 27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35" name="Group 27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336" name="Line 27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37" name="Oval 2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5" name="Group 2751"/>
              <p:cNvGrpSpPr>
                <a:grpSpLocks noChangeAspect="1"/>
              </p:cNvGrpSpPr>
              <p:nvPr/>
            </p:nvGrpSpPr>
            <p:grpSpPr bwMode="auto">
              <a:xfrm>
                <a:off x="4837" y="803"/>
                <a:ext cx="38" cy="119"/>
                <a:chOff x="1355" y="1146"/>
                <a:chExt cx="29" cy="90"/>
              </a:xfrm>
            </p:grpSpPr>
            <p:grpSp>
              <p:nvGrpSpPr>
                <p:cNvPr id="76328" name="Group 2752"/>
                <p:cNvGrpSpPr>
                  <a:grpSpLocks noChangeAspect="1"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332" name="Line 27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33" name="Oval 27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29" name="Group 2755"/>
                <p:cNvGrpSpPr>
                  <a:grpSpLocks noChangeAspect="1"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330" name="Line 27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31" name="Oval 27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6" name="Group 2758"/>
              <p:cNvGrpSpPr>
                <a:grpSpLocks noChangeAspect="1"/>
              </p:cNvGrpSpPr>
              <p:nvPr/>
            </p:nvGrpSpPr>
            <p:grpSpPr bwMode="auto">
              <a:xfrm>
                <a:off x="4929" y="803"/>
                <a:ext cx="39" cy="119"/>
                <a:chOff x="1425" y="1147"/>
                <a:chExt cx="29" cy="90"/>
              </a:xfrm>
            </p:grpSpPr>
            <p:grpSp>
              <p:nvGrpSpPr>
                <p:cNvPr id="76322" name="Group 2759"/>
                <p:cNvGrpSpPr>
                  <a:grpSpLocks noChangeAspect="1"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326" name="Line 27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27" name="Oval 27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323" name="Group 2762"/>
                <p:cNvGrpSpPr>
                  <a:grpSpLocks noChangeAspect="1"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324" name="Line 27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25" name="Oval 27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227" name="Group 2765"/>
              <p:cNvGrpSpPr>
                <a:grpSpLocks/>
              </p:cNvGrpSpPr>
              <p:nvPr/>
            </p:nvGrpSpPr>
            <p:grpSpPr bwMode="auto">
              <a:xfrm>
                <a:off x="4600" y="791"/>
                <a:ext cx="409" cy="131"/>
                <a:chOff x="2156" y="319"/>
                <a:chExt cx="409" cy="131"/>
              </a:xfrm>
            </p:grpSpPr>
            <p:grpSp>
              <p:nvGrpSpPr>
                <p:cNvPr id="76317" name="Group 276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320" name="Line 27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21" name="Oval 27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318" name="Line 276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19" name="Oval 277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6228" name="Freeform 2771"/>
              <p:cNvSpPr>
                <a:spLocks noChangeAspect="1"/>
              </p:cNvSpPr>
              <p:nvPr/>
            </p:nvSpPr>
            <p:spPr bwMode="auto">
              <a:xfrm>
                <a:off x="4876" y="84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29" name="Freeform 2772"/>
              <p:cNvSpPr>
                <a:spLocks noChangeAspect="1"/>
              </p:cNvSpPr>
              <p:nvPr/>
            </p:nvSpPr>
            <p:spPr bwMode="auto">
              <a:xfrm>
                <a:off x="4509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0" name="Freeform 2773"/>
              <p:cNvSpPr>
                <a:spLocks noChangeAspect="1"/>
              </p:cNvSpPr>
              <p:nvPr/>
            </p:nvSpPr>
            <p:spPr bwMode="auto">
              <a:xfrm>
                <a:off x="4772" y="858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1" name="Freeform 2774"/>
              <p:cNvSpPr>
                <a:spLocks noChangeAspect="1"/>
              </p:cNvSpPr>
              <p:nvPr/>
            </p:nvSpPr>
            <p:spPr bwMode="auto">
              <a:xfrm>
                <a:off x="4643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2" name="Freeform 2775"/>
              <p:cNvSpPr>
                <a:spLocks noChangeAspect="1"/>
              </p:cNvSpPr>
              <p:nvPr/>
            </p:nvSpPr>
            <p:spPr bwMode="auto">
              <a:xfrm>
                <a:off x="4832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3" name="Freeform 2776"/>
              <p:cNvSpPr>
                <a:spLocks noChangeAspect="1"/>
              </p:cNvSpPr>
              <p:nvPr/>
            </p:nvSpPr>
            <p:spPr bwMode="auto">
              <a:xfrm>
                <a:off x="4963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4" name="Freeform 2777"/>
              <p:cNvSpPr>
                <a:spLocks noChangeAspect="1"/>
              </p:cNvSpPr>
              <p:nvPr/>
            </p:nvSpPr>
            <p:spPr bwMode="auto">
              <a:xfrm>
                <a:off x="4551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35" name="Freeform 2778"/>
              <p:cNvSpPr>
                <a:spLocks noChangeAspect="1"/>
              </p:cNvSpPr>
              <p:nvPr/>
            </p:nvSpPr>
            <p:spPr bwMode="auto">
              <a:xfrm>
                <a:off x="4357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6236" name="Group 2779"/>
              <p:cNvGrpSpPr>
                <a:grpSpLocks/>
              </p:cNvGrpSpPr>
              <p:nvPr/>
            </p:nvGrpSpPr>
            <p:grpSpPr bwMode="auto">
              <a:xfrm>
                <a:off x="4320" y="791"/>
                <a:ext cx="409" cy="131"/>
                <a:chOff x="2156" y="319"/>
                <a:chExt cx="409" cy="131"/>
              </a:xfrm>
            </p:grpSpPr>
            <p:grpSp>
              <p:nvGrpSpPr>
                <p:cNvPr id="76312" name="Group 278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315" name="Line 27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16" name="Oval 2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313" name="Line 278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14" name="Oval 278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37" name="Group 2785"/>
              <p:cNvGrpSpPr>
                <a:grpSpLocks/>
              </p:cNvGrpSpPr>
              <p:nvPr/>
            </p:nvGrpSpPr>
            <p:grpSpPr bwMode="auto">
              <a:xfrm>
                <a:off x="4041" y="791"/>
                <a:ext cx="409" cy="131"/>
                <a:chOff x="2156" y="319"/>
                <a:chExt cx="409" cy="131"/>
              </a:xfrm>
            </p:grpSpPr>
            <p:grpSp>
              <p:nvGrpSpPr>
                <p:cNvPr id="76307" name="Group 278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310" name="Line 27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11" name="Oval 27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308" name="Line 278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09" name="Oval 279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38" name="Group 2791"/>
              <p:cNvGrpSpPr>
                <a:grpSpLocks/>
              </p:cNvGrpSpPr>
              <p:nvPr/>
            </p:nvGrpSpPr>
            <p:grpSpPr bwMode="auto">
              <a:xfrm>
                <a:off x="4183" y="791"/>
                <a:ext cx="409" cy="131"/>
                <a:chOff x="2156" y="319"/>
                <a:chExt cx="409" cy="131"/>
              </a:xfrm>
            </p:grpSpPr>
            <p:grpSp>
              <p:nvGrpSpPr>
                <p:cNvPr id="76302" name="Group 2792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305" name="Line 27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06" name="Oval 27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303" name="Line 2795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304" name="Oval 2796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39" name="Group 2797"/>
              <p:cNvGrpSpPr>
                <a:grpSpLocks/>
              </p:cNvGrpSpPr>
              <p:nvPr/>
            </p:nvGrpSpPr>
            <p:grpSpPr bwMode="auto">
              <a:xfrm>
                <a:off x="4408" y="791"/>
                <a:ext cx="409" cy="131"/>
                <a:chOff x="2156" y="319"/>
                <a:chExt cx="409" cy="131"/>
              </a:xfrm>
            </p:grpSpPr>
            <p:grpSp>
              <p:nvGrpSpPr>
                <p:cNvPr id="76297" name="Group 2798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300" name="Line 27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301" name="Oval 2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298" name="Line 2801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99" name="Oval 2802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0" name="Group 2803"/>
              <p:cNvGrpSpPr>
                <a:grpSpLocks/>
              </p:cNvGrpSpPr>
              <p:nvPr/>
            </p:nvGrpSpPr>
            <p:grpSpPr bwMode="auto">
              <a:xfrm>
                <a:off x="4505" y="791"/>
                <a:ext cx="409" cy="131"/>
                <a:chOff x="2156" y="319"/>
                <a:chExt cx="409" cy="131"/>
              </a:xfrm>
            </p:grpSpPr>
            <p:grpSp>
              <p:nvGrpSpPr>
                <p:cNvPr id="76292" name="Group 2804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295" name="Line 28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96" name="Oval 28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293" name="Line 280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94" name="Oval 280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1" name="Group 2809"/>
              <p:cNvGrpSpPr>
                <a:grpSpLocks/>
              </p:cNvGrpSpPr>
              <p:nvPr/>
            </p:nvGrpSpPr>
            <p:grpSpPr bwMode="auto">
              <a:xfrm>
                <a:off x="4094" y="791"/>
                <a:ext cx="409" cy="131"/>
                <a:chOff x="2156" y="319"/>
                <a:chExt cx="409" cy="131"/>
              </a:xfrm>
            </p:grpSpPr>
            <p:grpSp>
              <p:nvGrpSpPr>
                <p:cNvPr id="76287" name="Group 281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290" name="Line 2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91" name="Oval 2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288" name="Line 281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89" name="Oval 281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2" name="Group 2815"/>
              <p:cNvGrpSpPr>
                <a:grpSpLocks/>
              </p:cNvGrpSpPr>
              <p:nvPr/>
            </p:nvGrpSpPr>
            <p:grpSpPr bwMode="auto">
              <a:xfrm>
                <a:off x="3947" y="791"/>
                <a:ext cx="409" cy="131"/>
                <a:chOff x="2156" y="319"/>
                <a:chExt cx="409" cy="131"/>
              </a:xfrm>
            </p:grpSpPr>
            <p:grpSp>
              <p:nvGrpSpPr>
                <p:cNvPr id="76282" name="Group 281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285" name="Line 28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86" name="Oval 28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283" name="Line 281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84" name="Oval 282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3" name="Group 2821"/>
              <p:cNvGrpSpPr>
                <a:grpSpLocks/>
              </p:cNvGrpSpPr>
              <p:nvPr/>
            </p:nvGrpSpPr>
            <p:grpSpPr bwMode="auto">
              <a:xfrm rot="-5400000">
                <a:off x="4299" y="703"/>
                <a:ext cx="98" cy="76"/>
                <a:chOff x="2786" y="73"/>
                <a:chExt cx="98" cy="76"/>
              </a:xfrm>
            </p:grpSpPr>
            <p:sp>
              <p:nvSpPr>
                <p:cNvPr id="76271" name="Line 28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2" name="AutoShape 2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3" name="Line 282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4" name="AutoShape 282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5" name="Line 282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6" name="Line 28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7" name="AutoShape 282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8" name="Line 282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9" name="Line 283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80" name="Line 283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81" name="Line 283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4" name="Group 2833"/>
              <p:cNvGrpSpPr>
                <a:grpSpLocks/>
              </p:cNvGrpSpPr>
              <p:nvPr/>
            </p:nvGrpSpPr>
            <p:grpSpPr bwMode="auto">
              <a:xfrm rot="-5400000">
                <a:off x="4541" y="712"/>
                <a:ext cx="98" cy="76"/>
                <a:chOff x="2786" y="73"/>
                <a:chExt cx="98" cy="76"/>
              </a:xfrm>
            </p:grpSpPr>
            <p:sp>
              <p:nvSpPr>
                <p:cNvPr id="76260" name="Line 283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1" name="AutoShape 2835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2" name="Line 2836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3" name="AutoShape 283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4" name="Line 283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5" name="Line 283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6" name="AutoShape 284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7" name="Line 2841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8" name="Line 2842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69" name="Line 2843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70" name="Line 2844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245" name="Group 2845"/>
              <p:cNvGrpSpPr>
                <a:grpSpLocks/>
              </p:cNvGrpSpPr>
              <p:nvPr/>
            </p:nvGrpSpPr>
            <p:grpSpPr bwMode="auto">
              <a:xfrm rot="-5400000">
                <a:off x="4864" y="704"/>
                <a:ext cx="98" cy="76"/>
                <a:chOff x="2786" y="73"/>
                <a:chExt cx="98" cy="76"/>
              </a:xfrm>
            </p:grpSpPr>
            <p:sp>
              <p:nvSpPr>
                <p:cNvPr id="76249" name="Line 284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0" name="AutoShape 2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1" name="Line 2848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2" name="AutoShape 284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3" name="Line 285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4" name="Line 285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5" name="AutoShape 2852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6" name="Line 2853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7" name="Line 2854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8" name="Line 2855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259" name="Line 2856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6246" name="Freeform 2857"/>
              <p:cNvSpPr>
                <a:spLocks noChangeAspect="1"/>
              </p:cNvSpPr>
              <p:nvPr/>
            </p:nvSpPr>
            <p:spPr bwMode="auto">
              <a:xfrm>
                <a:off x="4414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47" name="Freeform 2858"/>
              <p:cNvSpPr>
                <a:spLocks noChangeAspect="1"/>
              </p:cNvSpPr>
              <p:nvPr/>
            </p:nvSpPr>
            <p:spPr bwMode="auto">
              <a:xfrm>
                <a:off x="4460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248" name="Freeform 2859"/>
              <p:cNvSpPr>
                <a:spLocks noChangeAspect="1"/>
              </p:cNvSpPr>
              <p:nvPr/>
            </p:nvSpPr>
            <p:spPr bwMode="auto">
              <a:xfrm>
                <a:off x="4686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108" name="Group 2860"/>
            <p:cNvGrpSpPr>
              <a:grpSpLocks/>
            </p:cNvGrpSpPr>
            <p:nvPr/>
          </p:nvGrpSpPr>
          <p:grpSpPr bwMode="auto">
            <a:xfrm>
              <a:off x="3182" y="696"/>
              <a:ext cx="680" cy="230"/>
              <a:chOff x="682" y="694"/>
              <a:chExt cx="680" cy="230"/>
            </a:xfrm>
          </p:grpSpPr>
          <p:grpSp>
            <p:nvGrpSpPr>
              <p:cNvPr id="76155" name="Group 2861"/>
              <p:cNvGrpSpPr>
                <a:grpSpLocks noChangeAspect="1"/>
              </p:cNvGrpSpPr>
              <p:nvPr/>
            </p:nvGrpSpPr>
            <p:grpSpPr bwMode="auto">
              <a:xfrm>
                <a:off x="1100" y="800"/>
                <a:ext cx="38" cy="119"/>
                <a:chOff x="1390" y="1146"/>
                <a:chExt cx="29" cy="90"/>
              </a:xfrm>
            </p:grpSpPr>
            <p:grpSp>
              <p:nvGrpSpPr>
                <p:cNvPr id="76213" name="Group 2862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217" name="Line 28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18" name="Oval 2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214" name="Group 2865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215" name="Line 28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16" name="Oval 28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56" name="Group 2868"/>
              <p:cNvGrpSpPr>
                <a:grpSpLocks noChangeAspect="1"/>
              </p:cNvGrpSpPr>
              <p:nvPr/>
            </p:nvGrpSpPr>
            <p:grpSpPr bwMode="auto">
              <a:xfrm>
                <a:off x="1193" y="800"/>
                <a:ext cx="38" cy="119"/>
                <a:chOff x="1460" y="1147"/>
                <a:chExt cx="29" cy="90"/>
              </a:xfrm>
            </p:grpSpPr>
            <p:grpSp>
              <p:nvGrpSpPr>
                <p:cNvPr id="76207" name="Group 2869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211" name="Line 28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12" name="Oval 28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208" name="Group 2872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209" name="Line 2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10" name="Oval 2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57" name="Group 2875"/>
              <p:cNvGrpSpPr>
                <a:grpSpLocks noChangeAspect="1"/>
              </p:cNvGrpSpPr>
              <p:nvPr/>
            </p:nvGrpSpPr>
            <p:grpSpPr bwMode="auto">
              <a:xfrm>
                <a:off x="1239" y="802"/>
                <a:ext cx="38" cy="119"/>
                <a:chOff x="1215" y="1142"/>
                <a:chExt cx="29" cy="90"/>
              </a:xfrm>
            </p:grpSpPr>
            <p:grpSp>
              <p:nvGrpSpPr>
                <p:cNvPr id="76201" name="Group 2876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205" name="Line 28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06" name="Oval 28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202" name="Group 2879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203" name="Line 28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04" name="Oval 2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58" name="Group 2882"/>
              <p:cNvGrpSpPr>
                <a:grpSpLocks noChangeAspect="1"/>
              </p:cNvGrpSpPr>
              <p:nvPr/>
            </p:nvGrpSpPr>
            <p:grpSpPr bwMode="auto">
              <a:xfrm>
                <a:off x="1324" y="802"/>
                <a:ext cx="38" cy="119"/>
                <a:chOff x="1285" y="1143"/>
                <a:chExt cx="29" cy="90"/>
              </a:xfrm>
            </p:grpSpPr>
            <p:grpSp>
              <p:nvGrpSpPr>
                <p:cNvPr id="76195" name="Group 2883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199" name="Line 28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200" name="Oval 28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96" name="Group 2886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197" name="Line 28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98" name="Oval 28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76159" name="Freeform 2889"/>
              <p:cNvSpPr>
                <a:spLocks noChangeAspect="1"/>
              </p:cNvSpPr>
              <p:nvPr/>
            </p:nvSpPr>
            <p:spPr bwMode="auto">
              <a:xfrm>
                <a:off x="109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60" name="Freeform 2890"/>
              <p:cNvSpPr>
                <a:spLocks noChangeAspect="1"/>
              </p:cNvSpPr>
              <p:nvPr/>
            </p:nvSpPr>
            <p:spPr bwMode="auto">
              <a:xfrm>
                <a:off x="1352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61" name="Freeform 2891"/>
              <p:cNvSpPr>
                <a:spLocks noChangeAspect="1"/>
              </p:cNvSpPr>
              <p:nvPr/>
            </p:nvSpPr>
            <p:spPr bwMode="auto">
              <a:xfrm>
                <a:off x="1231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62" name="Freeform 2892"/>
              <p:cNvSpPr>
                <a:spLocks noChangeAspect="1"/>
              </p:cNvSpPr>
              <p:nvPr/>
            </p:nvSpPr>
            <p:spPr bwMode="auto">
              <a:xfrm>
                <a:off x="1139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6163" name="Group 2893"/>
              <p:cNvGrpSpPr>
                <a:grpSpLocks/>
              </p:cNvGrpSpPr>
              <p:nvPr/>
            </p:nvGrpSpPr>
            <p:grpSpPr bwMode="auto">
              <a:xfrm>
                <a:off x="908" y="788"/>
                <a:ext cx="409" cy="131"/>
                <a:chOff x="2156" y="319"/>
                <a:chExt cx="409" cy="131"/>
              </a:xfrm>
            </p:grpSpPr>
            <p:grpSp>
              <p:nvGrpSpPr>
                <p:cNvPr id="76190" name="Group 2894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193" name="Line 28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94" name="Oval 28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191" name="Line 289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92" name="Oval 289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164" name="Group 2899"/>
              <p:cNvGrpSpPr>
                <a:grpSpLocks/>
              </p:cNvGrpSpPr>
              <p:nvPr/>
            </p:nvGrpSpPr>
            <p:grpSpPr bwMode="auto">
              <a:xfrm>
                <a:off x="771" y="788"/>
                <a:ext cx="409" cy="131"/>
                <a:chOff x="2156" y="319"/>
                <a:chExt cx="409" cy="131"/>
              </a:xfrm>
            </p:grpSpPr>
            <p:grpSp>
              <p:nvGrpSpPr>
                <p:cNvPr id="76185" name="Group 290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188" name="Line 29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89" name="Oval 29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186" name="Line 290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87" name="Oval 290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165" name="Group 2905"/>
              <p:cNvGrpSpPr>
                <a:grpSpLocks/>
              </p:cNvGrpSpPr>
              <p:nvPr/>
            </p:nvGrpSpPr>
            <p:grpSpPr bwMode="auto">
              <a:xfrm>
                <a:off x="682" y="788"/>
                <a:ext cx="409" cy="131"/>
                <a:chOff x="2156" y="319"/>
                <a:chExt cx="409" cy="131"/>
              </a:xfrm>
            </p:grpSpPr>
            <p:grpSp>
              <p:nvGrpSpPr>
                <p:cNvPr id="76180" name="Group 290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183" name="Line 2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84" name="Oval 29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181" name="Line 290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82" name="Oval 291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166" name="Group 2911"/>
              <p:cNvGrpSpPr>
                <a:grpSpLocks/>
              </p:cNvGrpSpPr>
              <p:nvPr/>
            </p:nvGrpSpPr>
            <p:grpSpPr bwMode="auto">
              <a:xfrm rot="-5400000">
                <a:off x="1263" y="705"/>
                <a:ext cx="98" cy="76"/>
                <a:chOff x="2786" y="73"/>
                <a:chExt cx="98" cy="76"/>
              </a:xfrm>
            </p:grpSpPr>
            <p:sp>
              <p:nvSpPr>
                <p:cNvPr id="76169" name="Line 29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0" name="AutoShape 291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1" name="Line 291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2" name="AutoShape 291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3" name="Line 291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4" name="Line 291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5" name="AutoShape 291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6" name="Line 291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7" name="Line 292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8" name="Line 292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79" name="Line 292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6167" name="Freeform 2923"/>
              <p:cNvSpPr>
                <a:spLocks noChangeAspect="1"/>
              </p:cNvSpPr>
              <p:nvPr/>
            </p:nvSpPr>
            <p:spPr bwMode="auto">
              <a:xfrm>
                <a:off x="104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68" name="Freeform 2924"/>
              <p:cNvSpPr>
                <a:spLocks noChangeAspect="1"/>
              </p:cNvSpPr>
              <p:nvPr/>
            </p:nvSpPr>
            <p:spPr bwMode="auto">
              <a:xfrm>
                <a:off x="1274" y="849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6109" name="Group 2925"/>
            <p:cNvGrpSpPr>
              <a:grpSpLocks/>
            </p:cNvGrpSpPr>
            <p:nvPr/>
          </p:nvGrpSpPr>
          <p:grpSpPr bwMode="auto">
            <a:xfrm>
              <a:off x="3533" y="790"/>
              <a:ext cx="583" cy="136"/>
              <a:chOff x="3693" y="790"/>
              <a:chExt cx="583" cy="136"/>
            </a:xfrm>
          </p:grpSpPr>
          <p:grpSp>
            <p:nvGrpSpPr>
              <p:cNvPr id="76110" name="Group 2926"/>
              <p:cNvGrpSpPr>
                <a:grpSpLocks noChangeAspect="1"/>
              </p:cNvGrpSpPr>
              <p:nvPr/>
            </p:nvGrpSpPr>
            <p:grpSpPr bwMode="auto">
              <a:xfrm>
                <a:off x="4024" y="802"/>
                <a:ext cx="38" cy="119"/>
                <a:chOff x="1390" y="1146"/>
                <a:chExt cx="29" cy="90"/>
              </a:xfrm>
            </p:grpSpPr>
            <p:grpSp>
              <p:nvGrpSpPr>
                <p:cNvPr id="76149" name="Group 29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153" name="Line 29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54" name="Oval 29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50" name="Group 2930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151" name="Line 29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52" name="Oval 2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11" name="Group 2933"/>
              <p:cNvGrpSpPr>
                <a:grpSpLocks noChangeAspect="1"/>
              </p:cNvGrpSpPr>
              <p:nvPr/>
            </p:nvGrpSpPr>
            <p:grpSpPr bwMode="auto">
              <a:xfrm>
                <a:off x="4107" y="802"/>
                <a:ext cx="38" cy="119"/>
                <a:chOff x="1460" y="1147"/>
                <a:chExt cx="29" cy="90"/>
              </a:xfrm>
            </p:grpSpPr>
            <p:grpSp>
              <p:nvGrpSpPr>
                <p:cNvPr id="76143" name="Group 29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147" name="Line 29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48" name="Oval 2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44" name="Group 2937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145" name="Line 29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46" name="Oval 29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12" name="Group 2940"/>
              <p:cNvGrpSpPr>
                <a:grpSpLocks noChangeAspect="1"/>
              </p:cNvGrpSpPr>
              <p:nvPr/>
            </p:nvGrpSpPr>
            <p:grpSpPr bwMode="auto">
              <a:xfrm>
                <a:off x="4153" y="804"/>
                <a:ext cx="38" cy="119"/>
                <a:chOff x="1215" y="1142"/>
                <a:chExt cx="29" cy="90"/>
              </a:xfrm>
            </p:grpSpPr>
            <p:grpSp>
              <p:nvGrpSpPr>
                <p:cNvPr id="76137" name="Group 29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141" name="Line 29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42" name="Oval 29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38" name="Group 2944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139" name="Line 2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40" name="Oval 29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6113" name="Group 2947"/>
              <p:cNvGrpSpPr>
                <a:grpSpLocks noChangeAspect="1"/>
              </p:cNvGrpSpPr>
              <p:nvPr/>
            </p:nvGrpSpPr>
            <p:grpSpPr bwMode="auto">
              <a:xfrm>
                <a:off x="4238" y="804"/>
                <a:ext cx="38" cy="119"/>
                <a:chOff x="1285" y="1143"/>
                <a:chExt cx="29" cy="90"/>
              </a:xfrm>
            </p:grpSpPr>
            <p:grpSp>
              <p:nvGrpSpPr>
                <p:cNvPr id="76131" name="Group 29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135" name="Line 29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36" name="Oval 29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32" name="Group 2951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133" name="Line 29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34" name="Oval 2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76114" name="Freeform 2954"/>
              <p:cNvSpPr>
                <a:spLocks noChangeAspect="1"/>
              </p:cNvSpPr>
              <p:nvPr/>
            </p:nvSpPr>
            <p:spPr bwMode="auto">
              <a:xfrm>
                <a:off x="4015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15" name="Freeform 2955"/>
              <p:cNvSpPr>
                <a:spLocks noChangeAspect="1"/>
              </p:cNvSpPr>
              <p:nvPr/>
            </p:nvSpPr>
            <p:spPr bwMode="auto">
              <a:xfrm>
                <a:off x="4266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16" name="Freeform 2956"/>
              <p:cNvSpPr>
                <a:spLocks noChangeAspect="1"/>
              </p:cNvSpPr>
              <p:nvPr/>
            </p:nvSpPr>
            <p:spPr bwMode="auto">
              <a:xfrm>
                <a:off x="4145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6117" name="Freeform 2957"/>
              <p:cNvSpPr>
                <a:spLocks noChangeAspect="1"/>
              </p:cNvSpPr>
              <p:nvPr/>
            </p:nvSpPr>
            <p:spPr bwMode="auto">
              <a:xfrm>
                <a:off x="406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6118" name="Group 2958"/>
              <p:cNvGrpSpPr>
                <a:grpSpLocks/>
              </p:cNvGrpSpPr>
              <p:nvPr/>
            </p:nvGrpSpPr>
            <p:grpSpPr bwMode="auto">
              <a:xfrm>
                <a:off x="3822" y="790"/>
                <a:ext cx="409" cy="131"/>
                <a:chOff x="2156" y="319"/>
                <a:chExt cx="409" cy="131"/>
              </a:xfrm>
            </p:grpSpPr>
            <p:grpSp>
              <p:nvGrpSpPr>
                <p:cNvPr id="76126" name="Group 2959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129" name="Line 29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30" name="Oval 29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127" name="Line 2962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28" name="Oval 2963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6119" name="Group 2964"/>
              <p:cNvGrpSpPr>
                <a:grpSpLocks/>
              </p:cNvGrpSpPr>
              <p:nvPr/>
            </p:nvGrpSpPr>
            <p:grpSpPr bwMode="auto">
              <a:xfrm>
                <a:off x="3693" y="790"/>
                <a:ext cx="409" cy="131"/>
                <a:chOff x="2156" y="319"/>
                <a:chExt cx="409" cy="131"/>
              </a:xfrm>
            </p:grpSpPr>
            <p:grpSp>
              <p:nvGrpSpPr>
                <p:cNvPr id="76121" name="Group 2965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124" name="Line 2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25" name="Oval 29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122" name="Line 2968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123" name="Oval 2969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6120" name="Freeform 2970"/>
              <p:cNvSpPr>
                <a:spLocks noChangeAspect="1"/>
              </p:cNvSpPr>
              <p:nvPr/>
            </p:nvSpPr>
            <p:spPr bwMode="auto">
              <a:xfrm>
                <a:off x="418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5832" name="Group 2707"/>
          <p:cNvGrpSpPr>
            <a:grpSpLocks/>
          </p:cNvGrpSpPr>
          <p:nvPr/>
        </p:nvGrpSpPr>
        <p:grpSpPr bwMode="auto">
          <a:xfrm>
            <a:off x="5619750" y="1111250"/>
            <a:ext cx="2074863" cy="379413"/>
            <a:chOff x="3548" y="688"/>
            <a:chExt cx="1307" cy="239"/>
          </a:xfrm>
        </p:grpSpPr>
        <p:grpSp>
          <p:nvGrpSpPr>
            <p:cNvPr id="75844" name="Group 2708"/>
            <p:cNvGrpSpPr>
              <a:grpSpLocks/>
            </p:cNvGrpSpPr>
            <p:nvPr/>
          </p:nvGrpSpPr>
          <p:grpSpPr bwMode="auto">
            <a:xfrm>
              <a:off x="3787" y="692"/>
              <a:ext cx="1062" cy="235"/>
              <a:chOff x="3947" y="692"/>
              <a:chExt cx="1062" cy="235"/>
            </a:xfrm>
          </p:grpSpPr>
          <p:grpSp>
            <p:nvGrpSpPr>
              <p:cNvPr id="75956" name="Group 2709"/>
              <p:cNvGrpSpPr>
                <a:grpSpLocks noChangeAspect="1"/>
              </p:cNvGrpSpPr>
              <p:nvPr/>
            </p:nvGrpSpPr>
            <p:grpSpPr bwMode="auto">
              <a:xfrm>
                <a:off x="4280" y="805"/>
                <a:ext cx="38" cy="119"/>
                <a:chOff x="1215" y="1142"/>
                <a:chExt cx="29" cy="90"/>
              </a:xfrm>
            </p:grpSpPr>
            <p:grpSp>
              <p:nvGrpSpPr>
                <p:cNvPr id="76101" name="Group 2710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105" name="Line 27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06" name="Oval 27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102" name="Group 2713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103" name="Line 27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04" name="Oval 2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57" name="Group 2716"/>
              <p:cNvGrpSpPr>
                <a:grpSpLocks noChangeAspect="1"/>
              </p:cNvGrpSpPr>
              <p:nvPr/>
            </p:nvGrpSpPr>
            <p:grpSpPr bwMode="auto">
              <a:xfrm>
                <a:off x="4373" y="805"/>
                <a:ext cx="38" cy="119"/>
                <a:chOff x="1285" y="1143"/>
                <a:chExt cx="29" cy="90"/>
              </a:xfrm>
            </p:grpSpPr>
            <p:grpSp>
              <p:nvGrpSpPr>
                <p:cNvPr id="76095" name="Group 2717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099" name="Line 27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100" name="Oval 27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96" name="Group 2720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097" name="Line 27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98" name="Oval 27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58" name="Group 2723"/>
              <p:cNvGrpSpPr>
                <a:grpSpLocks noChangeAspect="1"/>
              </p:cNvGrpSpPr>
              <p:nvPr/>
            </p:nvGrpSpPr>
            <p:grpSpPr bwMode="auto">
              <a:xfrm>
                <a:off x="4512" y="803"/>
                <a:ext cx="38" cy="119"/>
                <a:chOff x="1390" y="1146"/>
                <a:chExt cx="29" cy="90"/>
              </a:xfrm>
            </p:grpSpPr>
            <p:grpSp>
              <p:nvGrpSpPr>
                <p:cNvPr id="76089" name="Group 2724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093" name="Line 27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94" name="Oval 27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90" name="Group 27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091" name="Line 2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92" name="Oval 27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59" name="Group 2730"/>
              <p:cNvGrpSpPr>
                <a:grpSpLocks noChangeAspect="1"/>
              </p:cNvGrpSpPr>
              <p:nvPr/>
            </p:nvGrpSpPr>
            <p:grpSpPr bwMode="auto">
              <a:xfrm>
                <a:off x="4605" y="803"/>
                <a:ext cx="38" cy="119"/>
                <a:chOff x="1460" y="1147"/>
                <a:chExt cx="29" cy="90"/>
              </a:xfrm>
            </p:grpSpPr>
            <p:grpSp>
              <p:nvGrpSpPr>
                <p:cNvPr id="76083" name="Group 2731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087" name="Line 27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88" name="Oval 27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84" name="Group 27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085" name="Line 27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86" name="Oval 27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60" name="Group 2737"/>
              <p:cNvGrpSpPr>
                <a:grpSpLocks noChangeAspect="1"/>
              </p:cNvGrpSpPr>
              <p:nvPr/>
            </p:nvGrpSpPr>
            <p:grpSpPr bwMode="auto">
              <a:xfrm>
                <a:off x="4651" y="805"/>
                <a:ext cx="38" cy="119"/>
                <a:chOff x="1215" y="1142"/>
                <a:chExt cx="29" cy="90"/>
              </a:xfrm>
            </p:grpSpPr>
            <p:grpSp>
              <p:nvGrpSpPr>
                <p:cNvPr id="76077" name="Group 2738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6081" name="Line 27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82" name="Oval 27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78" name="Group 27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6079" name="Line 27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80" name="Oval 27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61" name="Group 2744"/>
              <p:cNvGrpSpPr>
                <a:grpSpLocks noChangeAspect="1"/>
              </p:cNvGrpSpPr>
              <p:nvPr/>
            </p:nvGrpSpPr>
            <p:grpSpPr bwMode="auto">
              <a:xfrm>
                <a:off x="4744" y="805"/>
                <a:ext cx="38" cy="119"/>
                <a:chOff x="1285" y="1143"/>
                <a:chExt cx="29" cy="90"/>
              </a:xfrm>
            </p:grpSpPr>
            <p:grpSp>
              <p:nvGrpSpPr>
                <p:cNvPr id="76071" name="Group 2745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6075" name="Line 27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76" name="Oval 27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72" name="Group 27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6073" name="Line 27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74" name="Oval 2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62" name="Group 2751"/>
              <p:cNvGrpSpPr>
                <a:grpSpLocks noChangeAspect="1"/>
              </p:cNvGrpSpPr>
              <p:nvPr/>
            </p:nvGrpSpPr>
            <p:grpSpPr bwMode="auto">
              <a:xfrm>
                <a:off x="4837" y="803"/>
                <a:ext cx="38" cy="119"/>
                <a:chOff x="1355" y="1146"/>
                <a:chExt cx="29" cy="90"/>
              </a:xfrm>
            </p:grpSpPr>
            <p:grpSp>
              <p:nvGrpSpPr>
                <p:cNvPr id="76065" name="Group 2752"/>
                <p:cNvGrpSpPr>
                  <a:grpSpLocks noChangeAspect="1"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6069" name="Line 27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70" name="Oval 27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66" name="Group 2755"/>
                <p:cNvGrpSpPr>
                  <a:grpSpLocks noChangeAspect="1"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6067" name="Line 27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68" name="Oval 27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63" name="Group 2758"/>
              <p:cNvGrpSpPr>
                <a:grpSpLocks noChangeAspect="1"/>
              </p:cNvGrpSpPr>
              <p:nvPr/>
            </p:nvGrpSpPr>
            <p:grpSpPr bwMode="auto">
              <a:xfrm>
                <a:off x="4929" y="803"/>
                <a:ext cx="39" cy="119"/>
                <a:chOff x="1425" y="1147"/>
                <a:chExt cx="29" cy="90"/>
              </a:xfrm>
            </p:grpSpPr>
            <p:grpSp>
              <p:nvGrpSpPr>
                <p:cNvPr id="76059" name="Group 2759"/>
                <p:cNvGrpSpPr>
                  <a:grpSpLocks noChangeAspect="1"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6063" name="Line 27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64" name="Oval 27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6060" name="Group 2762"/>
                <p:cNvGrpSpPr>
                  <a:grpSpLocks noChangeAspect="1"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6061" name="Line 27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62" name="Oval 27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964" name="Group 2765"/>
              <p:cNvGrpSpPr>
                <a:grpSpLocks/>
              </p:cNvGrpSpPr>
              <p:nvPr/>
            </p:nvGrpSpPr>
            <p:grpSpPr bwMode="auto">
              <a:xfrm>
                <a:off x="4600" y="791"/>
                <a:ext cx="409" cy="131"/>
                <a:chOff x="2156" y="319"/>
                <a:chExt cx="409" cy="131"/>
              </a:xfrm>
            </p:grpSpPr>
            <p:grpSp>
              <p:nvGrpSpPr>
                <p:cNvPr id="76054" name="Group 276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57" name="Line 27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58" name="Oval 27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55" name="Line 276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56" name="Oval 277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5965" name="Freeform 2771"/>
              <p:cNvSpPr>
                <a:spLocks noChangeAspect="1"/>
              </p:cNvSpPr>
              <p:nvPr/>
            </p:nvSpPr>
            <p:spPr bwMode="auto">
              <a:xfrm>
                <a:off x="4876" y="84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66" name="Freeform 2772"/>
              <p:cNvSpPr>
                <a:spLocks noChangeAspect="1"/>
              </p:cNvSpPr>
              <p:nvPr/>
            </p:nvSpPr>
            <p:spPr bwMode="auto">
              <a:xfrm>
                <a:off x="4509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67" name="Freeform 2773"/>
              <p:cNvSpPr>
                <a:spLocks noChangeAspect="1"/>
              </p:cNvSpPr>
              <p:nvPr/>
            </p:nvSpPr>
            <p:spPr bwMode="auto">
              <a:xfrm>
                <a:off x="4772" y="858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68" name="Freeform 2774"/>
              <p:cNvSpPr>
                <a:spLocks noChangeAspect="1"/>
              </p:cNvSpPr>
              <p:nvPr/>
            </p:nvSpPr>
            <p:spPr bwMode="auto">
              <a:xfrm>
                <a:off x="4643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69" name="Freeform 2775"/>
              <p:cNvSpPr>
                <a:spLocks noChangeAspect="1"/>
              </p:cNvSpPr>
              <p:nvPr/>
            </p:nvSpPr>
            <p:spPr bwMode="auto">
              <a:xfrm>
                <a:off x="4832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70" name="Freeform 2776"/>
              <p:cNvSpPr>
                <a:spLocks noChangeAspect="1"/>
              </p:cNvSpPr>
              <p:nvPr/>
            </p:nvSpPr>
            <p:spPr bwMode="auto">
              <a:xfrm>
                <a:off x="4963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71" name="Freeform 2777"/>
              <p:cNvSpPr>
                <a:spLocks noChangeAspect="1"/>
              </p:cNvSpPr>
              <p:nvPr/>
            </p:nvSpPr>
            <p:spPr bwMode="auto">
              <a:xfrm>
                <a:off x="4551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72" name="Freeform 2778"/>
              <p:cNvSpPr>
                <a:spLocks noChangeAspect="1"/>
              </p:cNvSpPr>
              <p:nvPr/>
            </p:nvSpPr>
            <p:spPr bwMode="auto">
              <a:xfrm>
                <a:off x="4357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5973" name="Group 2779"/>
              <p:cNvGrpSpPr>
                <a:grpSpLocks/>
              </p:cNvGrpSpPr>
              <p:nvPr/>
            </p:nvGrpSpPr>
            <p:grpSpPr bwMode="auto">
              <a:xfrm>
                <a:off x="4320" y="791"/>
                <a:ext cx="409" cy="131"/>
                <a:chOff x="2156" y="319"/>
                <a:chExt cx="409" cy="131"/>
              </a:xfrm>
            </p:grpSpPr>
            <p:grpSp>
              <p:nvGrpSpPr>
                <p:cNvPr id="76049" name="Group 278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52" name="Line 27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53" name="Oval 2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50" name="Line 278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51" name="Oval 278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4" name="Group 2785"/>
              <p:cNvGrpSpPr>
                <a:grpSpLocks/>
              </p:cNvGrpSpPr>
              <p:nvPr/>
            </p:nvGrpSpPr>
            <p:grpSpPr bwMode="auto">
              <a:xfrm>
                <a:off x="4041" y="791"/>
                <a:ext cx="409" cy="131"/>
                <a:chOff x="2156" y="319"/>
                <a:chExt cx="409" cy="131"/>
              </a:xfrm>
            </p:grpSpPr>
            <p:grpSp>
              <p:nvGrpSpPr>
                <p:cNvPr id="76044" name="Group 278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47" name="Line 27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48" name="Oval 27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45" name="Line 278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46" name="Oval 279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5" name="Group 2791"/>
              <p:cNvGrpSpPr>
                <a:grpSpLocks/>
              </p:cNvGrpSpPr>
              <p:nvPr/>
            </p:nvGrpSpPr>
            <p:grpSpPr bwMode="auto">
              <a:xfrm>
                <a:off x="4183" y="791"/>
                <a:ext cx="409" cy="131"/>
                <a:chOff x="2156" y="319"/>
                <a:chExt cx="409" cy="131"/>
              </a:xfrm>
            </p:grpSpPr>
            <p:grpSp>
              <p:nvGrpSpPr>
                <p:cNvPr id="76039" name="Group 2792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42" name="Line 27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43" name="Oval 27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40" name="Line 2795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41" name="Oval 2796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6" name="Group 2797"/>
              <p:cNvGrpSpPr>
                <a:grpSpLocks/>
              </p:cNvGrpSpPr>
              <p:nvPr/>
            </p:nvGrpSpPr>
            <p:grpSpPr bwMode="auto">
              <a:xfrm>
                <a:off x="4408" y="791"/>
                <a:ext cx="409" cy="131"/>
                <a:chOff x="2156" y="319"/>
                <a:chExt cx="409" cy="131"/>
              </a:xfrm>
            </p:grpSpPr>
            <p:grpSp>
              <p:nvGrpSpPr>
                <p:cNvPr id="76034" name="Group 2798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37" name="Line 27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38" name="Oval 2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35" name="Line 2801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36" name="Oval 2802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7" name="Group 2803"/>
              <p:cNvGrpSpPr>
                <a:grpSpLocks/>
              </p:cNvGrpSpPr>
              <p:nvPr/>
            </p:nvGrpSpPr>
            <p:grpSpPr bwMode="auto">
              <a:xfrm>
                <a:off x="4505" y="791"/>
                <a:ext cx="409" cy="131"/>
                <a:chOff x="2156" y="319"/>
                <a:chExt cx="409" cy="131"/>
              </a:xfrm>
            </p:grpSpPr>
            <p:grpSp>
              <p:nvGrpSpPr>
                <p:cNvPr id="76029" name="Group 2804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32" name="Line 28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33" name="Oval 28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30" name="Line 280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31" name="Oval 280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8" name="Group 2809"/>
              <p:cNvGrpSpPr>
                <a:grpSpLocks/>
              </p:cNvGrpSpPr>
              <p:nvPr/>
            </p:nvGrpSpPr>
            <p:grpSpPr bwMode="auto">
              <a:xfrm>
                <a:off x="4094" y="791"/>
                <a:ext cx="409" cy="131"/>
                <a:chOff x="2156" y="319"/>
                <a:chExt cx="409" cy="131"/>
              </a:xfrm>
            </p:grpSpPr>
            <p:grpSp>
              <p:nvGrpSpPr>
                <p:cNvPr id="76024" name="Group 281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27" name="Line 2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28" name="Oval 2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25" name="Line 281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26" name="Oval 281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79" name="Group 2815"/>
              <p:cNvGrpSpPr>
                <a:grpSpLocks/>
              </p:cNvGrpSpPr>
              <p:nvPr/>
            </p:nvGrpSpPr>
            <p:grpSpPr bwMode="auto">
              <a:xfrm>
                <a:off x="3947" y="791"/>
                <a:ext cx="409" cy="131"/>
                <a:chOff x="2156" y="319"/>
                <a:chExt cx="409" cy="131"/>
              </a:xfrm>
            </p:grpSpPr>
            <p:grpSp>
              <p:nvGrpSpPr>
                <p:cNvPr id="76019" name="Group 281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6022" name="Line 28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6023" name="Oval 28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6020" name="Line 281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21" name="Oval 282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80" name="Group 2821"/>
              <p:cNvGrpSpPr>
                <a:grpSpLocks/>
              </p:cNvGrpSpPr>
              <p:nvPr/>
            </p:nvGrpSpPr>
            <p:grpSpPr bwMode="auto">
              <a:xfrm rot="-5400000">
                <a:off x="4299" y="703"/>
                <a:ext cx="98" cy="76"/>
                <a:chOff x="2786" y="73"/>
                <a:chExt cx="98" cy="76"/>
              </a:xfrm>
            </p:grpSpPr>
            <p:sp>
              <p:nvSpPr>
                <p:cNvPr id="76008" name="Line 28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9" name="AutoShape 2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0" name="Line 282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1" name="AutoShape 282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2" name="Line 282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3" name="Line 28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4" name="AutoShape 282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5" name="Line 282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6" name="Line 283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7" name="Line 283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18" name="Line 283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81" name="Group 2833"/>
              <p:cNvGrpSpPr>
                <a:grpSpLocks/>
              </p:cNvGrpSpPr>
              <p:nvPr/>
            </p:nvGrpSpPr>
            <p:grpSpPr bwMode="auto">
              <a:xfrm rot="-5400000">
                <a:off x="4541" y="712"/>
                <a:ext cx="98" cy="76"/>
                <a:chOff x="2786" y="73"/>
                <a:chExt cx="98" cy="76"/>
              </a:xfrm>
            </p:grpSpPr>
            <p:sp>
              <p:nvSpPr>
                <p:cNvPr id="75997" name="Line 283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8" name="AutoShape 2835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9" name="Line 2836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0" name="AutoShape 283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1" name="Line 283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2" name="Line 283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3" name="AutoShape 284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4" name="Line 2841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5" name="Line 2842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6" name="Line 2843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6007" name="Line 2844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82" name="Group 2845"/>
              <p:cNvGrpSpPr>
                <a:grpSpLocks/>
              </p:cNvGrpSpPr>
              <p:nvPr/>
            </p:nvGrpSpPr>
            <p:grpSpPr bwMode="auto">
              <a:xfrm rot="-5400000">
                <a:off x="4864" y="704"/>
                <a:ext cx="98" cy="76"/>
                <a:chOff x="2786" y="73"/>
                <a:chExt cx="98" cy="76"/>
              </a:xfrm>
            </p:grpSpPr>
            <p:sp>
              <p:nvSpPr>
                <p:cNvPr id="75986" name="Line 284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87" name="AutoShape 2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88" name="Line 2848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89" name="AutoShape 284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0" name="Line 285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1" name="Line 285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2" name="AutoShape 2852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3" name="Line 2853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4" name="Line 2854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5" name="Line 2855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96" name="Line 2856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5983" name="Freeform 2857"/>
              <p:cNvSpPr>
                <a:spLocks noChangeAspect="1"/>
              </p:cNvSpPr>
              <p:nvPr/>
            </p:nvSpPr>
            <p:spPr bwMode="auto">
              <a:xfrm>
                <a:off x="4414" y="853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84" name="Freeform 2858"/>
              <p:cNvSpPr>
                <a:spLocks noChangeAspect="1"/>
              </p:cNvSpPr>
              <p:nvPr/>
            </p:nvSpPr>
            <p:spPr bwMode="auto">
              <a:xfrm>
                <a:off x="4460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85" name="Freeform 2859"/>
              <p:cNvSpPr>
                <a:spLocks noChangeAspect="1"/>
              </p:cNvSpPr>
              <p:nvPr/>
            </p:nvSpPr>
            <p:spPr bwMode="auto">
              <a:xfrm>
                <a:off x="4686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5845" name="Group 2860"/>
            <p:cNvGrpSpPr>
              <a:grpSpLocks/>
            </p:cNvGrpSpPr>
            <p:nvPr/>
          </p:nvGrpSpPr>
          <p:grpSpPr bwMode="auto">
            <a:xfrm>
              <a:off x="3182" y="696"/>
              <a:ext cx="680" cy="230"/>
              <a:chOff x="682" y="694"/>
              <a:chExt cx="680" cy="230"/>
            </a:xfrm>
          </p:grpSpPr>
          <p:grpSp>
            <p:nvGrpSpPr>
              <p:cNvPr id="75892" name="Group 2861"/>
              <p:cNvGrpSpPr>
                <a:grpSpLocks noChangeAspect="1"/>
              </p:cNvGrpSpPr>
              <p:nvPr/>
            </p:nvGrpSpPr>
            <p:grpSpPr bwMode="auto">
              <a:xfrm>
                <a:off x="1100" y="800"/>
                <a:ext cx="38" cy="119"/>
                <a:chOff x="1390" y="1146"/>
                <a:chExt cx="29" cy="90"/>
              </a:xfrm>
            </p:grpSpPr>
            <p:grpSp>
              <p:nvGrpSpPr>
                <p:cNvPr id="75950" name="Group 2862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5954" name="Line 28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55" name="Oval 2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951" name="Group 2865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5952" name="Line 28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53" name="Oval 28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93" name="Group 2868"/>
              <p:cNvGrpSpPr>
                <a:grpSpLocks noChangeAspect="1"/>
              </p:cNvGrpSpPr>
              <p:nvPr/>
            </p:nvGrpSpPr>
            <p:grpSpPr bwMode="auto">
              <a:xfrm>
                <a:off x="1193" y="800"/>
                <a:ext cx="38" cy="119"/>
                <a:chOff x="1460" y="1147"/>
                <a:chExt cx="29" cy="90"/>
              </a:xfrm>
            </p:grpSpPr>
            <p:grpSp>
              <p:nvGrpSpPr>
                <p:cNvPr id="75944" name="Group 2869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5948" name="Line 28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49" name="Oval 28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945" name="Group 2872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5946" name="Line 28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47" name="Oval 2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94" name="Group 2875"/>
              <p:cNvGrpSpPr>
                <a:grpSpLocks noChangeAspect="1"/>
              </p:cNvGrpSpPr>
              <p:nvPr/>
            </p:nvGrpSpPr>
            <p:grpSpPr bwMode="auto">
              <a:xfrm>
                <a:off x="1239" y="802"/>
                <a:ext cx="38" cy="119"/>
                <a:chOff x="1215" y="1142"/>
                <a:chExt cx="29" cy="90"/>
              </a:xfrm>
            </p:grpSpPr>
            <p:grpSp>
              <p:nvGrpSpPr>
                <p:cNvPr id="75938" name="Group 2876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5942" name="Line 28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43" name="Oval 28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939" name="Group 2879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5940" name="Line 28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41" name="Oval 2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95" name="Group 2882"/>
              <p:cNvGrpSpPr>
                <a:grpSpLocks noChangeAspect="1"/>
              </p:cNvGrpSpPr>
              <p:nvPr/>
            </p:nvGrpSpPr>
            <p:grpSpPr bwMode="auto">
              <a:xfrm>
                <a:off x="1324" y="802"/>
                <a:ext cx="38" cy="119"/>
                <a:chOff x="1285" y="1143"/>
                <a:chExt cx="29" cy="90"/>
              </a:xfrm>
            </p:grpSpPr>
            <p:grpSp>
              <p:nvGrpSpPr>
                <p:cNvPr id="75932" name="Group 2883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5936" name="Line 28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37" name="Oval 28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933" name="Group 2886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5934" name="Line 28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35" name="Oval 28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75896" name="Freeform 2889"/>
              <p:cNvSpPr>
                <a:spLocks noChangeAspect="1"/>
              </p:cNvSpPr>
              <p:nvPr/>
            </p:nvSpPr>
            <p:spPr bwMode="auto">
              <a:xfrm>
                <a:off x="109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97" name="Freeform 2890"/>
              <p:cNvSpPr>
                <a:spLocks noChangeAspect="1"/>
              </p:cNvSpPr>
              <p:nvPr/>
            </p:nvSpPr>
            <p:spPr bwMode="auto">
              <a:xfrm>
                <a:off x="1352" y="855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98" name="Freeform 2891"/>
              <p:cNvSpPr>
                <a:spLocks noChangeAspect="1"/>
              </p:cNvSpPr>
              <p:nvPr/>
            </p:nvSpPr>
            <p:spPr bwMode="auto">
              <a:xfrm>
                <a:off x="1231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99" name="Freeform 2892"/>
              <p:cNvSpPr>
                <a:spLocks noChangeAspect="1"/>
              </p:cNvSpPr>
              <p:nvPr/>
            </p:nvSpPr>
            <p:spPr bwMode="auto">
              <a:xfrm>
                <a:off x="1139" y="852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5900" name="Group 2893"/>
              <p:cNvGrpSpPr>
                <a:grpSpLocks/>
              </p:cNvGrpSpPr>
              <p:nvPr/>
            </p:nvGrpSpPr>
            <p:grpSpPr bwMode="auto">
              <a:xfrm>
                <a:off x="908" y="788"/>
                <a:ext cx="409" cy="131"/>
                <a:chOff x="2156" y="319"/>
                <a:chExt cx="409" cy="131"/>
              </a:xfrm>
            </p:grpSpPr>
            <p:grpSp>
              <p:nvGrpSpPr>
                <p:cNvPr id="75927" name="Group 2894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5930" name="Line 28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31" name="Oval 28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5928" name="Line 2897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29" name="Oval 2898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01" name="Group 2899"/>
              <p:cNvGrpSpPr>
                <a:grpSpLocks/>
              </p:cNvGrpSpPr>
              <p:nvPr/>
            </p:nvGrpSpPr>
            <p:grpSpPr bwMode="auto">
              <a:xfrm>
                <a:off x="771" y="788"/>
                <a:ext cx="409" cy="131"/>
                <a:chOff x="2156" y="319"/>
                <a:chExt cx="409" cy="131"/>
              </a:xfrm>
            </p:grpSpPr>
            <p:grpSp>
              <p:nvGrpSpPr>
                <p:cNvPr id="75922" name="Group 2900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5925" name="Line 29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26" name="Oval 29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5923" name="Line 2903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24" name="Oval 2904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02" name="Group 2905"/>
              <p:cNvGrpSpPr>
                <a:grpSpLocks/>
              </p:cNvGrpSpPr>
              <p:nvPr/>
            </p:nvGrpSpPr>
            <p:grpSpPr bwMode="auto">
              <a:xfrm>
                <a:off x="682" y="788"/>
                <a:ext cx="409" cy="131"/>
                <a:chOff x="2156" y="319"/>
                <a:chExt cx="409" cy="131"/>
              </a:xfrm>
            </p:grpSpPr>
            <p:grpSp>
              <p:nvGrpSpPr>
                <p:cNvPr id="75917" name="Group 2906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5920" name="Line 29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921" name="Oval 29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5918" name="Line 2909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9" name="Oval 2910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903" name="Group 2911"/>
              <p:cNvGrpSpPr>
                <a:grpSpLocks/>
              </p:cNvGrpSpPr>
              <p:nvPr/>
            </p:nvGrpSpPr>
            <p:grpSpPr bwMode="auto">
              <a:xfrm rot="-5400000">
                <a:off x="1263" y="705"/>
                <a:ext cx="98" cy="76"/>
                <a:chOff x="2786" y="73"/>
                <a:chExt cx="98" cy="76"/>
              </a:xfrm>
            </p:grpSpPr>
            <p:sp>
              <p:nvSpPr>
                <p:cNvPr id="75906" name="Line 29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67" y="73"/>
                  <a:ext cx="0" cy="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07" name="AutoShape 2913"/>
                <p:cNvSpPr>
                  <a:spLocks noChangeAspect="1" noChangeArrowheads="1"/>
                </p:cNvSpPr>
                <p:nvPr/>
              </p:nvSpPr>
              <p:spPr bwMode="auto">
                <a:xfrm>
                  <a:off x="2852" y="128"/>
                  <a:ext cx="32" cy="21"/>
                </a:xfrm>
                <a:prstGeom prst="hexagon">
                  <a:avLst>
                    <a:gd name="adj" fmla="val 38095"/>
                    <a:gd name="vf" fmla="val 115470"/>
                  </a:avLst>
                </a:prstGeom>
                <a:solidFill>
                  <a:srgbClr val="FF9933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08" name="Line 2914"/>
                <p:cNvSpPr>
                  <a:spLocks noChangeAspect="1" noChangeShapeType="1"/>
                </p:cNvSpPr>
                <p:nvPr/>
              </p:nvSpPr>
              <p:spPr bwMode="auto">
                <a:xfrm>
                  <a:off x="2876" y="12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09" name="AutoShape 2915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791" y="91"/>
                  <a:ext cx="32" cy="22"/>
                </a:xfrm>
                <a:prstGeom prst="hexagon">
                  <a:avLst>
                    <a:gd name="adj" fmla="val 36364"/>
                    <a:gd name="vf" fmla="val 115470"/>
                  </a:avLst>
                </a:prstGeom>
                <a:solidFill>
                  <a:srgbClr val="B6F6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0" name="Line 291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86" y="102"/>
                  <a:ext cx="5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1" name="Line 291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6" y="86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2" name="AutoShape 2918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2845" y="80"/>
                  <a:ext cx="31" cy="21"/>
                </a:xfrm>
                <a:prstGeom prst="hexagon">
                  <a:avLst>
                    <a:gd name="adj" fmla="val 36905"/>
                    <a:gd name="vf" fmla="val 11547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3" name="Line 2919"/>
                <p:cNvSpPr>
                  <a:spLocks noChangeAspect="1" noChangeShapeType="1"/>
                </p:cNvSpPr>
                <p:nvPr/>
              </p:nvSpPr>
              <p:spPr bwMode="auto">
                <a:xfrm rot="900000" flipH="1">
                  <a:off x="2825" y="88"/>
                  <a:ext cx="17" cy="1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4" name="Line 2920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101"/>
                  <a:ext cx="0" cy="3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5" name="Line 2921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101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916" name="Line 2922"/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113"/>
                  <a:ext cx="0" cy="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5904" name="Freeform 2923"/>
              <p:cNvSpPr>
                <a:spLocks noChangeAspect="1"/>
              </p:cNvSpPr>
              <p:nvPr/>
            </p:nvSpPr>
            <p:spPr bwMode="auto">
              <a:xfrm>
                <a:off x="104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905" name="Freeform 2924"/>
              <p:cNvSpPr>
                <a:spLocks noChangeAspect="1"/>
              </p:cNvSpPr>
              <p:nvPr/>
            </p:nvSpPr>
            <p:spPr bwMode="auto">
              <a:xfrm>
                <a:off x="1274" y="849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75846" name="Group 2925"/>
            <p:cNvGrpSpPr>
              <a:grpSpLocks/>
            </p:cNvGrpSpPr>
            <p:nvPr/>
          </p:nvGrpSpPr>
          <p:grpSpPr bwMode="auto">
            <a:xfrm>
              <a:off x="3533" y="790"/>
              <a:ext cx="583" cy="136"/>
              <a:chOff x="3693" y="790"/>
              <a:chExt cx="583" cy="136"/>
            </a:xfrm>
          </p:grpSpPr>
          <p:grpSp>
            <p:nvGrpSpPr>
              <p:cNvPr id="75847" name="Group 2926"/>
              <p:cNvGrpSpPr>
                <a:grpSpLocks noChangeAspect="1"/>
              </p:cNvGrpSpPr>
              <p:nvPr/>
            </p:nvGrpSpPr>
            <p:grpSpPr bwMode="auto">
              <a:xfrm>
                <a:off x="4024" y="802"/>
                <a:ext cx="38" cy="119"/>
                <a:chOff x="1390" y="1146"/>
                <a:chExt cx="29" cy="90"/>
              </a:xfrm>
            </p:grpSpPr>
            <p:grpSp>
              <p:nvGrpSpPr>
                <p:cNvPr id="75886" name="Group 2927"/>
                <p:cNvGrpSpPr>
                  <a:grpSpLocks noChangeAspect="1"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75890" name="Line 29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91" name="Oval 29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887" name="Group 2930"/>
                <p:cNvGrpSpPr>
                  <a:grpSpLocks noChangeAspect="1"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75888" name="Line 29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89" name="Oval 2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48" name="Group 2933"/>
              <p:cNvGrpSpPr>
                <a:grpSpLocks noChangeAspect="1"/>
              </p:cNvGrpSpPr>
              <p:nvPr/>
            </p:nvGrpSpPr>
            <p:grpSpPr bwMode="auto">
              <a:xfrm>
                <a:off x="4107" y="802"/>
                <a:ext cx="38" cy="119"/>
                <a:chOff x="1460" y="1147"/>
                <a:chExt cx="29" cy="90"/>
              </a:xfrm>
            </p:grpSpPr>
            <p:grpSp>
              <p:nvGrpSpPr>
                <p:cNvPr id="75880" name="Group 2934"/>
                <p:cNvGrpSpPr>
                  <a:grpSpLocks noChangeAspect="1"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75884" name="Line 29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85" name="Oval 29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881" name="Group 2937"/>
                <p:cNvGrpSpPr>
                  <a:grpSpLocks noChangeAspect="1"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75882" name="Line 29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83" name="Oval 29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49" name="Group 2940"/>
              <p:cNvGrpSpPr>
                <a:grpSpLocks noChangeAspect="1"/>
              </p:cNvGrpSpPr>
              <p:nvPr/>
            </p:nvGrpSpPr>
            <p:grpSpPr bwMode="auto">
              <a:xfrm>
                <a:off x="4153" y="804"/>
                <a:ext cx="38" cy="119"/>
                <a:chOff x="1215" y="1142"/>
                <a:chExt cx="29" cy="90"/>
              </a:xfrm>
            </p:grpSpPr>
            <p:grpSp>
              <p:nvGrpSpPr>
                <p:cNvPr id="75874" name="Group 2941"/>
                <p:cNvGrpSpPr>
                  <a:grpSpLocks noChangeAspect="1"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75878" name="Line 29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79" name="Oval 29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875" name="Group 2944"/>
                <p:cNvGrpSpPr>
                  <a:grpSpLocks noChangeAspect="1"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75876" name="Line 29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77" name="Oval 29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grpSp>
            <p:nvGrpSpPr>
              <p:cNvPr id="75850" name="Group 2947"/>
              <p:cNvGrpSpPr>
                <a:grpSpLocks noChangeAspect="1"/>
              </p:cNvGrpSpPr>
              <p:nvPr/>
            </p:nvGrpSpPr>
            <p:grpSpPr bwMode="auto">
              <a:xfrm>
                <a:off x="4238" y="804"/>
                <a:ext cx="38" cy="119"/>
                <a:chOff x="1285" y="1143"/>
                <a:chExt cx="29" cy="90"/>
              </a:xfrm>
            </p:grpSpPr>
            <p:grpSp>
              <p:nvGrpSpPr>
                <p:cNvPr id="75868" name="Group 2948"/>
                <p:cNvGrpSpPr>
                  <a:grpSpLocks noChangeAspect="1"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75872" name="Line 29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73" name="Oval 29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grpSp>
              <p:nvGrpSpPr>
                <p:cNvPr id="75869" name="Group 2951"/>
                <p:cNvGrpSpPr>
                  <a:grpSpLocks noChangeAspect="1"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75870" name="Line 29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71" name="Oval 29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</p:grpSp>
          <p:sp>
            <p:nvSpPr>
              <p:cNvPr id="75851" name="Freeform 2954"/>
              <p:cNvSpPr>
                <a:spLocks noChangeAspect="1"/>
              </p:cNvSpPr>
              <p:nvPr/>
            </p:nvSpPr>
            <p:spPr bwMode="auto">
              <a:xfrm>
                <a:off x="4015" y="856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52" name="Freeform 2955"/>
              <p:cNvSpPr>
                <a:spLocks noChangeAspect="1"/>
              </p:cNvSpPr>
              <p:nvPr/>
            </p:nvSpPr>
            <p:spPr bwMode="auto">
              <a:xfrm>
                <a:off x="4266" y="857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53" name="Freeform 2956"/>
              <p:cNvSpPr>
                <a:spLocks noChangeAspect="1"/>
              </p:cNvSpPr>
              <p:nvPr/>
            </p:nvSpPr>
            <p:spPr bwMode="auto">
              <a:xfrm>
                <a:off x="4145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54" name="Freeform 2957"/>
              <p:cNvSpPr>
                <a:spLocks noChangeAspect="1"/>
              </p:cNvSpPr>
              <p:nvPr/>
            </p:nvSpPr>
            <p:spPr bwMode="auto">
              <a:xfrm>
                <a:off x="4067" y="854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grpSp>
            <p:nvGrpSpPr>
              <p:cNvPr id="75855" name="Group 2958"/>
              <p:cNvGrpSpPr>
                <a:grpSpLocks/>
              </p:cNvGrpSpPr>
              <p:nvPr/>
            </p:nvGrpSpPr>
            <p:grpSpPr bwMode="auto">
              <a:xfrm>
                <a:off x="3822" y="790"/>
                <a:ext cx="409" cy="131"/>
                <a:chOff x="2156" y="319"/>
                <a:chExt cx="409" cy="131"/>
              </a:xfrm>
            </p:grpSpPr>
            <p:grpSp>
              <p:nvGrpSpPr>
                <p:cNvPr id="75863" name="Group 2959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5866" name="Line 29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67" name="Oval 29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5864" name="Line 2962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865" name="Oval 2963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75856" name="Group 2964"/>
              <p:cNvGrpSpPr>
                <a:grpSpLocks/>
              </p:cNvGrpSpPr>
              <p:nvPr/>
            </p:nvGrpSpPr>
            <p:grpSpPr bwMode="auto">
              <a:xfrm>
                <a:off x="3693" y="790"/>
                <a:ext cx="409" cy="131"/>
                <a:chOff x="2156" y="319"/>
                <a:chExt cx="409" cy="131"/>
              </a:xfrm>
            </p:grpSpPr>
            <p:grpSp>
              <p:nvGrpSpPr>
                <p:cNvPr id="75858" name="Group 2965"/>
                <p:cNvGrpSpPr>
                  <a:grpSpLocks noChangeAspect="1"/>
                </p:cNvGrpSpPr>
                <p:nvPr/>
              </p:nvGrpSpPr>
              <p:grpSpPr bwMode="auto">
                <a:xfrm>
                  <a:off x="2156" y="383"/>
                  <a:ext cx="29" cy="67"/>
                  <a:chOff x="1215" y="1181"/>
                  <a:chExt cx="29" cy="51"/>
                </a:xfrm>
              </p:grpSpPr>
              <p:sp>
                <p:nvSpPr>
                  <p:cNvPr id="75861" name="Line 2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  <p:sp>
                <p:nvSpPr>
                  <p:cNvPr id="75862" name="Oval 29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F00"/>
                      </a:gs>
                      <a:gs pos="100000">
                        <a:srgbClr val="98824A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s-ES" smtClean="0"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sp>
              <p:nvSpPr>
                <p:cNvPr id="75859" name="Line 2968"/>
                <p:cNvSpPr>
                  <a:spLocks noChangeAspect="1" noChangeShapeType="1"/>
                </p:cNvSpPr>
                <p:nvPr/>
              </p:nvSpPr>
              <p:spPr bwMode="auto">
                <a:xfrm>
                  <a:off x="2559" y="363"/>
                  <a:ext cx="0" cy="3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75860" name="Oval 2969"/>
                <p:cNvSpPr>
                  <a:spLocks noChangeAspect="1" noChangeArrowheads="1"/>
                </p:cNvSpPr>
                <p:nvPr/>
              </p:nvSpPr>
              <p:spPr bwMode="auto">
                <a:xfrm rot="10800000" flipH="1" flipV="1">
                  <a:off x="2531" y="319"/>
                  <a:ext cx="34" cy="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FF00"/>
                    </a:gs>
                  </a:gsLst>
                  <a:path path="shape">
                    <a:fillToRect l="50000" t="50000" r="50000" b="50000"/>
                  </a:path>
                </a:gradFill>
                <a:ln w="317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 smtClean="0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75857" name="Freeform 2970"/>
              <p:cNvSpPr>
                <a:spLocks noChangeAspect="1"/>
              </p:cNvSpPr>
              <p:nvPr/>
            </p:nvSpPr>
            <p:spPr bwMode="auto">
              <a:xfrm>
                <a:off x="4188" y="851"/>
                <a:ext cx="8" cy="69"/>
              </a:xfrm>
              <a:custGeom>
                <a:avLst/>
                <a:gdLst>
                  <a:gd name="T0" fmla="*/ 1 w 14"/>
                  <a:gd name="T1" fmla="*/ 0 h 90"/>
                  <a:gd name="T2" fmla="*/ 5 w 14"/>
                  <a:gd name="T3" fmla="*/ 18 h 90"/>
                  <a:gd name="T4" fmla="*/ 0 w 14"/>
                  <a:gd name="T5" fmla="*/ 34 h 90"/>
                  <a:gd name="T6" fmla="*/ 4 w 14"/>
                  <a:gd name="T7" fmla="*/ 53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90"/>
                  <a:gd name="T14" fmla="*/ 14 w 14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90">
                    <a:moveTo>
                      <a:pt x="3" y="0"/>
                    </a:moveTo>
                    <a:cubicBezTo>
                      <a:pt x="5" y="5"/>
                      <a:pt x="14" y="21"/>
                      <a:pt x="14" y="31"/>
                    </a:cubicBezTo>
                    <a:cubicBezTo>
                      <a:pt x="14" y="41"/>
                      <a:pt x="0" y="48"/>
                      <a:pt x="0" y="58"/>
                    </a:cubicBezTo>
                    <a:cubicBezTo>
                      <a:pt x="0" y="68"/>
                      <a:pt x="10" y="83"/>
                      <a:pt x="13" y="90"/>
                    </a:cubicBezTo>
                  </a:path>
                </a:pathLst>
              </a:cu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75833" name="Freeform 5358"/>
          <p:cNvSpPr>
            <a:spLocks/>
          </p:cNvSpPr>
          <p:nvPr/>
        </p:nvSpPr>
        <p:spPr bwMode="auto">
          <a:xfrm>
            <a:off x="3048000" y="2486025"/>
            <a:ext cx="46038" cy="276225"/>
          </a:xfrm>
          <a:custGeom>
            <a:avLst/>
            <a:gdLst>
              <a:gd name="T0" fmla="*/ 0 w 1"/>
              <a:gd name="T1" fmla="*/ 0 h 199"/>
              <a:gd name="T2" fmla="*/ 0 w 1"/>
              <a:gd name="T3" fmla="*/ 383347554 h 199"/>
              <a:gd name="T4" fmla="*/ 0 60000 65536"/>
              <a:gd name="T5" fmla="*/ 0 60000 65536"/>
              <a:gd name="T6" fmla="*/ 0 w 1"/>
              <a:gd name="T7" fmla="*/ 0 h 199"/>
              <a:gd name="T8" fmla="*/ 1 w 1"/>
              <a:gd name="T9" fmla="*/ 199 h 19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99">
                <a:moveTo>
                  <a:pt x="0" y="0"/>
                </a:moveTo>
                <a:cubicBezTo>
                  <a:pt x="0" y="108"/>
                  <a:pt x="0" y="27"/>
                  <a:pt x="0" y="199"/>
                </a:cubicBezTo>
              </a:path>
            </a:pathLst>
          </a:custGeom>
          <a:noFill/>
          <a:ln w="19050">
            <a:solidFill>
              <a:srgbClr val="0099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s-ES" smtClean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75834" name="Group 2676"/>
          <p:cNvGrpSpPr>
            <a:grpSpLocks/>
          </p:cNvGrpSpPr>
          <p:nvPr/>
        </p:nvGrpSpPr>
        <p:grpSpPr bwMode="auto">
          <a:xfrm rot="3092675">
            <a:off x="2748756" y="908844"/>
            <a:ext cx="969963" cy="701675"/>
            <a:chOff x="3711" y="1256"/>
            <a:chExt cx="611" cy="442"/>
          </a:xfrm>
        </p:grpSpPr>
        <p:sp>
          <p:nvSpPr>
            <p:cNvPr id="75838" name="AutoShape 2677"/>
            <p:cNvSpPr>
              <a:spLocks noChangeAspect="1" noChangeArrowheads="1"/>
            </p:cNvSpPr>
            <p:nvPr/>
          </p:nvSpPr>
          <p:spPr bwMode="auto">
            <a:xfrm rot="-3073231">
              <a:off x="3952" y="1349"/>
              <a:ext cx="95" cy="49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50000"/>
                </a:gs>
                <a:gs pos="50000">
                  <a:srgbClr val="CC0000"/>
                </a:gs>
                <a:gs pos="100000">
                  <a:srgbClr val="750000"/>
                </a:gs>
              </a:gsLst>
              <a:lin ang="0" scaled="1"/>
            </a:gradFill>
            <a:ln w="9525">
              <a:solidFill>
                <a:srgbClr val="FF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5839" name="AutoShape 2678"/>
            <p:cNvSpPr>
              <a:spLocks noChangeAspect="1" noChangeArrowheads="1"/>
            </p:cNvSpPr>
            <p:nvPr/>
          </p:nvSpPr>
          <p:spPr bwMode="auto">
            <a:xfrm rot="-3073231">
              <a:off x="4025" y="1259"/>
              <a:ext cx="95" cy="49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50000"/>
                </a:gs>
                <a:gs pos="50000">
                  <a:srgbClr val="CC0000"/>
                </a:gs>
                <a:gs pos="100000">
                  <a:srgbClr val="750000"/>
                </a:gs>
              </a:gsLst>
              <a:lin ang="0" scaled="1"/>
            </a:gradFill>
            <a:ln w="9525">
              <a:solidFill>
                <a:srgbClr val="FF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 smtClean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75840" name="Group 2679"/>
            <p:cNvGrpSpPr>
              <a:grpSpLocks noChangeAspect="1"/>
            </p:cNvGrpSpPr>
            <p:nvPr/>
          </p:nvGrpSpPr>
          <p:grpSpPr bwMode="auto">
            <a:xfrm rot="18526769" flipH="1">
              <a:off x="3684" y="1283"/>
              <a:ext cx="245" cy="191"/>
              <a:chOff x="2185" y="1781"/>
              <a:chExt cx="201" cy="156"/>
            </a:xfrm>
          </p:grpSpPr>
          <p:sp>
            <p:nvSpPr>
              <p:cNvPr id="75842" name="Freeform 2680"/>
              <p:cNvSpPr>
                <a:spLocks noChangeAspect="1"/>
              </p:cNvSpPr>
              <p:nvPr/>
            </p:nvSpPr>
            <p:spPr bwMode="auto">
              <a:xfrm flipH="1">
                <a:off x="2205" y="1806"/>
                <a:ext cx="144" cy="131"/>
              </a:xfrm>
              <a:custGeom>
                <a:avLst/>
                <a:gdLst>
                  <a:gd name="T0" fmla="*/ 14 w 706"/>
                  <a:gd name="T1" fmla="*/ 0 h 641"/>
                  <a:gd name="T2" fmla="*/ 2 w 706"/>
                  <a:gd name="T3" fmla="*/ 3 h 641"/>
                  <a:gd name="T4" fmla="*/ 3 w 706"/>
                  <a:gd name="T5" fmla="*/ 15 h 641"/>
                  <a:gd name="T6" fmla="*/ 15 w 706"/>
                  <a:gd name="T7" fmla="*/ 27 h 641"/>
                  <a:gd name="T8" fmla="*/ 26 w 706"/>
                  <a:gd name="T9" fmla="*/ 15 h 641"/>
                  <a:gd name="T10" fmla="*/ 27 w 706"/>
                  <a:gd name="T11" fmla="*/ 3 h 641"/>
                  <a:gd name="T12" fmla="*/ 14 w 706"/>
                  <a:gd name="T13" fmla="*/ 0 h 6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6"/>
                  <a:gd name="T22" fmla="*/ 0 h 641"/>
                  <a:gd name="T23" fmla="*/ 706 w 706"/>
                  <a:gd name="T24" fmla="*/ 641 h 6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6" h="641">
                    <a:moveTo>
                      <a:pt x="339" y="0"/>
                    </a:moveTo>
                    <a:cubicBezTo>
                      <a:pt x="237" y="0"/>
                      <a:pt x="88" y="5"/>
                      <a:pt x="44" y="64"/>
                    </a:cubicBezTo>
                    <a:cubicBezTo>
                      <a:pt x="0" y="123"/>
                      <a:pt x="24" y="256"/>
                      <a:pt x="76" y="352"/>
                    </a:cubicBezTo>
                    <a:cubicBezTo>
                      <a:pt x="128" y="448"/>
                      <a:pt x="267" y="639"/>
                      <a:pt x="358" y="640"/>
                    </a:cubicBezTo>
                    <a:cubicBezTo>
                      <a:pt x="449" y="641"/>
                      <a:pt x="570" y="454"/>
                      <a:pt x="620" y="358"/>
                    </a:cubicBezTo>
                    <a:cubicBezTo>
                      <a:pt x="670" y="262"/>
                      <a:pt x="706" y="124"/>
                      <a:pt x="659" y="64"/>
                    </a:cubicBezTo>
                    <a:cubicBezTo>
                      <a:pt x="612" y="4"/>
                      <a:pt x="441" y="0"/>
                      <a:pt x="339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0000"/>
                  </a:gs>
                  <a:gs pos="100000">
                    <a:srgbClr val="4D0808"/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" smtClean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5843" name="Text Box 2681"/>
              <p:cNvSpPr txBox="1">
                <a:spLocks noChangeAspect="1" noChangeArrowheads="1"/>
              </p:cNvSpPr>
              <p:nvPr/>
            </p:nvSpPr>
            <p:spPr bwMode="auto">
              <a:xfrm flipH="1">
                <a:off x="2185" y="1781"/>
                <a:ext cx="201" cy="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 b="1">
                    <a:solidFill>
                      <a:srgbClr val="800000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smtClean="0">
                    <a:solidFill>
                      <a:srgbClr val="FFFF66"/>
                    </a:solidFill>
                    <a:cs typeface="Arial" charset="0"/>
                  </a:rPr>
                  <a:t>SCF</a:t>
                </a:r>
              </a:p>
            </p:txBody>
          </p:sp>
        </p:grpSp>
        <p:sp>
          <p:nvSpPr>
            <p:cNvPr id="75841" name="Text Box 2682"/>
            <p:cNvSpPr txBox="1">
              <a:spLocks noChangeAspect="1" noChangeArrowheads="1"/>
            </p:cNvSpPr>
            <p:nvPr/>
          </p:nvSpPr>
          <p:spPr bwMode="auto">
            <a:xfrm rot="-3073231">
              <a:off x="3927" y="1514"/>
              <a:ext cx="260" cy="107"/>
            </a:xfrm>
            <a:prstGeom prst="rect">
              <a:avLst/>
            </a:prstGeom>
            <a:gradFill rotWithShape="1">
              <a:gsLst>
                <a:gs pos="0">
                  <a:srgbClr val="750000"/>
                </a:gs>
                <a:gs pos="50000">
                  <a:srgbClr val="CC0000"/>
                </a:gs>
                <a:gs pos="100000">
                  <a:srgbClr val="750000"/>
                </a:gs>
              </a:gsLst>
              <a:lin ang="0" scaled="1"/>
            </a:gradFill>
            <a:ln w="9525">
              <a:solidFill>
                <a:srgbClr val="FFFF66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rgbClr val="800000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FFFF66"/>
                  </a:solidFill>
                  <a:cs typeface="Arial" charset="0"/>
                </a:rPr>
                <a:t>c-Kit</a:t>
              </a:r>
            </a:p>
          </p:txBody>
        </p:sp>
      </p:grpSp>
      <p:sp>
        <p:nvSpPr>
          <p:cNvPr id="75835" name="Oval 5323"/>
          <p:cNvSpPr>
            <a:spLocks noChangeAspect="1" noChangeArrowheads="1"/>
          </p:cNvSpPr>
          <p:nvPr/>
        </p:nvSpPr>
        <p:spPr bwMode="auto">
          <a:xfrm>
            <a:off x="2897188" y="1528763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endParaRPr lang="en-US" sz="600" smtClean="0">
              <a:ea typeface="ＭＳ Ｐゴシック" charset="0"/>
              <a:cs typeface="Arial" charset="0"/>
            </a:endParaRPr>
          </a:p>
        </p:txBody>
      </p:sp>
      <p:sp>
        <p:nvSpPr>
          <p:cNvPr id="75836" name="Oval 5328"/>
          <p:cNvSpPr>
            <a:spLocks noChangeAspect="1" noChangeArrowheads="1"/>
          </p:cNvSpPr>
          <p:nvPr/>
        </p:nvSpPr>
        <p:spPr bwMode="auto">
          <a:xfrm>
            <a:off x="3190875" y="1649413"/>
            <a:ext cx="234950" cy="139700"/>
          </a:xfrm>
          <a:prstGeom prst="ellipse">
            <a:avLst/>
          </a:prstGeom>
          <a:gradFill rotWithShape="1">
            <a:gsLst>
              <a:gs pos="0">
                <a:srgbClr val="66FF66"/>
              </a:gs>
              <a:gs pos="100000">
                <a:srgbClr val="2F762F"/>
              </a:gs>
            </a:gsLst>
            <a:path path="shape">
              <a:fillToRect l="50000" t="50000" r="50000" b="50000"/>
            </a:path>
          </a:gradFill>
          <a:ln w="31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6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endParaRPr lang="en-US" sz="600" smtClean="0">
              <a:ea typeface="ＭＳ Ｐゴシック" charset="0"/>
              <a:cs typeface="Arial" charset="0"/>
            </a:endParaRPr>
          </a:p>
        </p:txBody>
      </p:sp>
      <p:pic>
        <p:nvPicPr>
          <p:cNvPr id="3888" name="Picture 38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57252343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ChangeArrowheads="1"/>
          </p:cNvSpPr>
          <p:nvPr/>
        </p:nvSpPr>
        <p:spPr bwMode="gray">
          <a:xfrm>
            <a:off x="323850" y="3749675"/>
            <a:ext cx="4175125" cy="2052638"/>
          </a:xfrm>
          <a:prstGeom prst="rect">
            <a:avLst/>
          </a:prstGeom>
          <a:solidFill>
            <a:schemeClr val="hlink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defTabSz="801688" eaLnBrk="0" hangingPunct="0"/>
            <a:r>
              <a:rPr sz="3200" noProof="1" smtClean="0">
                <a:solidFill>
                  <a:srgbClr val="FFFFFF"/>
                </a:solidFill>
                <a:ea typeface="ＭＳ Ｐゴシック" charset="0"/>
                <a:cs typeface="Arial" charset="0"/>
              </a:rPr>
              <a:t>Mutados</a:t>
            </a:r>
          </a:p>
        </p:txBody>
      </p:sp>
      <p:sp>
        <p:nvSpPr>
          <p:cNvPr id="290819" name="Rectangle 3"/>
          <p:cNvSpPr>
            <a:spLocks noChangeArrowheads="1"/>
          </p:cNvSpPr>
          <p:nvPr/>
        </p:nvSpPr>
        <p:spPr bwMode="gray">
          <a:xfrm>
            <a:off x="4643438" y="3748088"/>
            <a:ext cx="4176712" cy="205422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108000" rIns="36000" bIns="36000"/>
          <a:lstStyle/>
          <a:p>
            <a:pPr marL="188913" indent="-188913" defTabSz="912813">
              <a:lnSpc>
                <a:spcPct val="90000"/>
              </a:lnSpc>
              <a:spcAft>
                <a:spcPct val="2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BRAF (80%)</a:t>
            </a:r>
          </a:p>
          <a:p>
            <a:pPr marL="188913" indent="-188913" defTabSz="912813">
              <a:lnSpc>
                <a:spcPct val="90000"/>
              </a:lnSpc>
              <a:spcAft>
                <a:spcPct val="2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NRAS (10%)</a:t>
            </a:r>
          </a:p>
          <a:p>
            <a:pPr marL="188913" indent="-188913" defTabSz="912813">
              <a:lnSpc>
                <a:spcPct val="90000"/>
              </a:lnSpc>
              <a:spcAft>
                <a:spcPct val="2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c-Kit (5%)</a:t>
            </a:r>
          </a:p>
        </p:txBody>
      </p:sp>
      <p:sp>
        <p:nvSpPr>
          <p:cNvPr id="290820" name="Rectangle 4"/>
          <p:cNvSpPr>
            <a:spLocks noChangeArrowheads="1"/>
          </p:cNvSpPr>
          <p:nvPr/>
        </p:nvSpPr>
        <p:spPr bwMode="gray">
          <a:xfrm>
            <a:off x="323850" y="1555750"/>
            <a:ext cx="4181475" cy="2047875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defTabSz="801688" eaLnBrk="0" hangingPunct="0"/>
            <a:r>
              <a:rPr sz="3200" noProof="1" smtClean="0">
                <a:solidFill>
                  <a:srgbClr val="FFFFFF"/>
                </a:solidFill>
                <a:ea typeface="ＭＳ Ｐゴシック" charset="0"/>
                <a:cs typeface="Arial" charset="0"/>
              </a:rPr>
              <a:t>No mutados</a:t>
            </a:r>
          </a:p>
        </p:txBody>
      </p:sp>
      <p:sp>
        <p:nvSpPr>
          <p:cNvPr id="290821" name="Rectangle 5"/>
          <p:cNvSpPr>
            <a:spLocks noChangeArrowheads="1"/>
          </p:cNvSpPr>
          <p:nvPr/>
        </p:nvSpPr>
        <p:spPr bwMode="gray">
          <a:xfrm>
            <a:off x="4643438" y="1555750"/>
            <a:ext cx="4176712" cy="2047875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108000" rIns="36000" bIns="36000"/>
          <a:lstStyle/>
          <a:p>
            <a:pPr marL="188913" indent="-188913" defTabSz="912813">
              <a:lnSpc>
                <a:spcPct val="90000"/>
              </a:lnSpc>
              <a:spcAft>
                <a:spcPct val="2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ERK1/2</a:t>
            </a:r>
          </a:p>
          <a:p>
            <a:pPr marL="188913" indent="-188913" defTabSz="912813">
              <a:lnSpc>
                <a:spcPct val="90000"/>
              </a:lnSpc>
              <a:spcAft>
                <a:spcPct val="20000"/>
              </a:spcAft>
              <a:buClr>
                <a:srgbClr val="0061B2"/>
              </a:buClr>
              <a:buFont typeface="Wingdings" charset="0"/>
              <a:buChar char="§"/>
            </a:pPr>
            <a:r>
              <a:rPr sz="1600" noProof="1" smtClean="0">
                <a:ea typeface="ＭＳ Ｐゴシック" charset="0"/>
                <a:cs typeface="Arial" charset="0"/>
              </a:rPr>
              <a:t>MEC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2813" eaLnBrk="1" hangingPunct="1"/>
            <a:r>
              <a:rPr noProof="1">
                <a:latin typeface="Arial" charset="0"/>
                <a:cs typeface="Arial" charset="0"/>
              </a:rPr>
              <a:t>ERK1/2 / MEC / BRAF / NRAS / c-Kit</a:t>
            </a:r>
            <a:endParaRPr b="0" noProof="1">
              <a:latin typeface="Arial" charset="0"/>
              <a:cs typeface="Arial" charset="0"/>
            </a:endParaRPr>
          </a:p>
        </p:txBody>
      </p:sp>
      <p:sp>
        <p:nvSpPr>
          <p:cNvPr id="76807" name="Rectangle 4"/>
          <p:cNvSpPr>
            <a:spLocks noChangeArrowheads="1"/>
          </p:cNvSpPr>
          <p:nvPr/>
        </p:nvSpPr>
        <p:spPr bwMode="gray">
          <a:xfrm>
            <a:off x="304800" y="1038225"/>
            <a:ext cx="5753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defTabSz="801688" eaLnBrk="0" hangingPunct="0"/>
            <a:r>
              <a:rPr lang="en-GB" sz="2000" smtClean="0">
                <a:ea typeface="ＭＳ Ｐゴシック" charset="0"/>
                <a:cs typeface="Arial" charset="0"/>
              </a:rPr>
              <a:t>Elementos importantes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7900" y="6173788"/>
            <a:ext cx="1358900" cy="455612"/>
          </a:xfrm>
          <a:prstGeom prst="rect">
            <a:avLst/>
          </a:prstGeom>
          <a:ln w="22225">
            <a:solidFill>
              <a:schemeClr val="tx2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40064730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3"/>
          <p:cNvSpPr txBox="1">
            <a:spLocks noChangeArrowheads="1"/>
          </p:cNvSpPr>
          <p:nvPr/>
        </p:nvSpPr>
        <p:spPr bwMode="auto">
          <a:xfrm>
            <a:off x="6423025" y="596900"/>
            <a:ext cx="2035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zh-CN" altLang="en-US" smtClean="0">
              <a:solidFill>
                <a:srgbClr val="000000"/>
              </a:solidFill>
              <a:latin typeface="Times" charset="0"/>
              <a:ea typeface="SimSun" charset="0"/>
              <a:cs typeface="SimSun" charset="0"/>
            </a:endParaRPr>
          </a:p>
        </p:txBody>
      </p:sp>
      <p:sp>
        <p:nvSpPr>
          <p:cNvPr id="59085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dirty="0" smtClean="0">
                <a:latin typeface="Arial" charset="0"/>
                <a:ea typeface="SimSun" charset="0"/>
                <a:cs typeface="SimSun" charset="0"/>
              </a:rPr>
              <a:t>4. The </a:t>
            </a:r>
            <a:r>
              <a:rPr lang="en-US" b="1" i="1" dirty="0" smtClean="0">
                <a:latin typeface="Arial" charset="0"/>
                <a:ea typeface="SimSun" charset="0"/>
                <a:cs typeface="SimSun" charset="0"/>
              </a:rPr>
              <a:t>EGFR</a:t>
            </a:r>
            <a:r>
              <a:rPr lang="en-US" dirty="0" smtClean="0">
                <a:latin typeface="Arial" charset="0"/>
                <a:ea typeface="SimSun" charset="0"/>
                <a:cs typeface="SimSun" charset="0"/>
              </a:rPr>
              <a:t> family</a:t>
            </a:r>
            <a:endParaRPr lang="en-US" dirty="0">
              <a:latin typeface="Arial" charset="0"/>
              <a:ea typeface="SimSun" charset="0"/>
              <a:cs typeface="SimSun" charset="0"/>
            </a:endParaRPr>
          </a:p>
        </p:txBody>
      </p:sp>
      <p:sp>
        <p:nvSpPr>
          <p:cNvPr id="2" name="Subtítulo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61553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/>
          <p:cNvGrpSpPr>
            <a:grpSpLocks/>
          </p:cNvGrpSpPr>
          <p:nvPr/>
        </p:nvGrpSpPr>
        <p:grpSpPr bwMode="auto">
          <a:xfrm>
            <a:off x="-12700" y="4071938"/>
            <a:ext cx="9199563" cy="619125"/>
            <a:chOff x="-8" y="1191"/>
            <a:chExt cx="5795" cy="390"/>
          </a:xfrm>
        </p:grpSpPr>
        <p:sp>
          <p:nvSpPr>
            <p:cNvPr id="55330" name="Freeform 3"/>
            <p:cNvSpPr>
              <a:spLocks/>
            </p:cNvSpPr>
            <p:nvPr/>
          </p:nvSpPr>
          <p:spPr bwMode="auto">
            <a:xfrm>
              <a:off x="0" y="1263"/>
              <a:ext cx="5775" cy="250"/>
            </a:xfrm>
            <a:custGeom>
              <a:avLst/>
              <a:gdLst>
                <a:gd name="T0" fmla="*/ 0 w 5772"/>
                <a:gd name="T1" fmla="*/ 13 h 1078"/>
                <a:gd name="T2" fmla="*/ 2799 w 5772"/>
                <a:gd name="T3" fmla="*/ 0 h 1078"/>
                <a:gd name="T4" fmla="*/ 5781 w 5772"/>
                <a:gd name="T5" fmla="*/ 11 h 1078"/>
                <a:gd name="T6" fmla="*/ 0 60000 65536"/>
                <a:gd name="T7" fmla="*/ 0 60000 65536"/>
                <a:gd name="T8" fmla="*/ 0 60000 65536"/>
                <a:gd name="T9" fmla="*/ 0 w 5772"/>
                <a:gd name="T10" fmla="*/ 0 h 1078"/>
                <a:gd name="T11" fmla="*/ 5772 w 5772"/>
                <a:gd name="T12" fmla="*/ 1078 h 10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2" h="1078">
                  <a:moveTo>
                    <a:pt x="0" y="1078"/>
                  </a:moveTo>
                  <a:cubicBezTo>
                    <a:pt x="917" y="573"/>
                    <a:pt x="1834" y="68"/>
                    <a:pt x="2796" y="34"/>
                  </a:cubicBezTo>
                  <a:cubicBezTo>
                    <a:pt x="3758" y="0"/>
                    <a:pt x="5276" y="734"/>
                    <a:pt x="5772" y="874"/>
                  </a:cubicBezTo>
                </a:path>
              </a:pathLst>
            </a:custGeom>
            <a:noFill/>
            <a:ln w="146050">
              <a:solidFill>
                <a:srgbClr val="FFCC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1" name="Freeform 4"/>
            <p:cNvSpPr>
              <a:spLocks noChangeAspect="1"/>
            </p:cNvSpPr>
            <p:nvPr/>
          </p:nvSpPr>
          <p:spPr bwMode="auto">
            <a:xfrm rot="-805898">
              <a:off x="4513" y="131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2" name="Freeform 5"/>
            <p:cNvSpPr>
              <a:spLocks noChangeAspect="1"/>
            </p:cNvSpPr>
            <p:nvPr/>
          </p:nvSpPr>
          <p:spPr bwMode="auto">
            <a:xfrm rot="-805898">
              <a:off x="4527" y="13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3" name="Freeform 6"/>
            <p:cNvSpPr>
              <a:spLocks noChangeAspect="1"/>
            </p:cNvSpPr>
            <p:nvPr/>
          </p:nvSpPr>
          <p:spPr bwMode="auto">
            <a:xfrm rot="-805898">
              <a:off x="4549" y="132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4" name="Freeform 7"/>
            <p:cNvSpPr>
              <a:spLocks noChangeAspect="1"/>
            </p:cNvSpPr>
            <p:nvPr/>
          </p:nvSpPr>
          <p:spPr bwMode="auto">
            <a:xfrm rot="-805898">
              <a:off x="4563" y="13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5" name="Freeform 8"/>
            <p:cNvSpPr>
              <a:spLocks noChangeAspect="1"/>
            </p:cNvSpPr>
            <p:nvPr/>
          </p:nvSpPr>
          <p:spPr bwMode="auto">
            <a:xfrm rot="-805898">
              <a:off x="4585" y="132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6" name="Freeform 9"/>
            <p:cNvSpPr>
              <a:spLocks noChangeAspect="1"/>
            </p:cNvSpPr>
            <p:nvPr/>
          </p:nvSpPr>
          <p:spPr bwMode="auto">
            <a:xfrm rot="-805898">
              <a:off x="4599" y="13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337" name="Group 10"/>
            <p:cNvGrpSpPr>
              <a:grpSpLocks/>
            </p:cNvGrpSpPr>
            <p:nvPr/>
          </p:nvGrpSpPr>
          <p:grpSpPr bwMode="auto">
            <a:xfrm>
              <a:off x="4505" y="1287"/>
              <a:ext cx="144" cy="40"/>
              <a:chOff x="4497" y="1296"/>
              <a:chExt cx="144" cy="40"/>
            </a:xfrm>
          </p:grpSpPr>
          <p:sp>
            <p:nvSpPr>
              <p:cNvPr id="264247" name="Oval 1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8" name="Oval 1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9" name="Oval 1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50" name="Oval 1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38" name="Freeform 15"/>
            <p:cNvSpPr>
              <a:spLocks noChangeAspect="1"/>
            </p:cNvSpPr>
            <p:nvPr/>
          </p:nvSpPr>
          <p:spPr bwMode="auto">
            <a:xfrm rot="-805898">
              <a:off x="4620" y="13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39" name="Freeform 16"/>
            <p:cNvSpPr>
              <a:spLocks noChangeAspect="1"/>
            </p:cNvSpPr>
            <p:nvPr/>
          </p:nvSpPr>
          <p:spPr bwMode="auto">
            <a:xfrm rot="-805898">
              <a:off x="4634" y="13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0" name="Freeform 17"/>
            <p:cNvSpPr>
              <a:spLocks noChangeAspect="1"/>
            </p:cNvSpPr>
            <p:nvPr/>
          </p:nvSpPr>
          <p:spPr bwMode="auto">
            <a:xfrm rot="9994102">
              <a:off x="4526" y="13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1" name="Freeform 18"/>
            <p:cNvSpPr>
              <a:spLocks noChangeAspect="1"/>
            </p:cNvSpPr>
            <p:nvPr/>
          </p:nvSpPr>
          <p:spPr bwMode="auto">
            <a:xfrm rot="9994102">
              <a:off x="4512" y="13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2" name="Freeform 19"/>
            <p:cNvSpPr>
              <a:spLocks noChangeAspect="1"/>
            </p:cNvSpPr>
            <p:nvPr/>
          </p:nvSpPr>
          <p:spPr bwMode="auto">
            <a:xfrm rot="9994102">
              <a:off x="4561" y="13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3" name="Freeform 20"/>
            <p:cNvSpPr>
              <a:spLocks noChangeAspect="1"/>
            </p:cNvSpPr>
            <p:nvPr/>
          </p:nvSpPr>
          <p:spPr bwMode="auto">
            <a:xfrm rot="9994102">
              <a:off x="4547" y="13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4" name="Freeform 21"/>
            <p:cNvSpPr>
              <a:spLocks noChangeAspect="1"/>
            </p:cNvSpPr>
            <p:nvPr/>
          </p:nvSpPr>
          <p:spPr bwMode="auto">
            <a:xfrm rot="9994102">
              <a:off x="4598" y="13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5" name="Freeform 22"/>
            <p:cNvSpPr>
              <a:spLocks noChangeAspect="1"/>
            </p:cNvSpPr>
            <p:nvPr/>
          </p:nvSpPr>
          <p:spPr bwMode="auto">
            <a:xfrm rot="9994102">
              <a:off x="4584" y="136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346" name="Group 23"/>
            <p:cNvGrpSpPr>
              <a:grpSpLocks/>
            </p:cNvGrpSpPr>
            <p:nvPr/>
          </p:nvGrpSpPr>
          <p:grpSpPr bwMode="auto">
            <a:xfrm>
              <a:off x="4502" y="1393"/>
              <a:ext cx="145" cy="40"/>
              <a:chOff x="4494" y="1402"/>
              <a:chExt cx="145" cy="40"/>
            </a:xfrm>
          </p:grpSpPr>
          <p:sp>
            <p:nvSpPr>
              <p:cNvPr id="264243" name="Oval 2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4" name="Oval 2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5" name="Oval 2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6" name="Oval 2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47" name="Freeform 28"/>
            <p:cNvSpPr>
              <a:spLocks noChangeAspect="1"/>
            </p:cNvSpPr>
            <p:nvPr/>
          </p:nvSpPr>
          <p:spPr bwMode="auto">
            <a:xfrm rot="9994102">
              <a:off x="4634" y="13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8" name="Freeform 29"/>
            <p:cNvSpPr>
              <a:spLocks noChangeAspect="1"/>
            </p:cNvSpPr>
            <p:nvPr/>
          </p:nvSpPr>
          <p:spPr bwMode="auto">
            <a:xfrm rot="9994102">
              <a:off x="4620" y="13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49" name="Freeform 30"/>
            <p:cNvSpPr>
              <a:spLocks noChangeAspect="1"/>
            </p:cNvSpPr>
            <p:nvPr/>
          </p:nvSpPr>
          <p:spPr bwMode="auto">
            <a:xfrm rot="-805898">
              <a:off x="4370" y="130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0" name="Freeform 31"/>
            <p:cNvSpPr>
              <a:spLocks noChangeAspect="1"/>
            </p:cNvSpPr>
            <p:nvPr/>
          </p:nvSpPr>
          <p:spPr bwMode="auto">
            <a:xfrm rot="-805898">
              <a:off x="4384" y="130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1" name="Freeform 32"/>
            <p:cNvSpPr>
              <a:spLocks noChangeAspect="1"/>
            </p:cNvSpPr>
            <p:nvPr/>
          </p:nvSpPr>
          <p:spPr bwMode="auto">
            <a:xfrm rot="-805898">
              <a:off x="4406" y="13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2" name="Freeform 33"/>
            <p:cNvSpPr>
              <a:spLocks noChangeAspect="1"/>
            </p:cNvSpPr>
            <p:nvPr/>
          </p:nvSpPr>
          <p:spPr bwMode="auto">
            <a:xfrm rot="-805898">
              <a:off x="4420" y="130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3" name="Freeform 34"/>
            <p:cNvSpPr>
              <a:spLocks noChangeAspect="1"/>
            </p:cNvSpPr>
            <p:nvPr/>
          </p:nvSpPr>
          <p:spPr bwMode="auto">
            <a:xfrm rot="-805898">
              <a:off x="4442" y="131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4" name="Freeform 35"/>
            <p:cNvSpPr>
              <a:spLocks noChangeAspect="1"/>
            </p:cNvSpPr>
            <p:nvPr/>
          </p:nvSpPr>
          <p:spPr bwMode="auto">
            <a:xfrm rot="-805898">
              <a:off x="4456" y="13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355" name="Group 36"/>
            <p:cNvGrpSpPr>
              <a:grpSpLocks/>
            </p:cNvGrpSpPr>
            <p:nvPr/>
          </p:nvGrpSpPr>
          <p:grpSpPr bwMode="auto">
            <a:xfrm>
              <a:off x="4362" y="1275"/>
              <a:ext cx="144" cy="40"/>
              <a:chOff x="4497" y="1296"/>
              <a:chExt cx="144" cy="40"/>
            </a:xfrm>
          </p:grpSpPr>
          <p:sp>
            <p:nvSpPr>
              <p:cNvPr id="264239" name="Oval 3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0" name="Oval 3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1" name="Oval 3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42" name="Oval 4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56" name="Freeform 41"/>
            <p:cNvSpPr>
              <a:spLocks noChangeAspect="1"/>
            </p:cNvSpPr>
            <p:nvPr/>
          </p:nvSpPr>
          <p:spPr bwMode="auto">
            <a:xfrm rot="-805898">
              <a:off x="4477" y="13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7" name="Freeform 42"/>
            <p:cNvSpPr>
              <a:spLocks noChangeAspect="1"/>
            </p:cNvSpPr>
            <p:nvPr/>
          </p:nvSpPr>
          <p:spPr bwMode="auto">
            <a:xfrm rot="-805898">
              <a:off x="4491" y="131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8" name="Freeform 43"/>
            <p:cNvSpPr>
              <a:spLocks noChangeAspect="1"/>
            </p:cNvSpPr>
            <p:nvPr/>
          </p:nvSpPr>
          <p:spPr bwMode="auto">
            <a:xfrm rot="9994102">
              <a:off x="4383" y="13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59" name="Freeform 44"/>
            <p:cNvSpPr>
              <a:spLocks noChangeAspect="1"/>
            </p:cNvSpPr>
            <p:nvPr/>
          </p:nvSpPr>
          <p:spPr bwMode="auto">
            <a:xfrm rot="9994102">
              <a:off x="4369" y="134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0" name="Freeform 45"/>
            <p:cNvSpPr>
              <a:spLocks noChangeAspect="1"/>
            </p:cNvSpPr>
            <p:nvPr/>
          </p:nvSpPr>
          <p:spPr bwMode="auto">
            <a:xfrm rot="9994102">
              <a:off x="4418" y="13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1" name="Freeform 46"/>
            <p:cNvSpPr>
              <a:spLocks noChangeAspect="1"/>
            </p:cNvSpPr>
            <p:nvPr/>
          </p:nvSpPr>
          <p:spPr bwMode="auto">
            <a:xfrm rot="9994102">
              <a:off x="4404" y="135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2" name="Freeform 47"/>
            <p:cNvSpPr>
              <a:spLocks noChangeAspect="1"/>
            </p:cNvSpPr>
            <p:nvPr/>
          </p:nvSpPr>
          <p:spPr bwMode="auto">
            <a:xfrm rot="9994102">
              <a:off x="4455" y="13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3" name="Freeform 48"/>
            <p:cNvSpPr>
              <a:spLocks noChangeAspect="1"/>
            </p:cNvSpPr>
            <p:nvPr/>
          </p:nvSpPr>
          <p:spPr bwMode="auto">
            <a:xfrm rot="9994102">
              <a:off x="4441" y="135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" name="Group 49"/>
            <p:cNvGrpSpPr>
              <a:grpSpLocks/>
            </p:cNvGrpSpPr>
            <p:nvPr/>
          </p:nvGrpSpPr>
          <p:grpSpPr bwMode="auto">
            <a:xfrm>
              <a:off x="4359" y="1381"/>
              <a:ext cx="145" cy="40"/>
              <a:chOff x="4494" y="1402"/>
              <a:chExt cx="145" cy="40"/>
            </a:xfrm>
          </p:grpSpPr>
          <p:sp>
            <p:nvSpPr>
              <p:cNvPr id="264235" name="Oval 5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6" name="Oval 5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7" name="Oval 5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8" name="Oval 5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65" name="Freeform 54"/>
            <p:cNvSpPr>
              <a:spLocks noChangeAspect="1"/>
            </p:cNvSpPr>
            <p:nvPr/>
          </p:nvSpPr>
          <p:spPr bwMode="auto">
            <a:xfrm rot="9994102">
              <a:off x="4491" y="13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6" name="Freeform 55"/>
            <p:cNvSpPr>
              <a:spLocks noChangeAspect="1"/>
            </p:cNvSpPr>
            <p:nvPr/>
          </p:nvSpPr>
          <p:spPr bwMode="auto">
            <a:xfrm rot="9994102">
              <a:off x="4477" y="136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7" name="Freeform 56"/>
            <p:cNvSpPr>
              <a:spLocks noChangeAspect="1"/>
            </p:cNvSpPr>
            <p:nvPr/>
          </p:nvSpPr>
          <p:spPr bwMode="auto">
            <a:xfrm rot="-805898">
              <a:off x="4229" y="12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8" name="Freeform 57"/>
            <p:cNvSpPr>
              <a:spLocks noChangeAspect="1"/>
            </p:cNvSpPr>
            <p:nvPr/>
          </p:nvSpPr>
          <p:spPr bwMode="auto">
            <a:xfrm rot="-805898">
              <a:off x="4243" y="12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69" name="Freeform 58"/>
            <p:cNvSpPr>
              <a:spLocks noChangeAspect="1"/>
            </p:cNvSpPr>
            <p:nvPr/>
          </p:nvSpPr>
          <p:spPr bwMode="auto">
            <a:xfrm rot="-805898">
              <a:off x="4265" y="12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0" name="Freeform 59"/>
            <p:cNvSpPr>
              <a:spLocks noChangeAspect="1"/>
            </p:cNvSpPr>
            <p:nvPr/>
          </p:nvSpPr>
          <p:spPr bwMode="auto">
            <a:xfrm rot="-805898">
              <a:off x="4279" y="12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1" name="Freeform 60"/>
            <p:cNvSpPr>
              <a:spLocks noChangeAspect="1"/>
            </p:cNvSpPr>
            <p:nvPr/>
          </p:nvSpPr>
          <p:spPr bwMode="auto">
            <a:xfrm rot="-805898">
              <a:off x="4301" y="12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2" name="Freeform 61"/>
            <p:cNvSpPr>
              <a:spLocks noChangeAspect="1"/>
            </p:cNvSpPr>
            <p:nvPr/>
          </p:nvSpPr>
          <p:spPr bwMode="auto">
            <a:xfrm rot="-805898">
              <a:off x="4315" y="130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3" name="Group 62"/>
            <p:cNvGrpSpPr>
              <a:grpSpLocks/>
            </p:cNvGrpSpPr>
            <p:nvPr/>
          </p:nvGrpSpPr>
          <p:grpSpPr bwMode="auto">
            <a:xfrm>
              <a:off x="4221" y="1262"/>
              <a:ext cx="144" cy="40"/>
              <a:chOff x="4497" y="1296"/>
              <a:chExt cx="144" cy="40"/>
            </a:xfrm>
          </p:grpSpPr>
          <p:sp>
            <p:nvSpPr>
              <p:cNvPr id="264231" name="Oval 6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2" name="Oval 6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3" name="Oval 6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4" name="Oval 6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74" name="Freeform 67"/>
            <p:cNvSpPr>
              <a:spLocks noChangeAspect="1"/>
            </p:cNvSpPr>
            <p:nvPr/>
          </p:nvSpPr>
          <p:spPr bwMode="auto">
            <a:xfrm rot="-805898">
              <a:off x="4336" y="13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5" name="Freeform 68"/>
            <p:cNvSpPr>
              <a:spLocks noChangeAspect="1"/>
            </p:cNvSpPr>
            <p:nvPr/>
          </p:nvSpPr>
          <p:spPr bwMode="auto">
            <a:xfrm rot="-805898">
              <a:off x="4350" y="13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6" name="Freeform 69"/>
            <p:cNvSpPr>
              <a:spLocks noChangeAspect="1"/>
            </p:cNvSpPr>
            <p:nvPr/>
          </p:nvSpPr>
          <p:spPr bwMode="auto">
            <a:xfrm rot="9994102">
              <a:off x="4242" y="13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7" name="Freeform 70"/>
            <p:cNvSpPr>
              <a:spLocks noChangeAspect="1"/>
            </p:cNvSpPr>
            <p:nvPr/>
          </p:nvSpPr>
          <p:spPr bwMode="auto">
            <a:xfrm rot="9994102">
              <a:off x="4228" y="13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8" name="Freeform 71"/>
            <p:cNvSpPr>
              <a:spLocks noChangeAspect="1"/>
            </p:cNvSpPr>
            <p:nvPr/>
          </p:nvSpPr>
          <p:spPr bwMode="auto">
            <a:xfrm rot="9994102">
              <a:off x="4277" y="134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79" name="Freeform 72"/>
            <p:cNvSpPr>
              <a:spLocks noChangeAspect="1"/>
            </p:cNvSpPr>
            <p:nvPr/>
          </p:nvSpPr>
          <p:spPr bwMode="auto">
            <a:xfrm rot="9994102">
              <a:off x="4263" y="13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0" name="Freeform 73"/>
            <p:cNvSpPr>
              <a:spLocks noChangeAspect="1"/>
            </p:cNvSpPr>
            <p:nvPr/>
          </p:nvSpPr>
          <p:spPr bwMode="auto">
            <a:xfrm rot="9994102">
              <a:off x="4314" y="13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1" name="Freeform 74"/>
            <p:cNvSpPr>
              <a:spLocks noChangeAspect="1"/>
            </p:cNvSpPr>
            <p:nvPr/>
          </p:nvSpPr>
          <p:spPr bwMode="auto">
            <a:xfrm rot="9994102">
              <a:off x="4300" y="13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4" name="Group 75"/>
            <p:cNvGrpSpPr>
              <a:grpSpLocks/>
            </p:cNvGrpSpPr>
            <p:nvPr/>
          </p:nvGrpSpPr>
          <p:grpSpPr bwMode="auto">
            <a:xfrm>
              <a:off x="4218" y="1368"/>
              <a:ext cx="145" cy="40"/>
              <a:chOff x="4494" y="1402"/>
              <a:chExt cx="145" cy="40"/>
            </a:xfrm>
          </p:grpSpPr>
          <p:sp>
            <p:nvSpPr>
              <p:cNvPr id="264227" name="Oval 7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8" name="Oval 7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9" name="Oval 7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30" name="Oval 7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83" name="Freeform 80"/>
            <p:cNvSpPr>
              <a:spLocks noChangeAspect="1"/>
            </p:cNvSpPr>
            <p:nvPr/>
          </p:nvSpPr>
          <p:spPr bwMode="auto">
            <a:xfrm rot="9994102">
              <a:off x="4350" y="134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4" name="Freeform 81"/>
            <p:cNvSpPr>
              <a:spLocks noChangeAspect="1"/>
            </p:cNvSpPr>
            <p:nvPr/>
          </p:nvSpPr>
          <p:spPr bwMode="auto">
            <a:xfrm rot="9994102">
              <a:off x="4336" y="13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5" name="Freeform 82"/>
            <p:cNvSpPr>
              <a:spLocks noChangeAspect="1"/>
            </p:cNvSpPr>
            <p:nvPr/>
          </p:nvSpPr>
          <p:spPr bwMode="auto">
            <a:xfrm rot="-805898">
              <a:off x="4657" y="13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6" name="Freeform 83"/>
            <p:cNvSpPr>
              <a:spLocks noChangeAspect="1"/>
            </p:cNvSpPr>
            <p:nvPr/>
          </p:nvSpPr>
          <p:spPr bwMode="auto">
            <a:xfrm rot="-805898">
              <a:off x="4671" y="13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7" name="Freeform 84"/>
            <p:cNvSpPr>
              <a:spLocks noChangeAspect="1"/>
            </p:cNvSpPr>
            <p:nvPr/>
          </p:nvSpPr>
          <p:spPr bwMode="auto">
            <a:xfrm rot="-805898">
              <a:off x="4693" y="13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8" name="Freeform 85"/>
            <p:cNvSpPr>
              <a:spLocks noChangeAspect="1"/>
            </p:cNvSpPr>
            <p:nvPr/>
          </p:nvSpPr>
          <p:spPr bwMode="auto">
            <a:xfrm rot="-805898">
              <a:off x="4707" y="13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89" name="Freeform 86"/>
            <p:cNvSpPr>
              <a:spLocks noChangeAspect="1"/>
            </p:cNvSpPr>
            <p:nvPr/>
          </p:nvSpPr>
          <p:spPr bwMode="auto">
            <a:xfrm rot="-805898">
              <a:off x="4729" y="13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0" name="Freeform 87"/>
            <p:cNvSpPr>
              <a:spLocks noChangeAspect="1"/>
            </p:cNvSpPr>
            <p:nvPr/>
          </p:nvSpPr>
          <p:spPr bwMode="auto">
            <a:xfrm rot="-805898">
              <a:off x="4743" y="13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391" name="Group 88"/>
            <p:cNvGrpSpPr>
              <a:grpSpLocks/>
            </p:cNvGrpSpPr>
            <p:nvPr/>
          </p:nvGrpSpPr>
          <p:grpSpPr bwMode="auto">
            <a:xfrm>
              <a:off x="4649" y="1299"/>
              <a:ext cx="144" cy="40"/>
              <a:chOff x="4497" y="1296"/>
              <a:chExt cx="144" cy="40"/>
            </a:xfrm>
          </p:grpSpPr>
          <p:sp>
            <p:nvSpPr>
              <p:cNvPr id="264223" name="Oval 8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4" name="Oval 9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5" name="Oval 9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6" name="Oval 9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392" name="Freeform 93"/>
            <p:cNvSpPr>
              <a:spLocks noChangeAspect="1"/>
            </p:cNvSpPr>
            <p:nvPr/>
          </p:nvSpPr>
          <p:spPr bwMode="auto">
            <a:xfrm rot="-805898">
              <a:off x="4764" y="13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3" name="Freeform 94"/>
            <p:cNvSpPr>
              <a:spLocks noChangeAspect="1"/>
            </p:cNvSpPr>
            <p:nvPr/>
          </p:nvSpPr>
          <p:spPr bwMode="auto">
            <a:xfrm rot="-805898">
              <a:off x="4778" y="13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4" name="Freeform 95"/>
            <p:cNvSpPr>
              <a:spLocks noChangeAspect="1"/>
            </p:cNvSpPr>
            <p:nvPr/>
          </p:nvSpPr>
          <p:spPr bwMode="auto">
            <a:xfrm rot="9994102">
              <a:off x="4670" y="13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5" name="Freeform 96"/>
            <p:cNvSpPr>
              <a:spLocks noChangeAspect="1"/>
            </p:cNvSpPr>
            <p:nvPr/>
          </p:nvSpPr>
          <p:spPr bwMode="auto">
            <a:xfrm rot="9994102">
              <a:off x="4656" y="13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6" name="Freeform 97"/>
            <p:cNvSpPr>
              <a:spLocks noChangeAspect="1"/>
            </p:cNvSpPr>
            <p:nvPr/>
          </p:nvSpPr>
          <p:spPr bwMode="auto">
            <a:xfrm rot="9994102">
              <a:off x="4705" y="137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7" name="Freeform 98"/>
            <p:cNvSpPr>
              <a:spLocks noChangeAspect="1"/>
            </p:cNvSpPr>
            <p:nvPr/>
          </p:nvSpPr>
          <p:spPr bwMode="auto">
            <a:xfrm rot="9994102">
              <a:off x="4691" y="13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8" name="Freeform 99"/>
            <p:cNvSpPr>
              <a:spLocks noChangeAspect="1"/>
            </p:cNvSpPr>
            <p:nvPr/>
          </p:nvSpPr>
          <p:spPr bwMode="auto">
            <a:xfrm rot="9994102">
              <a:off x="4742" y="13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9" name="Freeform 100"/>
            <p:cNvSpPr>
              <a:spLocks noChangeAspect="1"/>
            </p:cNvSpPr>
            <p:nvPr/>
          </p:nvSpPr>
          <p:spPr bwMode="auto">
            <a:xfrm rot="9994102">
              <a:off x="4728" y="13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00" name="Group 101"/>
            <p:cNvGrpSpPr>
              <a:grpSpLocks/>
            </p:cNvGrpSpPr>
            <p:nvPr/>
          </p:nvGrpSpPr>
          <p:grpSpPr bwMode="auto">
            <a:xfrm>
              <a:off x="4646" y="1405"/>
              <a:ext cx="145" cy="40"/>
              <a:chOff x="4494" y="1402"/>
              <a:chExt cx="145" cy="40"/>
            </a:xfrm>
          </p:grpSpPr>
          <p:sp>
            <p:nvSpPr>
              <p:cNvPr id="264219" name="Oval 10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0" name="Oval 10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1" name="Oval 10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22" name="Oval 10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01" name="Freeform 106"/>
            <p:cNvSpPr>
              <a:spLocks noChangeAspect="1"/>
            </p:cNvSpPr>
            <p:nvPr/>
          </p:nvSpPr>
          <p:spPr bwMode="auto">
            <a:xfrm rot="9994102">
              <a:off x="4778" y="13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2" name="Freeform 107"/>
            <p:cNvSpPr>
              <a:spLocks noChangeAspect="1"/>
            </p:cNvSpPr>
            <p:nvPr/>
          </p:nvSpPr>
          <p:spPr bwMode="auto">
            <a:xfrm rot="9994102">
              <a:off x="4764" y="13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3" name="Freeform 108"/>
            <p:cNvSpPr>
              <a:spLocks noChangeAspect="1"/>
            </p:cNvSpPr>
            <p:nvPr/>
          </p:nvSpPr>
          <p:spPr bwMode="auto">
            <a:xfrm rot="-805898">
              <a:off x="4799" y="13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4" name="Freeform 109"/>
            <p:cNvSpPr>
              <a:spLocks noChangeAspect="1"/>
            </p:cNvSpPr>
            <p:nvPr/>
          </p:nvSpPr>
          <p:spPr bwMode="auto">
            <a:xfrm rot="-805898">
              <a:off x="4813" y="13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5" name="Freeform 110"/>
            <p:cNvSpPr>
              <a:spLocks noChangeAspect="1"/>
            </p:cNvSpPr>
            <p:nvPr/>
          </p:nvSpPr>
          <p:spPr bwMode="auto">
            <a:xfrm rot="-805898">
              <a:off x="4835" y="134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6" name="Freeform 111"/>
            <p:cNvSpPr>
              <a:spLocks noChangeAspect="1"/>
            </p:cNvSpPr>
            <p:nvPr/>
          </p:nvSpPr>
          <p:spPr bwMode="auto">
            <a:xfrm rot="-805898">
              <a:off x="4849" y="13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7" name="Freeform 112"/>
            <p:cNvSpPr>
              <a:spLocks noChangeAspect="1"/>
            </p:cNvSpPr>
            <p:nvPr/>
          </p:nvSpPr>
          <p:spPr bwMode="auto">
            <a:xfrm rot="-805898">
              <a:off x="4871" y="13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8" name="Freeform 113"/>
            <p:cNvSpPr>
              <a:spLocks noChangeAspect="1"/>
            </p:cNvSpPr>
            <p:nvPr/>
          </p:nvSpPr>
          <p:spPr bwMode="auto">
            <a:xfrm rot="-805898">
              <a:off x="4885" y="135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09" name="Group 114"/>
            <p:cNvGrpSpPr>
              <a:grpSpLocks/>
            </p:cNvGrpSpPr>
            <p:nvPr/>
          </p:nvGrpSpPr>
          <p:grpSpPr bwMode="auto">
            <a:xfrm>
              <a:off x="4791" y="1313"/>
              <a:ext cx="144" cy="40"/>
              <a:chOff x="4497" y="1296"/>
              <a:chExt cx="144" cy="40"/>
            </a:xfrm>
          </p:grpSpPr>
          <p:sp>
            <p:nvSpPr>
              <p:cNvPr id="264215" name="Oval 11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6" name="Oval 11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7" name="Oval 11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8" name="Oval 11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10" name="Freeform 119"/>
            <p:cNvSpPr>
              <a:spLocks noChangeAspect="1"/>
            </p:cNvSpPr>
            <p:nvPr/>
          </p:nvSpPr>
          <p:spPr bwMode="auto">
            <a:xfrm rot="-805898">
              <a:off x="4906" y="135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1" name="Freeform 120"/>
            <p:cNvSpPr>
              <a:spLocks noChangeAspect="1"/>
            </p:cNvSpPr>
            <p:nvPr/>
          </p:nvSpPr>
          <p:spPr bwMode="auto">
            <a:xfrm rot="-805898">
              <a:off x="4920" y="13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2" name="Freeform 121"/>
            <p:cNvSpPr>
              <a:spLocks noChangeAspect="1"/>
            </p:cNvSpPr>
            <p:nvPr/>
          </p:nvSpPr>
          <p:spPr bwMode="auto">
            <a:xfrm rot="9994102">
              <a:off x="4812" y="13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3" name="Freeform 122"/>
            <p:cNvSpPr>
              <a:spLocks noChangeAspect="1"/>
            </p:cNvSpPr>
            <p:nvPr/>
          </p:nvSpPr>
          <p:spPr bwMode="auto">
            <a:xfrm rot="9994102">
              <a:off x="4798" y="13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4" name="Freeform 123"/>
            <p:cNvSpPr>
              <a:spLocks noChangeAspect="1"/>
            </p:cNvSpPr>
            <p:nvPr/>
          </p:nvSpPr>
          <p:spPr bwMode="auto">
            <a:xfrm rot="9994102">
              <a:off x="4847" y="13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5" name="Freeform 124"/>
            <p:cNvSpPr>
              <a:spLocks noChangeAspect="1"/>
            </p:cNvSpPr>
            <p:nvPr/>
          </p:nvSpPr>
          <p:spPr bwMode="auto">
            <a:xfrm rot="9994102">
              <a:off x="4833" y="13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6" name="Freeform 125"/>
            <p:cNvSpPr>
              <a:spLocks noChangeAspect="1"/>
            </p:cNvSpPr>
            <p:nvPr/>
          </p:nvSpPr>
          <p:spPr bwMode="auto">
            <a:xfrm rot="9994102">
              <a:off x="4884" y="13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17" name="Freeform 126"/>
            <p:cNvSpPr>
              <a:spLocks noChangeAspect="1"/>
            </p:cNvSpPr>
            <p:nvPr/>
          </p:nvSpPr>
          <p:spPr bwMode="auto">
            <a:xfrm rot="9994102">
              <a:off x="4870" y="139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18" name="Group 127"/>
            <p:cNvGrpSpPr>
              <a:grpSpLocks/>
            </p:cNvGrpSpPr>
            <p:nvPr/>
          </p:nvGrpSpPr>
          <p:grpSpPr bwMode="auto">
            <a:xfrm>
              <a:off x="4788" y="1419"/>
              <a:ext cx="145" cy="40"/>
              <a:chOff x="4494" y="1402"/>
              <a:chExt cx="145" cy="40"/>
            </a:xfrm>
          </p:grpSpPr>
          <p:sp>
            <p:nvSpPr>
              <p:cNvPr id="264211" name="Oval 12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2" name="Oval 12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3" name="Oval 13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4" name="Oval 13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19" name="Freeform 132"/>
            <p:cNvSpPr>
              <a:spLocks noChangeAspect="1"/>
            </p:cNvSpPr>
            <p:nvPr/>
          </p:nvSpPr>
          <p:spPr bwMode="auto">
            <a:xfrm rot="9994102">
              <a:off x="4920" y="13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0" name="Freeform 133"/>
            <p:cNvSpPr>
              <a:spLocks noChangeAspect="1"/>
            </p:cNvSpPr>
            <p:nvPr/>
          </p:nvSpPr>
          <p:spPr bwMode="auto">
            <a:xfrm rot="9994102">
              <a:off x="4906" y="13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1" name="Freeform 134"/>
            <p:cNvSpPr>
              <a:spLocks noChangeAspect="1"/>
            </p:cNvSpPr>
            <p:nvPr/>
          </p:nvSpPr>
          <p:spPr bwMode="auto">
            <a:xfrm rot="-805898">
              <a:off x="4941" y="13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2" name="Freeform 135"/>
            <p:cNvSpPr>
              <a:spLocks noChangeAspect="1"/>
            </p:cNvSpPr>
            <p:nvPr/>
          </p:nvSpPr>
          <p:spPr bwMode="auto">
            <a:xfrm rot="-805898">
              <a:off x="4955" y="135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3" name="Freeform 136"/>
            <p:cNvSpPr>
              <a:spLocks noChangeAspect="1"/>
            </p:cNvSpPr>
            <p:nvPr/>
          </p:nvSpPr>
          <p:spPr bwMode="auto">
            <a:xfrm rot="-805898">
              <a:off x="4977" y="135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4" name="Freeform 137"/>
            <p:cNvSpPr>
              <a:spLocks noChangeAspect="1"/>
            </p:cNvSpPr>
            <p:nvPr/>
          </p:nvSpPr>
          <p:spPr bwMode="auto">
            <a:xfrm rot="-805898">
              <a:off x="4991" y="136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5" name="Freeform 138"/>
            <p:cNvSpPr>
              <a:spLocks noChangeAspect="1"/>
            </p:cNvSpPr>
            <p:nvPr/>
          </p:nvSpPr>
          <p:spPr bwMode="auto">
            <a:xfrm rot="-805898">
              <a:off x="5013" y="136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6" name="Freeform 139"/>
            <p:cNvSpPr>
              <a:spLocks noChangeAspect="1"/>
            </p:cNvSpPr>
            <p:nvPr/>
          </p:nvSpPr>
          <p:spPr bwMode="auto">
            <a:xfrm rot="-805898">
              <a:off x="5027" y="136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" name="Group 140"/>
            <p:cNvGrpSpPr>
              <a:grpSpLocks/>
            </p:cNvGrpSpPr>
            <p:nvPr/>
          </p:nvGrpSpPr>
          <p:grpSpPr bwMode="auto">
            <a:xfrm>
              <a:off x="4933" y="1326"/>
              <a:ext cx="144" cy="40"/>
              <a:chOff x="4497" y="1296"/>
              <a:chExt cx="144" cy="40"/>
            </a:xfrm>
          </p:grpSpPr>
          <p:sp>
            <p:nvSpPr>
              <p:cNvPr id="264207" name="Oval 14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8" name="Oval 14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9" name="Oval 14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10" name="Oval 14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28" name="Freeform 145"/>
            <p:cNvSpPr>
              <a:spLocks noChangeAspect="1"/>
            </p:cNvSpPr>
            <p:nvPr/>
          </p:nvSpPr>
          <p:spPr bwMode="auto">
            <a:xfrm rot="-805898">
              <a:off x="5048" y="13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29" name="Freeform 146"/>
            <p:cNvSpPr>
              <a:spLocks noChangeAspect="1"/>
            </p:cNvSpPr>
            <p:nvPr/>
          </p:nvSpPr>
          <p:spPr bwMode="auto">
            <a:xfrm rot="-805898">
              <a:off x="5062" y="136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0" name="Freeform 147"/>
            <p:cNvSpPr>
              <a:spLocks noChangeAspect="1"/>
            </p:cNvSpPr>
            <p:nvPr/>
          </p:nvSpPr>
          <p:spPr bwMode="auto">
            <a:xfrm rot="9994102">
              <a:off x="4954" y="140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1" name="Freeform 148"/>
            <p:cNvSpPr>
              <a:spLocks noChangeAspect="1"/>
            </p:cNvSpPr>
            <p:nvPr/>
          </p:nvSpPr>
          <p:spPr bwMode="auto">
            <a:xfrm rot="9994102">
              <a:off x="4940" y="140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2" name="Freeform 149"/>
            <p:cNvSpPr>
              <a:spLocks noChangeAspect="1"/>
            </p:cNvSpPr>
            <p:nvPr/>
          </p:nvSpPr>
          <p:spPr bwMode="auto">
            <a:xfrm rot="9994102">
              <a:off x="4989" y="140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3" name="Freeform 150"/>
            <p:cNvSpPr>
              <a:spLocks noChangeAspect="1"/>
            </p:cNvSpPr>
            <p:nvPr/>
          </p:nvSpPr>
          <p:spPr bwMode="auto">
            <a:xfrm rot="9994102">
              <a:off x="4975" y="140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4" name="Freeform 151"/>
            <p:cNvSpPr>
              <a:spLocks noChangeAspect="1"/>
            </p:cNvSpPr>
            <p:nvPr/>
          </p:nvSpPr>
          <p:spPr bwMode="auto">
            <a:xfrm rot="9994102">
              <a:off x="5026" y="14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5" name="Freeform 152"/>
            <p:cNvSpPr>
              <a:spLocks noChangeAspect="1"/>
            </p:cNvSpPr>
            <p:nvPr/>
          </p:nvSpPr>
          <p:spPr bwMode="auto">
            <a:xfrm rot="9994102">
              <a:off x="5012" y="140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36" name="Group 153"/>
            <p:cNvGrpSpPr>
              <a:grpSpLocks/>
            </p:cNvGrpSpPr>
            <p:nvPr/>
          </p:nvGrpSpPr>
          <p:grpSpPr bwMode="auto">
            <a:xfrm>
              <a:off x="4930" y="1432"/>
              <a:ext cx="145" cy="40"/>
              <a:chOff x="4494" y="1402"/>
              <a:chExt cx="145" cy="40"/>
            </a:xfrm>
          </p:grpSpPr>
          <p:sp>
            <p:nvSpPr>
              <p:cNvPr id="264203" name="Oval 15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4" name="Oval 15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5" name="Oval 15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6" name="Oval 15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37" name="Freeform 158"/>
            <p:cNvSpPr>
              <a:spLocks noChangeAspect="1"/>
            </p:cNvSpPr>
            <p:nvPr/>
          </p:nvSpPr>
          <p:spPr bwMode="auto">
            <a:xfrm rot="9994102">
              <a:off x="5062" y="141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8" name="Freeform 159"/>
            <p:cNvSpPr>
              <a:spLocks noChangeAspect="1"/>
            </p:cNvSpPr>
            <p:nvPr/>
          </p:nvSpPr>
          <p:spPr bwMode="auto">
            <a:xfrm rot="9994102">
              <a:off x="5048" y="14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39" name="Freeform 160"/>
            <p:cNvSpPr>
              <a:spLocks noChangeAspect="1"/>
            </p:cNvSpPr>
            <p:nvPr/>
          </p:nvSpPr>
          <p:spPr bwMode="auto">
            <a:xfrm rot="-805898">
              <a:off x="5651" y="14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0" name="Freeform 161"/>
            <p:cNvSpPr>
              <a:spLocks noChangeAspect="1"/>
            </p:cNvSpPr>
            <p:nvPr/>
          </p:nvSpPr>
          <p:spPr bwMode="auto">
            <a:xfrm rot="-805898">
              <a:off x="5665" y="141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1" name="Freeform 162"/>
            <p:cNvSpPr>
              <a:spLocks noChangeAspect="1"/>
            </p:cNvSpPr>
            <p:nvPr/>
          </p:nvSpPr>
          <p:spPr bwMode="auto">
            <a:xfrm rot="-805898">
              <a:off x="5687" y="14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2" name="Freeform 163"/>
            <p:cNvSpPr>
              <a:spLocks noChangeAspect="1"/>
            </p:cNvSpPr>
            <p:nvPr/>
          </p:nvSpPr>
          <p:spPr bwMode="auto">
            <a:xfrm rot="-805898">
              <a:off x="5701" y="142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3" name="Freeform 164"/>
            <p:cNvSpPr>
              <a:spLocks noChangeAspect="1"/>
            </p:cNvSpPr>
            <p:nvPr/>
          </p:nvSpPr>
          <p:spPr bwMode="auto">
            <a:xfrm rot="-805898">
              <a:off x="5723" y="14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4" name="Freeform 165"/>
            <p:cNvSpPr>
              <a:spLocks noChangeAspect="1"/>
            </p:cNvSpPr>
            <p:nvPr/>
          </p:nvSpPr>
          <p:spPr bwMode="auto">
            <a:xfrm rot="-805898">
              <a:off x="5737" y="14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45" name="Group 166"/>
            <p:cNvGrpSpPr>
              <a:grpSpLocks/>
            </p:cNvGrpSpPr>
            <p:nvPr/>
          </p:nvGrpSpPr>
          <p:grpSpPr bwMode="auto">
            <a:xfrm>
              <a:off x="5643" y="1388"/>
              <a:ext cx="144" cy="40"/>
              <a:chOff x="4497" y="1296"/>
              <a:chExt cx="144" cy="40"/>
            </a:xfrm>
          </p:grpSpPr>
          <p:sp>
            <p:nvSpPr>
              <p:cNvPr id="264199" name="Oval 16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0" name="Oval 16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1" name="Oval 16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202" name="Oval 17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46" name="Freeform 171"/>
            <p:cNvSpPr>
              <a:spLocks noChangeAspect="1"/>
            </p:cNvSpPr>
            <p:nvPr/>
          </p:nvSpPr>
          <p:spPr bwMode="auto">
            <a:xfrm rot="-805898">
              <a:off x="5758" y="14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7" name="Freeform 172"/>
            <p:cNvSpPr>
              <a:spLocks noChangeAspect="1"/>
            </p:cNvSpPr>
            <p:nvPr/>
          </p:nvSpPr>
          <p:spPr bwMode="auto">
            <a:xfrm rot="-805898">
              <a:off x="5772" y="14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8" name="Freeform 173"/>
            <p:cNvSpPr>
              <a:spLocks noChangeAspect="1"/>
            </p:cNvSpPr>
            <p:nvPr/>
          </p:nvSpPr>
          <p:spPr bwMode="auto">
            <a:xfrm rot="9994102">
              <a:off x="5664" y="146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49" name="Freeform 174"/>
            <p:cNvSpPr>
              <a:spLocks noChangeAspect="1"/>
            </p:cNvSpPr>
            <p:nvPr/>
          </p:nvSpPr>
          <p:spPr bwMode="auto">
            <a:xfrm rot="9994102">
              <a:off x="5650" y="14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0" name="Freeform 175"/>
            <p:cNvSpPr>
              <a:spLocks noChangeAspect="1"/>
            </p:cNvSpPr>
            <p:nvPr/>
          </p:nvSpPr>
          <p:spPr bwMode="auto">
            <a:xfrm rot="9994102">
              <a:off x="5699" y="146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1" name="Freeform 176"/>
            <p:cNvSpPr>
              <a:spLocks noChangeAspect="1"/>
            </p:cNvSpPr>
            <p:nvPr/>
          </p:nvSpPr>
          <p:spPr bwMode="auto">
            <a:xfrm rot="9994102">
              <a:off x="5685" y="14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2" name="Freeform 177"/>
            <p:cNvSpPr>
              <a:spLocks noChangeAspect="1"/>
            </p:cNvSpPr>
            <p:nvPr/>
          </p:nvSpPr>
          <p:spPr bwMode="auto">
            <a:xfrm rot="9994102">
              <a:off x="5736" y="14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3" name="Freeform 178"/>
            <p:cNvSpPr>
              <a:spLocks noChangeAspect="1"/>
            </p:cNvSpPr>
            <p:nvPr/>
          </p:nvSpPr>
          <p:spPr bwMode="auto">
            <a:xfrm rot="9994102">
              <a:off x="5722" y="14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54" name="Group 179"/>
            <p:cNvGrpSpPr>
              <a:grpSpLocks/>
            </p:cNvGrpSpPr>
            <p:nvPr/>
          </p:nvGrpSpPr>
          <p:grpSpPr bwMode="auto">
            <a:xfrm>
              <a:off x="5640" y="1494"/>
              <a:ext cx="145" cy="40"/>
              <a:chOff x="4494" y="1402"/>
              <a:chExt cx="145" cy="40"/>
            </a:xfrm>
          </p:grpSpPr>
          <p:sp>
            <p:nvSpPr>
              <p:cNvPr id="264195" name="Oval 18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6" name="Oval 18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7" name="Oval 18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8" name="Oval 18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55" name="Freeform 184"/>
            <p:cNvSpPr>
              <a:spLocks noChangeAspect="1"/>
            </p:cNvSpPr>
            <p:nvPr/>
          </p:nvSpPr>
          <p:spPr bwMode="auto">
            <a:xfrm rot="9994102">
              <a:off x="5772" y="14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6" name="Freeform 185"/>
            <p:cNvSpPr>
              <a:spLocks noChangeAspect="1"/>
            </p:cNvSpPr>
            <p:nvPr/>
          </p:nvSpPr>
          <p:spPr bwMode="auto">
            <a:xfrm rot="9994102">
              <a:off x="5758" y="14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7" name="Freeform 186"/>
            <p:cNvSpPr>
              <a:spLocks noChangeAspect="1"/>
            </p:cNvSpPr>
            <p:nvPr/>
          </p:nvSpPr>
          <p:spPr bwMode="auto">
            <a:xfrm rot="-805898">
              <a:off x="5509" y="140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8" name="Freeform 187"/>
            <p:cNvSpPr>
              <a:spLocks noChangeAspect="1"/>
            </p:cNvSpPr>
            <p:nvPr/>
          </p:nvSpPr>
          <p:spPr bwMode="auto">
            <a:xfrm rot="-805898">
              <a:off x="5523" y="14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59" name="Freeform 188"/>
            <p:cNvSpPr>
              <a:spLocks noChangeAspect="1"/>
            </p:cNvSpPr>
            <p:nvPr/>
          </p:nvSpPr>
          <p:spPr bwMode="auto">
            <a:xfrm rot="-805898">
              <a:off x="5545" y="140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0" name="Freeform 189"/>
            <p:cNvSpPr>
              <a:spLocks noChangeAspect="1"/>
            </p:cNvSpPr>
            <p:nvPr/>
          </p:nvSpPr>
          <p:spPr bwMode="auto">
            <a:xfrm rot="-805898">
              <a:off x="5559" y="14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1" name="Freeform 190"/>
            <p:cNvSpPr>
              <a:spLocks noChangeAspect="1"/>
            </p:cNvSpPr>
            <p:nvPr/>
          </p:nvSpPr>
          <p:spPr bwMode="auto">
            <a:xfrm rot="-805898">
              <a:off x="5581" y="14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2" name="Freeform 191"/>
            <p:cNvSpPr>
              <a:spLocks noChangeAspect="1"/>
            </p:cNvSpPr>
            <p:nvPr/>
          </p:nvSpPr>
          <p:spPr bwMode="auto">
            <a:xfrm rot="-805898">
              <a:off x="5595" y="141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63" name="Group 192"/>
            <p:cNvGrpSpPr>
              <a:grpSpLocks/>
            </p:cNvGrpSpPr>
            <p:nvPr/>
          </p:nvGrpSpPr>
          <p:grpSpPr bwMode="auto">
            <a:xfrm>
              <a:off x="5501" y="1376"/>
              <a:ext cx="144" cy="40"/>
              <a:chOff x="4497" y="1296"/>
              <a:chExt cx="144" cy="40"/>
            </a:xfrm>
          </p:grpSpPr>
          <p:sp>
            <p:nvSpPr>
              <p:cNvPr id="56319" name="Oval 19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2" name="Oval 19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3" name="Oval 19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4194" name="Oval 19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64" name="Freeform 197"/>
            <p:cNvSpPr>
              <a:spLocks noChangeAspect="1"/>
            </p:cNvSpPr>
            <p:nvPr/>
          </p:nvSpPr>
          <p:spPr bwMode="auto">
            <a:xfrm rot="-805898">
              <a:off x="5616" y="141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5" name="Freeform 198"/>
            <p:cNvSpPr>
              <a:spLocks noChangeAspect="1"/>
            </p:cNvSpPr>
            <p:nvPr/>
          </p:nvSpPr>
          <p:spPr bwMode="auto">
            <a:xfrm rot="-805898">
              <a:off x="5630" y="14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6" name="Freeform 199"/>
            <p:cNvSpPr>
              <a:spLocks noChangeAspect="1"/>
            </p:cNvSpPr>
            <p:nvPr/>
          </p:nvSpPr>
          <p:spPr bwMode="auto">
            <a:xfrm rot="9994102">
              <a:off x="5522" y="145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7" name="Freeform 200"/>
            <p:cNvSpPr>
              <a:spLocks noChangeAspect="1"/>
            </p:cNvSpPr>
            <p:nvPr/>
          </p:nvSpPr>
          <p:spPr bwMode="auto">
            <a:xfrm rot="9994102">
              <a:off x="5508" y="14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8" name="Freeform 201"/>
            <p:cNvSpPr>
              <a:spLocks noChangeAspect="1"/>
            </p:cNvSpPr>
            <p:nvPr/>
          </p:nvSpPr>
          <p:spPr bwMode="auto">
            <a:xfrm rot="9994102">
              <a:off x="5557" y="14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69" name="Freeform 202"/>
            <p:cNvSpPr>
              <a:spLocks noChangeAspect="1"/>
            </p:cNvSpPr>
            <p:nvPr/>
          </p:nvSpPr>
          <p:spPr bwMode="auto">
            <a:xfrm rot="9994102">
              <a:off x="5543" y="14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0" name="Freeform 203"/>
            <p:cNvSpPr>
              <a:spLocks noChangeAspect="1"/>
            </p:cNvSpPr>
            <p:nvPr/>
          </p:nvSpPr>
          <p:spPr bwMode="auto">
            <a:xfrm rot="9994102">
              <a:off x="5594" y="145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1" name="Freeform 204"/>
            <p:cNvSpPr>
              <a:spLocks noChangeAspect="1"/>
            </p:cNvSpPr>
            <p:nvPr/>
          </p:nvSpPr>
          <p:spPr bwMode="auto">
            <a:xfrm rot="9994102">
              <a:off x="5580" y="14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72" name="Group 205"/>
            <p:cNvGrpSpPr>
              <a:grpSpLocks/>
            </p:cNvGrpSpPr>
            <p:nvPr/>
          </p:nvGrpSpPr>
          <p:grpSpPr bwMode="auto">
            <a:xfrm>
              <a:off x="5498" y="1482"/>
              <a:ext cx="145" cy="40"/>
              <a:chOff x="4494" y="1402"/>
              <a:chExt cx="145" cy="40"/>
            </a:xfrm>
          </p:grpSpPr>
          <p:sp>
            <p:nvSpPr>
              <p:cNvPr id="56315" name="Oval 20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6" name="Oval 20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7" name="Oval 20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8" name="Oval 20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73" name="Freeform 210"/>
            <p:cNvSpPr>
              <a:spLocks noChangeAspect="1"/>
            </p:cNvSpPr>
            <p:nvPr/>
          </p:nvSpPr>
          <p:spPr bwMode="auto">
            <a:xfrm rot="9994102">
              <a:off x="5630" y="14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4" name="Freeform 211"/>
            <p:cNvSpPr>
              <a:spLocks noChangeAspect="1"/>
            </p:cNvSpPr>
            <p:nvPr/>
          </p:nvSpPr>
          <p:spPr bwMode="auto">
            <a:xfrm rot="9994102">
              <a:off x="5616" y="14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5" name="Freeform 212"/>
            <p:cNvSpPr>
              <a:spLocks noChangeAspect="1"/>
            </p:cNvSpPr>
            <p:nvPr/>
          </p:nvSpPr>
          <p:spPr bwMode="auto">
            <a:xfrm rot="-805898">
              <a:off x="5368" y="139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6" name="Freeform 213"/>
            <p:cNvSpPr>
              <a:spLocks noChangeAspect="1"/>
            </p:cNvSpPr>
            <p:nvPr/>
          </p:nvSpPr>
          <p:spPr bwMode="auto">
            <a:xfrm rot="-805898">
              <a:off x="5382" y="13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7" name="Freeform 214"/>
            <p:cNvSpPr>
              <a:spLocks noChangeAspect="1"/>
            </p:cNvSpPr>
            <p:nvPr/>
          </p:nvSpPr>
          <p:spPr bwMode="auto">
            <a:xfrm rot="-805898">
              <a:off x="5404" y="13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8" name="Freeform 215"/>
            <p:cNvSpPr>
              <a:spLocks noChangeAspect="1"/>
            </p:cNvSpPr>
            <p:nvPr/>
          </p:nvSpPr>
          <p:spPr bwMode="auto">
            <a:xfrm rot="-805898">
              <a:off x="5418" y="13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79" name="Freeform 216"/>
            <p:cNvSpPr>
              <a:spLocks noChangeAspect="1"/>
            </p:cNvSpPr>
            <p:nvPr/>
          </p:nvSpPr>
          <p:spPr bwMode="auto">
            <a:xfrm rot="-805898">
              <a:off x="5440" y="14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0" name="Freeform 217"/>
            <p:cNvSpPr>
              <a:spLocks noChangeAspect="1"/>
            </p:cNvSpPr>
            <p:nvPr/>
          </p:nvSpPr>
          <p:spPr bwMode="auto">
            <a:xfrm rot="-805898">
              <a:off x="5454" y="14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81" name="Group 218"/>
            <p:cNvGrpSpPr>
              <a:grpSpLocks/>
            </p:cNvGrpSpPr>
            <p:nvPr/>
          </p:nvGrpSpPr>
          <p:grpSpPr bwMode="auto">
            <a:xfrm>
              <a:off x="5360" y="1365"/>
              <a:ext cx="144" cy="40"/>
              <a:chOff x="4497" y="1296"/>
              <a:chExt cx="144" cy="40"/>
            </a:xfrm>
          </p:grpSpPr>
          <p:sp>
            <p:nvSpPr>
              <p:cNvPr id="56311" name="Oval 21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2" name="Oval 22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3" name="Oval 22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4" name="Oval 22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82" name="Freeform 223"/>
            <p:cNvSpPr>
              <a:spLocks noChangeAspect="1"/>
            </p:cNvSpPr>
            <p:nvPr/>
          </p:nvSpPr>
          <p:spPr bwMode="auto">
            <a:xfrm rot="-805898">
              <a:off x="5475" y="140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3" name="Freeform 224"/>
            <p:cNvSpPr>
              <a:spLocks noChangeAspect="1"/>
            </p:cNvSpPr>
            <p:nvPr/>
          </p:nvSpPr>
          <p:spPr bwMode="auto">
            <a:xfrm rot="-805898">
              <a:off x="5489" y="14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4" name="Freeform 225"/>
            <p:cNvSpPr>
              <a:spLocks noChangeAspect="1"/>
            </p:cNvSpPr>
            <p:nvPr/>
          </p:nvSpPr>
          <p:spPr bwMode="auto">
            <a:xfrm rot="9994102">
              <a:off x="5381" y="14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5" name="Freeform 226"/>
            <p:cNvSpPr>
              <a:spLocks noChangeAspect="1"/>
            </p:cNvSpPr>
            <p:nvPr/>
          </p:nvSpPr>
          <p:spPr bwMode="auto">
            <a:xfrm rot="9994102">
              <a:off x="5367" y="14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6" name="Freeform 227"/>
            <p:cNvSpPr>
              <a:spLocks noChangeAspect="1"/>
            </p:cNvSpPr>
            <p:nvPr/>
          </p:nvSpPr>
          <p:spPr bwMode="auto">
            <a:xfrm rot="9994102">
              <a:off x="5416" y="14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7" name="Freeform 228"/>
            <p:cNvSpPr>
              <a:spLocks noChangeAspect="1"/>
            </p:cNvSpPr>
            <p:nvPr/>
          </p:nvSpPr>
          <p:spPr bwMode="auto">
            <a:xfrm rot="9994102">
              <a:off x="5402" y="14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8" name="Freeform 229"/>
            <p:cNvSpPr>
              <a:spLocks noChangeAspect="1"/>
            </p:cNvSpPr>
            <p:nvPr/>
          </p:nvSpPr>
          <p:spPr bwMode="auto">
            <a:xfrm rot="9994102">
              <a:off x="5453" y="14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89" name="Freeform 230"/>
            <p:cNvSpPr>
              <a:spLocks noChangeAspect="1"/>
            </p:cNvSpPr>
            <p:nvPr/>
          </p:nvSpPr>
          <p:spPr bwMode="auto">
            <a:xfrm rot="9994102">
              <a:off x="5439" y="144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90" name="Group 231"/>
            <p:cNvGrpSpPr>
              <a:grpSpLocks/>
            </p:cNvGrpSpPr>
            <p:nvPr/>
          </p:nvGrpSpPr>
          <p:grpSpPr bwMode="auto">
            <a:xfrm>
              <a:off x="5357" y="1471"/>
              <a:ext cx="145" cy="40"/>
              <a:chOff x="4494" y="1402"/>
              <a:chExt cx="145" cy="40"/>
            </a:xfrm>
          </p:grpSpPr>
          <p:sp>
            <p:nvSpPr>
              <p:cNvPr id="56307" name="Oval 23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8" name="Oval 23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9" name="Oval 23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10" name="Oval 23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491" name="Freeform 236"/>
            <p:cNvSpPr>
              <a:spLocks noChangeAspect="1"/>
            </p:cNvSpPr>
            <p:nvPr/>
          </p:nvSpPr>
          <p:spPr bwMode="auto">
            <a:xfrm rot="9994102">
              <a:off x="5489" y="145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2" name="Freeform 237"/>
            <p:cNvSpPr>
              <a:spLocks noChangeAspect="1"/>
            </p:cNvSpPr>
            <p:nvPr/>
          </p:nvSpPr>
          <p:spPr bwMode="auto">
            <a:xfrm rot="9994102">
              <a:off x="5475" y="14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3" name="Freeform 238"/>
            <p:cNvSpPr>
              <a:spLocks noChangeAspect="1"/>
            </p:cNvSpPr>
            <p:nvPr/>
          </p:nvSpPr>
          <p:spPr bwMode="auto">
            <a:xfrm rot="-805898">
              <a:off x="5226" y="13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4" name="Freeform 239"/>
            <p:cNvSpPr>
              <a:spLocks noChangeAspect="1"/>
            </p:cNvSpPr>
            <p:nvPr/>
          </p:nvSpPr>
          <p:spPr bwMode="auto">
            <a:xfrm rot="-805898">
              <a:off x="5240" y="13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5" name="Freeform 240"/>
            <p:cNvSpPr>
              <a:spLocks noChangeAspect="1"/>
            </p:cNvSpPr>
            <p:nvPr/>
          </p:nvSpPr>
          <p:spPr bwMode="auto">
            <a:xfrm rot="-805898">
              <a:off x="5262" y="13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6" name="Freeform 241"/>
            <p:cNvSpPr>
              <a:spLocks noChangeAspect="1"/>
            </p:cNvSpPr>
            <p:nvPr/>
          </p:nvSpPr>
          <p:spPr bwMode="auto">
            <a:xfrm rot="-805898">
              <a:off x="5276" y="13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7" name="Freeform 242"/>
            <p:cNvSpPr>
              <a:spLocks noChangeAspect="1"/>
            </p:cNvSpPr>
            <p:nvPr/>
          </p:nvSpPr>
          <p:spPr bwMode="auto">
            <a:xfrm rot="-805898">
              <a:off x="5298" y="13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98" name="Freeform 243"/>
            <p:cNvSpPr>
              <a:spLocks noChangeAspect="1"/>
            </p:cNvSpPr>
            <p:nvPr/>
          </p:nvSpPr>
          <p:spPr bwMode="auto">
            <a:xfrm rot="-805898">
              <a:off x="5312" y="13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499" name="Group 244"/>
            <p:cNvGrpSpPr>
              <a:grpSpLocks/>
            </p:cNvGrpSpPr>
            <p:nvPr/>
          </p:nvGrpSpPr>
          <p:grpSpPr bwMode="auto">
            <a:xfrm>
              <a:off x="5218" y="1351"/>
              <a:ext cx="144" cy="40"/>
              <a:chOff x="4497" y="1296"/>
              <a:chExt cx="144" cy="40"/>
            </a:xfrm>
          </p:grpSpPr>
          <p:sp>
            <p:nvSpPr>
              <p:cNvPr id="56303" name="Oval 24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4" name="Oval 24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5" name="Oval 24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6" name="Oval 24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00" name="Freeform 249"/>
            <p:cNvSpPr>
              <a:spLocks noChangeAspect="1"/>
            </p:cNvSpPr>
            <p:nvPr/>
          </p:nvSpPr>
          <p:spPr bwMode="auto">
            <a:xfrm rot="-805898">
              <a:off x="5333" y="13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1" name="Freeform 250"/>
            <p:cNvSpPr>
              <a:spLocks noChangeAspect="1"/>
            </p:cNvSpPr>
            <p:nvPr/>
          </p:nvSpPr>
          <p:spPr bwMode="auto">
            <a:xfrm rot="-805898">
              <a:off x="5347" y="13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2" name="Freeform 251"/>
            <p:cNvSpPr>
              <a:spLocks noChangeAspect="1"/>
            </p:cNvSpPr>
            <p:nvPr/>
          </p:nvSpPr>
          <p:spPr bwMode="auto">
            <a:xfrm rot="9994102">
              <a:off x="5239" y="14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3" name="Freeform 252"/>
            <p:cNvSpPr>
              <a:spLocks noChangeAspect="1"/>
            </p:cNvSpPr>
            <p:nvPr/>
          </p:nvSpPr>
          <p:spPr bwMode="auto">
            <a:xfrm rot="9994102">
              <a:off x="5225" y="14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4" name="Freeform 253"/>
            <p:cNvSpPr>
              <a:spLocks noChangeAspect="1"/>
            </p:cNvSpPr>
            <p:nvPr/>
          </p:nvSpPr>
          <p:spPr bwMode="auto">
            <a:xfrm rot="9994102">
              <a:off x="5274" y="14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5" name="Freeform 254"/>
            <p:cNvSpPr>
              <a:spLocks noChangeAspect="1"/>
            </p:cNvSpPr>
            <p:nvPr/>
          </p:nvSpPr>
          <p:spPr bwMode="auto">
            <a:xfrm rot="9994102">
              <a:off x="5260" y="14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6" name="Freeform 255"/>
            <p:cNvSpPr>
              <a:spLocks noChangeAspect="1"/>
            </p:cNvSpPr>
            <p:nvPr/>
          </p:nvSpPr>
          <p:spPr bwMode="auto">
            <a:xfrm rot="9994102">
              <a:off x="5311" y="14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07" name="Freeform 256"/>
            <p:cNvSpPr>
              <a:spLocks noChangeAspect="1"/>
            </p:cNvSpPr>
            <p:nvPr/>
          </p:nvSpPr>
          <p:spPr bwMode="auto">
            <a:xfrm rot="9994102">
              <a:off x="5297" y="14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08" name="Group 257"/>
            <p:cNvGrpSpPr>
              <a:grpSpLocks/>
            </p:cNvGrpSpPr>
            <p:nvPr/>
          </p:nvGrpSpPr>
          <p:grpSpPr bwMode="auto">
            <a:xfrm>
              <a:off x="5215" y="1457"/>
              <a:ext cx="145" cy="40"/>
              <a:chOff x="4494" y="1402"/>
              <a:chExt cx="145" cy="40"/>
            </a:xfrm>
          </p:grpSpPr>
          <p:sp>
            <p:nvSpPr>
              <p:cNvPr id="56299" name="Oval 25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0" name="Oval 25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1" name="Oval 26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02" name="Oval 26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09" name="Freeform 262"/>
            <p:cNvSpPr>
              <a:spLocks noChangeAspect="1"/>
            </p:cNvSpPr>
            <p:nvPr/>
          </p:nvSpPr>
          <p:spPr bwMode="auto">
            <a:xfrm rot="9994102">
              <a:off x="5347" y="14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0" name="Freeform 263"/>
            <p:cNvSpPr>
              <a:spLocks noChangeAspect="1"/>
            </p:cNvSpPr>
            <p:nvPr/>
          </p:nvSpPr>
          <p:spPr bwMode="auto">
            <a:xfrm rot="9994102">
              <a:off x="5333" y="14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1" name="Freeform 264"/>
            <p:cNvSpPr>
              <a:spLocks noChangeAspect="1"/>
            </p:cNvSpPr>
            <p:nvPr/>
          </p:nvSpPr>
          <p:spPr bwMode="auto">
            <a:xfrm rot="-805898">
              <a:off x="5084" y="136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2" name="Freeform 265"/>
            <p:cNvSpPr>
              <a:spLocks noChangeAspect="1"/>
            </p:cNvSpPr>
            <p:nvPr/>
          </p:nvSpPr>
          <p:spPr bwMode="auto">
            <a:xfrm rot="-805898">
              <a:off x="5098" y="136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3" name="Freeform 266"/>
            <p:cNvSpPr>
              <a:spLocks noChangeAspect="1"/>
            </p:cNvSpPr>
            <p:nvPr/>
          </p:nvSpPr>
          <p:spPr bwMode="auto">
            <a:xfrm rot="-805898">
              <a:off x="5120" y="13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4" name="Freeform 267"/>
            <p:cNvSpPr>
              <a:spLocks noChangeAspect="1"/>
            </p:cNvSpPr>
            <p:nvPr/>
          </p:nvSpPr>
          <p:spPr bwMode="auto">
            <a:xfrm rot="-805898">
              <a:off x="5134" y="13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5" name="Freeform 268"/>
            <p:cNvSpPr>
              <a:spLocks noChangeAspect="1"/>
            </p:cNvSpPr>
            <p:nvPr/>
          </p:nvSpPr>
          <p:spPr bwMode="auto">
            <a:xfrm rot="-805898">
              <a:off x="5156" y="13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6" name="Freeform 269"/>
            <p:cNvSpPr>
              <a:spLocks noChangeAspect="1"/>
            </p:cNvSpPr>
            <p:nvPr/>
          </p:nvSpPr>
          <p:spPr bwMode="auto">
            <a:xfrm rot="-805898">
              <a:off x="5170" y="137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17" name="Group 270"/>
            <p:cNvGrpSpPr>
              <a:grpSpLocks/>
            </p:cNvGrpSpPr>
            <p:nvPr/>
          </p:nvGrpSpPr>
          <p:grpSpPr bwMode="auto">
            <a:xfrm>
              <a:off x="5076" y="1338"/>
              <a:ext cx="144" cy="40"/>
              <a:chOff x="4497" y="1296"/>
              <a:chExt cx="144" cy="40"/>
            </a:xfrm>
          </p:grpSpPr>
          <p:sp>
            <p:nvSpPr>
              <p:cNvPr id="56295" name="Oval 27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6" name="Oval 27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7" name="Oval 27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8" name="Oval 27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18" name="Freeform 275"/>
            <p:cNvSpPr>
              <a:spLocks noChangeAspect="1"/>
            </p:cNvSpPr>
            <p:nvPr/>
          </p:nvSpPr>
          <p:spPr bwMode="auto">
            <a:xfrm rot="-805898">
              <a:off x="5191" y="137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19" name="Freeform 276"/>
            <p:cNvSpPr>
              <a:spLocks noChangeAspect="1"/>
            </p:cNvSpPr>
            <p:nvPr/>
          </p:nvSpPr>
          <p:spPr bwMode="auto">
            <a:xfrm rot="-805898">
              <a:off x="5205" y="13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0" name="Freeform 277"/>
            <p:cNvSpPr>
              <a:spLocks noChangeAspect="1"/>
            </p:cNvSpPr>
            <p:nvPr/>
          </p:nvSpPr>
          <p:spPr bwMode="auto">
            <a:xfrm rot="9994102">
              <a:off x="5097" y="14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1" name="Freeform 278"/>
            <p:cNvSpPr>
              <a:spLocks noChangeAspect="1"/>
            </p:cNvSpPr>
            <p:nvPr/>
          </p:nvSpPr>
          <p:spPr bwMode="auto">
            <a:xfrm rot="9994102">
              <a:off x="5083" y="141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2" name="Freeform 279"/>
            <p:cNvSpPr>
              <a:spLocks noChangeAspect="1"/>
            </p:cNvSpPr>
            <p:nvPr/>
          </p:nvSpPr>
          <p:spPr bwMode="auto">
            <a:xfrm rot="9994102">
              <a:off x="5132" y="14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3" name="Freeform 280"/>
            <p:cNvSpPr>
              <a:spLocks noChangeAspect="1"/>
            </p:cNvSpPr>
            <p:nvPr/>
          </p:nvSpPr>
          <p:spPr bwMode="auto">
            <a:xfrm rot="9994102">
              <a:off x="5118" y="141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4" name="Freeform 281"/>
            <p:cNvSpPr>
              <a:spLocks noChangeAspect="1"/>
            </p:cNvSpPr>
            <p:nvPr/>
          </p:nvSpPr>
          <p:spPr bwMode="auto">
            <a:xfrm rot="9994102">
              <a:off x="5169" y="142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5" name="Freeform 282"/>
            <p:cNvSpPr>
              <a:spLocks noChangeAspect="1"/>
            </p:cNvSpPr>
            <p:nvPr/>
          </p:nvSpPr>
          <p:spPr bwMode="auto">
            <a:xfrm rot="9994102">
              <a:off x="5155" y="14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26" name="Group 283"/>
            <p:cNvGrpSpPr>
              <a:grpSpLocks/>
            </p:cNvGrpSpPr>
            <p:nvPr/>
          </p:nvGrpSpPr>
          <p:grpSpPr bwMode="auto">
            <a:xfrm>
              <a:off x="5073" y="1444"/>
              <a:ext cx="145" cy="40"/>
              <a:chOff x="4494" y="1402"/>
              <a:chExt cx="145" cy="40"/>
            </a:xfrm>
          </p:grpSpPr>
          <p:sp>
            <p:nvSpPr>
              <p:cNvPr id="56291" name="Oval 28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2" name="Oval 28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3" name="Oval 28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4" name="Oval 28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27" name="Freeform 288"/>
            <p:cNvSpPr>
              <a:spLocks noChangeAspect="1"/>
            </p:cNvSpPr>
            <p:nvPr/>
          </p:nvSpPr>
          <p:spPr bwMode="auto">
            <a:xfrm rot="9994102">
              <a:off x="5205" y="142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8" name="Freeform 289"/>
            <p:cNvSpPr>
              <a:spLocks noChangeAspect="1"/>
            </p:cNvSpPr>
            <p:nvPr/>
          </p:nvSpPr>
          <p:spPr bwMode="auto">
            <a:xfrm rot="9994102">
              <a:off x="5191" y="14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29" name="Freeform 290"/>
            <p:cNvSpPr>
              <a:spLocks noChangeAspect="1"/>
            </p:cNvSpPr>
            <p:nvPr/>
          </p:nvSpPr>
          <p:spPr bwMode="auto">
            <a:xfrm rot="-946992">
              <a:off x="4088" y="12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0" name="Freeform 291"/>
            <p:cNvSpPr>
              <a:spLocks noChangeAspect="1"/>
            </p:cNvSpPr>
            <p:nvPr/>
          </p:nvSpPr>
          <p:spPr bwMode="auto">
            <a:xfrm rot="-946992">
              <a:off x="4102" y="12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1" name="Freeform 292"/>
            <p:cNvSpPr>
              <a:spLocks noChangeAspect="1"/>
            </p:cNvSpPr>
            <p:nvPr/>
          </p:nvSpPr>
          <p:spPr bwMode="auto">
            <a:xfrm rot="-946992">
              <a:off x="4125" y="12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2" name="Freeform 293"/>
            <p:cNvSpPr>
              <a:spLocks noChangeAspect="1"/>
            </p:cNvSpPr>
            <p:nvPr/>
          </p:nvSpPr>
          <p:spPr bwMode="auto">
            <a:xfrm rot="-946992">
              <a:off x="4139" y="12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3" name="Freeform 294"/>
            <p:cNvSpPr>
              <a:spLocks noChangeAspect="1"/>
            </p:cNvSpPr>
            <p:nvPr/>
          </p:nvSpPr>
          <p:spPr bwMode="auto">
            <a:xfrm rot="-946992">
              <a:off x="4161" y="12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4" name="Freeform 295"/>
            <p:cNvSpPr>
              <a:spLocks noChangeAspect="1"/>
            </p:cNvSpPr>
            <p:nvPr/>
          </p:nvSpPr>
          <p:spPr bwMode="auto">
            <a:xfrm rot="-946992">
              <a:off x="4175" y="12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35" name="Group 296"/>
            <p:cNvGrpSpPr>
              <a:grpSpLocks/>
            </p:cNvGrpSpPr>
            <p:nvPr/>
          </p:nvGrpSpPr>
          <p:grpSpPr bwMode="auto">
            <a:xfrm rot="-141092">
              <a:off x="4079" y="1253"/>
              <a:ext cx="144" cy="40"/>
              <a:chOff x="4497" y="1296"/>
              <a:chExt cx="144" cy="40"/>
            </a:xfrm>
          </p:grpSpPr>
          <p:sp>
            <p:nvSpPr>
              <p:cNvPr id="56287" name="Oval 29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8" name="Oval 29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9" name="Oval 29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90" name="Oval 30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36" name="Freeform 301"/>
            <p:cNvSpPr>
              <a:spLocks noChangeAspect="1"/>
            </p:cNvSpPr>
            <p:nvPr/>
          </p:nvSpPr>
          <p:spPr bwMode="auto">
            <a:xfrm rot="-946992">
              <a:off x="4196" y="12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7" name="Freeform 302"/>
            <p:cNvSpPr>
              <a:spLocks noChangeAspect="1"/>
            </p:cNvSpPr>
            <p:nvPr/>
          </p:nvSpPr>
          <p:spPr bwMode="auto">
            <a:xfrm rot="-946992">
              <a:off x="4210" y="12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8" name="Freeform 303"/>
            <p:cNvSpPr>
              <a:spLocks noChangeAspect="1"/>
            </p:cNvSpPr>
            <p:nvPr/>
          </p:nvSpPr>
          <p:spPr bwMode="auto">
            <a:xfrm rot="9853008">
              <a:off x="4103" y="13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39" name="Freeform 304"/>
            <p:cNvSpPr>
              <a:spLocks noChangeAspect="1"/>
            </p:cNvSpPr>
            <p:nvPr/>
          </p:nvSpPr>
          <p:spPr bwMode="auto">
            <a:xfrm rot="9853008">
              <a:off x="4089" y="13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0" name="Freeform 305"/>
            <p:cNvSpPr>
              <a:spLocks noChangeAspect="1"/>
            </p:cNvSpPr>
            <p:nvPr/>
          </p:nvSpPr>
          <p:spPr bwMode="auto">
            <a:xfrm rot="9853008">
              <a:off x="4138" y="13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1" name="Freeform 306"/>
            <p:cNvSpPr>
              <a:spLocks noChangeAspect="1"/>
            </p:cNvSpPr>
            <p:nvPr/>
          </p:nvSpPr>
          <p:spPr bwMode="auto">
            <a:xfrm rot="9853008">
              <a:off x="4124" y="13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2" name="Freeform 307"/>
            <p:cNvSpPr>
              <a:spLocks noChangeAspect="1"/>
            </p:cNvSpPr>
            <p:nvPr/>
          </p:nvSpPr>
          <p:spPr bwMode="auto">
            <a:xfrm rot="9853008">
              <a:off x="4176" y="13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3" name="Freeform 308"/>
            <p:cNvSpPr>
              <a:spLocks noChangeAspect="1"/>
            </p:cNvSpPr>
            <p:nvPr/>
          </p:nvSpPr>
          <p:spPr bwMode="auto">
            <a:xfrm rot="9853008">
              <a:off x="4161" y="13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44" name="Group 309"/>
            <p:cNvGrpSpPr>
              <a:grpSpLocks/>
            </p:cNvGrpSpPr>
            <p:nvPr/>
          </p:nvGrpSpPr>
          <p:grpSpPr bwMode="auto">
            <a:xfrm rot="-141092">
              <a:off x="4081" y="1358"/>
              <a:ext cx="145" cy="40"/>
              <a:chOff x="4494" y="1402"/>
              <a:chExt cx="145" cy="40"/>
            </a:xfrm>
          </p:grpSpPr>
          <p:sp>
            <p:nvSpPr>
              <p:cNvPr id="56283" name="Oval 31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4" name="Oval 31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5" name="Oval 31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6" name="Oval 31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45" name="Freeform 314"/>
            <p:cNvSpPr>
              <a:spLocks noChangeAspect="1"/>
            </p:cNvSpPr>
            <p:nvPr/>
          </p:nvSpPr>
          <p:spPr bwMode="auto">
            <a:xfrm rot="9853008">
              <a:off x="4212" y="13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6" name="Freeform 315"/>
            <p:cNvSpPr>
              <a:spLocks noChangeAspect="1"/>
            </p:cNvSpPr>
            <p:nvPr/>
          </p:nvSpPr>
          <p:spPr bwMode="auto">
            <a:xfrm rot="9853008">
              <a:off x="4198" y="13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7" name="Freeform 316"/>
            <p:cNvSpPr>
              <a:spLocks noChangeAspect="1"/>
            </p:cNvSpPr>
            <p:nvPr/>
          </p:nvSpPr>
          <p:spPr bwMode="auto">
            <a:xfrm rot="-946992">
              <a:off x="3945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8" name="Freeform 317"/>
            <p:cNvSpPr>
              <a:spLocks noChangeAspect="1"/>
            </p:cNvSpPr>
            <p:nvPr/>
          </p:nvSpPr>
          <p:spPr bwMode="auto">
            <a:xfrm rot="-946992">
              <a:off x="3959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49" name="Freeform 318"/>
            <p:cNvSpPr>
              <a:spLocks noChangeAspect="1"/>
            </p:cNvSpPr>
            <p:nvPr/>
          </p:nvSpPr>
          <p:spPr bwMode="auto">
            <a:xfrm rot="-946992">
              <a:off x="3982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0" name="Freeform 319"/>
            <p:cNvSpPr>
              <a:spLocks noChangeAspect="1"/>
            </p:cNvSpPr>
            <p:nvPr/>
          </p:nvSpPr>
          <p:spPr bwMode="auto">
            <a:xfrm rot="-946992">
              <a:off x="3996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1" name="Freeform 320"/>
            <p:cNvSpPr>
              <a:spLocks noChangeAspect="1"/>
            </p:cNvSpPr>
            <p:nvPr/>
          </p:nvSpPr>
          <p:spPr bwMode="auto">
            <a:xfrm rot="-946992">
              <a:off x="4018" y="12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2" name="Freeform 321"/>
            <p:cNvSpPr>
              <a:spLocks noChangeAspect="1"/>
            </p:cNvSpPr>
            <p:nvPr/>
          </p:nvSpPr>
          <p:spPr bwMode="auto">
            <a:xfrm rot="-946992">
              <a:off x="4032" y="12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53" name="Group 322"/>
            <p:cNvGrpSpPr>
              <a:grpSpLocks/>
            </p:cNvGrpSpPr>
            <p:nvPr/>
          </p:nvGrpSpPr>
          <p:grpSpPr bwMode="auto">
            <a:xfrm rot="-141092">
              <a:off x="3936" y="1243"/>
              <a:ext cx="144" cy="40"/>
              <a:chOff x="4497" y="1296"/>
              <a:chExt cx="144" cy="40"/>
            </a:xfrm>
          </p:grpSpPr>
          <p:sp>
            <p:nvSpPr>
              <p:cNvPr id="56279" name="Oval 32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0" name="Oval 32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1" name="Oval 32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82" name="Oval 32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54" name="Freeform 327"/>
            <p:cNvSpPr>
              <a:spLocks noChangeAspect="1"/>
            </p:cNvSpPr>
            <p:nvPr/>
          </p:nvSpPr>
          <p:spPr bwMode="auto">
            <a:xfrm rot="-946992">
              <a:off x="4053" y="12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5" name="Freeform 328"/>
            <p:cNvSpPr>
              <a:spLocks noChangeAspect="1"/>
            </p:cNvSpPr>
            <p:nvPr/>
          </p:nvSpPr>
          <p:spPr bwMode="auto">
            <a:xfrm rot="-946992">
              <a:off x="4067" y="12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6" name="Freeform 329"/>
            <p:cNvSpPr>
              <a:spLocks noChangeAspect="1"/>
            </p:cNvSpPr>
            <p:nvPr/>
          </p:nvSpPr>
          <p:spPr bwMode="auto">
            <a:xfrm rot="9853008">
              <a:off x="3960" y="13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7" name="Freeform 330"/>
            <p:cNvSpPr>
              <a:spLocks noChangeAspect="1"/>
            </p:cNvSpPr>
            <p:nvPr/>
          </p:nvSpPr>
          <p:spPr bwMode="auto">
            <a:xfrm rot="9853008">
              <a:off x="3946" y="13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8" name="Freeform 331"/>
            <p:cNvSpPr>
              <a:spLocks noChangeAspect="1"/>
            </p:cNvSpPr>
            <p:nvPr/>
          </p:nvSpPr>
          <p:spPr bwMode="auto">
            <a:xfrm rot="9853008">
              <a:off x="3995" y="132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59" name="Freeform 332"/>
            <p:cNvSpPr>
              <a:spLocks noChangeAspect="1"/>
            </p:cNvSpPr>
            <p:nvPr/>
          </p:nvSpPr>
          <p:spPr bwMode="auto">
            <a:xfrm rot="9853008">
              <a:off x="3981" y="132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0" name="Freeform 333"/>
            <p:cNvSpPr>
              <a:spLocks noChangeAspect="1"/>
            </p:cNvSpPr>
            <p:nvPr/>
          </p:nvSpPr>
          <p:spPr bwMode="auto">
            <a:xfrm rot="9853008">
              <a:off x="4033" y="13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1" name="Freeform 334"/>
            <p:cNvSpPr>
              <a:spLocks noChangeAspect="1"/>
            </p:cNvSpPr>
            <p:nvPr/>
          </p:nvSpPr>
          <p:spPr bwMode="auto">
            <a:xfrm rot="9853008">
              <a:off x="4018" y="13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62" name="Group 335"/>
            <p:cNvGrpSpPr>
              <a:grpSpLocks/>
            </p:cNvGrpSpPr>
            <p:nvPr/>
          </p:nvGrpSpPr>
          <p:grpSpPr bwMode="auto">
            <a:xfrm rot="-141092">
              <a:off x="3938" y="1348"/>
              <a:ext cx="145" cy="40"/>
              <a:chOff x="4494" y="1402"/>
              <a:chExt cx="145" cy="40"/>
            </a:xfrm>
          </p:grpSpPr>
          <p:sp>
            <p:nvSpPr>
              <p:cNvPr id="56275" name="Oval 33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6" name="Oval 33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7" name="Oval 33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8" name="Oval 33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63" name="Freeform 340"/>
            <p:cNvSpPr>
              <a:spLocks noChangeAspect="1"/>
            </p:cNvSpPr>
            <p:nvPr/>
          </p:nvSpPr>
          <p:spPr bwMode="auto">
            <a:xfrm rot="9853008">
              <a:off x="4069" y="13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4" name="Freeform 341"/>
            <p:cNvSpPr>
              <a:spLocks noChangeAspect="1"/>
            </p:cNvSpPr>
            <p:nvPr/>
          </p:nvSpPr>
          <p:spPr bwMode="auto">
            <a:xfrm rot="9853008">
              <a:off x="4055" y="13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5" name="Freeform 342"/>
            <p:cNvSpPr>
              <a:spLocks noChangeAspect="1"/>
            </p:cNvSpPr>
            <p:nvPr/>
          </p:nvSpPr>
          <p:spPr bwMode="auto">
            <a:xfrm rot="-946992">
              <a:off x="3802" y="12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6" name="Freeform 343"/>
            <p:cNvSpPr>
              <a:spLocks noChangeAspect="1"/>
            </p:cNvSpPr>
            <p:nvPr/>
          </p:nvSpPr>
          <p:spPr bwMode="auto">
            <a:xfrm rot="-946992">
              <a:off x="3816" y="12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7" name="Freeform 344"/>
            <p:cNvSpPr>
              <a:spLocks noChangeAspect="1"/>
            </p:cNvSpPr>
            <p:nvPr/>
          </p:nvSpPr>
          <p:spPr bwMode="auto">
            <a:xfrm rot="-946992">
              <a:off x="3839" y="12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8" name="Freeform 345"/>
            <p:cNvSpPr>
              <a:spLocks noChangeAspect="1"/>
            </p:cNvSpPr>
            <p:nvPr/>
          </p:nvSpPr>
          <p:spPr bwMode="auto">
            <a:xfrm rot="-946992">
              <a:off x="3853" y="12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69" name="Freeform 346"/>
            <p:cNvSpPr>
              <a:spLocks noChangeAspect="1"/>
            </p:cNvSpPr>
            <p:nvPr/>
          </p:nvSpPr>
          <p:spPr bwMode="auto">
            <a:xfrm rot="-946992">
              <a:off x="3875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0" name="Freeform 347"/>
            <p:cNvSpPr>
              <a:spLocks noChangeAspect="1"/>
            </p:cNvSpPr>
            <p:nvPr/>
          </p:nvSpPr>
          <p:spPr bwMode="auto">
            <a:xfrm rot="-946992">
              <a:off x="3889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71" name="Group 348"/>
            <p:cNvGrpSpPr>
              <a:grpSpLocks/>
            </p:cNvGrpSpPr>
            <p:nvPr/>
          </p:nvGrpSpPr>
          <p:grpSpPr bwMode="auto">
            <a:xfrm rot="-141092">
              <a:off x="3793" y="1235"/>
              <a:ext cx="144" cy="40"/>
              <a:chOff x="4497" y="1296"/>
              <a:chExt cx="144" cy="40"/>
            </a:xfrm>
          </p:grpSpPr>
          <p:sp>
            <p:nvSpPr>
              <p:cNvPr id="56271" name="Oval 34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2" name="Oval 35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3" name="Oval 35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4" name="Oval 35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72" name="Freeform 353"/>
            <p:cNvSpPr>
              <a:spLocks noChangeAspect="1"/>
            </p:cNvSpPr>
            <p:nvPr/>
          </p:nvSpPr>
          <p:spPr bwMode="auto">
            <a:xfrm rot="-946992">
              <a:off x="3910" y="12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3" name="Freeform 354"/>
            <p:cNvSpPr>
              <a:spLocks noChangeAspect="1"/>
            </p:cNvSpPr>
            <p:nvPr/>
          </p:nvSpPr>
          <p:spPr bwMode="auto">
            <a:xfrm rot="-946992">
              <a:off x="3924" y="12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4" name="Freeform 355"/>
            <p:cNvSpPr>
              <a:spLocks noChangeAspect="1"/>
            </p:cNvSpPr>
            <p:nvPr/>
          </p:nvSpPr>
          <p:spPr bwMode="auto">
            <a:xfrm rot="9853008">
              <a:off x="3817" y="13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5" name="Freeform 356"/>
            <p:cNvSpPr>
              <a:spLocks noChangeAspect="1"/>
            </p:cNvSpPr>
            <p:nvPr/>
          </p:nvSpPr>
          <p:spPr bwMode="auto">
            <a:xfrm rot="9853008">
              <a:off x="3803" y="13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6" name="Freeform 357"/>
            <p:cNvSpPr>
              <a:spLocks noChangeAspect="1"/>
            </p:cNvSpPr>
            <p:nvPr/>
          </p:nvSpPr>
          <p:spPr bwMode="auto">
            <a:xfrm rot="9853008">
              <a:off x="3852" y="131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7" name="Freeform 358"/>
            <p:cNvSpPr>
              <a:spLocks noChangeAspect="1"/>
            </p:cNvSpPr>
            <p:nvPr/>
          </p:nvSpPr>
          <p:spPr bwMode="auto">
            <a:xfrm rot="9853008">
              <a:off x="3838" y="131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8" name="Freeform 359"/>
            <p:cNvSpPr>
              <a:spLocks noChangeAspect="1"/>
            </p:cNvSpPr>
            <p:nvPr/>
          </p:nvSpPr>
          <p:spPr bwMode="auto">
            <a:xfrm rot="9853008">
              <a:off x="3890" y="13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79" name="Freeform 360"/>
            <p:cNvSpPr>
              <a:spLocks noChangeAspect="1"/>
            </p:cNvSpPr>
            <p:nvPr/>
          </p:nvSpPr>
          <p:spPr bwMode="auto">
            <a:xfrm rot="9853008">
              <a:off x="3875" y="13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80" name="Group 361"/>
            <p:cNvGrpSpPr>
              <a:grpSpLocks/>
            </p:cNvGrpSpPr>
            <p:nvPr/>
          </p:nvGrpSpPr>
          <p:grpSpPr bwMode="auto">
            <a:xfrm rot="-141092">
              <a:off x="3795" y="1340"/>
              <a:ext cx="145" cy="40"/>
              <a:chOff x="4494" y="1402"/>
              <a:chExt cx="145" cy="40"/>
            </a:xfrm>
          </p:grpSpPr>
          <p:sp>
            <p:nvSpPr>
              <p:cNvPr id="56267" name="Oval 36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8" name="Oval 36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9" name="Oval 36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70" name="Oval 36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81" name="Freeform 366"/>
            <p:cNvSpPr>
              <a:spLocks noChangeAspect="1"/>
            </p:cNvSpPr>
            <p:nvPr/>
          </p:nvSpPr>
          <p:spPr bwMode="auto">
            <a:xfrm rot="9853008">
              <a:off x="3926" y="131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2" name="Freeform 367"/>
            <p:cNvSpPr>
              <a:spLocks noChangeAspect="1"/>
            </p:cNvSpPr>
            <p:nvPr/>
          </p:nvSpPr>
          <p:spPr bwMode="auto">
            <a:xfrm rot="9853008">
              <a:off x="3912" y="131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3" name="Freeform 368"/>
            <p:cNvSpPr>
              <a:spLocks noChangeAspect="1"/>
            </p:cNvSpPr>
            <p:nvPr/>
          </p:nvSpPr>
          <p:spPr bwMode="auto">
            <a:xfrm rot="-946992">
              <a:off x="3660" y="125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4" name="Freeform 369"/>
            <p:cNvSpPr>
              <a:spLocks noChangeAspect="1"/>
            </p:cNvSpPr>
            <p:nvPr/>
          </p:nvSpPr>
          <p:spPr bwMode="auto">
            <a:xfrm rot="-946992">
              <a:off x="3674" y="125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5" name="Freeform 370"/>
            <p:cNvSpPr>
              <a:spLocks noChangeAspect="1"/>
            </p:cNvSpPr>
            <p:nvPr/>
          </p:nvSpPr>
          <p:spPr bwMode="auto">
            <a:xfrm rot="-946992">
              <a:off x="3697" y="12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6" name="Freeform 371"/>
            <p:cNvSpPr>
              <a:spLocks noChangeAspect="1"/>
            </p:cNvSpPr>
            <p:nvPr/>
          </p:nvSpPr>
          <p:spPr bwMode="auto">
            <a:xfrm rot="-946992">
              <a:off x="3711" y="12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7" name="Freeform 372"/>
            <p:cNvSpPr>
              <a:spLocks noChangeAspect="1"/>
            </p:cNvSpPr>
            <p:nvPr/>
          </p:nvSpPr>
          <p:spPr bwMode="auto">
            <a:xfrm rot="-946992">
              <a:off x="3733" y="126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88" name="Freeform 373"/>
            <p:cNvSpPr>
              <a:spLocks noChangeAspect="1"/>
            </p:cNvSpPr>
            <p:nvPr/>
          </p:nvSpPr>
          <p:spPr bwMode="auto">
            <a:xfrm rot="-946992">
              <a:off x="3747" y="126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89" name="Group 374"/>
            <p:cNvGrpSpPr>
              <a:grpSpLocks/>
            </p:cNvGrpSpPr>
            <p:nvPr/>
          </p:nvGrpSpPr>
          <p:grpSpPr bwMode="auto">
            <a:xfrm rot="-141092">
              <a:off x="3651" y="1227"/>
              <a:ext cx="144" cy="40"/>
              <a:chOff x="4497" y="1296"/>
              <a:chExt cx="144" cy="40"/>
            </a:xfrm>
          </p:grpSpPr>
          <p:sp>
            <p:nvSpPr>
              <p:cNvPr id="56263" name="Oval 37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4" name="Oval 37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5" name="Oval 37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6" name="Oval 37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90" name="Freeform 379"/>
            <p:cNvSpPr>
              <a:spLocks noChangeAspect="1"/>
            </p:cNvSpPr>
            <p:nvPr/>
          </p:nvSpPr>
          <p:spPr bwMode="auto">
            <a:xfrm rot="-946992">
              <a:off x="3768" y="12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1" name="Freeform 380"/>
            <p:cNvSpPr>
              <a:spLocks noChangeAspect="1"/>
            </p:cNvSpPr>
            <p:nvPr/>
          </p:nvSpPr>
          <p:spPr bwMode="auto">
            <a:xfrm rot="-946992">
              <a:off x="3782" y="12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2" name="Freeform 381"/>
            <p:cNvSpPr>
              <a:spLocks noChangeAspect="1"/>
            </p:cNvSpPr>
            <p:nvPr/>
          </p:nvSpPr>
          <p:spPr bwMode="auto">
            <a:xfrm rot="9853008">
              <a:off x="3675" y="13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3" name="Freeform 382"/>
            <p:cNvSpPr>
              <a:spLocks noChangeAspect="1"/>
            </p:cNvSpPr>
            <p:nvPr/>
          </p:nvSpPr>
          <p:spPr bwMode="auto">
            <a:xfrm rot="9853008">
              <a:off x="3661" y="13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4" name="Freeform 383"/>
            <p:cNvSpPr>
              <a:spLocks noChangeAspect="1"/>
            </p:cNvSpPr>
            <p:nvPr/>
          </p:nvSpPr>
          <p:spPr bwMode="auto">
            <a:xfrm rot="9853008">
              <a:off x="3710" y="13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5" name="Freeform 384"/>
            <p:cNvSpPr>
              <a:spLocks noChangeAspect="1"/>
            </p:cNvSpPr>
            <p:nvPr/>
          </p:nvSpPr>
          <p:spPr bwMode="auto">
            <a:xfrm rot="9853008">
              <a:off x="3696" y="13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6" name="Freeform 385"/>
            <p:cNvSpPr>
              <a:spLocks noChangeAspect="1"/>
            </p:cNvSpPr>
            <p:nvPr/>
          </p:nvSpPr>
          <p:spPr bwMode="auto">
            <a:xfrm rot="9853008">
              <a:off x="3748" y="130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597" name="Freeform 386"/>
            <p:cNvSpPr>
              <a:spLocks noChangeAspect="1"/>
            </p:cNvSpPr>
            <p:nvPr/>
          </p:nvSpPr>
          <p:spPr bwMode="auto">
            <a:xfrm rot="9853008">
              <a:off x="3733" y="130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598" name="Group 387"/>
            <p:cNvGrpSpPr>
              <a:grpSpLocks/>
            </p:cNvGrpSpPr>
            <p:nvPr/>
          </p:nvGrpSpPr>
          <p:grpSpPr bwMode="auto">
            <a:xfrm rot="-141092">
              <a:off x="3653" y="1332"/>
              <a:ext cx="145" cy="40"/>
              <a:chOff x="4494" y="1402"/>
              <a:chExt cx="145" cy="40"/>
            </a:xfrm>
          </p:grpSpPr>
          <p:sp>
            <p:nvSpPr>
              <p:cNvPr id="56259" name="Oval 38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0" name="Oval 38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1" name="Oval 39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62" name="Oval 39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599" name="Freeform 392"/>
            <p:cNvSpPr>
              <a:spLocks noChangeAspect="1"/>
            </p:cNvSpPr>
            <p:nvPr/>
          </p:nvSpPr>
          <p:spPr bwMode="auto">
            <a:xfrm rot="9853008">
              <a:off x="3784" y="13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0" name="Freeform 393"/>
            <p:cNvSpPr>
              <a:spLocks noChangeAspect="1"/>
            </p:cNvSpPr>
            <p:nvPr/>
          </p:nvSpPr>
          <p:spPr bwMode="auto">
            <a:xfrm rot="9853008">
              <a:off x="3770" y="13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1" name="Freeform 394"/>
            <p:cNvSpPr>
              <a:spLocks noChangeAspect="1"/>
            </p:cNvSpPr>
            <p:nvPr/>
          </p:nvSpPr>
          <p:spPr bwMode="auto">
            <a:xfrm rot="-946992">
              <a:off x="3517" y="12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2" name="Freeform 395"/>
            <p:cNvSpPr>
              <a:spLocks noChangeAspect="1"/>
            </p:cNvSpPr>
            <p:nvPr/>
          </p:nvSpPr>
          <p:spPr bwMode="auto">
            <a:xfrm rot="-946992">
              <a:off x="3531" y="12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3" name="Freeform 396"/>
            <p:cNvSpPr>
              <a:spLocks noChangeAspect="1"/>
            </p:cNvSpPr>
            <p:nvPr/>
          </p:nvSpPr>
          <p:spPr bwMode="auto">
            <a:xfrm rot="-946992">
              <a:off x="3554" y="125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4" name="Freeform 397"/>
            <p:cNvSpPr>
              <a:spLocks noChangeAspect="1"/>
            </p:cNvSpPr>
            <p:nvPr/>
          </p:nvSpPr>
          <p:spPr bwMode="auto">
            <a:xfrm rot="-946992">
              <a:off x="3568" y="125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5" name="Freeform 398"/>
            <p:cNvSpPr>
              <a:spLocks noChangeAspect="1"/>
            </p:cNvSpPr>
            <p:nvPr/>
          </p:nvSpPr>
          <p:spPr bwMode="auto">
            <a:xfrm rot="-946992">
              <a:off x="3590" y="12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6" name="Freeform 399"/>
            <p:cNvSpPr>
              <a:spLocks noChangeAspect="1"/>
            </p:cNvSpPr>
            <p:nvPr/>
          </p:nvSpPr>
          <p:spPr bwMode="auto">
            <a:xfrm rot="-946992">
              <a:off x="3604" y="12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07" name="Group 400"/>
            <p:cNvGrpSpPr>
              <a:grpSpLocks/>
            </p:cNvGrpSpPr>
            <p:nvPr/>
          </p:nvGrpSpPr>
          <p:grpSpPr bwMode="auto">
            <a:xfrm rot="-141092">
              <a:off x="3508" y="1219"/>
              <a:ext cx="144" cy="40"/>
              <a:chOff x="4497" y="1296"/>
              <a:chExt cx="144" cy="40"/>
            </a:xfrm>
          </p:grpSpPr>
          <p:sp>
            <p:nvSpPr>
              <p:cNvPr id="56255" name="Oval 40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6" name="Oval 40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7" name="Oval 40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8" name="Oval 40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08" name="Freeform 405"/>
            <p:cNvSpPr>
              <a:spLocks noChangeAspect="1"/>
            </p:cNvSpPr>
            <p:nvPr/>
          </p:nvSpPr>
          <p:spPr bwMode="auto">
            <a:xfrm rot="-946992">
              <a:off x="3625" y="12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09" name="Freeform 406"/>
            <p:cNvSpPr>
              <a:spLocks noChangeAspect="1"/>
            </p:cNvSpPr>
            <p:nvPr/>
          </p:nvSpPr>
          <p:spPr bwMode="auto">
            <a:xfrm rot="-946992">
              <a:off x="3639" y="12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0" name="Freeform 407"/>
            <p:cNvSpPr>
              <a:spLocks noChangeAspect="1"/>
            </p:cNvSpPr>
            <p:nvPr/>
          </p:nvSpPr>
          <p:spPr bwMode="auto">
            <a:xfrm rot="9853008">
              <a:off x="3532" y="12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1" name="Freeform 408"/>
            <p:cNvSpPr>
              <a:spLocks noChangeAspect="1"/>
            </p:cNvSpPr>
            <p:nvPr/>
          </p:nvSpPr>
          <p:spPr bwMode="auto">
            <a:xfrm rot="9853008">
              <a:off x="3518" y="12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2" name="Freeform 409"/>
            <p:cNvSpPr>
              <a:spLocks noChangeAspect="1"/>
            </p:cNvSpPr>
            <p:nvPr/>
          </p:nvSpPr>
          <p:spPr bwMode="auto">
            <a:xfrm rot="9853008">
              <a:off x="3567" y="12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3" name="Freeform 410"/>
            <p:cNvSpPr>
              <a:spLocks noChangeAspect="1"/>
            </p:cNvSpPr>
            <p:nvPr/>
          </p:nvSpPr>
          <p:spPr bwMode="auto">
            <a:xfrm rot="9853008">
              <a:off x="3553" y="12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4" name="Freeform 411"/>
            <p:cNvSpPr>
              <a:spLocks noChangeAspect="1"/>
            </p:cNvSpPr>
            <p:nvPr/>
          </p:nvSpPr>
          <p:spPr bwMode="auto">
            <a:xfrm rot="9853008">
              <a:off x="3605" y="12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5" name="Freeform 412"/>
            <p:cNvSpPr>
              <a:spLocks noChangeAspect="1"/>
            </p:cNvSpPr>
            <p:nvPr/>
          </p:nvSpPr>
          <p:spPr bwMode="auto">
            <a:xfrm rot="9853008">
              <a:off x="3590" y="12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16" name="Group 413"/>
            <p:cNvGrpSpPr>
              <a:grpSpLocks/>
            </p:cNvGrpSpPr>
            <p:nvPr/>
          </p:nvGrpSpPr>
          <p:grpSpPr bwMode="auto">
            <a:xfrm rot="-141092">
              <a:off x="3510" y="1324"/>
              <a:ext cx="145" cy="40"/>
              <a:chOff x="4494" y="1402"/>
              <a:chExt cx="145" cy="40"/>
            </a:xfrm>
          </p:grpSpPr>
          <p:sp>
            <p:nvSpPr>
              <p:cNvPr id="56251" name="Oval 41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2" name="Oval 41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3" name="Oval 41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4" name="Oval 41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17" name="Freeform 418"/>
            <p:cNvSpPr>
              <a:spLocks noChangeAspect="1"/>
            </p:cNvSpPr>
            <p:nvPr/>
          </p:nvSpPr>
          <p:spPr bwMode="auto">
            <a:xfrm rot="9853008">
              <a:off x="3641" y="13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8" name="Freeform 419"/>
            <p:cNvSpPr>
              <a:spLocks noChangeAspect="1"/>
            </p:cNvSpPr>
            <p:nvPr/>
          </p:nvSpPr>
          <p:spPr bwMode="auto">
            <a:xfrm rot="9853008">
              <a:off x="3627" y="13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19" name="Freeform 420"/>
            <p:cNvSpPr>
              <a:spLocks noChangeAspect="1"/>
            </p:cNvSpPr>
            <p:nvPr/>
          </p:nvSpPr>
          <p:spPr bwMode="auto">
            <a:xfrm rot="-1642690">
              <a:off x="7" y="14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0" name="Freeform 421"/>
            <p:cNvSpPr>
              <a:spLocks noChangeAspect="1"/>
            </p:cNvSpPr>
            <p:nvPr/>
          </p:nvSpPr>
          <p:spPr bwMode="auto">
            <a:xfrm rot="-1642690">
              <a:off x="21" y="14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1" name="Freeform 422"/>
            <p:cNvSpPr>
              <a:spLocks noChangeAspect="1"/>
            </p:cNvSpPr>
            <p:nvPr/>
          </p:nvSpPr>
          <p:spPr bwMode="auto">
            <a:xfrm rot="-1642690">
              <a:off x="43" y="14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2" name="Freeform 423"/>
            <p:cNvSpPr>
              <a:spLocks noChangeAspect="1"/>
            </p:cNvSpPr>
            <p:nvPr/>
          </p:nvSpPr>
          <p:spPr bwMode="auto">
            <a:xfrm rot="-1642690">
              <a:off x="57" y="14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3" name="Oval 424"/>
            <p:cNvSpPr>
              <a:spLocks noChangeAspect="1" noChangeArrowheads="1"/>
            </p:cNvSpPr>
            <p:nvPr/>
          </p:nvSpPr>
          <p:spPr bwMode="auto">
            <a:xfrm rot="-442690">
              <a:off x="-8" y="144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4" name="Oval 425"/>
            <p:cNvSpPr>
              <a:spLocks noChangeAspect="1" noChangeArrowheads="1"/>
            </p:cNvSpPr>
            <p:nvPr/>
          </p:nvSpPr>
          <p:spPr bwMode="auto">
            <a:xfrm rot="-442690">
              <a:off x="28" y="1444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5" name="Oval 426"/>
            <p:cNvSpPr>
              <a:spLocks noChangeAspect="1" noChangeArrowheads="1"/>
            </p:cNvSpPr>
            <p:nvPr/>
          </p:nvSpPr>
          <p:spPr bwMode="auto">
            <a:xfrm rot="-442690">
              <a:off x="62" y="1438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6" name="Freeform 427"/>
            <p:cNvSpPr>
              <a:spLocks noChangeAspect="1"/>
            </p:cNvSpPr>
            <p:nvPr/>
          </p:nvSpPr>
          <p:spPr bwMode="auto">
            <a:xfrm rot="-1642690">
              <a:off x="78" y="14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7" name="Freeform 428"/>
            <p:cNvSpPr>
              <a:spLocks noChangeAspect="1"/>
            </p:cNvSpPr>
            <p:nvPr/>
          </p:nvSpPr>
          <p:spPr bwMode="auto">
            <a:xfrm rot="-1642690">
              <a:off x="92" y="14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8" name="Freeform 429"/>
            <p:cNvSpPr>
              <a:spLocks noChangeAspect="1"/>
            </p:cNvSpPr>
            <p:nvPr/>
          </p:nvSpPr>
          <p:spPr bwMode="auto">
            <a:xfrm rot="9157310">
              <a:off x="30" y="15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29" name="Freeform 430"/>
            <p:cNvSpPr>
              <a:spLocks noChangeAspect="1"/>
            </p:cNvSpPr>
            <p:nvPr/>
          </p:nvSpPr>
          <p:spPr bwMode="auto">
            <a:xfrm rot="9157310">
              <a:off x="16" y="15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0" name="Freeform 431"/>
            <p:cNvSpPr>
              <a:spLocks noChangeAspect="1"/>
            </p:cNvSpPr>
            <p:nvPr/>
          </p:nvSpPr>
          <p:spPr bwMode="auto">
            <a:xfrm rot="9157310">
              <a:off x="67" y="15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1" name="Freeform 432"/>
            <p:cNvSpPr>
              <a:spLocks noChangeAspect="1"/>
            </p:cNvSpPr>
            <p:nvPr/>
          </p:nvSpPr>
          <p:spPr bwMode="auto">
            <a:xfrm rot="9157310">
              <a:off x="53" y="15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2" name="Oval 433"/>
            <p:cNvSpPr>
              <a:spLocks noChangeAspect="1" noChangeArrowheads="1"/>
            </p:cNvSpPr>
            <p:nvPr/>
          </p:nvSpPr>
          <p:spPr bwMode="auto">
            <a:xfrm rot="10357310">
              <a:off x="13" y="155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3" name="Oval 434"/>
            <p:cNvSpPr>
              <a:spLocks noChangeAspect="1" noChangeArrowheads="1"/>
            </p:cNvSpPr>
            <p:nvPr/>
          </p:nvSpPr>
          <p:spPr bwMode="auto">
            <a:xfrm rot="10357310">
              <a:off x="49" y="154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4" name="Oval 435"/>
            <p:cNvSpPr>
              <a:spLocks noChangeAspect="1" noChangeArrowheads="1"/>
            </p:cNvSpPr>
            <p:nvPr/>
          </p:nvSpPr>
          <p:spPr bwMode="auto">
            <a:xfrm rot="10357310">
              <a:off x="85" y="1541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5" name="Freeform 436"/>
            <p:cNvSpPr>
              <a:spLocks noChangeAspect="1"/>
            </p:cNvSpPr>
            <p:nvPr/>
          </p:nvSpPr>
          <p:spPr bwMode="auto">
            <a:xfrm rot="9157310">
              <a:off x="103" y="15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6" name="Freeform 437"/>
            <p:cNvSpPr>
              <a:spLocks noChangeAspect="1"/>
            </p:cNvSpPr>
            <p:nvPr/>
          </p:nvSpPr>
          <p:spPr bwMode="auto">
            <a:xfrm rot="9157310">
              <a:off x="89" y="151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7" name="Freeform 438"/>
            <p:cNvSpPr>
              <a:spLocks noChangeAspect="1"/>
            </p:cNvSpPr>
            <p:nvPr/>
          </p:nvSpPr>
          <p:spPr bwMode="auto">
            <a:xfrm rot="-1642690">
              <a:off x="113" y="14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8" name="Freeform 439"/>
            <p:cNvSpPr>
              <a:spLocks noChangeAspect="1"/>
            </p:cNvSpPr>
            <p:nvPr/>
          </p:nvSpPr>
          <p:spPr bwMode="auto">
            <a:xfrm rot="-1642690">
              <a:off x="126" y="14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39" name="Freeform 440"/>
            <p:cNvSpPr>
              <a:spLocks noChangeAspect="1"/>
            </p:cNvSpPr>
            <p:nvPr/>
          </p:nvSpPr>
          <p:spPr bwMode="auto">
            <a:xfrm rot="-1642690">
              <a:off x="148" y="146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0" name="Freeform 441"/>
            <p:cNvSpPr>
              <a:spLocks noChangeAspect="1"/>
            </p:cNvSpPr>
            <p:nvPr/>
          </p:nvSpPr>
          <p:spPr bwMode="auto">
            <a:xfrm rot="-1642690">
              <a:off x="162" y="145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1" name="Freeform 442"/>
            <p:cNvSpPr>
              <a:spLocks noChangeAspect="1"/>
            </p:cNvSpPr>
            <p:nvPr/>
          </p:nvSpPr>
          <p:spPr bwMode="auto">
            <a:xfrm rot="-1642690">
              <a:off x="184" y="14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2" name="Freeform 443"/>
            <p:cNvSpPr>
              <a:spLocks noChangeAspect="1"/>
            </p:cNvSpPr>
            <p:nvPr/>
          </p:nvSpPr>
          <p:spPr bwMode="auto">
            <a:xfrm rot="-1642690">
              <a:off x="198" y="145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43" name="Group 444"/>
            <p:cNvGrpSpPr>
              <a:grpSpLocks/>
            </p:cNvGrpSpPr>
            <p:nvPr/>
          </p:nvGrpSpPr>
          <p:grpSpPr bwMode="auto">
            <a:xfrm rot="-836791">
              <a:off x="97" y="1422"/>
              <a:ext cx="144" cy="40"/>
              <a:chOff x="4497" y="1296"/>
              <a:chExt cx="144" cy="40"/>
            </a:xfrm>
          </p:grpSpPr>
          <p:sp>
            <p:nvSpPr>
              <p:cNvPr id="56247" name="Oval 44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8" name="Oval 44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9" name="Oval 44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50" name="Oval 44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44" name="Freeform 449"/>
            <p:cNvSpPr>
              <a:spLocks noChangeAspect="1"/>
            </p:cNvSpPr>
            <p:nvPr/>
          </p:nvSpPr>
          <p:spPr bwMode="auto">
            <a:xfrm rot="-1642690">
              <a:off x="219" y="14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5" name="Freeform 450"/>
            <p:cNvSpPr>
              <a:spLocks noChangeAspect="1"/>
            </p:cNvSpPr>
            <p:nvPr/>
          </p:nvSpPr>
          <p:spPr bwMode="auto">
            <a:xfrm rot="-1642690">
              <a:off x="233" y="14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6" name="Freeform 451"/>
            <p:cNvSpPr>
              <a:spLocks noChangeAspect="1"/>
            </p:cNvSpPr>
            <p:nvPr/>
          </p:nvSpPr>
          <p:spPr bwMode="auto">
            <a:xfrm rot="9157310">
              <a:off x="136" y="15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7" name="Freeform 452"/>
            <p:cNvSpPr>
              <a:spLocks noChangeAspect="1"/>
            </p:cNvSpPr>
            <p:nvPr/>
          </p:nvSpPr>
          <p:spPr bwMode="auto">
            <a:xfrm rot="9157310">
              <a:off x="122" y="150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8" name="Freeform 453"/>
            <p:cNvSpPr>
              <a:spLocks noChangeAspect="1"/>
            </p:cNvSpPr>
            <p:nvPr/>
          </p:nvSpPr>
          <p:spPr bwMode="auto">
            <a:xfrm rot="9157310">
              <a:off x="171" y="15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49" name="Freeform 454"/>
            <p:cNvSpPr>
              <a:spLocks noChangeAspect="1"/>
            </p:cNvSpPr>
            <p:nvPr/>
          </p:nvSpPr>
          <p:spPr bwMode="auto">
            <a:xfrm rot="9157310">
              <a:off x="157" y="150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0" name="Freeform 455"/>
            <p:cNvSpPr>
              <a:spLocks noChangeAspect="1"/>
            </p:cNvSpPr>
            <p:nvPr/>
          </p:nvSpPr>
          <p:spPr bwMode="auto">
            <a:xfrm rot="9157310">
              <a:off x="208" y="14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1" name="Freeform 456"/>
            <p:cNvSpPr>
              <a:spLocks noChangeAspect="1"/>
            </p:cNvSpPr>
            <p:nvPr/>
          </p:nvSpPr>
          <p:spPr bwMode="auto">
            <a:xfrm rot="9157310">
              <a:off x="194" y="14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52" name="Group 457"/>
            <p:cNvGrpSpPr>
              <a:grpSpLocks/>
            </p:cNvGrpSpPr>
            <p:nvPr/>
          </p:nvGrpSpPr>
          <p:grpSpPr bwMode="auto">
            <a:xfrm rot="-836791">
              <a:off x="119" y="1525"/>
              <a:ext cx="145" cy="40"/>
              <a:chOff x="4494" y="1402"/>
              <a:chExt cx="145" cy="40"/>
            </a:xfrm>
          </p:grpSpPr>
          <p:sp>
            <p:nvSpPr>
              <p:cNvPr id="56243" name="Oval 45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4" name="Oval 45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5" name="Oval 46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6" name="Oval 46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53" name="Freeform 462"/>
            <p:cNvSpPr>
              <a:spLocks noChangeAspect="1"/>
            </p:cNvSpPr>
            <p:nvPr/>
          </p:nvSpPr>
          <p:spPr bwMode="auto">
            <a:xfrm rot="9157310">
              <a:off x="244" y="14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4" name="Freeform 463"/>
            <p:cNvSpPr>
              <a:spLocks noChangeAspect="1"/>
            </p:cNvSpPr>
            <p:nvPr/>
          </p:nvSpPr>
          <p:spPr bwMode="auto">
            <a:xfrm rot="9157310">
              <a:off x="230" y="149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5" name="Freeform 464"/>
            <p:cNvSpPr>
              <a:spLocks noChangeAspect="1"/>
            </p:cNvSpPr>
            <p:nvPr/>
          </p:nvSpPr>
          <p:spPr bwMode="auto">
            <a:xfrm rot="-1548512">
              <a:off x="255" y="14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6" name="Freeform 465"/>
            <p:cNvSpPr>
              <a:spLocks noChangeAspect="1"/>
            </p:cNvSpPr>
            <p:nvPr/>
          </p:nvSpPr>
          <p:spPr bwMode="auto">
            <a:xfrm rot="-1548512">
              <a:off x="269" y="144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7" name="Freeform 466"/>
            <p:cNvSpPr>
              <a:spLocks noChangeAspect="1"/>
            </p:cNvSpPr>
            <p:nvPr/>
          </p:nvSpPr>
          <p:spPr bwMode="auto">
            <a:xfrm rot="-1548512">
              <a:off x="291" y="14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8" name="Freeform 467"/>
            <p:cNvSpPr>
              <a:spLocks noChangeAspect="1"/>
            </p:cNvSpPr>
            <p:nvPr/>
          </p:nvSpPr>
          <p:spPr bwMode="auto">
            <a:xfrm rot="-1548512">
              <a:off x="305" y="14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59" name="Freeform 468"/>
            <p:cNvSpPr>
              <a:spLocks noChangeAspect="1"/>
            </p:cNvSpPr>
            <p:nvPr/>
          </p:nvSpPr>
          <p:spPr bwMode="auto">
            <a:xfrm rot="-1548512">
              <a:off x="327" y="14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0" name="Freeform 469"/>
            <p:cNvSpPr>
              <a:spLocks noChangeAspect="1"/>
            </p:cNvSpPr>
            <p:nvPr/>
          </p:nvSpPr>
          <p:spPr bwMode="auto">
            <a:xfrm rot="-1548512">
              <a:off x="341" y="14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61" name="Group 470"/>
            <p:cNvGrpSpPr>
              <a:grpSpLocks/>
            </p:cNvGrpSpPr>
            <p:nvPr/>
          </p:nvGrpSpPr>
          <p:grpSpPr bwMode="auto">
            <a:xfrm rot="-742613">
              <a:off x="240" y="1402"/>
              <a:ext cx="144" cy="40"/>
              <a:chOff x="4497" y="1296"/>
              <a:chExt cx="144" cy="40"/>
            </a:xfrm>
          </p:grpSpPr>
          <p:sp>
            <p:nvSpPr>
              <p:cNvPr id="56239" name="Oval 47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0" name="Oval 47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1" name="Oval 47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42" name="Oval 47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62" name="Freeform 475"/>
            <p:cNvSpPr>
              <a:spLocks noChangeAspect="1"/>
            </p:cNvSpPr>
            <p:nvPr/>
          </p:nvSpPr>
          <p:spPr bwMode="auto">
            <a:xfrm rot="-1548512">
              <a:off x="362" y="143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3" name="Freeform 476"/>
            <p:cNvSpPr>
              <a:spLocks noChangeAspect="1"/>
            </p:cNvSpPr>
            <p:nvPr/>
          </p:nvSpPr>
          <p:spPr bwMode="auto">
            <a:xfrm rot="-1548512">
              <a:off x="376" y="14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4" name="Freeform 477"/>
            <p:cNvSpPr>
              <a:spLocks noChangeAspect="1"/>
            </p:cNvSpPr>
            <p:nvPr/>
          </p:nvSpPr>
          <p:spPr bwMode="auto">
            <a:xfrm rot="9251488">
              <a:off x="277" y="14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5" name="Freeform 478"/>
            <p:cNvSpPr>
              <a:spLocks noChangeAspect="1"/>
            </p:cNvSpPr>
            <p:nvPr/>
          </p:nvSpPr>
          <p:spPr bwMode="auto">
            <a:xfrm rot="9251488">
              <a:off x="264" y="14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6" name="Freeform 479"/>
            <p:cNvSpPr>
              <a:spLocks noChangeAspect="1"/>
            </p:cNvSpPr>
            <p:nvPr/>
          </p:nvSpPr>
          <p:spPr bwMode="auto">
            <a:xfrm rot="9251488">
              <a:off x="312" y="148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7" name="Freeform 480"/>
            <p:cNvSpPr>
              <a:spLocks noChangeAspect="1"/>
            </p:cNvSpPr>
            <p:nvPr/>
          </p:nvSpPr>
          <p:spPr bwMode="auto">
            <a:xfrm rot="9251488">
              <a:off x="299" y="14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8" name="Freeform 481"/>
            <p:cNvSpPr>
              <a:spLocks noChangeAspect="1"/>
            </p:cNvSpPr>
            <p:nvPr/>
          </p:nvSpPr>
          <p:spPr bwMode="auto">
            <a:xfrm rot="9251488">
              <a:off x="349" y="14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69" name="Freeform 482"/>
            <p:cNvSpPr>
              <a:spLocks noChangeAspect="1"/>
            </p:cNvSpPr>
            <p:nvPr/>
          </p:nvSpPr>
          <p:spPr bwMode="auto">
            <a:xfrm rot="9251488">
              <a:off x="335" y="14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70" name="Group 483"/>
            <p:cNvGrpSpPr>
              <a:grpSpLocks/>
            </p:cNvGrpSpPr>
            <p:nvPr/>
          </p:nvGrpSpPr>
          <p:grpSpPr bwMode="auto">
            <a:xfrm rot="-742613">
              <a:off x="260" y="1505"/>
              <a:ext cx="145" cy="40"/>
              <a:chOff x="4494" y="1402"/>
              <a:chExt cx="145" cy="40"/>
            </a:xfrm>
          </p:grpSpPr>
          <p:sp>
            <p:nvSpPr>
              <p:cNvPr id="56235" name="Oval 48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6" name="Oval 48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7" name="Oval 48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8" name="Oval 48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71" name="Freeform 488"/>
            <p:cNvSpPr>
              <a:spLocks noChangeAspect="1"/>
            </p:cNvSpPr>
            <p:nvPr/>
          </p:nvSpPr>
          <p:spPr bwMode="auto">
            <a:xfrm rot="9251488">
              <a:off x="385" y="14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2" name="Freeform 489"/>
            <p:cNvSpPr>
              <a:spLocks noChangeAspect="1"/>
            </p:cNvSpPr>
            <p:nvPr/>
          </p:nvSpPr>
          <p:spPr bwMode="auto">
            <a:xfrm rot="9251488">
              <a:off x="371" y="14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3" name="Freeform 490"/>
            <p:cNvSpPr>
              <a:spLocks noChangeAspect="1"/>
            </p:cNvSpPr>
            <p:nvPr/>
          </p:nvSpPr>
          <p:spPr bwMode="auto">
            <a:xfrm rot="-1595356">
              <a:off x="685" y="13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4" name="Freeform 491"/>
            <p:cNvSpPr>
              <a:spLocks noChangeAspect="1"/>
            </p:cNvSpPr>
            <p:nvPr/>
          </p:nvSpPr>
          <p:spPr bwMode="auto">
            <a:xfrm rot="-1595356">
              <a:off x="699" y="13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5" name="Freeform 492"/>
            <p:cNvSpPr>
              <a:spLocks noChangeAspect="1"/>
            </p:cNvSpPr>
            <p:nvPr/>
          </p:nvSpPr>
          <p:spPr bwMode="auto">
            <a:xfrm rot="-1595356">
              <a:off x="721" y="13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6" name="Freeform 493"/>
            <p:cNvSpPr>
              <a:spLocks noChangeAspect="1"/>
            </p:cNvSpPr>
            <p:nvPr/>
          </p:nvSpPr>
          <p:spPr bwMode="auto">
            <a:xfrm rot="-1595356">
              <a:off x="735" y="13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7" name="Freeform 494"/>
            <p:cNvSpPr>
              <a:spLocks noChangeAspect="1"/>
            </p:cNvSpPr>
            <p:nvPr/>
          </p:nvSpPr>
          <p:spPr bwMode="auto">
            <a:xfrm rot="-1595356">
              <a:off x="757" y="138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78" name="Freeform 495"/>
            <p:cNvSpPr>
              <a:spLocks noChangeAspect="1"/>
            </p:cNvSpPr>
            <p:nvPr/>
          </p:nvSpPr>
          <p:spPr bwMode="auto">
            <a:xfrm rot="-1595356">
              <a:off x="770" y="13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79" name="Group 496"/>
            <p:cNvGrpSpPr>
              <a:grpSpLocks/>
            </p:cNvGrpSpPr>
            <p:nvPr/>
          </p:nvGrpSpPr>
          <p:grpSpPr bwMode="auto">
            <a:xfrm rot="-789456">
              <a:off x="669" y="1349"/>
              <a:ext cx="144" cy="40"/>
              <a:chOff x="4497" y="1296"/>
              <a:chExt cx="144" cy="40"/>
            </a:xfrm>
          </p:grpSpPr>
          <p:sp>
            <p:nvSpPr>
              <p:cNvPr id="56231" name="Oval 49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2" name="Oval 49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3" name="Oval 49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4" name="Oval 50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80" name="Freeform 501"/>
            <p:cNvSpPr>
              <a:spLocks noChangeAspect="1"/>
            </p:cNvSpPr>
            <p:nvPr/>
          </p:nvSpPr>
          <p:spPr bwMode="auto">
            <a:xfrm rot="-1595356">
              <a:off x="791" y="13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1" name="Freeform 502"/>
            <p:cNvSpPr>
              <a:spLocks noChangeAspect="1"/>
            </p:cNvSpPr>
            <p:nvPr/>
          </p:nvSpPr>
          <p:spPr bwMode="auto">
            <a:xfrm rot="-1595356">
              <a:off x="805" y="13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2" name="Freeform 503"/>
            <p:cNvSpPr>
              <a:spLocks noChangeAspect="1"/>
            </p:cNvSpPr>
            <p:nvPr/>
          </p:nvSpPr>
          <p:spPr bwMode="auto">
            <a:xfrm rot="9204646">
              <a:off x="708" y="14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3" name="Freeform 504"/>
            <p:cNvSpPr>
              <a:spLocks noChangeAspect="1"/>
            </p:cNvSpPr>
            <p:nvPr/>
          </p:nvSpPr>
          <p:spPr bwMode="auto">
            <a:xfrm rot="9204646">
              <a:off x="694" y="14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4" name="Freeform 505"/>
            <p:cNvSpPr>
              <a:spLocks noChangeAspect="1"/>
            </p:cNvSpPr>
            <p:nvPr/>
          </p:nvSpPr>
          <p:spPr bwMode="auto">
            <a:xfrm rot="9204646">
              <a:off x="743" y="14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5" name="Freeform 506"/>
            <p:cNvSpPr>
              <a:spLocks noChangeAspect="1"/>
            </p:cNvSpPr>
            <p:nvPr/>
          </p:nvSpPr>
          <p:spPr bwMode="auto">
            <a:xfrm rot="9204646">
              <a:off x="729" y="143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6" name="Freeform 507"/>
            <p:cNvSpPr>
              <a:spLocks noChangeAspect="1"/>
            </p:cNvSpPr>
            <p:nvPr/>
          </p:nvSpPr>
          <p:spPr bwMode="auto">
            <a:xfrm rot="9204646">
              <a:off x="780" y="14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87" name="Freeform 508"/>
            <p:cNvSpPr>
              <a:spLocks noChangeAspect="1"/>
            </p:cNvSpPr>
            <p:nvPr/>
          </p:nvSpPr>
          <p:spPr bwMode="auto">
            <a:xfrm rot="9204646">
              <a:off x="766" y="14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88" name="Group 509"/>
            <p:cNvGrpSpPr>
              <a:grpSpLocks/>
            </p:cNvGrpSpPr>
            <p:nvPr/>
          </p:nvGrpSpPr>
          <p:grpSpPr bwMode="auto">
            <a:xfrm rot="-789456">
              <a:off x="691" y="1452"/>
              <a:ext cx="145" cy="40"/>
              <a:chOff x="4494" y="1402"/>
              <a:chExt cx="145" cy="40"/>
            </a:xfrm>
          </p:grpSpPr>
          <p:sp>
            <p:nvSpPr>
              <p:cNvPr id="56227" name="Oval 51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8" name="Oval 51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9" name="Oval 51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30" name="Oval 51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89" name="Freeform 514"/>
            <p:cNvSpPr>
              <a:spLocks noChangeAspect="1"/>
            </p:cNvSpPr>
            <p:nvPr/>
          </p:nvSpPr>
          <p:spPr bwMode="auto">
            <a:xfrm rot="9204646">
              <a:off x="815" y="14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0" name="Freeform 515"/>
            <p:cNvSpPr>
              <a:spLocks noChangeAspect="1"/>
            </p:cNvSpPr>
            <p:nvPr/>
          </p:nvSpPr>
          <p:spPr bwMode="auto">
            <a:xfrm rot="9204646">
              <a:off x="802" y="14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1" name="Freeform 516"/>
            <p:cNvSpPr>
              <a:spLocks noChangeAspect="1"/>
            </p:cNvSpPr>
            <p:nvPr/>
          </p:nvSpPr>
          <p:spPr bwMode="auto">
            <a:xfrm rot="-1595425">
              <a:off x="542" y="14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2" name="Freeform 517"/>
            <p:cNvSpPr>
              <a:spLocks noChangeAspect="1"/>
            </p:cNvSpPr>
            <p:nvPr/>
          </p:nvSpPr>
          <p:spPr bwMode="auto">
            <a:xfrm rot="-1595425">
              <a:off x="556" y="14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3" name="Freeform 518"/>
            <p:cNvSpPr>
              <a:spLocks noChangeAspect="1"/>
            </p:cNvSpPr>
            <p:nvPr/>
          </p:nvSpPr>
          <p:spPr bwMode="auto">
            <a:xfrm rot="-1595425">
              <a:off x="578" y="14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4" name="Freeform 519"/>
            <p:cNvSpPr>
              <a:spLocks noChangeAspect="1"/>
            </p:cNvSpPr>
            <p:nvPr/>
          </p:nvSpPr>
          <p:spPr bwMode="auto">
            <a:xfrm rot="-1595425">
              <a:off x="592" y="14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5" name="Freeform 520"/>
            <p:cNvSpPr>
              <a:spLocks noChangeAspect="1"/>
            </p:cNvSpPr>
            <p:nvPr/>
          </p:nvSpPr>
          <p:spPr bwMode="auto">
            <a:xfrm rot="-1595425">
              <a:off x="614" y="140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6" name="Freeform 521"/>
            <p:cNvSpPr>
              <a:spLocks noChangeAspect="1"/>
            </p:cNvSpPr>
            <p:nvPr/>
          </p:nvSpPr>
          <p:spPr bwMode="auto">
            <a:xfrm rot="-1595425">
              <a:off x="627" y="13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697" name="Group 522"/>
            <p:cNvGrpSpPr>
              <a:grpSpLocks/>
            </p:cNvGrpSpPr>
            <p:nvPr/>
          </p:nvGrpSpPr>
          <p:grpSpPr bwMode="auto">
            <a:xfrm rot="-789526">
              <a:off x="526" y="1368"/>
              <a:ext cx="144" cy="40"/>
              <a:chOff x="4497" y="1296"/>
              <a:chExt cx="144" cy="40"/>
            </a:xfrm>
          </p:grpSpPr>
          <p:sp>
            <p:nvSpPr>
              <p:cNvPr id="56223" name="Oval 52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4" name="Oval 52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5" name="Oval 52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6" name="Oval 52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698" name="Freeform 527"/>
            <p:cNvSpPr>
              <a:spLocks noChangeAspect="1"/>
            </p:cNvSpPr>
            <p:nvPr/>
          </p:nvSpPr>
          <p:spPr bwMode="auto">
            <a:xfrm rot="-1595425">
              <a:off x="648" y="13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699" name="Freeform 528"/>
            <p:cNvSpPr>
              <a:spLocks noChangeAspect="1"/>
            </p:cNvSpPr>
            <p:nvPr/>
          </p:nvSpPr>
          <p:spPr bwMode="auto">
            <a:xfrm rot="-1595425">
              <a:off x="662" y="139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0" name="Freeform 529"/>
            <p:cNvSpPr>
              <a:spLocks noChangeAspect="1"/>
            </p:cNvSpPr>
            <p:nvPr/>
          </p:nvSpPr>
          <p:spPr bwMode="auto">
            <a:xfrm rot="9204573">
              <a:off x="565" y="145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1" name="Freeform 530"/>
            <p:cNvSpPr>
              <a:spLocks noChangeAspect="1"/>
            </p:cNvSpPr>
            <p:nvPr/>
          </p:nvSpPr>
          <p:spPr bwMode="auto">
            <a:xfrm rot="9204573">
              <a:off x="551" y="14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2" name="Freeform 531"/>
            <p:cNvSpPr>
              <a:spLocks noChangeAspect="1"/>
            </p:cNvSpPr>
            <p:nvPr/>
          </p:nvSpPr>
          <p:spPr bwMode="auto">
            <a:xfrm rot="9204573">
              <a:off x="600" y="144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3" name="Freeform 532"/>
            <p:cNvSpPr>
              <a:spLocks noChangeAspect="1"/>
            </p:cNvSpPr>
            <p:nvPr/>
          </p:nvSpPr>
          <p:spPr bwMode="auto">
            <a:xfrm rot="9204573">
              <a:off x="586" y="14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4" name="Freeform 533"/>
            <p:cNvSpPr>
              <a:spLocks noChangeAspect="1"/>
            </p:cNvSpPr>
            <p:nvPr/>
          </p:nvSpPr>
          <p:spPr bwMode="auto">
            <a:xfrm rot="9204573">
              <a:off x="637" y="14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5" name="Freeform 534"/>
            <p:cNvSpPr>
              <a:spLocks noChangeAspect="1"/>
            </p:cNvSpPr>
            <p:nvPr/>
          </p:nvSpPr>
          <p:spPr bwMode="auto">
            <a:xfrm rot="9204573">
              <a:off x="623" y="14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06" name="Group 535"/>
            <p:cNvGrpSpPr>
              <a:grpSpLocks/>
            </p:cNvGrpSpPr>
            <p:nvPr/>
          </p:nvGrpSpPr>
          <p:grpSpPr bwMode="auto">
            <a:xfrm rot="-789526">
              <a:off x="548" y="1471"/>
              <a:ext cx="145" cy="40"/>
              <a:chOff x="4494" y="1402"/>
              <a:chExt cx="145" cy="40"/>
            </a:xfrm>
          </p:grpSpPr>
          <p:sp>
            <p:nvSpPr>
              <p:cNvPr id="56219" name="Oval 53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0" name="Oval 53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1" name="Oval 53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22" name="Oval 53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07" name="Freeform 540"/>
            <p:cNvSpPr>
              <a:spLocks noChangeAspect="1"/>
            </p:cNvSpPr>
            <p:nvPr/>
          </p:nvSpPr>
          <p:spPr bwMode="auto">
            <a:xfrm rot="9204573">
              <a:off x="673" y="143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8" name="Freeform 541"/>
            <p:cNvSpPr>
              <a:spLocks noChangeAspect="1"/>
            </p:cNvSpPr>
            <p:nvPr/>
          </p:nvSpPr>
          <p:spPr bwMode="auto">
            <a:xfrm rot="9204573">
              <a:off x="659" y="14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09" name="Freeform 542"/>
            <p:cNvSpPr>
              <a:spLocks noChangeAspect="1"/>
            </p:cNvSpPr>
            <p:nvPr/>
          </p:nvSpPr>
          <p:spPr bwMode="auto">
            <a:xfrm rot="-1595425">
              <a:off x="401" y="14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0" name="Freeform 543"/>
            <p:cNvSpPr>
              <a:spLocks noChangeAspect="1"/>
            </p:cNvSpPr>
            <p:nvPr/>
          </p:nvSpPr>
          <p:spPr bwMode="auto">
            <a:xfrm rot="-1595425">
              <a:off x="415" y="14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1" name="Freeform 544"/>
            <p:cNvSpPr>
              <a:spLocks noChangeAspect="1"/>
            </p:cNvSpPr>
            <p:nvPr/>
          </p:nvSpPr>
          <p:spPr bwMode="auto">
            <a:xfrm rot="-1595425">
              <a:off x="437" y="14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2" name="Freeform 545"/>
            <p:cNvSpPr>
              <a:spLocks noChangeAspect="1"/>
            </p:cNvSpPr>
            <p:nvPr/>
          </p:nvSpPr>
          <p:spPr bwMode="auto">
            <a:xfrm rot="-1595425">
              <a:off x="451" y="142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3" name="Freeform 546"/>
            <p:cNvSpPr>
              <a:spLocks noChangeAspect="1"/>
            </p:cNvSpPr>
            <p:nvPr/>
          </p:nvSpPr>
          <p:spPr bwMode="auto">
            <a:xfrm rot="-1595425">
              <a:off x="473" y="141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4" name="Freeform 547"/>
            <p:cNvSpPr>
              <a:spLocks noChangeAspect="1"/>
            </p:cNvSpPr>
            <p:nvPr/>
          </p:nvSpPr>
          <p:spPr bwMode="auto">
            <a:xfrm rot="-1595425">
              <a:off x="486" y="141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15" name="Group 548"/>
            <p:cNvGrpSpPr>
              <a:grpSpLocks/>
            </p:cNvGrpSpPr>
            <p:nvPr/>
          </p:nvGrpSpPr>
          <p:grpSpPr bwMode="auto">
            <a:xfrm rot="-789526">
              <a:off x="385" y="1385"/>
              <a:ext cx="144" cy="40"/>
              <a:chOff x="4497" y="1296"/>
              <a:chExt cx="144" cy="40"/>
            </a:xfrm>
          </p:grpSpPr>
          <p:sp>
            <p:nvSpPr>
              <p:cNvPr id="56215" name="Oval 54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6" name="Oval 55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7" name="Oval 55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8" name="Oval 55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16" name="Freeform 553"/>
            <p:cNvSpPr>
              <a:spLocks noChangeAspect="1"/>
            </p:cNvSpPr>
            <p:nvPr/>
          </p:nvSpPr>
          <p:spPr bwMode="auto">
            <a:xfrm rot="-1595425">
              <a:off x="507" y="14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7" name="Freeform 554"/>
            <p:cNvSpPr>
              <a:spLocks noChangeAspect="1"/>
            </p:cNvSpPr>
            <p:nvPr/>
          </p:nvSpPr>
          <p:spPr bwMode="auto">
            <a:xfrm rot="-1595425">
              <a:off x="521" y="14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8" name="Freeform 555"/>
            <p:cNvSpPr>
              <a:spLocks noChangeAspect="1"/>
            </p:cNvSpPr>
            <p:nvPr/>
          </p:nvSpPr>
          <p:spPr bwMode="auto">
            <a:xfrm rot="9204573">
              <a:off x="424" y="14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19" name="Freeform 556"/>
            <p:cNvSpPr>
              <a:spLocks noChangeAspect="1"/>
            </p:cNvSpPr>
            <p:nvPr/>
          </p:nvSpPr>
          <p:spPr bwMode="auto">
            <a:xfrm rot="9204573">
              <a:off x="410" y="14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0" name="Freeform 557"/>
            <p:cNvSpPr>
              <a:spLocks noChangeAspect="1"/>
            </p:cNvSpPr>
            <p:nvPr/>
          </p:nvSpPr>
          <p:spPr bwMode="auto">
            <a:xfrm rot="9204573">
              <a:off x="459" y="14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1" name="Freeform 558"/>
            <p:cNvSpPr>
              <a:spLocks noChangeAspect="1"/>
            </p:cNvSpPr>
            <p:nvPr/>
          </p:nvSpPr>
          <p:spPr bwMode="auto">
            <a:xfrm rot="9204573">
              <a:off x="445" y="146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2" name="Freeform 559"/>
            <p:cNvSpPr>
              <a:spLocks noChangeAspect="1"/>
            </p:cNvSpPr>
            <p:nvPr/>
          </p:nvSpPr>
          <p:spPr bwMode="auto">
            <a:xfrm rot="9204573">
              <a:off x="496" y="145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3" name="Freeform 560"/>
            <p:cNvSpPr>
              <a:spLocks noChangeAspect="1"/>
            </p:cNvSpPr>
            <p:nvPr/>
          </p:nvSpPr>
          <p:spPr bwMode="auto">
            <a:xfrm rot="9204573">
              <a:off x="482" y="14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24" name="Group 561"/>
            <p:cNvGrpSpPr>
              <a:grpSpLocks/>
            </p:cNvGrpSpPr>
            <p:nvPr/>
          </p:nvGrpSpPr>
          <p:grpSpPr bwMode="auto">
            <a:xfrm rot="-789526">
              <a:off x="407" y="1488"/>
              <a:ext cx="145" cy="40"/>
              <a:chOff x="4494" y="1402"/>
              <a:chExt cx="145" cy="40"/>
            </a:xfrm>
          </p:grpSpPr>
          <p:sp>
            <p:nvSpPr>
              <p:cNvPr id="56211" name="Oval 56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2" name="Oval 56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3" name="Oval 56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4" name="Oval 56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25" name="Freeform 566"/>
            <p:cNvSpPr>
              <a:spLocks noChangeAspect="1"/>
            </p:cNvSpPr>
            <p:nvPr/>
          </p:nvSpPr>
          <p:spPr bwMode="auto">
            <a:xfrm rot="9204573">
              <a:off x="532" y="14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6" name="Freeform 567"/>
            <p:cNvSpPr>
              <a:spLocks noChangeAspect="1"/>
            </p:cNvSpPr>
            <p:nvPr/>
          </p:nvSpPr>
          <p:spPr bwMode="auto">
            <a:xfrm rot="9204573">
              <a:off x="518" y="14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7" name="Freeform 568"/>
            <p:cNvSpPr>
              <a:spLocks noChangeAspect="1"/>
            </p:cNvSpPr>
            <p:nvPr/>
          </p:nvSpPr>
          <p:spPr bwMode="auto">
            <a:xfrm rot="-1595197">
              <a:off x="827" y="13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8" name="Freeform 569"/>
            <p:cNvSpPr>
              <a:spLocks noChangeAspect="1"/>
            </p:cNvSpPr>
            <p:nvPr/>
          </p:nvSpPr>
          <p:spPr bwMode="auto">
            <a:xfrm rot="-1595197">
              <a:off x="841" y="13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29" name="Freeform 570"/>
            <p:cNvSpPr>
              <a:spLocks noChangeAspect="1"/>
            </p:cNvSpPr>
            <p:nvPr/>
          </p:nvSpPr>
          <p:spPr bwMode="auto">
            <a:xfrm rot="-1595197">
              <a:off x="863" y="13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0" name="Freeform 571"/>
            <p:cNvSpPr>
              <a:spLocks noChangeAspect="1"/>
            </p:cNvSpPr>
            <p:nvPr/>
          </p:nvSpPr>
          <p:spPr bwMode="auto">
            <a:xfrm rot="-1595197">
              <a:off x="877" y="13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1" name="Freeform 572"/>
            <p:cNvSpPr>
              <a:spLocks noChangeAspect="1"/>
            </p:cNvSpPr>
            <p:nvPr/>
          </p:nvSpPr>
          <p:spPr bwMode="auto">
            <a:xfrm rot="-1595197">
              <a:off x="899" y="136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2" name="Freeform 573"/>
            <p:cNvSpPr>
              <a:spLocks noChangeAspect="1"/>
            </p:cNvSpPr>
            <p:nvPr/>
          </p:nvSpPr>
          <p:spPr bwMode="auto">
            <a:xfrm rot="-1595197">
              <a:off x="912" y="13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33" name="Group 574"/>
            <p:cNvGrpSpPr>
              <a:grpSpLocks/>
            </p:cNvGrpSpPr>
            <p:nvPr/>
          </p:nvGrpSpPr>
          <p:grpSpPr bwMode="auto">
            <a:xfrm rot="-789298">
              <a:off x="811" y="1331"/>
              <a:ext cx="144" cy="40"/>
              <a:chOff x="4497" y="1296"/>
              <a:chExt cx="144" cy="40"/>
            </a:xfrm>
          </p:grpSpPr>
          <p:sp>
            <p:nvSpPr>
              <p:cNvPr id="56207" name="Oval 57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8" name="Oval 57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9" name="Oval 57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10" name="Oval 57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34" name="Freeform 579"/>
            <p:cNvSpPr>
              <a:spLocks noChangeAspect="1"/>
            </p:cNvSpPr>
            <p:nvPr/>
          </p:nvSpPr>
          <p:spPr bwMode="auto">
            <a:xfrm rot="-1595197">
              <a:off x="933" y="135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5" name="Freeform 580"/>
            <p:cNvSpPr>
              <a:spLocks noChangeAspect="1"/>
            </p:cNvSpPr>
            <p:nvPr/>
          </p:nvSpPr>
          <p:spPr bwMode="auto">
            <a:xfrm rot="-1595197">
              <a:off x="947" y="13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6" name="Freeform 581"/>
            <p:cNvSpPr>
              <a:spLocks noChangeAspect="1"/>
            </p:cNvSpPr>
            <p:nvPr/>
          </p:nvSpPr>
          <p:spPr bwMode="auto">
            <a:xfrm rot="9204803">
              <a:off x="850" y="14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7" name="Freeform 582"/>
            <p:cNvSpPr>
              <a:spLocks noChangeAspect="1"/>
            </p:cNvSpPr>
            <p:nvPr/>
          </p:nvSpPr>
          <p:spPr bwMode="auto">
            <a:xfrm rot="9204803">
              <a:off x="836" y="14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8" name="Freeform 583"/>
            <p:cNvSpPr>
              <a:spLocks noChangeAspect="1"/>
            </p:cNvSpPr>
            <p:nvPr/>
          </p:nvSpPr>
          <p:spPr bwMode="auto">
            <a:xfrm rot="9204803">
              <a:off x="885" y="14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9" name="Freeform 584"/>
            <p:cNvSpPr>
              <a:spLocks noChangeAspect="1"/>
            </p:cNvSpPr>
            <p:nvPr/>
          </p:nvSpPr>
          <p:spPr bwMode="auto">
            <a:xfrm rot="9204803">
              <a:off x="871" y="14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0" name="Freeform 585"/>
            <p:cNvSpPr>
              <a:spLocks noChangeAspect="1"/>
            </p:cNvSpPr>
            <p:nvPr/>
          </p:nvSpPr>
          <p:spPr bwMode="auto">
            <a:xfrm rot="9204803">
              <a:off x="922" y="140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1" name="Freeform 586"/>
            <p:cNvSpPr>
              <a:spLocks noChangeAspect="1"/>
            </p:cNvSpPr>
            <p:nvPr/>
          </p:nvSpPr>
          <p:spPr bwMode="auto">
            <a:xfrm rot="9204803">
              <a:off x="908" y="140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42" name="Group 587"/>
            <p:cNvGrpSpPr>
              <a:grpSpLocks/>
            </p:cNvGrpSpPr>
            <p:nvPr/>
          </p:nvGrpSpPr>
          <p:grpSpPr bwMode="auto">
            <a:xfrm rot="-789298">
              <a:off x="833" y="1434"/>
              <a:ext cx="145" cy="40"/>
              <a:chOff x="4494" y="1402"/>
              <a:chExt cx="145" cy="40"/>
            </a:xfrm>
          </p:grpSpPr>
          <p:sp>
            <p:nvSpPr>
              <p:cNvPr id="56203" name="Oval 58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4" name="Oval 58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5" name="Oval 59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6" name="Oval 59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43" name="Freeform 592"/>
            <p:cNvSpPr>
              <a:spLocks noChangeAspect="1"/>
            </p:cNvSpPr>
            <p:nvPr/>
          </p:nvSpPr>
          <p:spPr bwMode="auto">
            <a:xfrm rot="9204803">
              <a:off x="957" y="140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4" name="Freeform 593"/>
            <p:cNvSpPr>
              <a:spLocks noChangeAspect="1"/>
            </p:cNvSpPr>
            <p:nvPr/>
          </p:nvSpPr>
          <p:spPr bwMode="auto">
            <a:xfrm rot="9204803">
              <a:off x="944" y="14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5" name="Freeform 594"/>
            <p:cNvSpPr>
              <a:spLocks noChangeAspect="1"/>
            </p:cNvSpPr>
            <p:nvPr/>
          </p:nvSpPr>
          <p:spPr bwMode="auto">
            <a:xfrm rot="-1548109">
              <a:off x="968" y="135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6" name="Freeform 595"/>
            <p:cNvSpPr>
              <a:spLocks noChangeAspect="1"/>
            </p:cNvSpPr>
            <p:nvPr/>
          </p:nvSpPr>
          <p:spPr bwMode="auto">
            <a:xfrm rot="-1548109">
              <a:off x="982" y="13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7" name="Freeform 596"/>
            <p:cNvSpPr>
              <a:spLocks noChangeAspect="1"/>
            </p:cNvSpPr>
            <p:nvPr/>
          </p:nvSpPr>
          <p:spPr bwMode="auto">
            <a:xfrm rot="-1548109">
              <a:off x="1004" y="135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8" name="Freeform 597"/>
            <p:cNvSpPr>
              <a:spLocks noChangeAspect="1"/>
            </p:cNvSpPr>
            <p:nvPr/>
          </p:nvSpPr>
          <p:spPr bwMode="auto">
            <a:xfrm rot="-1548109">
              <a:off x="1018" y="135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9" name="Freeform 598"/>
            <p:cNvSpPr>
              <a:spLocks noChangeAspect="1"/>
            </p:cNvSpPr>
            <p:nvPr/>
          </p:nvSpPr>
          <p:spPr bwMode="auto">
            <a:xfrm rot="-1548109">
              <a:off x="1040" y="134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0" name="Freeform 599"/>
            <p:cNvSpPr>
              <a:spLocks noChangeAspect="1"/>
            </p:cNvSpPr>
            <p:nvPr/>
          </p:nvSpPr>
          <p:spPr bwMode="auto">
            <a:xfrm rot="-1548109">
              <a:off x="1054" y="134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51" name="Group 600"/>
            <p:cNvGrpSpPr>
              <a:grpSpLocks/>
            </p:cNvGrpSpPr>
            <p:nvPr/>
          </p:nvGrpSpPr>
          <p:grpSpPr bwMode="auto">
            <a:xfrm rot="-742209">
              <a:off x="953" y="1315"/>
              <a:ext cx="144" cy="40"/>
              <a:chOff x="4497" y="1296"/>
              <a:chExt cx="144" cy="40"/>
            </a:xfrm>
          </p:grpSpPr>
          <p:sp>
            <p:nvSpPr>
              <p:cNvPr id="56199" name="Oval 60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0" name="Oval 60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1" name="Oval 60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202" name="Oval 60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52" name="Freeform 605"/>
            <p:cNvSpPr>
              <a:spLocks noChangeAspect="1"/>
            </p:cNvSpPr>
            <p:nvPr/>
          </p:nvSpPr>
          <p:spPr bwMode="auto">
            <a:xfrm rot="-1548109">
              <a:off x="1075" y="13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3" name="Freeform 606"/>
            <p:cNvSpPr>
              <a:spLocks noChangeAspect="1"/>
            </p:cNvSpPr>
            <p:nvPr/>
          </p:nvSpPr>
          <p:spPr bwMode="auto">
            <a:xfrm rot="-1548109">
              <a:off x="1089" y="13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4" name="Freeform 607"/>
            <p:cNvSpPr>
              <a:spLocks noChangeAspect="1"/>
            </p:cNvSpPr>
            <p:nvPr/>
          </p:nvSpPr>
          <p:spPr bwMode="auto">
            <a:xfrm rot="9251891">
              <a:off x="990" y="13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5" name="Freeform 608"/>
            <p:cNvSpPr>
              <a:spLocks noChangeAspect="1"/>
            </p:cNvSpPr>
            <p:nvPr/>
          </p:nvSpPr>
          <p:spPr bwMode="auto">
            <a:xfrm rot="9251891">
              <a:off x="977" y="140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6" name="Freeform 609"/>
            <p:cNvSpPr>
              <a:spLocks noChangeAspect="1"/>
            </p:cNvSpPr>
            <p:nvPr/>
          </p:nvSpPr>
          <p:spPr bwMode="auto">
            <a:xfrm rot="9251891">
              <a:off x="1025" y="13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7" name="Freeform 610"/>
            <p:cNvSpPr>
              <a:spLocks noChangeAspect="1"/>
            </p:cNvSpPr>
            <p:nvPr/>
          </p:nvSpPr>
          <p:spPr bwMode="auto">
            <a:xfrm rot="9251891">
              <a:off x="1012" y="139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8" name="Freeform 611"/>
            <p:cNvSpPr>
              <a:spLocks noChangeAspect="1"/>
            </p:cNvSpPr>
            <p:nvPr/>
          </p:nvSpPr>
          <p:spPr bwMode="auto">
            <a:xfrm rot="9251891">
              <a:off x="1062" y="139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59" name="Freeform 612"/>
            <p:cNvSpPr>
              <a:spLocks noChangeAspect="1"/>
            </p:cNvSpPr>
            <p:nvPr/>
          </p:nvSpPr>
          <p:spPr bwMode="auto">
            <a:xfrm rot="9251891">
              <a:off x="1048" y="13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60" name="Group 613"/>
            <p:cNvGrpSpPr>
              <a:grpSpLocks/>
            </p:cNvGrpSpPr>
            <p:nvPr/>
          </p:nvGrpSpPr>
          <p:grpSpPr bwMode="auto">
            <a:xfrm rot="-742209">
              <a:off x="973" y="1418"/>
              <a:ext cx="145" cy="40"/>
              <a:chOff x="4494" y="1402"/>
              <a:chExt cx="145" cy="40"/>
            </a:xfrm>
          </p:grpSpPr>
          <p:sp>
            <p:nvSpPr>
              <p:cNvPr id="56195" name="Oval 61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6" name="Oval 61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7" name="Oval 61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8" name="Oval 61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61" name="Freeform 618"/>
            <p:cNvSpPr>
              <a:spLocks noChangeAspect="1"/>
            </p:cNvSpPr>
            <p:nvPr/>
          </p:nvSpPr>
          <p:spPr bwMode="auto">
            <a:xfrm rot="9251891">
              <a:off x="1098" y="138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2" name="Freeform 619"/>
            <p:cNvSpPr>
              <a:spLocks noChangeAspect="1"/>
            </p:cNvSpPr>
            <p:nvPr/>
          </p:nvSpPr>
          <p:spPr bwMode="auto">
            <a:xfrm rot="9251891">
              <a:off x="1084" y="13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3" name="Freeform 620"/>
            <p:cNvSpPr>
              <a:spLocks noChangeAspect="1"/>
            </p:cNvSpPr>
            <p:nvPr/>
          </p:nvSpPr>
          <p:spPr bwMode="auto">
            <a:xfrm rot="-1548109">
              <a:off x="1111" y="13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4" name="Freeform 621"/>
            <p:cNvSpPr>
              <a:spLocks noChangeAspect="1"/>
            </p:cNvSpPr>
            <p:nvPr/>
          </p:nvSpPr>
          <p:spPr bwMode="auto">
            <a:xfrm rot="-1548109">
              <a:off x="1125" y="133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5" name="Freeform 622"/>
            <p:cNvSpPr>
              <a:spLocks noChangeAspect="1"/>
            </p:cNvSpPr>
            <p:nvPr/>
          </p:nvSpPr>
          <p:spPr bwMode="auto">
            <a:xfrm rot="-1548109">
              <a:off x="1147" y="13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6" name="Freeform 623"/>
            <p:cNvSpPr>
              <a:spLocks noChangeAspect="1"/>
            </p:cNvSpPr>
            <p:nvPr/>
          </p:nvSpPr>
          <p:spPr bwMode="auto">
            <a:xfrm rot="-1548109">
              <a:off x="1161" y="133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7" name="Freeform 624"/>
            <p:cNvSpPr>
              <a:spLocks noChangeAspect="1"/>
            </p:cNvSpPr>
            <p:nvPr/>
          </p:nvSpPr>
          <p:spPr bwMode="auto">
            <a:xfrm rot="-1548109">
              <a:off x="1183" y="13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68" name="Freeform 625"/>
            <p:cNvSpPr>
              <a:spLocks noChangeAspect="1"/>
            </p:cNvSpPr>
            <p:nvPr/>
          </p:nvSpPr>
          <p:spPr bwMode="auto">
            <a:xfrm rot="-1548109">
              <a:off x="1197" y="13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69" name="Group 626"/>
            <p:cNvGrpSpPr>
              <a:grpSpLocks/>
            </p:cNvGrpSpPr>
            <p:nvPr/>
          </p:nvGrpSpPr>
          <p:grpSpPr bwMode="auto">
            <a:xfrm rot="-742209">
              <a:off x="1096" y="1299"/>
              <a:ext cx="144" cy="40"/>
              <a:chOff x="4497" y="1296"/>
              <a:chExt cx="144" cy="40"/>
            </a:xfrm>
          </p:grpSpPr>
          <p:sp>
            <p:nvSpPr>
              <p:cNvPr id="56191" name="Oval 62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2" name="Oval 62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3" name="Oval 62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4" name="Oval 63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70" name="Freeform 631"/>
            <p:cNvSpPr>
              <a:spLocks noChangeAspect="1"/>
            </p:cNvSpPr>
            <p:nvPr/>
          </p:nvSpPr>
          <p:spPr bwMode="auto">
            <a:xfrm rot="-1548109">
              <a:off x="1218" y="13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1" name="Freeform 632"/>
            <p:cNvSpPr>
              <a:spLocks noChangeAspect="1"/>
            </p:cNvSpPr>
            <p:nvPr/>
          </p:nvSpPr>
          <p:spPr bwMode="auto">
            <a:xfrm rot="-1548109">
              <a:off x="1232" y="13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2" name="Freeform 633"/>
            <p:cNvSpPr>
              <a:spLocks noChangeAspect="1"/>
            </p:cNvSpPr>
            <p:nvPr/>
          </p:nvSpPr>
          <p:spPr bwMode="auto">
            <a:xfrm rot="9251891">
              <a:off x="1133" y="138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3" name="Freeform 634"/>
            <p:cNvSpPr>
              <a:spLocks noChangeAspect="1"/>
            </p:cNvSpPr>
            <p:nvPr/>
          </p:nvSpPr>
          <p:spPr bwMode="auto">
            <a:xfrm rot="9251891">
              <a:off x="1120" y="13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4" name="Freeform 635"/>
            <p:cNvSpPr>
              <a:spLocks noChangeAspect="1"/>
            </p:cNvSpPr>
            <p:nvPr/>
          </p:nvSpPr>
          <p:spPr bwMode="auto">
            <a:xfrm rot="9251891">
              <a:off x="1168" y="13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5" name="Freeform 636"/>
            <p:cNvSpPr>
              <a:spLocks noChangeAspect="1"/>
            </p:cNvSpPr>
            <p:nvPr/>
          </p:nvSpPr>
          <p:spPr bwMode="auto">
            <a:xfrm rot="9251891">
              <a:off x="1155" y="13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6" name="Freeform 637"/>
            <p:cNvSpPr>
              <a:spLocks noChangeAspect="1"/>
            </p:cNvSpPr>
            <p:nvPr/>
          </p:nvSpPr>
          <p:spPr bwMode="auto">
            <a:xfrm rot="9251891">
              <a:off x="1205" y="13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77" name="Freeform 638"/>
            <p:cNvSpPr>
              <a:spLocks noChangeAspect="1"/>
            </p:cNvSpPr>
            <p:nvPr/>
          </p:nvSpPr>
          <p:spPr bwMode="auto">
            <a:xfrm rot="9251891">
              <a:off x="1191" y="137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78" name="Group 639"/>
            <p:cNvGrpSpPr>
              <a:grpSpLocks/>
            </p:cNvGrpSpPr>
            <p:nvPr/>
          </p:nvGrpSpPr>
          <p:grpSpPr bwMode="auto">
            <a:xfrm rot="-742209">
              <a:off x="1116" y="1402"/>
              <a:ext cx="145" cy="40"/>
              <a:chOff x="4494" y="1402"/>
              <a:chExt cx="145" cy="40"/>
            </a:xfrm>
          </p:grpSpPr>
          <p:sp>
            <p:nvSpPr>
              <p:cNvPr id="56187" name="Oval 64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8" name="Oval 64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9" name="Oval 64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90" name="Oval 64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79" name="Freeform 644"/>
            <p:cNvSpPr>
              <a:spLocks noChangeAspect="1"/>
            </p:cNvSpPr>
            <p:nvPr/>
          </p:nvSpPr>
          <p:spPr bwMode="auto">
            <a:xfrm rot="9251891">
              <a:off x="1241" y="13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0" name="Freeform 645"/>
            <p:cNvSpPr>
              <a:spLocks noChangeAspect="1"/>
            </p:cNvSpPr>
            <p:nvPr/>
          </p:nvSpPr>
          <p:spPr bwMode="auto">
            <a:xfrm rot="9251891">
              <a:off x="1227" y="13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1" name="Freeform 646"/>
            <p:cNvSpPr>
              <a:spLocks noChangeAspect="1"/>
            </p:cNvSpPr>
            <p:nvPr/>
          </p:nvSpPr>
          <p:spPr bwMode="auto">
            <a:xfrm rot="-1548109">
              <a:off x="1254" y="13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2" name="Freeform 647"/>
            <p:cNvSpPr>
              <a:spLocks noChangeAspect="1"/>
            </p:cNvSpPr>
            <p:nvPr/>
          </p:nvSpPr>
          <p:spPr bwMode="auto">
            <a:xfrm rot="-1548109">
              <a:off x="1268" y="13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3" name="Freeform 648"/>
            <p:cNvSpPr>
              <a:spLocks noChangeAspect="1"/>
            </p:cNvSpPr>
            <p:nvPr/>
          </p:nvSpPr>
          <p:spPr bwMode="auto">
            <a:xfrm rot="-1548109">
              <a:off x="1290" y="13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4" name="Freeform 649"/>
            <p:cNvSpPr>
              <a:spLocks noChangeAspect="1"/>
            </p:cNvSpPr>
            <p:nvPr/>
          </p:nvSpPr>
          <p:spPr bwMode="auto">
            <a:xfrm rot="-1548109">
              <a:off x="1304" y="13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5" name="Freeform 650"/>
            <p:cNvSpPr>
              <a:spLocks noChangeAspect="1"/>
            </p:cNvSpPr>
            <p:nvPr/>
          </p:nvSpPr>
          <p:spPr bwMode="auto">
            <a:xfrm rot="-1548109">
              <a:off x="1326" y="13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6" name="Freeform 651"/>
            <p:cNvSpPr>
              <a:spLocks noChangeAspect="1"/>
            </p:cNvSpPr>
            <p:nvPr/>
          </p:nvSpPr>
          <p:spPr bwMode="auto">
            <a:xfrm rot="-1548109">
              <a:off x="1340" y="13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87" name="Group 652"/>
            <p:cNvGrpSpPr>
              <a:grpSpLocks/>
            </p:cNvGrpSpPr>
            <p:nvPr/>
          </p:nvGrpSpPr>
          <p:grpSpPr bwMode="auto">
            <a:xfrm rot="-742209">
              <a:off x="1239" y="1284"/>
              <a:ext cx="144" cy="40"/>
              <a:chOff x="4497" y="1296"/>
              <a:chExt cx="144" cy="40"/>
            </a:xfrm>
          </p:grpSpPr>
          <p:sp>
            <p:nvSpPr>
              <p:cNvPr id="56183" name="Oval 65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4" name="Oval 65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5" name="Oval 65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6" name="Oval 65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88" name="Freeform 657"/>
            <p:cNvSpPr>
              <a:spLocks noChangeAspect="1"/>
            </p:cNvSpPr>
            <p:nvPr/>
          </p:nvSpPr>
          <p:spPr bwMode="auto">
            <a:xfrm rot="-1548109">
              <a:off x="1361" y="13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89" name="Freeform 658"/>
            <p:cNvSpPr>
              <a:spLocks noChangeAspect="1"/>
            </p:cNvSpPr>
            <p:nvPr/>
          </p:nvSpPr>
          <p:spPr bwMode="auto">
            <a:xfrm rot="-1548109">
              <a:off x="1375" y="13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0" name="Freeform 659"/>
            <p:cNvSpPr>
              <a:spLocks noChangeAspect="1"/>
            </p:cNvSpPr>
            <p:nvPr/>
          </p:nvSpPr>
          <p:spPr bwMode="auto">
            <a:xfrm rot="9251891">
              <a:off x="1276" y="136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1" name="Freeform 660"/>
            <p:cNvSpPr>
              <a:spLocks noChangeAspect="1"/>
            </p:cNvSpPr>
            <p:nvPr/>
          </p:nvSpPr>
          <p:spPr bwMode="auto">
            <a:xfrm rot="9251891">
              <a:off x="1263" y="13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2" name="Freeform 661"/>
            <p:cNvSpPr>
              <a:spLocks noChangeAspect="1"/>
            </p:cNvSpPr>
            <p:nvPr/>
          </p:nvSpPr>
          <p:spPr bwMode="auto">
            <a:xfrm rot="9251891">
              <a:off x="1311" y="136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3" name="Freeform 662"/>
            <p:cNvSpPr>
              <a:spLocks noChangeAspect="1"/>
            </p:cNvSpPr>
            <p:nvPr/>
          </p:nvSpPr>
          <p:spPr bwMode="auto">
            <a:xfrm rot="9251891">
              <a:off x="1298" y="13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4" name="Freeform 663"/>
            <p:cNvSpPr>
              <a:spLocks noChangeAspect="1"/>
            </p:cNvSpPr>
            <p:nvPr/>
          </p:nvSpPr>
          <p:spPr bwMode="auto">
            <a:xfrm rot="9251891">
              <a:off x="1348" y="135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5" name="Freeform 664"/>
            <p:cNvSpPr>
              <a:spLocks noChangeAspect="1"/>
            </p:cNvSpPr>
            <p:nvPr/>
          </p:nvSpPr>
          <p:spPr bwMode="auto">
            <a:xfrm rot="9251891">
              <a:off x="1334" y="136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796" name="Group 665"/>
            <p:cNvGrpSpPr>
              <a:grpSpLocks/>
            </p:cNvGrpSpPr>
            <p:nvPr/>
          </p:nvGrpSpPr>
          <p:grpSpPr bwMode="auto">
            <a:xfrm rot="-742209">
              <a:off x="1259" y="1387"/>
              <a:ext cx="145" cy="40"/>
              <a:chOff x="4494" y="1402"/>
              <a:chExt cx="145" cy="40"/>
            </a:xfrm>
          </p:grpSpPr>
          <p:sp>
            <p:nvSpPr>
              <p:cNvPr id="56179" name="Oval 66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0" name="Oval 66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1" name="Oval 66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82" name="Oval 66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797" name="Freeform 670"/>
            <p:cNvSpPr>
              <a:spLocks noChangeAspect="1"/>
            </p:cNvSpPr>
            <p:nvPr/>
          </p:nvSpPr>
          <p:spPr bwMode="auto">
            <a:xfrm rot="9251891">
              <a:off x="1384" y="13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8" name="Freeform 671"/>
            <p:cNvSpPr>
              <a:spLocks noChangeAspect="1"/>
            </p:cNvSpPr>
            <p:nvPr/>
          </p:nvSpPr>
          <p:spPr bwMode="auto">
            <a:xfrm rot="9251891">
              <a:off x="1370" y="13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99" name="Freeform 672"/>
            <p:cNvSpPr>
              <a:spLocks noChangeAspect="1"/>
            </p:cNvSpPr>
            <p:nvPr/>
          </p:nvSpPr>
          <p:spPr bwMode="auto">
            <a:xfrm rot="-1548109">
              <a:off x="1397" y="131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0" name="Freeform 673"/>
            <p:cNvSpPr>
              <a:spLocks noChangeAspect="1"/>
            </p:cNvSpPr>
            <p:nvPr/>
          </p:nvSpPr>
          <p:spPr bwMode="auto">
            <a:xfrm rot="-1548109">
              <a:off x="1411" y="13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1" name="Freeform 674"/>
            <p:cNvSpPr>
              <a:spLocks noChangeAspect="1"/>
            </p:cNvSpPr>
            <p:nvPr/>
          </p:nvSpPr>
          <p:spPr bwMode="auto">
            <a:xfrm rot="-1548109">
              <a:off x="1433" y="13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2" name="Freeform 675"/>
            <p:cNvSpPr>
              <a:spLocks noChangeAspect="1"/>
            </p:cNvSpPr>
            <p:nvPr/>
          </p:nvSpPr>
          <p:spPr bwMode="auto">
            <a:xfrm rot="-1548109">
              <a:off x="1447" y="130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3" name="Freeform 676"/>
            <p:cNvSpPr>
              <a:spLocks noChangeAspect="1"/>
            </p:cNvSpPr>
            <p:nvPr/>
          </p:nvSpPr>
          <p:spPr bwMode="auto">
            <a:xfrm rot="-1548109">
              <a:off x="1469" y="130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4" name="Freeform 677"/>
            <p:cNvSpPr>
              <a:spLocks noChangeAspect="1"/>
            </p:cNvSpPr>
            <p:nvPr/>
          </p:nvSpPr>
          <p:spPr bwMode="auto">
            <a:xfrm rot="-1548109">
              <a:off x="1483" y="130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05" name="Group 678"/>
            <p:cNvGrpSpPr>
              <a:grpSpLocks/>
            </p:cNvGrpSpPr>
            <p:nvPr/>
          </p:nvGrpSpPr>
          <p:grpSpPr bwMode="auto">
            <a:xfrm rot="-742209">
              <a:off x="1382" y="1269"/>
              <a:ext cx="144" cy="40"/>
              <a:chOff x="4497" y="1296"/>
              <a:chExt cx="144" cy="40"/>
            </a:xfrm>
          </p:grpSpPr>
          <p:sp>
            <p:nvSpPr>
              <p:cNvPr id="56175" name="Oval 67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6" name="Oval 68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7" name="Oval 68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8" name="Oval 68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06" name="Freeform 683"/>
            <p:cNvSpPr>
              <a:spLocks noChangeAspect="1"/>
            </p:cNvSpPr>
            <p:nvPr/>
          </p:nvSpPr>
          <p:spPr bwMode="auto">
            <a:xfrm rot="-1548109">
              <a:off x="1504" y="129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7" name="Freeform 684"/>
            <p:cNvSpPr>
              <a:spLocks noChangeAspect="1"/>
            </p:cNvSpPr>
            <p:nvPr/>
          </p:nvSpPr>
          <p:spPr bwMode="auto">
            <a:xfrm rot="-1548109">
              <a:off x="1518" y="12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8" name="Freeform 685"/>
            <p:cNvSpPr>
              <a:spLocks noChangeAspect="1"/>
            </p:cNvSpPr>
            <p:nvPr/>
          </p:nvSpPr>
          <p:spPr bwMode="auto">
            <a:xfrm rot="9251891">
              <a:off x="1419" y="135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09" name="Freeform 686"/>
            <p:cNvSpPr>
              <a:spLocks noChangeAspect="1"/>
            </p:cNvSpPr>
            <p:nvPr/>
          </p:nvSpPr>
          <p:spPr bwMode="auto">
            <a:xfrm rot="9251891">
              <a:off x="1406" y="13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0" name="Freeform 687"/>
            <p:cNvSpPr>
              <a:spLocks noChangeAspect="1"/>
            </p:cNvSpPr>
            <p:nvPr/>
          </p:nvSpPr>
          <p:spPr bwMode="auto">
            <a:xfrm rot="9251891">
              <a:off x="1454" y="134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1" name="Freeform 688"/>
            <p:cNvSpPr>
              <a:spLocks noChangeAspect="1"/>
            </p:cNvSpPr>
            <p:nvPr/>
          </p:nvSpPr>
          <p:spPr bwMode="auto">
            <a:xfrm rot="9251891">
              <a:off x="1441" y="135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2" name="Freeform 689"/>
            <p:cNvSpPr>
              <a:spLocks noChangeAspect="1"/>
            </p:cNvSpPr>
            <p:nvPr/>
          </p:nvSpPr>
          <p:spPr bwMode="auto">
            <a:xfrm rot="9251891">
              <a:off x="1491" y="13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3" name="Freeform 690"/>
            <p:cNvSpPr>
              <a:spLocks noChangeAspect="1"/>
            </p:cNvSpPr>
            <p:nvPr/>
          </p:nvSpPr>
          <p:spPr bwMode="auto">
            <a:xfrm rot="9251891">
              <a:off x="1477" y="134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14" name="Group 691"/>
            <p:cNvGrpSpPr>
              <a:grpSpLocks/>
            </p:cNvGrpSpPr>
            <p:nvPr/>
          </p:nvGrpSpPr>
          <p:grpSpPr bwMode="auto">
            <a:xfrm rot="-742209">
              <a:off x="1402" y="1372"/>
              <a:ext cx="145" cy="40"/>
              <a:chOff x="4494" y="1402"/>
              <a:chExt cx="145" cy="40"/>
            </a:xfrm>
          </p:grpSpPr>
          <p:sp>
            <p:nvSpPr>
              <p:cNvPr id="56171" name="Oval 69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2" name="Oval 69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3" name="Oval 69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4" name="Oval 69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15" name="Freeform 696"/>
            <p:cNvSpPr>
              <a:spLocks noChangeAspect="1"/>
            </p:cNvSpPr>
            <p:nvPr/>
          </p:nvSpPr>
          <p:spPr bwMode="auto">
            <a:xfrm rot="9251891">
              <a:off x="1527" y="13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6" name="Freeform 697"/>
            <p:cNvSpPr>
              <a:spLocks noChangeAspect="1"/>
            </p:cNvSpPr>
            <p:nvPr/>
          </p:nvSpPr>
          <p:spPr bwMode="auto">
            <a:xfrm rot="9251891">
              <a:off x="1513" y="13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7" name="Freeform 698"/>
            <p:cNvSpPr>
              <a:spLocks noChangeAspect="1"/>
            </p:cNvSpPr>
            <p:nvPr/>
          </p:nvSpPr>
          <p:spPr bwMode="auto">
            <a:xfrm rot="-1501018">
              <a:off x="1541" y="12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8" name="Freeform 699"/>
            <p:cNvSpPr>
              <a:spLocks noChangeAspect="1"/>
            </p:cNvSpPr>
            <p:nvPr/>
          </p:nvSpPr>
          <p:spPr bwMode="auto">
            <a:xfrm rot="-1501018">
              <a:off x="1555" y="129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19" name="Freeform 700"/>
            <p:cNvSpPr>
              <a:spLocks noChangeAspect="1"/>
            </p:cNvSpPr>
            <p:nvPr/>
          </p:nvSpPr>
          <p:spPr bwMode="auto">
            <a:xfrm rot="-1501018">
              <a:off x="1577" y="129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0" name="Freeform 701"/>
            <p:cNvSpPr>
              <a:spLocks noChangeAspect="1"/>
            </p:cNvSpPr>
            <p:nvPr/>
          </p:nvSpPr>
          <p:spPr bwMode="auto">
            <a:xfrm rot="-1501018">
              <a:off x="1591" y="12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1" name="Freeform 702"/>
            <p:cNvSpPr>
              <a:spLocks noChangeAspect="1"/>
            </p:cNvSpPr>
            <p:nvPr/>
          </p:nvSpPr>
          <p:spPr bwMode="auto">
            <a:xfrm rot="-1501018">
              <a:off x="1613" y="12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2" name="Freeform 703"/>
            <p:cNvSpPr>
              <a:spLocks noChangeAspect="1"/>
            </p:cNvSpPr>
            <p:nvPr/>
          </p:nvSpPr>
          <p:spPr bwMode="auto">
            <a:xfrm rot="-1501018">
              <a:off x="1627" y="12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23" name="Group 704"/>
            <p:cNvGrpSpPr>
              <a:grpSpLocks/>
            </p:cNvGrpSpPr>
            <p:nvPr/>
          </p:nvGrpSpPr>
          <p:grpSpPr bwMode="auto">
            <a:xfrm rot="-695120">
              <a:off x="1527" y="1255"/>
              <a:ext cx="144" cy="40"/>
              <a:chOff x="4497" y="1296"/>
              <a:chExt cx="144" cy="40"/>
            </a:xfrm>
          </p:grpSpPr>
          <p:sp>
            <p:nvSpPr>
              <p:cNvPr id="56167" name="Oval 70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8" name="Oval 70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9" name="Oval 70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70" name="Oval 70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24" name="Freeform 709"/>
            <p:cNvSpPr>
              <a:spLocks noChangeAspect="1"/>
            </p:cNvSpPr>
            <p:nvPr/>
          </p:nvSpPr>
          <p:spPr bwMode="auto">
            <a:xfrm rot="-1501018">
              <a:off x="1648" y="12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5" name="Freeform 710"/>
            <p:cNvSpPr>
              <a:spLocks noChangeAspect="1"/>
            </p:cNvSpPr>
            <p:nvPr/>
          </p:nvSpPr>
          <p:spPr bwMode="auto">
            <a:xfrm rot="-1501018">
              <a:off x="1662" y="12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6" name="Freeform 711"/>
            <p:cNvSpPr>
              <a:spLocks noChangeAspect="1"/>
            </p:cNvSpPr>
            <p:nvPr/>
          </p:nvSpPr>
          <p:spPr bwMode="auto">
            <a:xfrm rot="9298982">
              <a:off x="1563" y="13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7" name="Freeform 712"/>
            <p:cNvSpPr>
              <a:spLocks noChangeAspect="1"/>
            </p:cNvSpPr>
            <p:nvPr/>
          </p:nvSpPr>
          <p:spPr bwMode="auto">
            <a:xfrm rot="9298982">
              <a:off x="1549" y="13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8" name="Freeform 713"/>
            <p:cNvSpPr>
              <a:spLocks noChangeAspect="1"/>
            </p:cNvSpPr>
            <p:nvPr/>
          </p:nvSpPr>
          <p:spPr bwMode="auto">
            <a:xfrm rot="9298982">
              <a:off x="1598" y="13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29" name="Freeform 714"/>
            <p:cNvSpPr>
              <a:spLocks noChangeAspect="1"/>
            </p:cNvSpPr>
            <p:nvPr/>
          </p:nvSpPr>
          <p:spPr bwMode="auto">
            <a:xfrm rot="9298982">
              <a:off x="1584" y="13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0" name="Freeform 715"/>
            <p:cNvSpPr>
              <a:spLocks noChangeAspect="1"/>
            </p:cNvSpPr>
            <p:nvPr/>
          </p:nvSpPr>
          <p:spPr bwMode="auto">
            <a:xfrm rot="9298982">
              <a:off x="1635" y="133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1" name="Freeform 716"/>
            <p:cNvSpPr>
              <a:spLocks noChangeAspect="1"/>
            </p:cNvSpPr>
            <p:nvPr/>
          </p:nvSpPr>
          <p:spPr bwMode="auto">
            <a:xfrm rot="9298982">
              <a:off x="1621" y="13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32" name="Group 717"/>
            <p:cNvGrpSpPr>
              <a:grpSpLocks/>
            </p:cNvGrpSpPr>
            <p:nvPr/>
          </p:nvGrpSpPr>
          <p:grpSpPr bwMode="auto">
            <a:xfrm rot="-695120">
              <a:off x="1545" y="1360"/>
              <a:ext cx="145" cy="40"/>
              <a:chOff x="4494" y="1402"/>
              <a:chExt cx="145" cy="40"/>
            </a:xfrm>
          </p:grpSpPr>
          <p:sp>
            <p:nvSpPr>
              <p:cNvPr id="56163" name="Oval 71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4" name="Oval 71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5" name="Oval 72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6" name="Oval 72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33" name="Freeform 722"/>
            <p:cNvSpPr>
              <a:spLocks noChangeAspect="1"/>
            </p:cNvSpPr>
            <p:nvPr/>
          </p:nvSpPr>
          <p:spPr bwMode="auto">
            <a:xfrm rot="9298982">
              <a:off x="1671" y="13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4" name="Freeform 723"/>
            <p:cNvSpPr>
              <a:spLocks noChangeAspect="1"/>
            </p:cNvSpPr>
            <p:nvPr/>
          </p:nvSpPr>
          <p:spPr bwMode="auto">
            <a:xfrm rot="9298982">
              <a:off x="1657" y="13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5" name="Freeform 724"/>
            <p:cNvSpPr>
              <a:spLocks noChangeAspect="1"/>
            </p:cNvSpPr>
            <p:nvPr/>
          </p:nvSpPr>
          <p:spPr bwMode="auto">
            <a:xfrm rot="-1406204">
              <a:off x="1686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6" name="Freeform 725"/>
            <p:cNvSpPr>
              <a:spLocks noChangeAspect="1"/>
            </p:cNvSpPr>
            <p:nvPr/>
          </p:nvSpPr>
          <p:spPr bwMode="auto">
            <a:xfrm rot="-1406204">
              <a:off x="1700" y="12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7" name="Freeform 726"/>
            <p:cNvSpPr>
              <a:spLocks noChangeAspect="1"/>
            </p:cNvSpPr>
            <p:nvPr/>
          </p:nvSpPr>
          <p:spPr bwMode="auto">
            <a:xfrm rot="-1406204">
              <a:off x="1722" y="127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8" name="Freeform 727"/>
            <p:cNvSpPr>
              <a:spLocks noChangeAspect="1"/>
            </p:cNvSpPr>
            <p:nvPr/>
          </p:nvSpPr>
          <p:spPr bwMode="auto">
            <a:xfrm rot="-1406204">
              <a:off x="1736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39" name="Freeform 728"/>
            <p:cNvSpPr>
              <a:spLocks noChangeAspect="1"/>
            </p:cNvSpPr>
            <p:nvPr/>
          </p:nvSpPr>
          <p:spPr bwMode="auto">
            <a:xfrm rot="-1406204">
              <a:off x="1758" y="127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0" name="Freeform 729"/>
            <p:cNvSpPr>
              <a:spLocks noChangeAspect="1"/>
            </p:cNvSpPr>
            <p:nvPr/>
          </p:nvSpPr>
          <p:spPr bwMode="auto">
            <a:xfrm rot="-1406204">
              <a:off x="1772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41" name="Group 730"/>
            <p:cNvGrpSpPr>
              <a:grpSpLocks/>
            </p:cNvGrpSpPr>
            <p:nvPr/>
          </p:nvGrpSpPr>
          <p:grpSpPr bwMode="auto">
            <a:xfrm rot="-600305">
              <a:off x="1672" y="1241"/>
              <a:ext cx="144" cy="40"/>
              <a:chOff x="4497" y="1296"/>
              <a:chExt cx="144" cy="40"/>
            </a:xfrm>
          </p:grpSpPr>
          <p:sp>
            <p:nvSpPr>
              <p:cNvPr id="56159" name="Oval 73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0" name="Oval 73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1" name="Oval 73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62" name="Oval 73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42" name="Freeform 735"/>
            <p:cNvSpPr>
              <a:spLocks noChangeAspect="1"/>
            </p:cNvSpPr>
            <p:nvPr/>
          </p:nvSpPr>
          <p:spPr bwMode="auto">
            <a:xfrm rot="-1406204">
              <a:off x="1793" y="12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3" name="Freeform 736"/>
            <p:cNvSpPr>
              <a:spLocks noChangeAspect="1"/>
            </p:cNvSpPr>
            <p:nvPr/>
          </p:nvSpPr>
          <p:spPr bwMode="auto">
            <a:xfrm rot="-1406204">
              <a:off x="1807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4" name="Freeform 737"/>
            <p:cNvSpPr>
              <a:spLocks noChangeAspect="1"/>
            </p:cNvSpPr>
            <p:nvPr/>
          </p:nvSpPr>
          <p:spPr bwMode="auto">
            <a:xfrm rot="9393794">
              <a:off x="1706" y="13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5" name="Freeform 738"/>
            <p:cNvSpPr>
              <a:spLocks noChangeAspect="1"/>
            </p:cNvSpPr>
            <p:nvPr/>
          </p:nvSpPr>
          <p:spPr bwMode="auto">
            <a:xfrm rot="9393794">
              <a:off x="1692" y="13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6" name="Freeform 739"/>
            <p:cNvSpPr>
              <a:spLocks noChangeAspect="1"/>
            </p:cNvSpPr>
            <p:nvPr/>
          </p:nvSpPr>
          <p:spPr bwMode="auto">
            <a:xfrm rot="9393794">
              <a:off x="1742" y="132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7" name="Freeform 740"/>
            <p:cNvSpPr>
              <a:spLocks noChangeAspect="1"/>
            </p:cNvSpPr>
            <p:nvPr/>
          </p:nvSpPr>
          <p:spPr bwMode="auto">
            <a:xfrm rot="9393794">
              <a:off x="1728" y="132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8" name="Freeform 741"/>
            <p:cNvSpPr>
              <a:spLocks noChangeAspect="1"/>
            </p:cNvSpPr>
            <p:nvPr/>
          </p:nvSpPr>
          <p:spPr bwMode="auto">
            <a:xfrm rot="9393794">
              <a:off x="1778" y="131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49" name="Freeform 742"/>
            <p:cNvSpPr>
              <a:spLocks noChangeAspect="1"/>
            </p:cNvSpPr>
            <p:nvPr/>
          </p:nvSpPr>
          <p:spPr bwMode="auto">
            <a:xfrm rot="9393794">
              <a:off x="1765" y="131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50" name="Group 743"/>
            <p:cNvGrpSpPr>
              <a:grpSpLocks/>
            </p:cNvGrpSpPr>
            <p:nvPr/>
          </p:nvGrpSpPr>
          <p:grpSpPr bwMode="auto">
            <a:xfrm rot="-600305">
              <a:off x="1688" y="1346"/>
              <a:ext cx="145" cy="40"/>
              <a:chOff x="4494" y="1402"/>
              <a:chExt cx="145" cy="40"/>
            </a:xfrm>
          </p:grpSpPr>
          <p:sp>
            <p:nvSpPr>
              <p:cNvPr id="56155" name="Oval 74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6" name="Oval 74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7" name="Oval 74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8" name="Oval 74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51" name="Freeform 748"/>
            <p:cNvSpPr>
              <a:spLocks noChangeAspect="1"/>
            </p:cNvSpPr>
            <p:nvPr/>
          </p:nvSpPr>
          <p:spPr bwMode="auto">
            <a:xfrm rot="9393794">
              <a:off x="1815" y="131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2" name="Freeform 749"/>
            <p:cNvSpPr>
              <a:spLocks noChangeAspect="1"/>
            </p:cNvSpPr>
            <p:nvPr/>
          </p:nvSpPr>
          <p:spPr bwMode="auto">
            <a:xfrm rot="9393794">
              <a:off x="1801" y="131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3" name="Freeform 750"/>
            <p:cNvSpPr>
              <a:spLocks noChangeAspect="1"/>
            </p:cNvSpPr>
            <p:nvPr/>
          </p:nvSpPr>
          <p:spPr bwMode="auto">
            <a:xfrm rot="-1359769">
              <a:off x="1832" y="126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4" name="Freeform 751"/>
            <p:cNvSpPr>
              <a:spLocks noChangeAspect="1"/>
            </p:cNvSpPr>
            <p:nvPr/>
          </p:nvSpPr>
          <p:spPr bwMode="auto">
            <a:xfrm rot="-1359769">
              <a:off x="1846" y="126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5" name="Freeform 752"/>
            <p:cNvSpPr>
              <a:spLocks noChangeAspect="1"/>
            </p:cNvSpPr>
            <p:nvPr/>
          </p:nvSpPr>
          <p:spPr bwMode="auto">
            <a:xfrm rot="-1359769">
              <a:off x="1868" y="126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6" name="Freeform 753"/>
            <p:cNvSpPr>
              <a:spLocks noChangeAspect="1"/>
            </p:cNvSpPr>
            <p:nvPr/>
          </p:nvSpPr>
          <p:spPr bwMode="auto">
            <a:xfrm rot="-1359769">
              <a:off x="1882" y="12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7" name="Freeform 754"/>
            <p:cNvSpPr>
              <a:spLocks noChangeAspect="1"/>
            </p:cNvSpPr>
            <p:nvPr/>
          </p:nvSpPr>
          <p:spPr bwMode="auto">
            <a:xfrm rot="-1359769">
              <a:off x="1904" y="126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58" name="Freeform 755"/>
            <p:cNvSpPr>
              <a:spLocks noChangeAspect="1"/>
            </p:cNvSpPr>
            <p:nvPr/>
          </p:nvSpPr>
          <p:spPr bwMode="auto">
            <a:xfrm rot="-1359769">
              <a:off x="1918" y="126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59" name="Group 756"/>
            <p:cNvGrpSpPr>
              <a:grpSpLocks/>
            </p:cNvGrpSpPr>
            <p:nvPr/>
          </p:nvGrpSpPr>
          <p:grpSpPr bwMode="auto">
            <a:xfrm rot="-553869">
              <a:off x="1819" y="1231"/>
              <a:ext cx="144" cy="40"/>
              <a:chOff x="4497" y="1296"/>
              <a:chExt cx="144" cy="40"/>
            </a:xfrm>
          </p:grpSpPr>
          <p:sp>
            <p:nvSpPr>
              <p:cNvPr id="56151" name="Oval 75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2" name="Oval 75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3" name="Oval 75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4" name="Oval 76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60" name="Freeform 761"/>
            <p:cNvSpPr>
              <a:spLocks noChangeAspect="1"/>
            </p:cNvSpPr>
            <p:nvPr/>
          </p:nvSpPr>
          <p:spPr bwMode="auto">
            <a:xfrm rot="-1359769">
              <a:off x="1939" y="126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1" name="Freeform 762"/>
            <p:cNvSpPr>
              <a:spLocks noChangeAspect="1"/>
            </p:cNvSpPr>
            <p:nvPr/>
          </p:nvSpPr>
          <p:spPr bwMode="auto">
            <a:xfrm rot="-1359769">
              <a:off x="1953" y="126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2" name="Freeform 763"/>
            <p:cNvSpPr>
              <a:spLocks noChangeAspect="1"/>
            </p:cNvSpPr>
            <p:nvPr/>
          </p:nvSpPr>
          <p:spPr bwMode="auto">
            <a:xfrm rot="9440229">
              <a:off x="1852" y="131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3" name="Freeform 764"/>
            <p:cNvSpPr>
              <a:spLocks noChangeAspect="1"/>
            </p:cNvSpPr>
            <p:nvPr/>
          </p:nvSpPr>
          <p:spPr bwMode="auto">
            <a:xfrm rot="9440229">
              <a:off x="1838" y="131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4" name="Freeform 765"/>
            <p:cNvSpPr>
              <a:spLocks noChangeAspect="1"/>
            </p:cNvSpPr>
            <p:nvPr/>
          </p:nvSpPr>
          <p:spPr bwMode="auto">
            <a:xfrm rot="9440229">
              <a:off x="1887" y="131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5" name="Freeform 766"/>
            <p:cNvSpPr>
              <a:spLocks noChangeAspect="1"/>
            </p:cNvSpPr>
            <p:nvPr/>
          </p:nvSpPr>
          <p:spPr bwMode="auto">
            <a:xfrm rot="9440229">
              <a:off x="1873" y="131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6" name="Freeform 767"/>
            <p:cNvSpPr>
              <a:spLocks noChangeAspect="1"/>
            </p:cNvSpPr>
            <p:nvPr/>
          </p:nvSpPr>
          <p:spPr bwMode="auto">
            <a:xfrm rot="9440229">
              <a:off x="1924" y="13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67" name="Freeform 768"/>
            <p:cNvSpPr>
              <a:spLocks noChangeAspect="1"/>
            </p:cNvSpPr>
            <p:nvPr/>
          </p:nvSpPr>
          <p:spPr bwMode="auto">
            <a:xfrm rot="9440229">
              <a:off x="1910" y="130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68" name="Group 769"/>
            <p:cNvGrpSpPr>
              <a:grpSpLocks/>
            </p:cNvGrpSpPr>
            <p:nvPr/>
          </p:nvGrpSpPr>
          <p:grpSpPr bwMode="auto">
            <a:xfrm rot="-553869">
              <a:off x="1833" y="1336"/>
              <a:ext cx="145" cy="40"/>
              <a:chOff x="4494" y="1402"/>
              <a:chExt cx="145" cy="40"/>
            </a:xfrm>
          </p:grpSpPr>
          <p:sp>
            <p:nvSpPr>
              <p:cNvPr id="56147" name="Oval 77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8" name="Oval 77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9" name="Oval 77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50" name="Oval 77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69" name="Freeform 774"/>
            <p:cNvSpPr>
              <a:spLocks noChangeAspect="1"/>
            </p:cNvSpPr>
            <p:nvPr/>
          </p:nvSpPr>
          <p:spPr bwMode="auto">
            <a:xfrm rot="9440229">
              <a:off x="1960" y="130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0" name="Freeform 775"/>
            <p:cNvSpPr>
              <a:spLocks noChangeAspect="1"/>
            </p:cNvSpPr>
            <p:nvPr/>
          </p:nvSpPr>
          <p:spPr bwMode="auto">
            <a:xfrm rot="9440229">
              <a:off x="1946" y="130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1" name="Freeform 776"/>
            <p:cNvSpPr>
              <a:spLocks noChangeAspect="1"/>
            </p:cNvSpPr>
            <p:nvPr/>
          </p:nvSpPr>
          <p:spPr bwMode="auto">
            <a:xfrm rot="-1406204">
              <a:off x="1975" y="125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2" name="Freeform 777"/>
            <p:cNvSpPr>
              <a:spLocks noChangeAspect="1"/>
            </p:cNvSpPr>
            <p:nvPr/>
          </p:nvSpPr>
          <p:spPr bwMode="auto">
            <a:xfrm rot="-1406204">
              <a:off x="1989" y="125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3" name="Freeform 778"/>
            <p:cNvSpPr>
              <a:spLocks noChangeAspect="1"/>
            </p:cNvSpPr>
            <p:nvPr/>
          </p:nvSpPr>
          <p:spPr bwMode="auto">
            <a:xfrm rot="-1406204">
              <a:off x="2011" y="125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4" name="Freeform 779"/>
            <p:cNvSpPr>
              <a:spLocks noChangeAspect="1"/>
            </p:cNvSpPr>
            <p:nvPr/>
          </p:nvSpPr>
          <p:spPr bwMode="auto">
            <a:xfrm rot="-1406204">
              <a:off x="2025" y="125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5" name="Freeform 780"/>
            <p:cNvSpPr>
              <a:spLocks noChangeAspect="1"/>
            </p:cNvSpPr>
            <p:nvPr/>
          </p:nvSpPr>
          <p:spPr bwMode="auto">
            <a:xfrm rot="-1406204">
              <a:off x="2047" y="125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6" name="Freeform 781"/>
            <p:cNvSpPr>
              <a:spLocks noChangeAspect="1"/>
            </p:cNvSpPr>
            <p:nvPr/>
          </p:nvSpPr>
          <p:spPr bwMode="auto">
            <a:xfrm rot="-1406204">
              <a:off x="2061" y="125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77" name="Group 782"/>
            <p:cNvGrpSpPr>
              <a:grpSpLocks/>
            </p:cNvGrpSpPr>
            <p:nvPr/>
          </p:nvGrpSpPr>
          <p:grpSpPr bwMode="auto">
            <a:xfrm rot="-600305">
              <a:off x="1961" y="1219"/>
              <a:ext cx="144" cy="40"/>
              <a:chOff x="4497" y="1296"/>
              <a:chExt cx="144" cy="40"/>
            </a:xfrm>
          </p:grpSpPr>
          <p:sp>
            <p:nvSpPr>
              <p:cNvPr id="56143" name="Oval 78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4" name="Oval 78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5" name="Oval 78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6" name="Oval 78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78" name="Freeform 787"/>
            <p:cNvSpPr>
              <a:spLocks noChangeAspect="1"/>
            </p:cNvSpPr>
            <p:nvPr/>
          </p:nvSpPr>
          <p:spPr bwMode="auto">
            <a:xfrm rot="-1406204">
              <a:off x="2082" y="125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79" name="Freeform 788"/>
            <p:cNvSpPr>
              <a:spLocks noChangeAspect="1"/>
            </p:cNvSpPr>
            <p:nvPr/>
          </p:nvSpPr>
          <p:spPr bwMode="auto">
            <a:xfrm rot="-1406204">
              <a:off x="2096" y="124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0" name="Freeform 789"/>
            <p:cNvSpPr>
              <a:spLocks noChangeAspect="1"/>
            </p:cNvSpPr>
            <p:nvPr/>
          </p:nvSpPr>
          <p:spPr bwMode="auto">
            <a:xfrm rot="9393794">
              <a:off x="1995" y="130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1" name="Freeform 790"/>
            <p:cNvSpPr>
              <a:spLocks noChangeAspect="1"/>
            </p:cNvSpPr>
            <p:nvPr/>
          </p:nvSpPr>
          <p:spPr bwMode="auto">
            <a:xfrm rot="9393794">
              <a:off x="1981" y="130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2" name="Freeform 791"/>
            <p:cNvSpPr>
              <a:spLocks noChangeAspect="1"/>
            </p:cNvSpPr>
            <p:nvPr/>
          </p:nvSpPr>
          <p:spPr bwMode="auto">
            <a:xfrm rot="9393794">
              <a:off x="2031" y="129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3" name="Freeform 792"/>
            <p:cNvSpPr>
              <a:spLocks noChangeAspect="1"/>
            </p:cNvSpPr>
            <p:nvPr/>
          </p:nvSpPr>
          <p:spPr bwMode="auto">
            <a:xfrm rot="9393794">
              <a:off x="2017" y="130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4" name="Freeform 793"/>
            <p:cNvSpPr>
              <a:spLocks noChangeAspect="1"/>
            </p:cNvSpPr>
            <p:nvPr/>
          </p:nvSpPr>
          <p:spPr bwMode="auto">
            <a:xfrm rot="9393794">
              <a:off x="2067" y="129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5" name="Freeform 794"/>
            <p:cNvSpPr>
              <a:spLocks noChangeAspect="1"/>
            </p:cNvSpPr>
            <p:nvPr/>
          </p:nvSpPr>
          <p:spPr bwMode="auto">
            <a:xfrm rot="9393794">
              <a:off x="2054" y="129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86" name="Group 795"/>
            <p:cNvGrpSpPr>
              <a:grpSpLocks/>
            </p:cNvGrpSpPr>
            <p:nvPr/>
          </p:nvGrpSpPr>
          <p:grpSpPr bwMode="auto">
            <a:xfrm rot="-600305">
              <a:off x="1977" y="1324"/>
              <a:ext cx="145" cy="40"/>
              <a:chOff x="4494" y="1402"/>
              <a:chExt cx="145" cy="40"/>
            </a:xfrm>
          </p:grpSpPr>
          <p:sp>
            <p:nvSpPr>
              <p:cNvPr id="56139" name="Oval 79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0" name="Oval 79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1" name="Oval 79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42" name="Oval 79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87" name="Freeform 800"/>
            <p:cNvSpPr>
              <a:spLocks noChangeAspect="1"/>
            </p:cNvSpPr>
            <p:nvPr/>
          </p:nvSpPr>
          <p:spPr bwMode="auto">
            <a:xfrm rot="9393794">
              <a:off x="2104" y="129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8" name="Freeform 801"/>
            <p:cNvSpPr>
              <a:spLocks noChangeAspect="1"/>
            </p:cNvSpPr>
            <p:nvPr/>
          </p:nvSpPr>
          <p:spPr bwMode="auto">
            <a:xfrm rot="9393794">
              <a:off x="2090" y="129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89" name="Freeform 802"/>
            <p:cNvSpPr>
              <a:spLocks noChangeAspect="1"/>
            </p:cNvSpPr>
            <p:nvPr/>
          </p:nvSpPr>
          <p:spPr bwMode="auto">
            <a:xfrm rot="-1359115">
              <a:off x="2119" y="124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0" name="Freeform 803"/>
            <p:cNvSpPr>
              <a:spLocks noChangeAspect="1"/>
            </p:cNvSpPr>
            <p:nvPr/>
          </p:nvSpPr>
          <p:spPr bwMode="auto">
            <a:xfrm rot="-1359115">
              <a:off x="2133" y="12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1" name="Freeform 804"/>
            <p:cNvSpPr>
              <a:spLocks noChangeAspect="1"/>
            </p:cNvSpPr>
            <p:nvPr/>
          </p:nvSpPr>
          <p:spPr bwMode="auto">
            <a:xfrm rot="-1359115">
              <a:off x="2155" y="12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2" name="Freeform 805"/>
            <p:cNvSpPr>
              <a:spLocks noChangeAspect="1"/>
            </p:cNvSpPr>
            <p:nvPr/>
          </p:nvSpPr>
          <p:spPr bwMode="auto">
            <a:xfrm rot="-1359115">
              <a:off x="2169" y="124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3" name="Freeform 806"/>
            <p:cNvSpPr>
              <a:spLocks noChangeAspect="1"/>
            </p:cNvSpPr>
            <p:nvPr/>
          </p:nvSpPr>
          <p:spPr bwMode="auto">
            <a:xfrm rot="-1359115">
              <a:off x="2191" y="124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4" name="Freeform 807"/>
            <p:cNvSpPr>
              <a:spLocks noChangeAspect="1"/>
            </p:cNvSpPr>
            <p:nvPr/>
          </p:nvSpPr>
          <p:spPr bwMode="auto">
            <a:xfrm rot="-1359115">
              <a:off x="2205" y="124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895" name="Group 808"/>
            <p:cNvGrpSpPr>
              <a:grpSpLocks/>
            </p:cNvGrpSpPr>
            <p:nvPr/>
          </p:nvGrpSpPr>
          <p:grpSpPr bwMode="auto">
            <a:xfrm rot="-553216">
              <a:off x="2106" y="1210"/>
              <a:ext cx="144" cy="40"/>
              <a:chOff x="4497" y="1296"/>
              <a:chExt cx="144" cy="40"/>
            </a:xfrm>
          </p:grpSpPr>
          <p:sp>
            <p:nvSpPr>
              <p:cNvPr id="56135" name="Oval 80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6" name="Oval 81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7" name="Oval 81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8" name="Oval 81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896" name="Freeform 813"/>
            <p:cNvSpPr>
              <a:spLocks noChangeAspect="1"/>
            </p:cNvSpPr>
            <p:nvPr/>
          </p:nvSpPr>
          <p:spPr bwMode="auto">
            <a:xfrm rot="-1359115">
              <a:off x="2226" y="12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7" name="Freeform 814"/>
            <p:cNvSpPr>
              <a:spLocks noChangeAspect="1"/>
            </p:cNvSpPr>
            <p:nvPr/>
          </p:nvSpPr>
          <p:spPr bwMode="auto">
            <a:xfrm rot="-1359115">
              <a:off x="2240" y="124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8" name="Freeform 815"/>
            <p:cNvSpPr>
              <a:spLocks noChangeAspect="1"/>
            </p:cNvSpPr>
            <p:nvPr/>
          </p:nvSpPr>
          <p:spPr bwMode="auto">
            <a:xfrm rot="9440885">
              <a:off x="2139" y="12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899" name="Freeform 816"/>
            <p:cNvSpPr>
              <a:spLocks noChangeAspect="1"/>
            </p:cNvSpPr>
            <p:nvPr/>
          </p:nvSpPr>
          <p:spPr bwMode="auto">
            <a:xfrm rot="9440885">
              <a:off x="2125" y="129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0" name="Freeform 817"/>
            <p:cNvSpPr>
              <a:spLocks noChangeAspect="1"/>
            </p:cNvSpPr>
            <p:nvPr/>
          </p:nvSpPr>
          <p:spPr bwMode="auto">
            <a:xfrm rot="9440885">
              <a:off x="2174" y="129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1" name="Freeform 818"/>
            <p:cNvSpPr>
              <a:spLocks noChangeAspect="1"/>
            </p:cNvSpPr>
            <p:nvPr/>
          </p:nvSpPr>
          <p:spPr bwMode="auto">
            <a:xfrm rot="9440885">
              <a:off x="2160" y="129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2" name="Freeform 819"/>
            <p:cNvSpPr>
              <a:spLocks noChangeAspect="1"/>
            </p:cNvSpPr>
            <p:nvPr/>
          </p:nvSpPr>
          <p:spPr bwMode="auto">
            <a:xfrm rot="9440885">
              <a:off x="2211" y="12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3" name="Freeform 820"/>
            <p:cNvSpPr>
              <a:spLocks noChangeAspect="1"/>
            </p:cNvSpPr>
            <p:nvPr/>
          </p:nvSpPr>
          <p:spPr bwMode="auto">
            <a:xfrm rot="9440885">
              <a:off x="2197" y="12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04" name="Group 821"/>
            <p:cNvGrpSpPr>
              <a:grpSpLocks/>
            </p:cNvGrpSpPr>
            <p:nvPr/>
          </p:nvGrpSpPr>
          <p:grpSpPr bwMode="auto">
            <a:xfrm rot="-553216">
              <a:off x="2120" y="1315"/>
              <a:ext cx="145" cy="40"/>
              <a:chOff x="4494" y="1402"/>
              <a:chExt cx="145" cy="40"/>
            </a:xfrm>
          </p:grpSpPr>
          <p:sp>
            <p:nvSpPr>
              <p:cNvPr id="56131" name="Oval 82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2" name="Oval 82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3" name="Oval 82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4" name="Oval 82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05" name="Freeform 826"/>
            <p:cNvSpPr>
              <a:spLocks noChangeAspect="1"/>
            </p:cNvSpPr>
            <p:nvPr/>
          </p:nvSpPr>
          <p:spPr bwMode="auto">
            <a:xfrm rot="9440885">
              <a:off x="2247" y="12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6" name="Freeform 827"/>
            <p:cNvSpPr>
              <a:spLocks noChangeAspect="1"/>
            </p:cNvSpPr>
            <p:nvPr/>
          </p:nvSpPr>
          <p:spPr bwMode="auto">
            <a:xfrm rot="9440885">
              <a:off x="2233" y="12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7" name="Freeform 828"/>
            <p:cNvSpPr>
              <a:spLocks noChangeAspect="1"/>
            </p:cNvSpPr>
            <p:nvPr/>
          </p:nvSpPr>
          <p:spPr bwMode="auto">
            <a:xfrm rot="-1359045">
              <a:off x="2264" y="12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8" name="Freeform 829"/>
            <p:cNvSpPr>
              <a:spLocks noChangeAspect="1"/>
            </p:cNvSpPr>
            <p:nvPr/>
          </p:nvSpPr>
          <p:spPr bwMode="auto">
            <a:xfrm rot="-1359045">
              <a:off x="2278" y="12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09" name="Freeform 830"/>
            <p:cNvSpPr>
              <a:spLocks noChangeAspect="1"/>
            </p:cNvSpPr>
            <p:nvPr/>
          </p:nvSpPr>
          <p:spPr bwMode="auto">
            <a:xfrm rot="-1359045">
              <a:off x="2300" y="124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0" name="Freeform 831"/>
            <p:cNvSpPr>
              <a:spLocks noChangeAspect="1"/>
            </p:cNvSpPr>
            <p:nvPr/>
          </p:nvSpPr>
          <p:spPr bwMode="auto">
            <a:xfrm rot="-1359045">
              <a:off x="2314" y="12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1" name="Freeform 832"/>
            <p:cNvSpPr>
              <a:spLocks noChangeAspect="1"/>
            </p:cNvSpPr>
            <p:nvPr/>
          </p:nvSpPr>
          <p:spPr bwMode="auto">
            <a:xfrm rot="-1359045">
              <a:off x="2336" y="12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2" name="Freeform 833"/>
            <p:cNvSpPr>
              <a:spLocks noChangeAspect="1"/>
            </p:cNvSpPr>
            <p:nvPr/>
          </p:nvSpPr>
          <p:spPr bwMode="auto">
            <a:xfrm rot="-1359045">
              <a:off x="2350" y="12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13" name="Group 834"/>
            <p:cNvGrpSpPr>
              <a:grpSpLocks/>
            </p:cNvGrpSpPr>
            <p:nvPr/>
          </p:nvGrpSpPr>
          <p:grpSpPr bwMode="auto">
            <a:xfrm rot="-553146">
              <a:off x="2251" y="1205"/>
              <a:ext cx="144" cy="40"/>
              <a:chOff x="4497" y="1296"/>
              <a:chExt cx="144" cy="40"/>
            </a:xfrm>
          </p:grpSpPr>
          <p:sp>
            <p:nvSpPr>
              <p:cNvPr id="56127" name="Oval 83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8" name="Oval 83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9" name="Oval 83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30" name="Oval 83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14" name="Freeform 839"/>
            <p:cNvSpPr>
              <a:spLocks noChangeAspect="1"/>
            </p:cNvSpPr>
            <p:nvPr/>
          </p:nvSpPr>
          <p:spPr bwMode="auto">
            <a:xfrm rot="-1359045">
              <a:off x="2371" y="12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5" name="Freeform 840"/>
            <p:cNvSpPr>
              <a:spLocks noChangeAspect="1"/>
            </p:cNvSpPr>
            <p:nvPr/>
          </p:nvSpPr>
          <p:spPr bwMode="auto">
            <a:xfrm rot="-1359045">
              <a:off x="2385" y="12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6" name="Freeform 841"/>
            <p:cNvSpPr>
              <a:spLocks noChangeAspect="1"/>
            </p:cNvSpPr>
            <p:nvPr/>
          </p:nvSpPr>
          <p:spPr bwMode="auto">
            <a:xfrm rot="9440955">
              <a:off x="2284" y="128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7" name="Freeform 842"/>
            <p:cNvSpPr>
              <a:spLocks noChangeAspect="1"/>
            </p:cNvSpPr>
            <p:nvPr/>
          </p:nvSpPr>
          <p:spPr bwMode="auto">
            <a:xfrm rot="9440955">
              <a:off x="2270" y="12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8" name="Freeform 843"/>
            <p:cNvSpPr>
              <a:spLocks noChangeAspect="1"/>
            </p:cNvSpPr>
            <p:nvPr/>
          </p:nvSpPr>
          <p:spPr bwMode="auto">
            <a:xfrm rot="9440955">
              <a:off x="2319" y="12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19" name="Freeform 844"/>
            <p:cNvSpPr>
              <a:spLocks noChangeAspect="1"/>
            </p:cNvSpPr>
            <p:nvPr/>
          </p:nvSpPr>
          <p:spPr bwMode="auto">
            <a:xfrm rot="9440955">
              <a:off x="2305" y="128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0" name="Freeform 845"/>
            <p:cNvSpPr>
              <a:spLocks noChangeAspect="1"/>
            </p:cNvSpPr>
            <p:nvPr/>
          </p:nvSpPr>
          <p:spPr bwMode="auto">
            <a:xfrm rot="9440955">
              <a:off x="2356" y="128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1" name="Freeform 846"/>
            <p:cNvSpPr>
              <a:spLocks noChangeAspect="1"/>
            </p:cNvSpPr>
            <p:nvPr/>
          </p:nvSpPr>
          <p:spPr bwMode="auto">
            <a:xfrm rot="9440955">
              <a:off x="2342" y="128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22" name="Group 847"/>
            <p:cNvGrpSpPr>
              <a:grpSpLocks/>
            </p:cNvGrpSpPr>
            <p:nvPr/>
          </p:nvGrpSpPr>
          <p:grpSpPr bwMode="auto">
            <a:xfrm rot="-553146">
              <a:off x="2265" y="1310"/>
              <a:ext cx="145" cy="40"/>
              <a:chOff x="4494" y="1402"/>
              <a:chExt cx="145" cy="40"/>
            </a:xfrm>
          </p:grpSpPr>
          <p:sp>
            <p:nvSpPr>
              <p:cNvPr id="56123" name="Oval 84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4" name="Oval 84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5" name="Oval 85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6" name="Oval 85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23" name="Freeform 852"/>
            <p:cNvSpPr>
              <a:spLocks noChangeAspect="1"/>
            </p:cNvSpPr>
            <p:nvPr/>
          </p:nvSpPr>
          <p:spPr bwMode="auto">
            <a:xfrm rot="9440955">
              <a:off x="2392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4" name="Freeform 853"/>
            <p:cNvSpPr>
              <a:spLocks noChangeAspect="1"/>
            </p:cNvSpPr>
            <p:nvPr/>
          </p:nvSpPr>
          <p:spPr bwMode="auto">
            <a:xfrm rot="9440955">
              <a:off x="2378" y="128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5" name="Freeform 854"/>
            <p:cNvSpPr>
              <a:spLocks noChangeAspect="1"/>
            </p:cNvSpPr>
            <p:nvPr/>
          </p:nvSpPr>
          <p:spPr bwMode="auto">
            <a:xfrm rot="-1311956">
              <a:off x="2407" y="12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6" name="Freeform 855"/>
            <p:cNvSpPr>
              <a:spLocks noChangeAspect="1"/>
            </p:cNvSpPr>
            <p:nvPr/>
          </p:nvSpPr>
          <p:spPr bwMode="auto">
            <a:xfrm rot="-1311956">
              <a:off x="2421" y="123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7" name="Freeform 856"/>
            <p:cNvSpPr>
              <a:spLocks noChangeAspect="1"/>
            </p:cNvSpPr>
            <p:nvPr/>
          </p:nvSpPr>
          <p:spPr bwMode="auto">
            <a:xfrm rot="-1311956">
              <a:off x="2443" y="12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8" name="Freeform 857"/>
            <p:cNvSpPr>
              <a:spLocks noChangeAspect="1"/>
            </p:cNvSpPr>
            <p:nvPr/>
          </p:nvSpPr>
          <p:spPr bwMode="auto">
            <a:xfrm rot="-1311956">
              <a:off x="2457" y="123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29" name="Freeform 858"/>
            <p:cNvSpPr>
              <a:spLocks noChangeAspect="1"/>
            </p:cNvSpPr>
            <p:nvPr/>
          </p:nvSpPr>
          <p:spPr bwMode="auto">
            <a:xfrm rot="-1311956">
              <a:off x="2479" y="123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0" name="Freeform 859"/>
            <p:cNvSpPr>
              <a:spLocks noChangeAspect="1"/>
            </p:cNvSpPr>
            <p:nvPr/>
          </p:nvSpPr>
          <p:spPr bwMode="auto">
            <a:xfrm rot="-1311956">
              <a:off x="2493" y="123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31" name="Group 860"/>
            <p:cNvGrpSpPr>
              <a:grpSpLocks/>
            </p:cNvGrpSpPr>
            <p:nvPr/>
          </p:nvGrpSpPr>
          <p:grpSpPr bwMode="auto">
            <a:xfrm rot="-506057">
              <a:off x="2395" y="1199"/>
              <a:ext cx="144" cy="40"/>
              <a:chOff x="4497" y="1296"/>
              <a:chExt cx="144" cy="40"/>
            </a:xfrm>
          </p:grpSpPr>
          <p:sp>
            <p:nvSpPr>
              <p:cNvPr id="56119" name="Oval 861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0" name="Oval 862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1" name="Oval 863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22" name="Oval 864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32" name="Freeform 865"/>
            <p:cNvSpPr>
              <a:spLocks noChangeAspect="1"/>
            </p:cNvSpPr>
            <p:nvPr/>
          </p:nvSpPr>
          <p:spPr bwMode="auto">
            <a:xfrm rot="-1311956">
              <a:off x="2514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3" name="Freeform 866"/>
            <p:cNvSpPr>
              <a:spLocks noChangeAspect="1"/>
            </p:cNvSpPr>
            <p:nvPr/>
          </p:nvSpPr>
          <p:spPr bwMode="auto">
            <a:xfrm rot="-1311956">
              <a:off x="2528" y="123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4" name="Freeform 867"/>
            <p:cNvSpPr>
              <a:spLocks noChangeAspect="1"/>
            </p:cNvSpPr>
            <p:nvPr/>
          </p:nvSpPr>
          <p:spPr bwMode="auto">
            <a:xfrm rot="9488042">
              <a:off x="2427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5" name="Freeform 868"/>
            <p:cNvSpPr>
              <a:spLocks noChangeAspect="1"/>
            </p:cNvSpPr>
            <p:nvPr/>
          </p:nvSpPr>
          <p:spPr bwMode="auto">
            <a:xfrm rot="9488042">
              <a:off x="2413" y="12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6" name="Freeform 869"/>
            <p:cNvSpPr>
              <a:spLocks noChangeAspect="1"/>
            </p:cNvSpPr>
            <p:nvPr/>
          </p:nvSpPr>
          <p:spPr bwMode="auto">
            <a:xfrm rot="9488042">
              <a:off x="2462" y="127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7" name="Freeform 870"/>
            <p:cNvSpPr>
              <a:spLocks noChangeAspect="1"/>
            </p:cNvSpPr>
            <p:nvPr/>
          </p:nvSpPr>
          <p:spPr bwMode="auto">
            <a:xfrm rot="9488042">
              <a:off x="2448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8" name="Freeform 871"/>
            <p:cNvSpPr>
              <a:spLocks noChangeAspect="1"/>
            </p:cNvSpPr>
            <p:nvPr/>
          </p:nvSpPr>
          <p:spPr bwMode="auto">
            <a:xfrm rot="9488042">
              <a:off x="2499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39" name="Freeform 872"/>
            <p:cNvSpPr>
              <a:spLocks noChangeAspect="1"/>
            </p:cNvSpPr>
            <p:nvPr/>
          </p:nvSpPr>
          <p:spPr bwMode="auto">
            <a:xfrm rot="9488042">
              <a:off x="2485" y="127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40" name="Group 873"/>
            <p:cNvGrpSpPr>
              <a:grpSpLocks/>
            </p:cNvGrpSpPr>
            <p:nvPr/>
          </p:nvGrpSpPr>
          <p:grpSpPr bwMode="auto">
            <a:xfrm rot="-506057">
              <a:off x="2407" y="1304"/>
              <a:ext cx="145" cy="40"/>
              <a:chOff x="4494" y="1402"/>
              <a:chExt cx="145" cy="40"/>
            </a:xfrm>
          </p:grpSpPr>
          <p:sp>
            <p:nvSpPr>
              <p:cNvPr id="56115" name="Oval 874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6" name="Oval 875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7" name="Oval 876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8" name="Oval 877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41" name="Freeform 878"/>
            <p:cNvSpPr>
              <a:spLocks noChangeAspect="1"/>
            </p:cNvSpPr>
            <p:nvPr/>
          </p:nvSpPr>
          <p:spPr bwMode="auto">
            <a:xfrm rot="9488042">
              <a:off x="2535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2" name="Freeform 879"/>
            <p:cNvSpPr>
              <a:spLocks noChangeAspect="1"/>
            </p:cNvSpPr>
            <p:nvPr/>
          </p:nvSpPr>
          <p:spPr bwMode="auto">
            <a:xfrm rot="9488042">
              <a:off x="2521" y="127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3" name="Freeform 880"/>
            <p:cNvSpPr>
              <a:spLocks noChangeAspect="1"/>
            </p:cNvSpPr>
            <p:nvPr/>
          </p:nvSpPr>
          <p:spPr bwMode="auto">
            <a:xfrm rot="-1264867">
              <a:off x="2550" y="123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4" name="Freeform 881"/>
            <p:cNvSpPr>
              <a:spLocks noChangeAspect="1"/>
            </p:cNvSpPr>
            <p:nvPr/>
          </p:nvSpPr>
          <p:spPr bwMode="auto">
            <a:xfrm rot="-1264867">
              <a:off x="2564" y="12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5" name="Freeform 882"/>
            <p:cNvSpPr>
              <a:spLocks noChangeAspect="1"/>
            </p:cNvSpPr>
            <p:nvPr/>
          </p:nvSpPr>
          <p:spPr bwMode="auto">
            <a:xfrm rot="-1264867">
              <a:off x="2587" y="12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6" name="Freeform 883"/>
            <p:cNvSpPr>
              <a:spLocks noChangeAspect="1"/>
            </p:cNvSpPr>
            <p:nvPr/>
          </p:nvSpPr>
          <p:spPr bwMode="auto">
            <a:xfrm rot="-1264867">
              <a:off x="2601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7" name="Freeform 884"/>
            <p:cNvSpPr>
              <a:spLocks noChangeAspect="1"/>
            </p:cNvSpPr>
            <p:nvPr/>
          </p:nvSpPr>
          <p:spPr bwMode="auto">
            <a:xfrm rot="-1264867">
              <a:off x="2623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48" name="Freeform 885"/>
            <p:cNvSpPr>
              <a:spLocks noChangeAspect="1"/>
            </p:cNvSpPr>
            <p:nvPr/>
          </p:nvSpPr>
          <p:spPr bwMode="auto">
            <a:xfrm rot="-1264867">
              <a:off x="2637" y="122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49" name="Group 886"/>
            <p:cNvGrpSpPr>
              <a:grpSpLocks/>
            </p:cNvGrpSpPr>
            <p:nvPr/>
          </p:nvGrpSpPr>
          <p:grpSpPr bwMode="auto">
            <a:xfrm rot="-458968">
              <a:off x="2538" y="1194"/>
              <a:ext cx="144" cy="40"/>
              <a:chOff x="4497" y="1296"/>
              <a:chExt cx="144" cy="40"/>
            </a:xfrm>
          </p:grpSpPr>
          <p:sp>
            <p:nvSpPr>
              <p:cNvPr id="56111" name="Oval 887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2" name="Oval 888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3" name="Oval 889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4" name="Oval 890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50" name="Freeform 891"/>
            <p:cNvSpPr>
              <a:spLocks noChangeAspect="1"/>
            </p:cNvSpPr>
            <p:nvPr/>
          </p:nvSpPr>
          <p:spPr bwMode="auto">
            <a:xfrm rot="-1264867">
              <a:off x="2658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1" name="Freeform 892"/>
            <p:cNvSpPr>
              <a:spLocks noChangeAspect="1"/>
            </p:cNvSpPr>
            <p:nvPr/>
          </p:nvSpPr>
          <p:spPr bwMode="auto">
            <a:xfrm rot="-1264867">
              <a:off x="2672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2" name="Freeform 893"/>
            <p:cNvSpPr>
              <a:spLocks noChangeAspect="1"/>
            </p:cNvSpPr>
            <p:nvPr/>
          </p:nvSpPr>
          <p:spPr bwMode="auto">
            <a:xfrm rot="9535133">
              <a:off x="2569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3" name="Freeform 894"/>
            <p:cNvSpPr>
              <a:spLocks noChangeAspect="1"/>
            </p:cNvSpPr>
            <p:nvPr/>
          </p:nvSpPr>
          <p:spPr bwMode="auto">
            <a:xfrm rot="9535133">
              <a:off x="2555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4" name="Freeform 895"/>
            <p:cNvSpPr>
              <a:spLocks noChangeAspect="1"/>
            </p:cNvSpPr>
            <p:nvPr/>
          </p:nvSpPr>
          <p:spPr bwMode="auto">
            <a:xfrm rot="9535133">
              <a:off x="2605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5" name="Freeform 896"/>
            <p:cNvSpPr>
              <a:spLocks noChangeAspect="1"/>
            </p:cNvSpPr>
            <p:nvPr/>
          </p:nvSpPr>
          <p:spPr bwMode="auto">
            <a:xfrm rot="9535133">
              <a:off x="2591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6" name="Freeform 897"/>
            <p:cNvSpPr>
              <a:spLocks noChangeAspect="1"/>
            </p:cNvSpPr>
            <p:nvPr/>
          </p:nvSpPr>
          <p:spPr bwMode="auto">
            <a:xfrm rot="9535133">
              <a:off x="2642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57" name="Freeform 898"/>
            <p:cNvSpPr>
              <a:spLocks noChangeAspect="1"/>
            </p:cNvSpPr>
            <p:nvPr/>
          </p:nvSpPr>
          <p:spPr bwMode="auto">
            <a:xfrm rot="9535133">
              <a:off x="2628" y="12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58" name="Group 899"/>
            <p:cNvGrpSpPr>
              <a:grpSpLocks/>
            </p:cNvGrpSpPr>
            <p:nvPr/>
          </p:nvGrpSpPr>
          <p:grpSpPr bwMode="auto">
            <a:xfrm rot="-458968">
              <a:off x="2550" y="1299"/>
              <a:ext cx="145" cy="40"/>
              <a:chOff x="4494" y="1402"/>
              <a:chExt cx="145" cy="40"/>
            </a:xfrm>
          </p:grpSpPr>
          <p:sp>
            <p:nvSpPr>
              <p:cNvPr id="56107" name="Oval 900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8" name="Oval 901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9" name="Oval 902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10" name="Oval 903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59" name="Freeform 904"/>
            <p:cNvSpPr>
              <a:spLocks noChangeAspect="1"/>
            </p:cNvSpPr>
            <p:nvPr/>
          </p:nvSpPr>
          <p:spPr bwMode="auto">
            <a:xfrm rot="9535133">
              <a:off x="2678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0" name="Freeform 905"/>
            <p:cNvSpPr>
              <a:spLocks noChangeAspect="1"/>
            </p:cNvSpPr>
            <p:nvPr/>
          </p:nvSpPr>
          <p:spPr bwMode="auto">
            <a:xfrm rot="9535133">
              <a:off x="2664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1" name="Freeform 906"/>
            <p:cNvSpPr>
              <a:spLocks noChangeAspect="1"/>
            </p:cNvSpPr>
            <p:nvPr/>
          </p:nvSpPr>
          <p:spPr bwMode="auto">
            <a:xfrm rot="-1170688">
              <a:off x="2695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2" name="Freeform 907"/>
            <p:cNvSpPr>
              <a:spLocks noChangeAspect="1"/>
            </p:cNvSpPr>
            <p:nvPr/>
          </p:nvSpPr>
          <p:spPr bwMode="auto">
            <a:xfrm rot="-1170688">
              <a:off x="2709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3" name="Freeform 908"/>
            <p:cNvSpPr>
              <a:spLocks noChangeAspect="1"/>
            </p:cNvSpPr>
            <p:nvPr/>
          </p:nvSpPr>
          <p:spPr bwMode="auto">
            <a:xfrm rot="-1170688">
              <a:off x="2731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4" name="Freeform 909"/>
            <p:cNvSpPr>
              <a:spLocks noChangeAspect="1"/>
            </p:cNvSpPr>
            <p:nvPr/>
          </p:nvSpPr>
          <p:spPr bwMode="auto">
            <a:xfrm rot="-1170688">
              <a:off x="2745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5" name="Freeform 910"/>
            <p:cNvSpPr>
              <a:spLocks noChangeAspect="1"/>
            </p:cNvSpPr>
            <p:nvPr/>
          </p:nvSpPr>
          <p:spPr bwMode="auto">
            <a:xfrm rot="-1170688">
              <a:off x="2767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6" name="Freeform 911"/>
            <p:cNvSpPr>
              <a:spLocks noChangeAspect="1"/>
            </p:cNvSpPr>
            <p:nvPr/>
          </p:nvSpPr>
          <p:spPr bwMode="auto">
            <a:xfrm rot="-1170688">
              <a:off x="2781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67" name="Group 912"/>
            <p:cNvGrpSpPr>
              <a:grpSpLocks/>
            </p:cNvGrpSpPr>
            <p:nvPr/>
          </p:nvGrpSpPr>
          <p:grpSpPr bwMode="auto">
            <a:xfrm rot="-364789">
              <a:off x="2684" y="1191"/>
              <a:ext cx="144" cy="40"/>
              <a:chOff x="4497" y="1296"/>
              <a:chExt cx="144" cy="40"/>
            </a:xfrm>
          </p:grpSpPr>
          <p:sp>
            <p:nvSpPr>
              <p:cNvPr id="56103" name="Oval 913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4" name="Oval 914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5" name="Oval 915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6" name="Oval 916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68" name="Freeform 917"/>
            <p:cNvSpPr>
              <a:spLocks noChangeAspect="1"/>
            </p:cNvSpPr>
            <p:nvPr/>
          </p:nvSpPr>
          <p:spPr bwMode="auto">
            <a:xfrm rot="-1170688">
              <a:off x="2802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69" name="Freeform 918"/>
            <p:cNvSpPr>
              <a:spLocks noChangeAspect="1"/>
            </p:cNvSpPr>
            <p:nvPr/>
          </p:nvSpPr>
          <p:spPr bwMode="auto">
            <a:xfrm rot="-1170688">
              <a:off x="2816" y="122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0" name="Freeform 919"/>
            <p:cNvSpPr>
              <a:spLocks noChangeAspect="1"/>
            </p:cNvSpPr>
            <p:nvPr/>
          </p:nvSpPr>
          <p:spPr bwMode="auto">
            <a:xfrm rot="9629312">
              <a:off x="2713" y="12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1" name="Freeform 920"/>
            <p:cNvSpPr>
              <a:spLocks noChangeAspect="1"/>
            </p:cNvSpPr>
            <p:nvPr/>
          </p:nvSpPr>
          <p:spPr bwMode="auto">
            <a:xfrm rot="9629312">
              <a:off x="2699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2" name="Freeform 921"/>
            <p:cNvSpPr>
              <a:spLocks noChangeAspect="1"/>
            </p:cNvSpPr>
            <p:nvPr/>
          </p:nvSpPr>
          <p:spPr bwMode="auto">
            <a:xfrm rot="9629312">
              <a:off x="2748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3" name="Freeform 922"/>
            <p:cNvSpPr>
              <a:spLocks noChangeAspect="1"/>
            </p:cNvSpPr>
            <p:nvPr/>
          </p:nvSpPr>
          <p:spPr bwMode="auto">
            <a:xfrm rot="9629312">
              <a:off x="2734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4" name="Freeform 923"/>
            <p:cNvSpPr>
              <a:spLocks noChangeAspect="1"/>
            </p:cNvSpPr>
            <p:nvPr/>
          </p:nvSpPr>
          <p:spPr bwMode="auto">
            <a:xfrm rot="9629312">
              <a:off x="2785" y="12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5" name="Freeform 924"/>
            <p:cNvSpPr>
              <a:spLocks noChangeAspect="1"/>
            </p:cNvSpPr>
            <p:nvPr/>
          </p:nvSpPr>
          <p:spPr bwMode="auto">
            <a:xfrm rot="9629312">
              <a:off x="2771" y="12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76" name="Group 925"/>
            <p:cNvGrpSpPr>
              <a:grpSpLocks/>
            </p:cNvGrpSpPr>
            <p:nvPr/>
          </p:nvGrpSpPr>
          <p:grpSpPr bwMode="auto">
            <a:xfrm rot="-364789">
              <a:off x="2692" y="1296"/>
              <a:ext cx="145" cy="40"/>
              <a:chOff x="4494" y="1402"/>
              <a:chExt cx="145" cy="40"/>
            </a:xfrm>
          </p:grpSpPr>
          <p:sp>
            <p:nvSpPr>
              <p:cNvPr id="56099" name="Oval 926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0" name="Oval 927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1" name="Oval 928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102" name="Oval 929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77" name="Freeform 930"/>
            <p:cNvSpPr>
              <a:spLocks noChangeAspect="1"/>
            </p:cNvSpPr>
            <p:nvPr/>
          </p:nvSpPr>
          <p:spPr bwMode="auto">
            <a:xfrm rot="9629312">
              <a:off x="2821" y="12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8" name="Freeform 931"/>
            <p:cNvSpPr>
              <a:spLocks noChangeAspect="1"/>
            </p:cNvSpPr>
            <p:nvPr/>
          </p:nvSpPr>
          <p:spPr bwMode="auto">
            <a:xfrm rot="9629312">
              <a:off x="2807" y="127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79" name="Freeform 932"/>
            <p:cNvSpPr>
              <a:spLocks noChangeAspect="1"/>
            </p:cNvSpPr>
            <p:nvPr/>
          </p:nvSpPr>
          <p:spPr bwMode="auto">
            <a:xfrm rot="-1123599">
              <a:off x="2839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0" name="Freeform 933"/>
            <p:cNvSpPr>
              <a:spLocks noChangeAspect="1"/>
            </p:cNvSpPr>
            <p:nvPr/>
          </p:nvSpPr>
          <p:spPr bwMode="auto">
            <a:xfrm rot="-1123599">
              <a:off x="2853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1" name="Freeform 934"/>
            <p:cNvSpPr>
              <a:spLocks noChangeAspect="1"/>
            </p:cNvSpPr>
            <p:nvPr/>
          </p:nvSpPr>
          <p:spPr bwMode="auto">
            <a:xfrm rot="-1123599">
              <a:off x="2875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2" name="Freeform 935"/>
            <p:cNvSpPr>
              <a:spLocks noChangeAspect="1"/>
            </p:cNvSpPr>
            <p:nvPr/>
          </p:nvSpPr>
          <p:spPr bwMode="auto">
            <a:xfrm rot="-1123599">
              <a:off x="2889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3" name="Freeform 936"/>
            <p:cNvSpPr>
              <a:spLocks noChangeAspect="1"/>
            </p:cNvSpPr>
            <p:nvPr/>
          </p:nvSpPr>
          <p:spPr bwMode="auto">
            <a:xfrm rot="-1123599">
              <a:off x="2912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4" name="Freeform 937"/>
            <p:cNvSpPr>
              <a:spLocks noChangeAspect="1"/>
            </p:cNvSpPr>
            <p:nvPr/>
          </p:nvSpPr>
          <p:spPr bwMode="auto">
            <a:xfrm rot="-1123599">
              <a:off x="2926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85" name="Group 938"/>
            <p:cNvGrpSpPr>
              <a:grpSpLocks/>
            </p:cNvGrpSpPr>
            <p:nvPr/>
          </p:nvGrpSpPr>
          <p:grpSpPr bwMode="auto">
            <a:xfrm rot="-317700">
              <a:off x="2829" y="1192"/>
              <a:ext cx="144" cy="40"/>
              <a:chOff x="4497" y="1296"/>
              <a:chExt cx="144" cy="40"/>
            </a:xfrm>
          </p:grpSpPr>
          <p:sp>
            <p:nvSpPr>
              <p:cNvPr id="56095" name="Oval 93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6" name="Oval 94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7" name="Oval 94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8" name="Oval 94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86" name="Freeform 943"/>
            <p:cNvSpPr>
              <a:spLocks noChangeAspect="1"/>
            </p:cNvSpPr>
            <p:nvPr/>
          </p:nvSpPr>
          <p:spPr bwMode="auto">
            <a:xfrm rot="-1123599">
              <a:off x="2947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7" name="Freeform 944"/>
            <p:cNvSpPr>
              <a:spLocks noChangeAspect="1"/>
            </p:cNvSpPr>
            <p:nvPr/>
          </p:nvSpPr>
          <p:spPr bwMode="auto">
            <a:xfrm rot="-1123599">
              <a:off x="2961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8" name="Freeform 945"/>
            <p:cNvSpPr>
              <a:spLocks noChangeAspect="1"/>
            </p:cNvSpPr>
            <p:nvPr/>
          </p:nvSpPr>
          <p:spPr bwMode="auto">
            <a:xfrm rot="9676399">
              <a:off x="2856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89" name="Freeform 946"/>
            <p:cNvSpPr>
              <a:spLocks noChangeAspect="1"/>
            </p:cNvSpPr>
            <p:nvPr/>
          </p:nvSpPr>
          <p:spPr bwMode="auto">
            <a:xfrm rot="9676399">
              <a:off x="2842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0" name="Freeform 947"/>
            <p:cNvSpPr>
              <a:spLocks noChangeAspect="1"/>
            </p:cNvSpPr>
            <p:nvPr/>
          </p:nvSpPr>
          <p:spPr bwMode="auto">
            <a:xfrm rot="9676399">
              <a:off x="2892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1" name="Freeform 948"/>
            <p:cNvSpPr>
              <a:spLocks noChangeAspect="1"/>
            </p:cNvSpPr>
            <p:nvPr/>
          </p:nvSpPr>
          <p:spPr bwMode="auto">
            <a:xfrm rot="9676399">
              <a:off x="2878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2" name="Freeform 949"/>
            <p:cNvSpPr>
              <a:spLocks noChangeAspect="1"/>
            </p:cNvSpPr>
            <p:nvPr/>
          </p:nvSpPr>
          <p:spPr bwMode="auto">
            <a:xfrm rot="9676399">
              <a:off x="2929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3" name="Freeform 950"/>
            <p:cNvSpPr>
              <a:spLocks noChangeAspect="1"/>
            </p:cNvSpPr>
            <p:nvPr/>
          </p:nvSpPr>
          <p:spPr bwMode="auto">
            <a:xfrm rot="9676399">
              <a:off x="2915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5994" name="Group 951"/>
            <p:cNvGrpSpPr>
              <a:grpSpLocks/>
            </p:cNvGrpSpPr>
            <p:nvPr/>
          </p:nvGrpSpPr>
          <p:grpSpPr bwMode="auto">
            <a:xfrm rot="-317700">
              <a:off x="2835" y="1297"/>
              <a:ext cx="145" cy="40"/>
              <a:chOff x="4494" y="1402"/>
              <a:chExt cx="145" cy="40"/>
            </a:xfrm>
          </p:grpSpPr>
          <p:sp>
            <p:nvSpPr>
              <p:cNvPr id="56091" name="Oval 95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2" name="Oval 95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3" name="Oval 95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4" name="Oval 95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5995" name="Freeform 956"/>
            <p:cNvSpPr>
              <a:spLocks noChangeAspect="1"/>
            </p:cNvSpPr>
            <p:nvPr/>
          </p:nvSpPr>
          <p:spPr bwMode="auto">
            <a:xfrm rot="9676399">
              <a:off x="2965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6" name="Freeform 957"/>
            <p:cNvSpPr>
              <a:spLocks noChangeAspect="1"/>
            </p:cNvSpPr>
            <p:nvPr/>
          </p:nvSpPr>
          <p:spPr bwMode="auto">
            <a:xfrm rot="9676399">
              <a:off x="2951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7" name="Freeform 958"/>
            <p:cNvSpPr>
              <a:spLocks noChangeAspect="1"/>
            </p:cNvSpPr>
            <p:nvPr/>
          </p:nvSpPr>
          <p:spPr bwMode="auto">
            <a:xfrm rot="-1076510">
              <a:off x="2982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8" name="Freeform 959"/>
            <p:cNvSpPr>
              <a:spLocks noChangeAspect="1"/>
            </p:cNvSpPr>
            <p:nvPr/>
          </p:nvSpPr>
          <p:spPr bwMode="auto">
            <a:xfrm rot="-1076510">
              <a:off x="2997" y="122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999" name="Oval 960"/>
            <p:cNvSpPr>
              <a:spLocks noChangeAspect="1" noChangeArrowheads="1"/>
            </p:cNvSpPr>
            <p:nvPr/>
          </p:nvSpPr>
          <p:spPr bwMode="auto">
            <a:xfrm rot="123490">
              <a:off x="2971" y="1197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0" name="Freeform 961"/>
            <p:cNvSpPr>
              <a:spLocks noChangeAspect="1"/>
            </p:cNvSpPr>
            <p:nvPr/>
          </p:nvSpPr>
          <p:spPr bwMode="auto">
            <a:xfrm rot="9723490">
              <a:off x="2999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1" name="Freeform 962"/>
            <p:cNvSpPr>
              <a:spLocks noChangeAspect="1"/>
            </p:cNvSpPr>
            <p:nvPr/>
          </p:nvSpPr>
          <p:spPr bwMode="auto">
            <a:xfrm rot="9723490">
              <a:off x="2985" y="127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2" name="Oval 963"/>
            <p:cNvSpPr>
              <a:spLocks noChangeAspect="1" noChangeArrowheads="1"/>
            </p:cNvSpPr>
            <p:nvPr/>
          </p:nvSpPr>
          <p:spPr bwMode="auto">
            <a:xfrm rot="-10676510">
              <a:off x="2977" y="13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3" name="Freeform 964"/>
            <p:cNvSpPr>
              <a:spLocks noChangeAspect="1"/>
            </p:cNvSpPr>
            <p:nvPr/>
          </p:nvSpPr>
          <p:spPr bwMode="auto">
            <a:xfrm rot="-1076510">
              <a:off x="3019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4" name="Freeform 965"/>
            <p:cNvSpPr>
              <a:spLocks noChangeAspect="1"/>
            </p:cNvSpPr>
            <p:nvPr/>
          </p:nvSpPr>
          <p:spPr bwMode="auto">
            <a:xfrm rot="-1076510">
              <a:off x="3033" y="122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5" name="Freeform 966"/>
            <p:cNvSpPr>
              <a:spLocks noChangeAspect="1"/>
            </p:cNvSpPr>
            <p:nvPr/>
          </p:nvSpPr>
          <p:spPr bwMode="auto">
            <a:xfrm rot="-1076510">
              <a:off x="3055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6" name="Freeform 967"/>
            <p:cNvSpPr>
              <a:spLocks noChangeAspect="1"/>
            </p:cNvSpPr>
            <p:nvPr/>
          </p:nvSpPr>
          <p:spPr bwMode="auto">
            <a:xfrm rot="-1076510">
              <a:off x="3069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7" name="Oval 968"/>
            <p:cNvSpPr>
              <a:spLocks noChangeAspect="1" noChangeArrowheads="1"/>
            </p:cNvSpPr>
            <p:nvPr/>
          </p:nvSpPr>
          <p:spPr bwMode="auto">
            <a:xfrm rot="123490">
              <a:off x="3007" y="1198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8" name="Oval 969"/>
            <p:cNvSpPr>
              <a:spLocks noChangeAspect="1" noChangeArrowheads="1"/>
            </p:cNvSpPr>
            <p:nvPr/>
          </p:nvSpPr>
          <p:spPr bwMode="auto">
            <a:xfrm rot="123490">
              <a:off x="3044" y="119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09" name="Oval 970"/>
            <p:cNvSpPr>
              <a:spLocks noChangeAspect="1" noChangeArrowheads="1"/>
            </p:cNvSpPr>
            <p:nvPr/>
          </p:nvSpPr>
          <p:spPr bwMode="auto">
            <a:xfrm rot="123490">
              <a:off x="3079" y="1199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0" name="Freeform 971"/>
            <p:cNvSpPr>
              <a:spLocks noChangeAspect="1"/>
            </p:cNvSpPr>
            <p:nvPr/>
          </p:nvSpPr>
          <p:spPr bwMode="auto">
            <a:xfrm rot="-1076510">
              <a:off x="3090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1" name="Freeform 972"/>
            <p:cNvSpPr>
              <a:spLocks noChangeAspect="1"/>
            </p:cNvSpPr>
            <p:nvPr/>
          </p:nvSpPr>
          <p:spPr bwMode="auto">
            <a:xfrm rot="-1076510">
              <a:off x="3104" y="122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2" name="Freeform 973"/>
            <p:cNvSpPr>
              <a:spLocks noChangeAspect="1"/>
            </p:cNvSpPr>
            <p:nvPr/>
          </p:nvSpPr>
          <p:spPr bwMode="auto">
            <a:xfrm rot="9723490">
              <a:off x="3034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3" name="Freeform 974"/>
            <p:cNvSpPr>
              <a:spLocks noChangeAspect="1"/>
            </p:cNvSpPr>
            <p:nvPr/>
          </p:nvSpPr>
          <p:spPr bwMode="auto">
            <a:xfrm rot="9723490">
              <a:off x="3020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4" name="Freeform 975"/>
            <p:cNvSpPr>
              <a:spLocks noChangeAspect="1"/>
            </p:cNvSpPr>
            <p:nvPr/>
          </p:nvSpPr>
          <p:spPr bwMode="auto">
            <a:xfrm rot="9723490">
              <a:off x="3071" y="127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5" name="Freeform 976"/>
            <p:cNvSpPr>
              <a:spLocks noChangeAspect="1"/>
            </p:cNvSpPr>
            <p:nvPr/>
          </p:nvSpPr>
          <p:spPr bwMode="auto">
            <a:xfrm rot="9723490">
              <a:off x="3057" y="127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6" name="Oval 977"/>
            <p:cNvSpPr>
              <a:spLocks noChangeAspect="1" noChangeArrowheads="1"/>
            </p:cNvSpPr>
            <p:nvPr/>
          </p:nvSpPr>
          <p:spPr bwMode="auto">
            <a:xfrm rot="-10676510">
              <a:off x="3012" y="1303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7" name="Oval 978"/>
            <p:cNvSpPr>
              <a:spLocks noChangeAspect="1" noChangeArrowheads="1"/>
            </p:cNvSpPr>
            <p:nvPr/>
          </p:nvSpPr>
          <p:spPr bwMode="auto">
            <a:xfrm rot="-10676510">
              <a:off x="3050" y="1303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8" name="Oval 979"/>
            <p:cNvSpPr>
              <a:spLocks noChangeAspect="1" noChangeArrowheads="1"/>
            </p:cNvSpPr>
            <p:nvPr/>
          </p:nvSpPr>
          <p:spPr bwMode="auto">
            <a:xfrm rot="-10676510">
              <a:off x="3086" y="1304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19" name="Freeform 980"/>
            <p:cNvSpPr>
              <a:spLocks noChangeAspect="1"/>
            </p:cNvSpPr>
            <p:nvPr/>
          </p:nvSpPr>
          <p:spPr bwMode="auto">
            <a:xfrm rot="9723490">
              <a:off x="3108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0" name="Freeform 981"/>
            <p:cNvSpPr>
              <a:spLocks noChangeAspect="1"/>
            </p:cNvSpPr>
            <p:nvPr/>
          </p:nvSpPr>
          <p:spPr bwMode="auto">
            <a:xfrm rot="9723490">
              <a:off x="3094" y="127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1" name="Freeform 982"/>
            <p:cNvSpPr>
              <a:spLocks noChangeAspect="1"/>
            </p:cNvSpPr>
            <p:nvPr/>
          </p:nvSpPr>
          <p:spPr bwMode="auto">
            <a:xfrm rot="-946992">
              <a:off x="3375" y="12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2" name="Freeform 983"/>
            <p:cNvSpPr>
              <a:spLocks noChangeAspect="1"/>
            </p:cNvSpPr>
            <p:nvPr/>
          </p:nvSpPr>
          <p:spPr bwMode="auto">
            <a:xfrm rot="-946992">
              <a:off x="3389" y="124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3" name="Freeform 984"/>
            <p:cNvSpPr>
              <a:spLocks noChangeAspect="1"/>
            </p:cNvSpPr>
            <p:nvPr/>
          </p:nvSpPr>
          <p:spPr bwMode="auto">
            <a:xfrm rot="-946992">
              <a:off x="3412" y="12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4" name="Freeform 985"/>
            <p:cNvSpPr>
              <a:spLocks noChangeAspect="1"/>
            </p:cNvSpPr>
            <p:nvPr/>
          </p:nvSpPr>
          <p:spPr bwMode="auto">
            <a:xfrm rot="-946992">
              <a:off x="3426" y="1243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5" name="Freeform 986"/>
            <p:cNvSpPr>
              <a:spLocks noChangeAspect="1"/>
            </p:cNvSpPr>
            <p:nvPr/>
          </p:nvSpPr>
          <p:spPr bwMode="auto">
            <a:xfrm rot="-946992">
              <a:off x="3448" y="124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6" name="Freeform 987"/>
            <p:cNvSpPr>
              <a:spLocks noChangeAspect="1"/>
            </p:cNvSpPr>
            <p:nvPr/>
          </p:nvSpPr>
          <p:spPr bwMode="auto">
            <a:xfrm rot="-946992">
              <a:off x="3462" y="124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6027" name="Group 988"/>
            <p:cNvGrpSpPr>
              <a:grpSpLocks/>
            </p:cNvGrpSpPr>
            <p:nvPr/>
          </p:nvGrpSpPr>
          <p:grpSpPr bwMode="auto">
            <a:xfrm rot="-141092">
              <a:off x="3366" y="1209"/>
              <a:ext cx="144" cy="40"/>
              <a:chOff x="4497" y="1296"/>
              <a:chExt cx="144" cy="40"/>
            </a:xfrm>
          </p:grpSpPr>
          <p:sp>
            <p:nvSpPr>
              <p:cNvPr id="56087" name="Oval 989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8" name="Oval 990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9" name="Oval 991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90" name="Oval 992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6028" name="Freeform 993"/>
            <p:cNvSpPr>
              <a:spLocks noChangeAspect="1"/>
            </p:cNvSpPr>
            <p:nvPr/>
          </p:nvSpPr>
          <p:spPr bwMode="auto">
            <a:xfrm rot="-946992">
              <a:off x="3483" y="12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29" name="Freeform 994"/>
            <p:cNvSpPr>
              <a:spLocks noChangeAspect="1"/>
            </p:cNvSpPr>
            <p:nvPr/>
          </p:nvSpPr>
          <p:spPr bwMode="auto">
            <a:xfrm rot="-946992">
              <a:off x="3497" y="124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0" name="Freeform 995"/>
            <p:cNvSpPr>
              <a:spLocks noChangeAspect="1"/>
            </p:cNvSpPr>
            <p:nvPr/>
          </p:nvSpPr>
          <p:spPr bwMode="auto">
            <a:xfrm rot="9853008">
              <a:off x="3390" y="12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1" name="Freeform 996"/>
            <p:cNvSpPr>
              <a:spLocks noChangeAspect="1"/>
            </p:cNvSpPr>
            <p:nvPr/>
          </p:nvSpPr>
          <p:spPr bwMode="auto">
            <a:xfrm rot="9853008">
              <a:off x="3376" y="128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2" name="Freeform 997"/>
            <p:cNvSpPr>
              <a:spLocks noChangeAspect="1"/>
            </p:cNvSpPr>
            <p:nvPr/>
          </p:nvSpPr>
          <p:spPr bwMode="auto">
            <a:xfrm rot="9853008">
              <a:off x="3425" y="12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3" name="Freeform 998"/>
            <p:cNvSpPr>
              <a:spLocks noChangeAspect="1"/>
            </p:cNvSpPr>
            <p:nvPr/>
          </p:nvSpPr>
          <p:spPr bwMode="auto">
            <a:xfrm rot="9853008">
              <a:off x="3411" y="1288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4" name="Freeform 999"/>
            <p:cNvSpPr>
              <a:spLocks noChangeAspect="1"/>
            </p:cNvSpPr>
            <p:nvPr/>
          </p:nvSpPr>
          <p:spPr bwMode="auto">
            <a:xfrm rot="9853008">
              <a:off x="3463" y="12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5" name="Freeform 1000"/>
            <p:cNvSpPr>
              <a:spLocks noChangeAspect="1"/>
            </p:cNvSpPr>
            <p:nvPr/>
          </p:nvSpPr>
          <p:spPr bwMode="auto">
            <a:xfrm rot="9853008">
              <a:off x="3448" y="128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6036" name="Group 1001"/>
            <p:cNvGrpSpPr>
              <a:grpSpLocks/>
            </p:cNvGrpSpPr>
            <p:nvPr/>
          </p:nvGrpSpPr>
          <p:grpSpPr bwMode="auto">
            <a:xfrm rot="-141092">
              <a:off x="3368" y="1314"/>
              <a:ext cx="145" cy="40"/>
              <a:chOff x="4494" y="1402"/>
              <a:chExt cx="145" cy="40"/>
            </a:xfrm>
          </p:grpSpPr>
          <p:sp>
            <p:nvSpPr>
              <p:cNvPr id="56083" name="Oval 1002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4" name="Oval 1003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5" name="Oval 1004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6" name="Oval 1005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6037" name="Freeform 1006"/>
            <p:cNvSpPr>
              <a:spLocks noChangeAspect="1"/>
            </p:cNvSpPr>
            <p:nvPr/>
          </p:nvSpPr>
          <p:spPr bwMode="auto">
            <a:xfrm rot="9853008">
              <a:off x="3499" y="12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8" name="Freeform 1007"/>
            <p:cNvSpPr>
              <a:spLocks noChangeAspect="1"/>
            </p:cNvSpPr>
            <p:nvPr/>
          </p:nvSpPr>
          <p:spPr bwMode="auto">
            <a:xfrm rot="9853008">
              <a:off x="3485" y="129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39" name="Freeform 1008"/>
            <p:cNvSpPr>
              <a:spLocks noChangeAspect="1"/>
            </p:cNvSpPr>
            <p:nvPr/>
          </p:nvSpPr>
          <p:spPr bwMode="auto">
            <a:xfrm rot="-946992">
              <a:off x="3232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0" name="Freeform 1009"/>
            <p:cNvSpPr>
              <a:spLocks noChangeAspect="1"/>
            </p:cNvSpPr>
            <p:nvPr/>
          </p:nvSpPr>
          <p:spPr bwMode="auto">
            <a:xfrm rot="-946992">
              <a:off x="3246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1" name="Freeform 1010"/>
            <p:cNvSpPr>
              <a:spLocks noChangeAspect="1"/>
            </p:cNvSpPr>
            <p:nvPr/>
          </p:nvSpPr>
          <p:spPr bwMode="auto">
            <a:xfrm rot="-946992">
              <a:off x="3269" y="12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2" name="Freeform 1011"/>
            <p:cNvSpPr>
              <a:spLocks noChangeAspect="1"/>
            </p:cNvSpPr>
            <p:nvPr/>
          </p:nvSpPr>
          <p:spPr bwMode="auto">
            <a:xfrm rot="-946992">
              <a:off x="3283" y="123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3" name="Freeform 1012"/>
            <p:cNvSpPr>
              <a:spLocks noChangeAspect="1"/>
            </p:cNvSpPr>
            <p:nvPr/>
          </p:nvSpPr>
          <p:spPr bwMode="auto">
            <a:xfrm rot="-946992">
              <a:off x="3305" y="12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4" name="Freeform 1013"/>
            <p:cNvSpPr>
              <a:spLocks noChangeAspect="1"/>
            </p:cNvSpPr>
            <p:nvPr/>
          </p:nvSpPr>
          <p:spPr bwMode="auto">
            <a:xfrm rot="-946992">
              <a:off x="3319" y="123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6045" name="Group 1014"/>
            <p:cNvGrpSpPr>
              <a:grpSpLocks/>
            </p:cNvGrpSpPr>
            <p:nvPr/>
          </p:nvGrpSpPr>
          <p:grpSpPr bwMode="auto">
            <a:xfrm rot="-141092">
              <a:off x="3223" y="1201"/>
              <a:ext cx="144" cy="40"/>
              <a:chOff x="4497" y="1296"/>
              <a:chExt cx="144" cy="40"/>
            </a:xfrm>
          </p:grpSpPr>
          <p:sp>
            <p:nvSpPr>
              <p:cNvPr id="56079" name="Oval 1015"/>
              <p:cNvSpPr>
                <a:spLocks noChangeAspect="1" noChangeArrowheads="1"/>
              </p:cNvSpPr>
              <p:nvPr/>
            </p:nvSpPr>
            <p:spPr bwMode="auto">
              <a:xfrm rot="394101">
                <a:off x="4497" y="129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0" name="Oval 1016"/>
              <p:cNvSpPr>
                <a:spLocks noChangeAspect="1" noChangeArrowheads="1"/>
              </p:cNvSpPr>
              <p:nvPr/>
            </p:nvSpPr>
            <p:spPr bwMode="auto">
              <a:xfrm rot="394101">
                <a:off x="4533" y="1300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1" name="Oval 1017"/>
              <p:cNvSpPr>
                <a:spLocks noChangeAspect="1" noChangeArrowheads="1"/>
              </p:cNvSpPr>
              <p:nvPr/>
            </p:nvSpPr>
            <p:spPr bwMode="auto">
              <a:xfrm rot="394101">
                <a:off x="4569" y="1304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82" name="Oval 1018"/>
              <p:cNvSpPr>
                <a:spLocks noChangeAspect="1" noChangeArrowheads="1"/>
              </p:cNvSpPr>
              <p:nvPr/>
            </p:nvSpPr>
            <p:spPr bwMode="auto">
              <a:xfrm rot="394101">
                <a:off x="4604" y="1307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6046" name="Freeform 1019"/>
            <p:cNvSpPr>
              <a:spLocks noChangeAspect="1"/>
            </p:cNvSpPr>
            <p:nvPr/>
          </p:nvSpPr>
          <p:spPr bwMode="auto">
            <a:xfrm rot="-946992">
              <a:off x="3340" y="12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7" name="Freeform 1020"/>
            <p:cNvSpPr>
              <a:spLocks noChangeAspect="1"/>
            </p:cNvSpPr>
            <p:nvPr/>
          </p:nvSpPr>
          <p:spPr bwMode="auto">
            <a:xfrm rot="-946992">
              <a:off x="3354" y="1239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8" name="Freeform 1021"/>
            <p:cNvSpPr>
              <a:spLocks noChangeAspect="1"/>
            </p:cNvSpPr>
            <p:nvPr/>
          </p:nvSpPr>
          <p:spPr bwMode="auto">
            <a:xfrm rot="9853008">
              <a:off x="3247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49" name="Freeform 1022"/>
            <p:cNvSpPr>
              <a:spLocks noChangeAspect="1"/>
            </p:cNvSpPr>
            <p:nvPr/>
          </p:nvSpPr>
          <p:spPr bwMode="auto">
            <a:xfrm rot="9853008">
              <a:off x="3233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0" name="Freeform 1023"/>
            <p:cNvSpPr>
              <a:spLocks noChangeAspect="1"/>
            </p:cNvSpPr>
            <p:nvPr/>
          </p:nvSpPr>
          <p:spPr bwMode="auto">
            <a:xfrm rot="9853008">
              <a:off x="3282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1" name="Freeform 1024"/>
            <p:cNvSpPr>
              <a:spLocks noChangeAspect="1"/>
            </p:cNvSpPr>
            <p:nvPr/>
          </p:nvSpPr>
          <p:spPr bwMode="auto">
            <a:xfrm rot="9853008">
              <a:off x="3268" y="128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2" name="Freeform 1025"/>
            <p:cNvSpPr>
              <a:spLocks noChangeAspect="1"/>
            </p:cNvSpPr>
            <p:nvPr/>
          </p:nvSpPr>
          <p:spPr bwMode="auto">
            <a:xfrm rot="9853008">
              <a:off x="3320" y="12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3" name="Freeform 1026"/>
            <p:cNvSpPr>
              <a:spLocks noChangeAspect="1"/>
            </p:cNvSpPr>
            <p:nvPr/>
          </p:nvSpPr>
          <p:spPr bwMode="auto">
            <a:xfrm rot="9853008">
              <a:off x="3305" y="1281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56054" name="Group 1027"/>
            <p:cNvGrpSpPr>
              <a:grpSpLocks/>
            </p:cNvGrpSpPr>
            <p:nvPr/>
          </p:nvGrpSpPr>
          <p:grpSpPr bwMode="auto">
            <a:xfrm rot="-141092">
              <a:off x="3225" y="1306"/>
              <a:ext cx="145" cy="40"/>
              <a:chOff x="4494" y="1402"/>
              <a:chExt cx="145" cy="40"/>
            </a:xfrm>
          </p:grpSpPr>
          <p:sp>
            <p:nvSpPr>
              <p:cNvPr id="56075" name="Oval 1028"/>
              <p:cNvSpPr>
                <a:spLocks noChangeAspect="1" noChangeArrowheads="1"/>
              </p:cNvSpPr>
              <p:nvPr/>
            </p:nvSpPr>
            <p:spPr bwMode="auto">
              <a:xfrm rot="-10405899">
                <a:off x="4494" y="1402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76" name="Oval 1029"/>
              <p:cNvSpPr>
                <a:spLocks noChangeAspect="1" noChangeArrowheads="1"/>
              </p:cNvSpPr>
              <p:nvPr/>
            </p:nvSpPr>
            <p:spPr bwMode="auto">
              <a:xfrm rot="-10405899">
                <a:off x="4529" y="1406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77" name="Oval 1030"/>
              <p:cNvSpPr>
                <a:spLocks noChangeAspect="1" noChangeArrowheads="1"/>
              </p:cNvSpPr>
              <p:nvPr/>
            </p:nvSpPr>
            <p:spPr bwMode="auto">
              <a:xfrm rot="-10405899">
                <a:off x="4566" y="1409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078" name="Oval 1031"/>
              <p:cNvSpPr>
                <a:spLocks noChangeAspect="1" noChangeArrowheads="1"/>
              </p:cNvSpPr>
              <p:nvPr/>
            </p:nvSpPr>
            <p:spPr bwMode="auto">
              <a:xfrm rot="-10405899">
                <a:off x="4602" y="1413"/>
                <a:ext cx="37" cy="29"/>
              </a:xfrm>
              <a:prstGeom prst="ellipse">
                <a:avLst/>
              </a:prstGeom>
              <a:gradFill rotWithShape="1">
                <a:gsLst>
                  <a:gs pos="0">
                    <a:srgbClr val="A36B05"/>
                  </a:gs>
                  <a:gs pos="100000">
                    <a:srgbClr val="4B320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6055" name="Freeform 1032"/>
            <p:cNvSpPr>
              <a:spLocks noChangeAspect="1"/>
            </p:cNvSpPr>
            <p:nvPr/>
          </p:nvSpPr>
          <p:spPr bwMode="auto">
            <a:xfrm rot="9853008">
              <a:off x="3356" y="12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6" name="Freeform 1033"/>
            <p:cNvSpPr>
              <a:spLocks noChangeAspect="1"/>
            </p:cNvSpPr>
            <p:nvPr/>
          </p:nvSpPr>
          <p:spPr bwMode="auto">
            <a:xfrm rot="9853008">
              <a:off x="3342" y="1284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7" name="Freeform 1034"/>
            <p:cNvSpPr>
              <a:spLocks noChangeAspect="1"/>
            </p:cNvSpPr>
            <p:nvPr/>
          </p:nvSpPr>
          <p:spPr bwMode="auto">
            <a:xfrm rot="-1076510">
              <a:off x="3127" y="12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8" name="Freeform 1035"/>
            <p:cNvSpPr>
              <a:spLocks noChangeAspect="1"/>
            </p:cNvSpPr>
            <p:nvPr/>
          </p:nvSpPr>
          <p:spPr bwMode="auto">
            <a:xfrm rot="-1076510">
              <a:off x="3141" y="1230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59" name="Freeform 1036"/>
            <p:cNvSpPr>
              <a:spLocks noChangeAspect="1"/>
            </p:cNvSpPr>
            <p:nvPr/>
          </p:nvSpPr>
          <p:spPr bwMode="auto">
            <a:xfrm rot="-1076510">
              <a:off x="3163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0" name="Freeform 1037"/>
            <p:cNvSpPr>
              <a:spLocks noChangeAspect="1"/>
            </p:cNvSpPr>
            <p:nvPr/>
          </p:nvSpPr>
          <p:spPr bwMode="auto">
            <a:xfrm rot="-1076510">
              <a:off x="3177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1" name="Oval 1038"/>
            <p:cNvSpPr>
              <a:spLocks noChangeAspect="1" noChangeArrowheads="1"/>
            </p:cNvSpPr>
            <p:nvPr/>
          </p:nvSpPr>
          <p:spPr bwMode="auto">
            <a:xfrm rot="123490">
              <a:off x="3115" y="1201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2" name="Oval 1039"/>
            <p:cNvSpPr>
              <a:spLocks noChangeAspect="1" noChangeArrowheads="1"/>
            </p:cNvSpPr>
            <p:nvPr/>
          </p:nvSpPr>
          <p:spPr bwMode="auto">
            <a:xfrm rot="123490">
              <a:off x="3152" y="12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3" name="Oval 1040"/>
            <p:cNvSpPr>
              <a:spLocks noChangeAspect="1" noChangeArrowheads="1"/>
            </p:cNvSpPr>
            <p:nvPr/>
          </p:nvSpPr>
          <p:spPr bwMode="auto">
            <a:xfrm rot="123490">
              <a:off x="3187" y="1202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4" name="Freeform 1041"/>
            <p:cNvSpPr>
              <a:spLocks noChangeAspect="1"/>
            </p:cNvSpPr>
            <p:nvPr/>
          </p:nvSpPr>
          <p:spPr bwMode="auto">
            <a:xfrm rot="-1076510">
              <a:off x="3198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5" name="Freeform 1042"/>
            <p:cNvSpPr>
              <a:spLocks noChangeAspect="1"/>
            </p:cNvSpPr>
            <p:nvPr/>
          </p:nvSpPr>
          <p:spPr bwMode="auto">
            <a:xfrm rot="-1076510">
              <a:off x="3212" y="1232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6" name="Freeform 1043"/>
            <p:cNvSpPr>
              <a:spLocks noChangeAspect="1"/>
            </p:cNvSpPr>
            <p:nvPr/>
          </p:nvSpPr>
          <p:spPr bwMode="auto">
            <a:xfrm rot="9723490">
              <a:off x="3142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7" name="Freeform 1044"/>
            <p:cNvSpPr>
              <a:spLocks noChangeAspect="1"/>
            </p:cNvSpPr>
            <p:nvPr/>
          </p:nvSpPr>
          <p:spPr bwMode="auto">
            <a:xfrm rot="9723490">
              <a:off x="3128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8" name="Freeform 1045"/>
            <p:cNvSpPr>
              <a:spLocks noChangeAspect="1"/>
            </p:cNvSpPr>
            <p:nvPr/>
          </p:nvSpPr>
          <p:spPr bwMode="auto">
            <a:xfrm rot="9723490">
              <a:off x="3179" y="1275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69" name="Freeform 1046"/>
            <p:cNvSpPr>
              <a:spLocks noChangeAspect="1"/>
            </p:cNvSpPr>
            <p:nvPr/>
          </p:nvSpPr>
          <p:spPr bwMode="auto">
            <a:xfrm rot="9723490">
              <a:off x="3165" y="1276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70" name="Oval 1047"/>
            <p:cNvSpPr>
              <a:spLocks noChangeAspect="1" noChangeArrowheads="1"/>
            </p:cNvSpPr>
            <p:nvPr/>
          </p:nvSpPr>
          <p:spPr bwMode="auto">
            <a:xfrm rot="-10676510">
              <a:off x="3120" y="130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71" name="Oval 1048"/>
            <p:cNvSpPr>
              <a:spLocks noChangeAspect="1" noChangeArrowheads="1"/>
            </p:cNvSpPr>
            <p:nvPr/>
          </p:nvSpPr>
          <p:spPr bwMode="auto">
            <a:xfrm rot="-10676510">
              <a:off x="3158" y="1306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72" name="Oval 1049"/>
            <p:cNvSpPr>
              <a:spLocks noChangeAspect="1" noChangeArrowheads="1"/>
            </p:cNvSpPr>
            <p:nvPr/>
          </p:nvSpPr>
          <p:spPr bwMode="auto">
            <a:xfrm rot="-10676510">
              <a:off x="3194" y="1307"/>
              <a:ext cx="37" cy="29"/>
            </a:xfrm>
            <a:prstGeom prst="ellipse">
              <a:avLst/>
            </a:prstGeom>
            <a:gradFill rotWithShape="1">
              <a:gsLst>
                <a:gs pos="0">
                  <a:srgbClr val="A36B05"/>
                </a:gs>
                <a:gs pos="100000">
                  <a:srgbClr val="4B320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73" name="Freeform 1050"/>
            <p:cNvSpPr>
              <a:spLocks noChangeAspect="1"/>
            </p:cNvSpPr>
            <p:nvPr/>
          </p:nvSpPr>
          <p:spPr bwMode="auto">
            <a:xfrm rot="9723490">
              <a:off x="3216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6074" name="Freeform 1051"/>
            <p:cNvSpPr>
              <a:spLocks noChangeAspect="1"/>
            </p:cNvSpPr>
            <p:nvPr/>
          </p:nvSpPr>
          <p:spPr bwMode="auto">
            <a:xfrm rot="9723490">
              <a:off x="3202" y="1277"/>
              <a:ext cx="6" cy="32"/>
            </a:xfrm>
            <a:custGeom>
              <a:avLst/>
              <a:gdLst>
                <a:gd name="T0" fmla="*/ 2 w 12"/>
                <a:gd name="T1" fmla="*/ 0 h 46"/>
                <a:gd name="T2" fmla="*/ 1 w 12"/>
                <a:gd name="T3" fmla="*/ 6 h 46"/>
                <a:gd name="T4" fmla="*/ 1 w 12"/>
                <a:gd name="T5" fmla="*/ 12 h 46"/>
                <a:gd name="T6" fmla="*/ 0 w 12"/>
                <a:gd name="T7" fmla="*/ 15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46"/>
                <a:gd name="T14" fmla="*/ 12 w 12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46">
                  <a:moveTo>
                    <a:pt x="12" y="0"/>
                  </a:moveTo>
                  <a:cubicBezTo>
                    <a:pt x="7" y="5"/>
                    <a:pt x="3" y="10"/>
                    <a:pt x="2" y="16"/>
                  </a:cubicBezTo>
                  <a:cubicBezTo>
                    <a:pt x="1" y="22"/>
                    <a:pt x="8" y="31"/>
                    <a:pt x="8" y="36"/>
                  </a:cubicBezTo>
                  <a:cubicBezTo>
                    <a:pt x="8" y="41"/>
                    <a:pt x="1" y="45"/>
                    <a:pt x="0" y="46"/>
                  </a:cubicBezTo>
                </a:path>
              </a:pathLst>
            </a:custGeom>
            <a:noFill/>
            <a:ln w="63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64" name="Group 1052"/>
          <p:cNvGrpSpPr>
            <a:grpSpLocks/>
          </p:cNvGrpSpPr>
          <p:nvPr/>
        </p:nvGrpSpPr>
        <p:grpSpPr bwMode="auto">
          <a:xfrm>
            <a:off x="1674813" y="2954338"/>
            <a:ext cx="1695450" cy="760412"/>
            <a:chOff x="254" y="1709"/>
            <a:chExt cx="1068" cy="479"/>
          </a:xfrm>
        </p:grpSpPr>
        <p:sp>
          <p:nvSpPr>
            <p:cNvPr id="55328" name="Text Box 1053"/>
            <p:cNvSpPr txBox="1">
              <a:spLocks noChangeArrowheads="1"/>
            </p:cNvSpPr>
            <p:nvPr/>
          </p:nvSpPr>
          <p:spPr bwMode="auto">
            <a:xfrm>
              <a:off x="254" y="1709"/>
              <a:ext cx="1068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smtClean="0">
                  <a:solidFill>
                    <a:srgbClr val="000000"/>
                  </a:solidFill>
                </a:rPr>
                <a:t>Extracellular Domain</a:t>
              </a:r>
            </a:p>
          </p:txBody>
        </p:sp>
        <p:sp>
          <p:nvSpPr>
            <p:cNvPr id="55329" name="Line 1054"/>
            <p:cNvSpPr>
              <a:spLocks noChangeShapeType="1"/>
            </p:cNvSpPr>
            <p:nvPr/>
          </p:nvSpPr>
          <p:spPr bwMode="auto">
            <a:xfrm>
              <a:off x="788" y="2079"/>
              <a:ext cx="356" cy="10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73" name="Group 1055"/>
          <p:cNvGrpSpPr>
            <a:grpSpLocks/>
          </p:cNvGrpSpPr>
          <p:nvPr/>
        </p:nvGrpSpPr>
        <p:grpSpPr bwMode="auto">
          <a:xfrm>
            <a:off x="5246688" y="3022600"/>
            <a:ext cx="2128837" cy="652463"/>
            <a:chOff x="2384" y="1920"/>
            <a:chExt cx="1341" cy="411"/>
          </a:xfrm>
        </p:grpSpPr>
        <p:sp>
          <p:nvSpPr>
            <p:cNvPr id="55326" name="Text Box 1056"/>
            <p:cNvSpPr txBox="1">
              <a:spLocks noChangeArrowheads="1"/>
            </p:cNvSpPr>
            <p:nvPr/>
          </p:nvSpPr>
          <p:spPr bwMode="auto">
            <a:xfrm>
              <a:off x="2571" y="1920"/>
              <a:ext cx="115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smtClean="0">
                  <a:solidFill>
                    <a:srgbClr val="000000"/>
                  </a:solidFill>
                </a:rPr>
                <a:t>Transmembrane Domain</a:t>
              </a:r>
            </a:p>
          </p:txBody>
        </p:sp>
        <p:sp>
          <p:nvSpPr>
            <p:cNvPr id="55327" name="Line 1057"/>
            <p:cNvSpPr>
              <a:spLocks noChangeShapeType="1"/>
            </p:cNvSpPr>
            <p:nvPr/>
          </p:nvSpPr>
          <p:spPr bwMode="auto">
            <a:xfrm flipH="1">
              <a:off x="2384" y="2158"/>
              <a:ext cx="369" cy="17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82" name="Group 1058"/>
          <p:cNvGrpSpPr>
            <a:grpSpLocks/>
          </p:cNvGrpSpPr>
          <p:nvPr/>
        </p:nvGrpSpPr>
        <p:grpSpPr bwMode="auto">
          <a:xfrm>
            <a:off x="5265738" y="4852988"/>
            <a:ext cx="2020887" cy="609600"/>
            <a:chOff x="2516" y="2823"/>
            <a:chExt cx="1273" cy="384"/>
          </a:xfrm>
        </p:grpSpPr>
        <p:sp>
          <p:nvSpPr>
            <p:cNvPr id="55324" name="Text Box 1059"/>
            <p:cNvSpPr txBox="1">
              <a:spLocks noChangeArrowheads="1"/>
            </p:cNvSpPr>
            <p:nvPr/>
          </p:nvSpPr>
          <p:spPr bwMode="auto">
            <a:xfrm>
              <a:off x="2731" y="2841"/>
              <a:ext cx="1058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smtClean="0">
                  <a:solidFill>
                    <a:srgbClr val="000000"/>
                  </a:solidFill>
                </a:rPr>
                <a:t>Intracellular Domain</a:t>
              </a:r>
            </a:p>
          </p:txBody>
        </p:sp>
        <p:sp>
          <p:nvSpPr>
            <p:cNvPr id="55325" name="Line 1060"/>
            <p:cNvSpPr>
              <a:spLocks noChangeShapeType="1"/>
            </p:cNvSpPr>
            <p:nvPr/>
          </p:nvSpPr>
          <p:spPr bwMode="auto">
            <a:xfrm rot="5400000" flipH="1">
              <a:off x="2619" y="2720"/>
              <a:ext cx="116" cy="32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126" name="Rectangle 1061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EGF Pathway</a:t>
            </a:r>
          </a:p>
        </p:txBody>
      </p:sp>
      <p:sp>
        <p:nvSpPr>
          <p:cNvPr id="55303" name="Rectangle 1062"/>
          <p:cNvSpPr>
            <a:spLocks noGrp="1" noChangeArrowheads="1"/>
          </p:cNvSpPr>
          <p:nvPr>
            <p:ph type="body" idx="4294967295"/>
          </p:nvPr>
        </p:nvSpPr>
        <p:spPr>
          <a:xfrm>
            <a:off x="381000" y="1981200"/>
            <a:ext cx="8458200" cy="536575"/>
          </a:xfrm>
        </p:spPr>
        <p:txBody>
          <a:bodyPr/>
          <a:lstStyle/>
          <a:p>
            <a:pPr eaLnBrk="1" hangingPunct="1"/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EGFR: transmembrane protein</a:t>
            </a:r>
          </a:p>
        </p:txBody>
      </p:sp>
      <p:grpSp>
        <p:nvGrpSpPr>
          <p:cNvPr id="55304" name="Group 1063"/>
          <p:cNvGrpSpPr>
            <a:grpSpLocks/>
          </p:cNvGrpSpPr>
          <p:nvPr/>
        </p:nvGrpSpPr>
        <p:grpSpPr bwMode="auto">
          <a:xfrm rot="2509736">
            <a:off x="2874963" y="3600450"/>
            <a:ext cx="909637" cy="1209675"/>
            <a:chOff x="1121" y="2361"/>
            <a:chExt cx="315" cy="419"/>
          </a:xfrm>
        </p:grpSpPr>
        <p:sp>
          <p:nvSpPr>
            <p:cNvPr id="55322" name="Freeform 1064"/>
            <p:cNvSpPr>
              <a:spLocks/>
            </p:cNvSpPr>
            <p:nvPr/>
          </p:nvSpPr>
          <p:spPr bwMode="auto">
            <a:xfrm>
              <a:off x="1121" y="2361"/>
              <a:ext cx="315" cy="419"/>
            </a:xfrm>
            <a:custGeom>
              <a:avLst/>
              <a:gdLst>
                <a:gd name="T0" fmla="*/ 297 w 315"/>
                <a:gd name="T1" fmla="*/ 418 h 419"/>
                <a:gd name="T2" fmla="*/ 273 w 315"/>
                <a:gd name="T3" fmla="*/ 406 h 419"/>
                <a:gd name="T4" fmla="*/ 261 w 315"/>
                <a:gd name="T5" fmla="*/ 370 h 419"/>
                <a:gd name="T6" fmla="*/ 240 w 315"/>
                <a:gd name="T7" fmla="*/ 339 h 419"/>
                <a:gd name="T8" fmla="*/ 240 w 315"/>
                <a:gd name="T9" fmla="*/ 270 h 419"/>
                <a:gd name="T10" fmla="*/ 216 w 315"/>
                <a:gd name="T11" fmla="*/ 248 h 419"/>
                <a:gd name="T12" fmla="*/ 156 w 315"/>
                <a:gd name="T13" fmla="*/ 200 h 419"/>
                <a:gd name="T14" fmla="*/ 125 w 315"/>
                <a:gd name="T15" fmla="*/ 166 h 419"/>
                <a:gd name="T16" fmla="*/ 38 w 315"/>
                <a:gd name="T17" fmla="*/ 152 h 419"/>
                <a:gd name="T18" fmla="*/ 5 w 315"/>
                <a:gd name="T19" fmla="*/ 130 h 419"/>
                <a:gd name="T20" fmla="*/ 7 w 315"/>
                <a:gd name="T21" fmla="*/ 82 h 419"/>
                <a:gd name="T22" fmla="*/ 19 w 315"/>
                <a:gd name="T23" fmla="*/ 63 h 419"/>
                <a:gd name="T24" fmla="*/ 21 w 315"/>
                <a:gd name="T25" fmla="*/ 18 h 419"/>
                <a:gd name="T26" fmla="*/ 74 w 315"/>
                <a:gd name="T27" fmla="*/ 3 h 419"/>
                <a:gd name="T28" fmla="*/ 108 w 315"/>
                <a:gd name="T29" fmla="*/ 37 h 419"/>
                <a:gd name="T30" fmla="*/ 110 w 315"/>
                <a:gd name="T31" fmla="*/ 80 h 419"/>
                <a:gd name="T32" fmla="*/ 129 w 315"/>
                <a:gd name="T33" fmla="*/ 130 h 419"/>
                <a:gd name="T34" fmla="*/ 209 w 315"/>
                <a:gd name="T35" fmla="*/ 193 h 419"/>
                <a:gd name="T36" fmla="*/ 266 w 315"/>
                <a:gd name="T37" fmla="*/ 246 h 419"/>
                <a:gd name="T38" fmla="*/ 281 w 315"/>
                <a:gd name="T39" fmla="*/ 267 h 419"/>
                <a:gd name="T40" fmla="*/ 285 w 315"/>
                <a:gd name="T41" fmla="*/ 322 h 419"/>
                <a:gd name="T42" fmla="*/ 309 w 315"/>
                <a:gd name="T43" fmla="*/ 368 h 419"/>
                <a:gd name="T44" fmla="*/ 312 w 315"/>
                <a:gd name="T45" fmla="*/ 411 h 419"/>
                <a:gd name="T46" fmla="*/ 297 w 315"/>
                <a:gd name="T47" fmla="*/ 418 h 4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5"/>
                <a:gd name="T73" fmla="*/ 0 h 419"/>
                <a:gd name="T74" fmla="*/ 315 w 315"/>
                <a:gd name="T75" fmla="*/ 419 h 4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5" h="419">
                  <a:moveTo>
                    <a:pt x="297" y="418"/>
                  </a:moveTo>
                  <a:cubicBezTo>
                    <a:pt x="291" y="417"/>
                    <a:pt x="279" y="414"/>
                    <a:pt x="273" y="406"/>
                  </a:cubicBezTo>
                  <a:cubicBezTo>
                    <a:pt x="267" y="398"/>
                    <a:pt x="266" y="381"/>
                    <a:pt x="261" y="370"/>
                  </a:cubicBezTo>
                  <a:cubicBezTo>
                    <a:pt x="256" y="359"/>
                    <a:pt x="243" y="356"/>
                    <a:pt x="240" y="339"/>
                  </a:cubicBezTo>
                  <a:cubicBezTo>
                    <a:pt x="237" y="322"/>
                    <a:pt x="244" y="285"/>
                    <a:pt x="240" y="270"/>
                  </a:cubicBezTo>
                  <a:cubicBezTo>
                    <a:pt x="236" y="255"/>
                    <a:pt x="230" y="260"/>
                    <a:pt x="216" y="248"/>
                  </a:cubicBezTo>
                  <a:cubicBezTo>
                    <a:pt x="202" y="236"/>
                    <a:pt x="171" y="214"/>
                    <a:pt x="156" y="200"/>
                  </a:cubicBezTo>
                  <a:cubicBezTo>
                    <a:pt x="141" y="186"/>
                    <a:pt x="145" y="174"/>
                    <a:pt x="125" y="166"/>
                  </a:cubicBezTo>
                  <a:cubicBezTo>
                    <a:pt x="105" y="158"/>
                    <a:pt x="58" y="158"/>
                    <a:pt x="38" y="152"/>
                  </a:cubicBezTo>
                  <a:cubicBezTo>
                    <a:pt x="18" y="146"/>
                    <a:pt x="10" y="142"/>
                    <a:pt x="5" y="130"/>
                  </a:cubicBezTo>
                  <a:cubicBezTo>
                    <a:pt x="0" y="118"/>
                    <a:pt x="5" y="93"/>
                    <a:pt x="7" y="82"/>
                  </a:cubicBezTo>
                  <a:cubicBezTo>
                    <a:pt x="9" y="71"/>
                    <a:pt x="17" y="74"/>
                    <a:pt x="19" y="63"/>
                  </a:cubicBezTo>
                  <a:cubicBezTo>
                    <a:pt x="21" y="52"/>
                    <a:pt x="12" y="28"/>
                    <a:pt x="21" y="18"/>
                  </a:cubicBezTo>
                  <a:cubicBezTo>
                    <a:pt x="30" y="8"/>
                    <a:pt x="60" y="0"/>
                    <a:pt x="74" y="3"/>
                  </a:cubicBezTo>
                  <a:cubicBezTo>
                    <a:pt x="88" y="6"/>
                    <a:pt x="102" y="24"/>
                    <a:pt x="108" y="37"/>
                  </a:cubicBezTo>
                  <a:cubicBezTo>
                    <a:pt x="114" y="50"/>
                    <a:pt x="107" y="65"/>
                    <a:pt x="110" y="80"/>
                  </a:cubicBezTo>
                  <a:cubicBezTo>
                    <a:pt x="113" y="95"/>
                    <a:pt x="113" y="111"/>
                    <a:pt x="129" y="130"/>
                  </a:cubicBezTo>
                  <a:cubicBezTo>
                    <a:pt x="145" y="149"/>
                    <a:pt x="186" y="174"/>
                    <a:pt x="209" y="193"/>
                  </a:cubicBezTo>
                  <a:cubicBezTo>
                    <a:pt x="232" y="212"/>
                    <a:pt x="254" y="234"/>
                    <a:pt x="266" y="246"/>
                  </a:cubicBezTo>
                  <a:cubicBezTo>
                    <a:pt x="278" y="258"/>
                    <a:pt x="278" y="254"/>
                    <a:pt x="281" y="267"/>
                  </a:cubicBezTo>
                  <a:cubicBezTo>
                    <a:pt x="284" y="280"/>
                    <a:pt x="280" y="305"/>
                    <a:pt x="285" y="322"/>
                  </a:cubicBezTo>
                  <a:cubicBezTo>
                    <a:pt x="290" y="339"/>
                    <a:pt x="305" y="353"/>
                    <a:pt x="309" y="368"/>
                  </a:cubicBezTo>
                  <a:cubicBezTo>
                    <a:pt x="313" y="383"/>
                    <a:pt x="315" y="403"/>
                    <a:pt x="312" y="411"/>
                  </a:cubicBezTo>
                  <a:cubicBezTo>
                    <a:pt x="309" y="419"/>
                    <a:pt x="303" y="419"/>
                    <a:pt x="297" y="418"/>
                  </a:cubicBezTo>
                  <a:close/>
                </a:path>
              </a:pathLst>
            </a:custGeom>
            <a:gradFill rotWithShape="1">
              <a:gsLst>
                <a:gs pos="0">
                  <a:srgbClr val="61150D"/>
                </a:gs>
                <a:gs pos="50000">
                  <a:srgbClr val="D22D1C"/>
                </a:gs>
                <a:gs pos="100000">
                  <a:srgbClr val="61150D"/>
                </a:gs>
              </a:gsLst>
              <a:lin ang="0" scaled="1"/>
            </a:gradFill>
            <a:ln w="12700">
              <a:solidFill>
                <a:srgbClr val="D22D1C"/>
              </a:solidFill>
              <a:round/>
              <a:headEnd/>
              <a:tailEnd/>
            </a:ln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23" name="Freeform 1065"/>
            <p:cNvSpPr>
              <a:spLocks/>
            </p:cNvSpPr>
            <p:nvPr/>
          </p:nvSpPr>
          <p:spPr bwMode="auto">
            <a:xfrm>
              <a:off x="1126" y="2371"/>
              <a:ext cx="60" cy="82"/>
            </a:xfrm>
            <a:custGeom>
              <a:avLst/>
              <a:gdLst>
                <a:gd name="T0" fmla="*/ 1 w 63"/>
                <a:gd name="T1" fmla="*/ 57 h 96"/>
                <a:gd name="T2" fmla="*/ 13 w 63"/>
                <a:gd name="T3" fmla="*/ 38 h 96"/>
                <a:gd name="T4" fmla="*/ 14 w 63"/>
                <a:gd name="T5" fmla="*/ 11 h 96"/>
                <a:gd name="T6" fmla="*/ 32 w 63"/>
                <a:gd name="T7" fmla="*/ 1 h 96"/>
                <a:gd name="T8" fmla="*/ 50 w 63"/>
                <a:gd name="T9" fmla="*/ 14 h 96"/>
                <a:gd name="T10" fmla="*/ 51 w 63"/>
                <a:gd name="T11" fmla="*/ 39 h 96"/>
                <a:gd name="T12" fmla="*/ 45 w 63"/>
                <a:gd name="T13" fmla="*/ 47 h 96"/>
                <a:gd name="T14" fmla="*/ 17 w 63"/>
                <a:gd name="T15" fmla="*/ 52 h 96"/>
                <a:gd name="T16" fmla="*/ 1 w 63"/>
                <a:gd name="T17" fmla="*/ 57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6"/>
                <a:gd name="T29" fmla="*/ 63 w 63"/>
                <a:gd name="T30" fmla="*/ 96 h 9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6">
                  <a:moveTo>
                    <a:pt x="1" y="92"/>
                  </a:moveTo>
                  <a:cubicBezTo>
                    <a:pt x="0" y="88"/>
                    <a:pt x="13" y="72"/>
                    <a:pt x="16" y="60"/>
                  </a:cubicBezTo>
                  <a:cubicBezTo>
                    <a:pt x="19" y="48"/>
                    <a:pt x="13" y="27"/>
                    <a:pt x="17" y="17"/>
                  </a:cubicBezTo>
                  <a:cubicBezTo>
                    <a:pt x="21" y="7"/>
                    <a:pt x="31" y="0"/>
                    <a:pt x="38" y="1"/>
                  </a:cubicBezTo>
                  <a:cubicBezTo>
                    <a:pt x="45" y="2"/>
                    <a:pt x="55" y="12"/>
                    <a:pt x="59" y="22"/>
                  </a:cubicBezTo>
                  <a:cubicBezTo>
                    <a:pt x="63" y="32"/>
                    <a:pt x="61" y="54"/>
                    <a:pt x="60" y="63"/>
                  </a:cubicBezTo>
                  <a:cubicBezTo>
                    <a:pt x="59" y="72"/>
                    <a:pt x="58" y="72"/>
                    <a:pt x="51" y="75"/>
                  </a:cubicBezTo>
                  <a:cubicBezTo>
                    <a:pt x="44" y="78"/>
                    <a:pt x="28" y="80"/>
                    <a:pt x="20" y="83"/>
                  </a:cubicBezTo>
                  <a:cubicBezTo>
                    <a:pt x="12" y="86"/>
                    <a:pt x="2" y="96"/>
                    <a:pt x="1" y="92"/>
                  </a:cubicBezTo>
                  <a:close/>
                </a:path>
              </a:pathLst>
            </a:custGeom>
            <a:gradFill rotWithShape="1">
              <a:gsLst>
                <a:gs pos="0">
                  <a:srgbClr val="61150D"/>
                </a:gs>
                <a:gs pos="100000">
                  <a:srgbClr val="D22D1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05" name="Group 1066"/>
          <p:cNvGrpSpPr>
            <a:grpSpLocks/>
          </p:cNvGrpSpPr>
          <p:nvPr/>
        </p:nvGrpSpPr>
        <p:grpSpPr bwMode="auto">
          <a:xfrm rot="1962831">
            <a:off x="3903663" y="3529013"/>
            <a:ext cx="914400" cy="1206500"/>
            <a:chOff x="1552" y="1966"/>
            <a:chExt cx="315" cy="436"/>
          </a:xfrm>
        </p:grpSpPr>
        <p:sp>
          <p:nvSpPr>
            <p:cNvPr id="130091" name="Freeform 1067"/>
            <p:cNvSpPr>
              <a:spLocks/>
            </p:cNvSpPr>
            <p:nvPr/>
          </p:nvSpPr>
          <p:spPr bwMode="auto">
            <a:xfrm rot="947782">
              <a:off x="1551" y="1983"/>
              <a:ext cx="315" cy="419"/>
            </a:xfrm>
            <a:custGeom>
              <a:avLst/>
              <a:gdLst/>
              <a:ahLst/>
              <a:cxnLst>
                <a:cxn ang="0">
                  <a:pos x="297" y="418"/>
                </a:cxn>
                <a:cxn ang="0">
                  <a:pos x="273" y="406"/>
                </a:cxn>
                <a:cxn ang="0">
                  <a:pos x="261" y="370"/>
                </a:cxn>
                <a:cxn ang="0">
                  <a:pos x="240" y="339"/>
                </a:cxn>
                <a:cxn ang="0">
                  <a:pos x="240" y="270"/>
                </a:cxn>
                <a:cxn ang="0">
                  <a:pos x="216" y="248"/>
                </a:cxn>
                <a:cxn ang="0">
                  <a:pos x="156" y="200"/>
                </a:cxn>
                <a:cxn ang="0">
                  <a:pos x="125" y="166"/>
                </a:cxn>
                <a:cxn ang="0">
                  <a:pos x="38" y="152"/>
                </a:cxn>
                <a:cxn ang="0">
                  <a:pos x="5" y="130"/>
                </a:cxn>
                <a:cxn ang="0">
                  <a:pos x="7" y="82"/>
                </a:cxn>
                <a:cxn ang="0">
                  <a:pos x="19" y="63"/>
                </a:cxn>
                <a:cxn ang="0">
                  <a:pos x="21" y="18"/>
                </a:cxn>
                <a:cxn ang="0">
                  <a:pos x="74" y="3"/>
                </a:cxn>
                <a:cxn ang="0">
                  <a:pos x="108" y="37"/>
                </a:cxn>
                <a:cxn ang="0">
                  <a:pos x="110" y="80"/>
                </a:cxn>
                <a:cxn ang="0">
                  <a:pos x="129" y="130"/>
                </a:cxn>
                <a:cxn ang="0">
                  <a:pos x="209" y="193"/>
                </a:cxn>
                <a:cxn ang="0">
                  <a:pos x="266" y="246"/>
                </a:cxn>
                <a:cxn ang="0">
                  <a:pos x="281" y="267"/>
                </a:cxn>
                <a:cxn ang="0">
                  <a:pos x="285" y="322"/>
                </a:cxn>
                <a:cxn ang="0">
                  <a:pos x="309" y="368"/>
                </a:cxn>
                <a:cxn ang="0">
                  <a:pos x="312" y="411"/>
                </a:cxn>
                <a:cxn ang="0">
                  <a:pos x="297" y="418"/>
                </a:cxn>
              </a:cxnLst>
              <a:rect l="0" t="0" r="r" b="b"/>
              <a:pathLst>
                <a:path w="315" h="419">
                  <a:moveTo>
                    <a:pt x="297" y="418"/>
                  </a:moveTo>
                  <a:cubicBezTo>
                    <a:pt x="291" y="417"/>
                    <a:pt x="279" y="414"/>
                    <a:pt x="273" y="406"/>
                  </a:cubicBezTo>
                  <a:cubicBezTo>
                    <a:pt x="267" y="398"/>
                    <a:pt x="266" y="381"/>
                    <a:pt x="261" y="370"/>
                  </a:cubicBezTo>
                  <a:cubicBezTo>
                    <a:pt x="256" y="359"/>
                    <a:pt x="243" y="356"/>
                    <a:pt x="240" y="339"/>
                  </a:cubicBezTo>
                  <a:cubicBezTo>
                    <a:pt x="237" y="322"/>
                    <a:pt x="244" y="285"/>
                    <a:pt x="240" y="270"/>
                  </a:cubicBezTo>
                  <a:cubicBezTo>
                    <a:pt x="236" y="255"/>
                    <a:pt x="230" y="260"/>
                    <a:pt x="216" y="248"/>
                  </a:cubicBezTo>
                  <a:cubicBezTo>
                    <a:pt x="202" y="236"/>
                    <a:pt x="171" y="214"/>
                    <a:pt x="156" y="200"/>
                  </a:cubicBezTo>
                  <a:cubicBezTo>
                    <a:pt x="141" y="186"/>
                    <a:pt x="145" y="174"/>
                    <a:pt x="125" y="166"/>
                  </a:cubicBezTo>
                  <a:cubicBezTo>
                    <a:pt x="105" y="158"/>
                    <a:pt x="58" y="158"/>
                    <a:pt x="38" y="152"/>
                  </a:cubicBezTo>
                  <a:cubicBezTo>
                    <a:pt x="18" y="146"/>
                    <a:pt x="10" y="142"/>
                    <a:pt x="5" y="130"/>
                  </a:cubicBezTo>
                  <a:cubicBezTo>
                    <a:pt x="0" y="118"/>
                    <a:pt x="5" y="93"/>
                    <a:pt x="7" y="82"/>
                  </a:cubicBezTo>
                  <a:cubicBezTo>
                    <a:pt x="9" y="71"/>
                    <a:pt x="17" y="74"/>
                    <a:pt x="19" y="63"/>
                  </a:cubicBezTo>
                  <a:cubicBezTo>
                    <a:pt x="21" y="52"/>
                    <a:pt x="12" y="28"/>
                    <a:pt x="21" y="18"/>
                  </a:cubicBezTo>
                  <a:cubicBezTo>
                    <a:pt x="30" y="8"/>
                    <a:pt x="60" y="0"/>
                    <a:pt x="74" y="3"/>
                  </a:cubicBezTo>
                  <a:cubicBezTo>
                    <a:pt x="88" y="6"/>
                    <a:pt x="102" y="24"/>
                    <a:pt x="108" y="37"/>
                  </a:cubicBezTo>
                  <a:cubicBezTo>
                    <a:pt x="114" y="50"/>
                    <a:pt x="107" y="65"/>
                    <a:pt x="110" y="80"/>
                  </a:cubicBezTo>
                  <a:cubicBezTo>
                    <a:pt x="113" y="95"/>
                    <a:pt x="113" y="111"/>
                    <a:pt x="129" y="130"/>
                  </a:cubicBezTo>
                  <a:cubicBezTo>
                    <a:pt x="145" y="149"/>
                    <a:pt x="186" y="174"/>
                    <a:pt x="209" y="193"/>
                  </a:cubicBezTo>
                  <a:cubicBezTo>
                    <a:pt x="232" y="212"/>
                    <a:pt x="254" y="234"/>
                    <a:pt x="266" y="246"/>
                  </a:cubicBezTo>
                  <a:cubicBezTo>
                    <a:pt x="278" y="258"/>
                    <a:pt x="278" y="254"/>
                    <a:pt x="281" y="267"/>
                  </a:cubicBezTo>
                  <a:cubicBezTo>
                    <a:pt x="284" y="280"/>
                    <a:pt x="280" y="305"/>
                    <a:pt x="285" y="322"/>
                  </a:cubicBezTo>
                  <a:cubicBezTo>
                    <a:pt x="290" y="339"/>
                    <a:pt x="305" y="353"/>
                    <a:pt x="309" y="368"/>
                  </a:cubicBezTo>
                  <a:cubicBezTo>
                    <a:pt x="313" y="383"/>
                    <a:pt x="315" y="403"/>
                    <a:pt x="312" y="411"/>
                  </a:cubicBezTo>
                  <a:cubicBezTo>
                    <a:pt x="309" y="419"/>
                    <a:pt x="303" y="419"/>
                    <a:pt x="297" y="41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5000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127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0092" name="Freeform 1068"/>
            <p:cNvSpPr>
              <a:spLocks/>
            </p:cNvSpPr>
            <p:nvPr/>
          </p:nvSpPr>
          <p:spPr bwMode="auto">
            <a:xfrm rot="947782">
              <a:off x="1601" y="1966"/>
              <a:ext cx="60" cy="80"/>
            </a:xfrm>
            <a:custGeom>
              <a:avLst/>
              <a:gdLst/>
              <a:ahLst/>
              <a:cxnLst>
                <a:cxn ang="0">
                  <a:pos x="1" y="92"/>
                </a:cxn>
                <a:cxn ang="0">
                  <a:pos x="16" y="60"/>
                </a:cxn>
                <a:cxn ang="0">
                  <a:pos x="17" y="17"/>
                </a:cxn>
                <a:cxn ang="0">
                  <a:pos x="38" y="1"/>
                </a:cxn>
                <a:cxn ang="0">
                  <a:pos x="59" y="22"/>
                </a:cxn>
                <a:cxn ang="0">
                  <a:pos x="60" y="63"/>
                </a:cxn>
                <a:cxn ang="0">
                  <a:pos x="51" y="75"/>
                </a:cxn>
                <a:cxn ang="0">
                  <a:pos x="20" y="83"/>
                </a:cxn>
                <a:cxn ang="0">
                  <a:pos x="1" y="92"/>
                </a:cxn>
              </a:cxnLst>
              <a:rect l="0" t="0" r="r" b="b"/>
              <a:pathLst>
                <a:path w="63" h="96">
                  <a:moveTo>
                    <a:pt x="1" y="92"/>
                  </a:moveTo>
                  <a:cubicBezTo>
                    <a:pt x="0" y="88"/>
                    <a:pt x="13" y="72"/>
                    <a:pt x="16" y="60"/>
                  </a:cubicBezTo>
                  <a:cubicBezTo>
                    <a:pt x="19" y="48"/>
                    <a:pt x="13" y="27"/>
                    <a:pt x="17" y="17"/>
                  </a:cubicBezTo>
                  <a:cubicBezTo>
                    <a:pt x="21" y="7"/>
                    <a:pt x="31" y="0"/>
                    <a:pt x="38" y="1"/>
                  </a:cubicBezTo>
                  <a:cubicBezTo>
                    <a:pt x="45" y="2"/>
                    <a:pt x="55" y="12"/>
                    <a:pt x="59" y="22"/>
                  </a:cubicBezTo>
                  <a:cubicBezTo>
                    <a:pt x="63" y="32"/>
                    <a:pt x="61" y="54"/>
                    <a:pt x="60" y="63"/>
                  </a:cubicBezTo>
                  <a:cubicBezTo>
                    <a:pt x="59" y="72"/>
                    <a:pt x="58" y="72"/>
                    <a:pt x="51" y="75"/>
                  </a:cubicBezTo>
                  <a:cubicBezTo>
                    <a:pt x="44" y="78"/>
                    <a:pt x="28" y="80"/>
                    <a:pt x="20" y="83"/>
                  </a:cubicBezTo>
                  <a:cubicBezTo>
                    <a:pt x="12" y="86"/>
                    <a:pt x="2" y="96"/>
                    <a:pt x="1" y="9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46275"/>
                    <a:invGamma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06" name="Group 1069"/>
          <p:cNvGrpSpPr>
            <a:grpSpLocks/>
          </p:cNvGrpSpPr>
          <p:nvPr/>
        </p:nvGrpSpPr>
        <p:grpSpPr bwMode="auto">
          <a:xfrm>
            <a:off x="3351213" y="3527425"/>
            <a:ext cx="1158875" cy="1079500"/>
            <a:chOff x="1310" y="2070"/>
            <a:chExt cx="730" cy="680"/>
          </a:xfrm>
        </p:grpSpPr>
        <p:sp>
          <p:nvSpPr>
            <p:cNvPr id="130094" name="Freeform 1070"/>
            <p:cNvSpPr>
              <a:spLocks/>
            </p:cNvSpPr>
            <p:nvPr/>
          </p:nvSpPr>
          <p:spPr bwMode="auto">
            <a:xfrm rot="18754226" flipH="1">
              <a:off x="1396" y="2105"/>
              <a:ext cx="559" cy="730"/>
            </a:xfrm>
            <a:custGeom>
              <a:avLst/>
              <a:gdLst/>
              <a:ahLst/>
              <a:cxnLst>
                <a:cxn ang="0">
                  <a:pos x="297" y="418"/>
                </a:cxn>
                <a:cxn ang="0">
                  <a:pos x="273" y="406"/>
                </a:cxn>
                <a:cxn ang="0">
                  <a:pos x="261" y="370"/>
                </a:cxn>
                <a:cxn ang="0">
                  <a:pos x="240" y="339"/>
                </a:cxn>
                <a:cxn ang="0">
                  <a:pos x="240" y="270"/>
                </a:cxn>
                <a:cxn ang="0">
                  <a:pos x="216" y="248"/>
                </a:cxn>
                <a:cxn ang="0">
                  <a:pos x="156" y="200"/>
                </a:cxn>
                <a:cxn ang="0">
                  <a:pos x="125" y="166"/>
                </a:cxn>
                <a:cxn ang="0">
                  <a:pos x="38" y="152"/>
                </a:cxn>
                <a:cxn ang="0">
                  <a:pos x="5" y="130"/>
                </a:cxn>
                <a:cxn ang="0">
                  <a:pos x="7" y="82"/>
                </a:cxn>
                <a:cxn ang="0">
                  <a:pos x="19" y="63"/>
                </a:cxn>
                <a:cxn ang="0">
                  <a:pos x="21" y="18"/>
                </a:cxn>
                <a:cxn ang="0">
                  <a:pos x="74" y="3"/>
                </a:cxn>
                <a:cxn ang="0">
                  <a:pos x="108" y="37"/>
                </a:cxn>
                <a:cxn ang="0">
                  <a:pos x="110" y="80"/>
                </a:cxn>
                <a:cxn ang="0">
                  <a:pos x="129" y="130"/>
                </a:cxn>
                <a:cxn ang="0">
                  <a:pos x="209" y="193"/>
                </a:cxn>
                <a:cxn ang="0">
                  <a:pos x="266" y="246"/>
                </a:cxn>
                <a:cxn ang="0">
                  <a:pos x="281" y="267"/>
                </a:cxn>
                <a:cxn ang="0">
                  <a:pos x="285" y="322"/>
                </a:cxn>
                <a:cxn ang="0">
                  <a:pos x="309" y="368"/>
                </a:cxn>
                <a:cxn ang="0">
                  <a:pos x="312" y="411"/>
                </a:cxn>
                <a:cxn ang="0">
                  <a:pos x="297" y="418"/>
                </a:cxn>
              </a:cxnLst>
              <a:rect l="0" t="0" r="r" b="b"/>
              <a:pathLst>
                <a:path w="315" h="419">
                  <a:moveTo>
                    <a:pt x="297" y="418"/>
                  </a:moveTo>
                  <a:cubicBezTo>
                    <a:pt x="291" y="417"/>
                    <a:pt x="279" y="414"/>
                    <a:pt x="273" y="406"/>
                  </a:cubicBezTo>
                  <a:cubicBezTo>
                    <a:pt x="267" y="398"/>
                    <a:pt x="266" y="381"/>
                    <a:pt x="261" y="370"/>
                  </a:cubicBezTo>
                  <a:cubicBezTo>
                    <a:pt x="256" y="359"/>
                    <a:pt x="243" y="356"/>
                    <a:pt x="240" y="339"/>
                  </a:cubicBezTo>
                  <a:cubicBezTo>
                    <a:pt x="237" y="322"/>
                    <a:pt x="244" y="285"/>
                    <a:pt x="240" y="270"/>
                  </a:cubicBezTo>
                  <a:cubicBezTo>
                    <a:pt x="236" y="255"/>
                    <a:pt x="230" y="260"/>
                    <a:pt x="216" y="248"/>
                  </a:cubicBezTo>
                  <a:cubicBezTo>
                    <a:pt x="202" y="236"/>
                    <a:pt x="171" y="214"/>
                    <a:pt x="156" y="200"/>
                  </a:cubicBezTo>
                  <a:cubicBezTo>
                    <a:pt x="141" y="186"/>
                    <a:pt x="145" y="174"/>
                    <a:pt x="125" y="166"/>
                  </a:cubicBezTo>
                  <a:cubicBezTo>
                    <a:pt x="105" y="158"/>
                    <a:pt x="58" y="158"/>
                    <a:pt x="38" y="152"/>
                  </a:cubicBezTo>
                  <a:cubicBezTo>
                    <a:pt x="18" y="146"/>
                    <a:pt x="10" y="142"/>
                    <a:pt x="5" y="130"/>
                  </a:cubicBezTo>
                  <a:cubicBezTo>
                    <a:pt x="0" y="118"/>
                    <a:pt x="5" y="93"/>
                    <a:pt x="7" y="82"/>
                  </a:cubicBezTo>
                  <a:cubicBezTo>
                    <a:pt x="9" y="71"/>
                    <a:pt x="17" y="74"/>
                    <a:pt x="19" y="63"/>
                  </a:cubicBezTo>
                  <a:cubicBezTo>
                    <a:pt x="21" y="52"/>
                    <a:pt x="12" y="28"/>
                    <a:pt x="21" y="18"/>
                  </a:cubicBezTo>
                  <a:cubicBezTo>
                    <a:pt x="30" y="8"/>
                    <a:pt x="60" y="0"/>
                    <a:pt x="74" y="3"/>
                  </a:cubicBezTo>
                  <a:cubicBezTo>
                    <a:pt x="88" y="6"/>
                    <a:pt x="102" y="24"/>
                    <a:pt x="108" y="37"/>
                  </a:cubicBezTo>
                  <a:cubicBezTo>
                    <a:pt x="114" y="50"/>
                    <a:pt x="107" y="65"/>
                    <a:pt x="110" y="80"/>
                  </a:cubicBezTo>
                  <a:cubicBezTo>
                    <a:pt x="113" y="95"/>
                    <a:pt x="113" y="111"/>
                    <a:pt x="129" y="130"/>
                  </a:cubicBezTo>
                  <a:cubicBezTo>
                    <a:pt x="145" y="149"/>
                    <a:pt x="186" y="174"/>
                    <a:pt x="209" y="193"/>
                  </a:cubicBezTo>
                  <a:cubicBezTo>
                    <a:pt x="232" y="212"/>
                    <a:pt x="254" y="234"/>
                    <a:pt x="266" y="246"/>
                  </a:cubicBezTo>
                  <a:cubicBezTo>
                    <a:pt x="278" y="258"/>
                    <a:pt x="278" y="254"/>
                    <a:pt x="281" y="267"/>
                  </a:cubicBezTo>
                  <a:cubicBezTo>
                    <a:pt x="284" y="280"/>
                    <a:pt x="280" y="305"/>
                    <a:pt x="285" y="322"/>
                  </a:cubicBezTo>
                  <a:cubicBezTo>
                    <a:pt x="290" y="339"/>
                    <a:pt x="305" y="353"/>
                    <a:pt x="309" y="368"/>
                  </a:cubicBezTo>
                  <a:cubicBezTo>
                    <a:pt x="313" y="383"/>
                    <a:pt x="315" y="403"/>
                    <a:pt x="312" y="411"/>
                  </a:cubicBezTo>
                  <a:cubicBezTo>
                    <a:pt x="309" y="419"/>
                    <a:pt x="303" y="419"/>
                    <a:pt x="297" y="41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12700" cap="flat" cmpd="sng">
              <a:solidFill>
                <a:schemeClr val="accent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0095" name="Freeform 1071"/>
            <p:cNvSpPr>
              <a:spLocks/>
            </p:cNvSpPr>
            <p:nvPr/>
          </p:nvSpPr>
          <p:spPr bwMode="auto">
            <a:xfrm rot="18754226" flipH="1">
              <a:off x="1565" y="2054"/>
              <a:ext cx="107" cy="139"/>
            </a:xfrm>
            <a:custGeom>
              <a:avLst/>
              <a:gdLst/>
              <a:ahLst/>
              <a:cxnLst>
                <a:cxn ang="0">
                  <a:pos x="1" y="92"/>
                </a:cxn>
                <a:cxn ang="0">
                  <a:pos x="16" y="60"/>
                </a:cxn>
                <a:cxn ang="0">
                  <a:pos x="17" y="17"/>
                </a:cxn>
                <a:cxn ang="0">
                  <a:pos x="38" y="1"/>
                </a:cxn>
                <a:cxn ang="0">
                  <a:pos x="59" y="22"/>
                </a:cxn>
                <a:cxn ang="0">
                  <a:pos x="60" y="63"/>
                </a:cxn>
                <a:cxn ang="0">
                  <a:pos x="51" y="75"/>
                </a:cxn>
                <a:cxn ang="0">
                  <a:pos x="20" y="83"/>
                </a:cxn>
                <a:cxn ang="0">
                  <a:pos x="1" y="92"/>
                </a:cxn>
              </a:cxnLst>
              <a:rect l="0" t="0" r="r" b="b"/>
              <a:pathLst>
                <a:path w="63" h="96">
                  <a:moveTo>
                    <a:pt x="1" y="92"/>
                  </a:moveTo>
                  <a:cubicBezTo>
                    <a:pt x="0" y="88"/>
                    <a:pt x="13" y="72"/>
                    <a:pt x="16" y="60"/>
                  </a:cubicBezTo>
                  <a:cubicBezTo>
                    <a:pt x="19" y="48"/>
                    <a:pt x="13" y="27"/>
                    <a:pt x="17" y="17"/>
                  </a:cubicBezTo>
                  <a:cubicBezTo>
                    <a:pt x="21" y="7"/>
                    <a:pt x="31" y="0"/>
                    <a:pt x="38" y="1"/>
                  </a:cubicBezTo>
                  <a:cubicBezTo>
                    <a:pt x="45" y="2"/>
                    <a:pt x="55" y="12"/>
                    <a:pt x="59" y="22"/>
                  </a:cubicBezTo>
                  <a:cubicBezTo>
                    <a:pt x="63" y="32"/>
                    <a:pt x="61" y="54"/>
                    <a:pt x="60" y="63"/>
                  </a:cubicBezTo>
                  <a:cubicBezTo>
                    <a:pt x="59" y="72"/>
                    <a:pt x="58" y="72"/>
                    <a:pt x="51" y="75"/>
                  </a:cubicBezTo>
                  <a:cubicBezTo>
                    <a:pt x="44" y="78"/>
                    <a:pt x="28" y="80"/>
                    <a:pt x="20" y="83"/>
                  </a:cubicBezTo>
                  <a:cubicBezTo>
                    <a:pt x="12" y="86"/>
                    <a:pt x="2" y="96"/>
                    <a:pt x="1" y="9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307" name="Group 1072"/>
          <p:cNvGrpSpPr>
            <a:grpSpLocks/>
          </p:cNvGrpSpPr>
          <p:nvPr/>
        </p:nvGrpSpPr>
        <p:grpSpPr bwMode="auto">
          <a:xfrm>
            <a:off x="4427538" y="3513138"/>
            <a:ext cx="1158875" cy="1079500"/>
            <a:chOff x="1310" y="2070"/>
            <a:chExt cx="730" cy="680"/>
          </a:xfrm>
        </p:grpSpPr>
        <p:sp>
          <p:nvSpPr>
            <p:cNvPr id="130097" name="Freeform 1073"/>
            <p:cNvSpPr>
              <a:spLocks/>
            </p:cNvSpPr>
            <p:nvPr/>
          </p:nvSpPr>
          <p:spPr bwMode="auto">
            <a:xfrm rot="18754226" flipH="1">
              <a:off x="1397" y="2102"/>
              <a:ext cx="559" cy="730"/>
            </a:xfrm>
            <a:custGeom>
              <a:avLst/>
              <a:gdLst/>
              <a:ahLst/>
              <a:cxnLst>
                <a:cxn ang="0">
                  <a:pos x="297" y="418"/>
                </a:cxn>
                <a:cxn ang="0">
                  <a:pos x="273" y="406"/>
                </a:cxn>
                <a:cxn ang="0">
                  <a:pos x="261" y="370"/>
                </a:cxn>
                <a:cxn ang="0">
                  <a:pos x="240" y="339"/>
                </a:cxn>
                <a:cxn ang="0">
                  <a:pos x="240" y="270"/>
                </a:cxn>
                <a:cxn ang="0">
                  <a:pos x="216" y="248"/>
                </a:cxn>
                <a:cxn ang="0">
                  <a:pos x="156" y="200"/>
                </a:cxn>
                <a:cxn ang="0">
                  <a:pos x="125" y="166"/>
                </a:cxn>
                <a:cxn ang="0">
                  <a:pos x="38" y="152"/>
                </a:cxn>
                <a:cxn ang="0">
                  <a:pos x="5" y="130"/>
                </a:cxn>
                <a:cxn ang="0">
                  <a:pos x="7" y="82"/>
                </a:cxn>
                <a:cxn ang="0">
                  <a:pos x="19" y="63"/>
                </a:cxn>
                <a:cxn ang="0">
                  <a:pos x="21" y="18"/>
                </a:cxn>
                <a:cxn ang="0">
                  <a:pos x="74" y="3"/>
                </a:cxn>
                <a:cxn ang="0">
                  <a:pos x="108" y="37"/>
                </a:cxn>
                <a:cxn ang="0">
                  <a:pos x="110" y="80"/>
                </a:cxn>
                <a:cxn ang="0">
                  <a:pos x="129" y="130"/>
                </a:cxn>
                <a:cxn ang="0">
                  <a:pos x="209" y="193"/>
                </a:cxn>
                <a:cxn ang="0">
                  <a:pos x="266" y="246"/>
                </a:cxn>
                <a:cxn ang="0">
                  <a:pos x="281" y="267"/>
                </a:cxn>
                <a:cxn ang="0">
                  <a:pos x="285" y="322"/>
                </a:cxn>
                <a:cxn ang="0">
                  <a:pos x="309" y="368"/>
                </a:cxn>
                <a:cxn ang="0">
                  <a:pos x="312" y="411"/>
                </a:cxn>
                <a:cxn ang="0">
                  <a:pos x="297" y="418"/>
                </a:cxn>
              </a:cxnLst>
              <a:rect l="0" t="0" r="r" b="b"/>
              <a:pathLst>
                <a:path w="315" h="419">
                  <a:moveTo>
                    <a:pt x="297" y="418"/>
                  </a:moveTo>
                  <a:cubicBezTo>
                    <a:pt x="291" y="417"/>
                    <a:pt x="279" y="414"/>
                    <a:pt x="273" y="406"/>
                  </a:cubicBezTo>
                  <a:cubicBezTo>
                    <a:pt x="267" y="398"/>
                    <a:pt x="266" y="381"/>
                    <a:pt x="261" y="370"/>
                  </a:cubicBezTo>
                  <a:cubicBezTo>
                    <a:pt x="256" y="359"/>
                    <a:pt x="243" y="356"/>
                    <a:pt x="240" y="339"/>
                  </a:cubicBezTo>
                  <a:cubicBezTo>
                    <a:pt x="237" y="322"/>
                    <a:pt x="244" y="285"/>
                    <a:pt x="240" y="270"/>
                  </a:cubicBezTo>
                  <a:cubicBezTo>
                    <a:pt x="236" y="255"/>
                    <a:pt x="230" y="260"/>
                    <a:pt x="216" y="248"/>
                  </a:cubicBezTo>
                  <a:cubicBezTo>
                    <a:pt x="202" y="236"/>
                    <a:pt x="171" y="214"/>
                    <a:pt x="156" y="200"/>
                  </a:cubicBezTo>
                  <a:cubicBezTo>
                    <a:pt x="141" y="186"/>
                    <a:pt x="145" y="174"/>
                    <a:pt x="125" y="166"/>
                  </a:cubicBezTo>
                  <a:cubicBezTo>
                    <a:pt x="105" y="158"/>
                    <a:pt x="58" y="158"/>
                    <a:pt x="38" y="152"/>
                  </a:cubicBezTo>
                  <a:cubicBezTo>
                    <a:pt x="18" y="146"/>
                    <a:pt x="10" y="142"/>
                    <a:pt x="5" y="130"/>
                  </a:cubicBezTo>
                  <a:cubicBezTo>
                    <a:pt x="0" y="118"/>
                    <a:pt x="5" y="93"/>
                    <a:pt x="7" y="82"/>
                  </a:cubicBezTo>
                  <a:cubicBezTo>
                    <a:pt x="9" y="71"/>
                    <a:pt x="17" y="74"/>
                    <a:pt x="19" y="63"/>
                  </a:cubicBezTo>
                  <a:cubicBezTo>
                    <a:pt x="21" y="52"/>
                    <a:pt x="12" y="28"/>
                    <a:pt x="21" y="18"/>
                  </a:cubicBezTo>
                  <a:cubicBezTo>
                    <a:pt x="30" y="8"/>
                    <a:pt x="60" y="0"/>
                    <a:pt x="74" y="3"/>
                  </a:cubicBezTo>
                  <a:cubicBezTo>
                    <a:pt x="88" y="6"/>
                    <a:pt x="102" y="24"/>
                    <a:pt x="108" y="37"/>
                  </a:cubicBezTo>
                  <a:cubicBezTo>
                    <a:pt x="114" y="50"/>
                    <a:pt x="107" y="65"/>
                    <a:pt x="110" y="80"/>
                  </a:cubicBezTo>
                  <a:cubicBezTo>
                    <a:pt x="113" y="95"/>
                    <a:pt x="113" y="111"/>
                    <a:pt x="129" y="130"/>
                  </a:cubicBezTo>
                  <a:cubicBezTo>
                    <a:pt x="145" y="149"/>
                    <a:pt x="186" y="174"/>
                    <a:pt x="209" y="193"/>
                  </a:cubicBezTo>
                  <a:cubicBezTo>
                    <a:pt x="232" y="212"/>
                    <a:pt x="254" y="234"/>
                    <a:pt x="266" y="246"/>
                  </a:cubicBezTo>
                  <a:cubicBezTo>
                    <a:pt x="278" y="258"/>
                    <a:pt x="278" y="254"/>
                    <a:pt x="281" y="267"/>
                  </a:cubicBezTo>
                  <a:cubicBezTo>
                    <a:pt x="284" y="280"/>
                    <a:pt x="280" y="305"/>
                    <a:pt x="285" y="322"/>
                  </a:cubicBezTo>
                  <a:cubicBezTo>
                    <a:pt x="290" y="339"/>
                    <a:pt x="305" y="353"/>
                    <a:pt x="309" y="368"/>
                  </a:cubicBezTo>
                  <a:cubicBezTo>
                    <a:pt x="313" y="383"/>
                    <a:pt x="315" y="403"/>
                    <a:pt x="312" y="411"/>
                  </a:cubicBezTo>
                  <a:cubicBezTo>
                    <a:pt x="309" y="419"/>
                    <a:pt x="303" y="419"/>
                    <a:pt x="297" y="41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2">
                    <a:gamma/>
                    <a:shade val="46275"/>
                    <a:invGamma/>
                  </a:schemeClr>
                </a:gs>
                <a:gs pos="5000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12700" cap="flat" cmpd="sng">
              <a:solidFill>
                <a:schemeClr val="tx2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30098" name="Freeform 1074"/>
            <p:cNvSpPr>
              <a:spLocks/>
            </p:cNvSpPr>
            <p:nvPr/>
          </p:nvSpPr>
          <p:spPr bwMode="auto">
            <a:xfrm rot="18754226" flipH="1">
              <a:off x="1565" y="2054"/>
              <a:ext cx="107" cy="139"/>
            </a:xfrm>
            <a:custGeom>
              <a:avLst/>
              <a:gdLst/>
              <a:ahLst/>
              <a:cxnLst>
                <a:cxn ang="0">
                  <a:pos x="1" y="92"/>
                </a:cxn>
                <a:cxn ang="0">
                  <a:pos x="16" y="60"/>
                </a:cxn>
                <a:cxn ang="0">
                  <a:pos x="17" y="17"/>
                </a:cxn>
                <a:cxn ang="0">
                  <a:pos x="38" y="1"/>
                </a:cxn>
                <a:cxn ang="0">
                  <a:pos x="59" y="22"/>
                </a:cxn>
                <a:cxn ang="0">
                  <a:pos x="60" y="63"/>
                </a:cxn>
                <a:cxn ang="0">
                  <a:pos x="51" y="75"/>
                </a:cxn>
                <a:cxn ang="0">
                  <a:pos x="20" y="83"/>
                </a:cxn>
                <a:cxn ang="0">
                  <a:pos x="1" y="92"/>
                </a:cxn>
              </a:cxnLst>
              <a:rect l="0" t="0" r="r" b="b"/>
              <a:pathLst>
                <a:path w="63" h="96">
                  <a:moveTo>
                    <a:pt x="1" y="92"/>
                  </a:moveTo>
                  <a:cubicBezTo>
                    <a:pt x="0" y="88"/>
                    <a:pt x="13" y="72"/>
                    <a:pt x="16" y="60"/>
                  </a:cubicBezTo>
                  <a:cubicBezTo>
                    <a:pt x="19" y="48"/>
                    <a:pt x="13" y="27"/>
                    <a:pt x="17" y="17"/>
                  </a:cubicBezTo>
                  <a:cubicBezTo>
                    <a:pt x="21" y="7"/>
                    <a:pt x="31" y="0"/>
                    <a:pt x="38" y="1"/>
                  </a:cubicBezTo>
                  <a:cubicBezTo>
                    <a:pt x="45" y="2"/>
                    <a:pt x="55" y="12"/>
                    <a:pt x="59" y="22"/>
                  </a:cubicBezTo>
                  <a:cubicBezTo>
                    <a:pt x="63" y="32"/>
                    <a:pt x="61" y="54"/>
                    <a:pt x="60" y="63"/>
                  </a:cubicBezTo>
                  <a:cubicBezTo>
                    <a:pt x="59" y="72"/>
                    <a:pt x="58" y="72"/>
                    <a:pt x="51" y="75"/>
                  </a:cubicBezTo>
                  <a:cubicBezTo>
                    <a:pt x="44" y="78"/>
                    <a:pt x="28" y="80"/>
                    <a:pt x="20" y="83"/>
                  </a:cubicBezTo>
                  <a:cubicBezTo>
                    <a:pt x="12" y="86"/>
                    <a:pt x="2" y="96"/>
                    <a:pt x="1" y="9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2">
                    <a:gamma/>
                    <a:shade val="46275"/>
                    <a:invGamma/>
                  </a:schemeClr>
                </a:gs>
                <a:gs pos="100000">
                  <a:schemeClr val="tx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55427" name="Group 1075"/>
          <p:cNvGrpSpPr>
            <a:grpSpLocks/>
          </p:cNvGrpSpPr>
          <p:nvPr/>
        </p:nvGrpSpPr>
        <p:grpSpPr bwMode="auto">
          <a:xfrm>
            <a:off x="3313113" y="4994275"/>
            <a:ext cx="1766887" cy="1068388"/>
            <a:chOff x="2087" y="3080"/>
            <a:chExt cx="1113" cy="673"/>
          </a:xfrm>
        </p:grpSpPr>
        <p:sp>
          <p:nvSpPr>
            <p:cNvPr id="55311" name="Text Box 1076"/>
            <p:cNvSpPr txBox="1">
              <a:spLocks noChangeArrowheads="1"/>
            </p:cNvSpPr>
            <p:nvPr/>
          </p:nvSpPr>
          <p:spPr bwMode="auto">
            <a:xfrm>
              <a:off x="2087" y="3387"/>
              <a:ext cx="1113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smtClean="0">
                  <a:solidFill>
                    <a:srgbClr val="000000"/>
                  </a:solidFill>
                </a:rPr>
                <a:t>Tyrosine Kinase Domain</a:t>
              </a:r>
            </a:p>
          </p:txBody>
        </p:sp>
        <p:sp>
          <p:nvSpPr>
            <p:cNvPr id="55312" name="Line 1077"/>
            <p:cNvSpPr>
              <a:spLocks noChangeShapeType="1"/>
            </p:cNvSpPr>
            <p:nvPr/>
          </p:nvSpPr>
          <p:spPr bwMode="auto">
            <a:xfrm rot="5400000" flipH="1">
              <a:off x="2528" y="3226"/>
              <a:ext cx="29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13" name="Line 1078"/>
            <p:cNvSpPr>
              <a:spLocks noChangeShapeType="1"/>
            </p:cNvSpPr>
            <p:nvPr/>
          </p:nvSpPr>
          <p:spPr bwMode="auto">
            <a:xfrm rot="-5400000">
              <a:off x="2399" y="3230"/>
              <a:ext cx="301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14" name="Line 1079"/>
            <p:cNvSpPr>
              <a:spLocks noChangeShapeType="1"/>
            </p:cNvSpPr>
            <p:nvPr/>
          </p:nvSpPr>
          <p:spPr bwMode="auto">
            <a:xfrm rot="-5400000">
              <a:off x="2816" y="3125"/>
              <a:ext cx="230" cy="26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15" name="Line 1080"/>
            <p:cNvSpPr>
              <a:spLocks noChangeShapeType="1"/>
            </p:cNvSpPr>
            <p:nvPr/>
          </p:nvSpPr>
          <p:spPr bwMode="auto">
            <a:xfrm rot="5400000" flipH="1">
              <a:off x="2183" y="3130"/>
              <a:ext cx="23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55309" name="Text Box 94"/>
          <p:cNvSpPr txBox="1">
            <a:spLocks noChangeArrowheads="1"/>
          </p:cNvSpPr>
          <p:nvPr/>
        </p:nvSpPr>
        <p:spPr bwMode="auto">
          <a:xfrm>
            <a:off x="284163" y="6188075"/>
            <a:ext cx="57150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buFont typeface="Wingdings" charset="0"/>
              <a:buNone/>
            </a:pPr>
            <a:r>
              <a:rPr lang="en-US" sz="1400" b="0" smtClean="0">
                <a:solidFill>
                  <a:srgbClr val="000000"/>
                </a:solidFill>
              </a:rPr>
              <a:t>Adapted from:</a:t>
            </a:r>
          </a:p>
          <a:p>
            <a:pPr algn="l" eaLnBrk="1" hangingPunct="1">
              <a:buFont typeface="Wingdings" charset="0"/>
              <a:buNone/>
            </a:pPr>
            <a:r>
              <a:rPr lang="en-US" sz="1400" b="0" smtClean="0">
                <a:solidFill>
                  <a:srgbClr val="000000"/>
                </a:solidFill>
              </a:rPr>
              <a:t>Ciardiello F, et al. N Engl J Med. 2008;358:1160-1174.</a:t>
            </a:r>
          </a:p>
        </p:txBody>
      </p:sp>
      <p:sp>
        <p:nvSpPr>
          <p:cNvPr id="55310" name="1081 CuadroTexto"/>
          <p:cNvSpPr txBox="1">
            <a:spLocks noChangeArrowheads="1"/>
          </p:cNvSpPr>
          <p:nvPr/>
        </p:nvSpPr>
        <p:spPr bwMode="auto">
          <a:xfrm>
            <a:off x="7358063" y="6429375"/>
            <a:ext cx="1749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s-ES" sz="1200" b="0" smtClean="0">
                <a:solidFill>
                  <a:srgbClr val="000000"/>
                </a:solidFill>
              </a:rPr>
              <a:t>www.clinicaloptions.com</a:t>
            </a:r>
          </a:p>
        </p:txBody>
      </p:sp>
    </p:spTree>
    <p:extLst>
      <p:ext uri="{BB962C8B-B14F-4D97-AF65-F5344CB8AC3E}">
        <p14:creationId xmlns:p14="http://schemas.microsoft.com/office/powerpoint/2010/main" val="598255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5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5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5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188" y="2763838"/>
            <a:ext cx="8713787" cy="268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5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sz="36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ea typeface="ＭＳ Ｐゴシック" charset="0"/>
                <a:cs typeface="ＭＳ Ｐゴシック" charset="0"/>
              </a:rPr>
              <a:t>HER/erbB family </a:t>
            </a:r>
            <a:endParaRPr lang="en-GB" sz="3600">
              <a:solidFill>
                <a:schemeClr val="tx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9396" name="Rectangle 4"/>
          <p:cNvSpPr>
            <a:spLocks noChangeArrowheads="1"/>
          </p:cNvSpPr>
          <p:nvPr/>
        </p:nvSpPr>
        <p:spPr bwMode="auto">
          <a:xfrm>
            <a:off x="4427538" y="6165850"/>
            <a:ext cx="460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Salomon DS, et al. Crit Rev Oncol Hematol 1995;19:183–232</a:t>
            </a:r>
          </a:p>
          <a:p>
            <a:pPr algn="r"/>
            <a:r>
              <a:rPr lang="en-US" sz="12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Woodburn JR. Pharmacol Ther 1999;82:241–50</a:t>
            </a:r>
          </a:p>
        </p:txBody>
      </p:sp>
      <p:sp>
        <p:nvSpPr>
          <p:cNvPr id="59397" name="Rectangle 5"/>
          <p:cNvSpPr>
            <a:spLocks noChangeArrowheads="1"/>
          </p:cNvSpPr>
          <p:nvPr/>
        </p:nvSpPr>
        <p:spPr bwMode="auto">
          <a:xfrm>
            <a:off x="2398713" y="5140325"/>
            <a:ext cx="6842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HER1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EGFR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erbB1</a:t>
            </a:r>
          </a:p>
        </p:txBody>
      </p:sp>
      <p:sp>
        <p:nvSpPr>
          <p:cNvPr id="59398" name="Rectangle 6"/>
          <p:cNvSpPr>
            <a:spLocks noChangeArrowheads="1"/>
          </p:cNvSpPr>
          <p:nvPr/>
        </p:nvSpPr>
        <p:spPr bwMode="auto">
          <a:xfrm>
            <a:off x="3578225" y="5049838"/>
            <a:ext cx="6651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HER2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erbB2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neu</a:t>
            </a:r>
          </a:p>
        </p:txBody>
      </p:sp>
      <p:sp>
        <p:nvSpPr>
          <p:cNvPr id="59399" name="Rectangle 7"/>
          <p:cNvSpPr>
            <a:spLocks noChangeArrowheads="1"/>
          </p:cNvSpPr>
          <p:nvPr/>
        </p:nvSpPr>
        <p:spPr bwMode="auto">
          <a:xfrm>
            <a:off x="1962150" y="1676400"/>
            <a:ext cx="1231900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EGF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TGF-</a:t>
            </a:r>
            <a:r>
              <a:rPr lang="el-GR" b="0" smtClean="0">
                <a:solidFill>
                  <a:srgbClr val="000000"/>
                </a:solidFill>
                <a:ea typeface="ＭＳ Ｐゴシック" charset="0"/>
                <a:cs typeface="Arial" charset="0"/>
              </a:rPr>
              <a:t>α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Amphiregulin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Betacellulin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HB-EGF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Epiregulin</a:t>
            </a:r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4743450" y="2671763"/>
            <a:ext cx="1041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Heregulins</a:t>
            </a:r>
          </a:p>
        </p:txBody>
      </p:sp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5918200" y="2193925"/>
            <a:ext cx="11017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NRG2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NRG3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Heregulins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Betacellulin</a:t>
            </a:r>
          </a:p>
        </p:txBody>
      </p:sp>
      <p:sp>
        <p:nvSpPr>
          <p:cNvPr id="59402" name="Rectangle 10"/>
          <p:cNvSpPr>
            <a:spLocks noChangeArrowheads="1"/>
          </p:cNvSpPr>
          <p:nvPr/>
        </p:nvSpPr>
        <p:spPr bwMode="auto">
          <a:xfrm>
            <a:off x="7523163" y="3648075"/>
            <a:ext cx="1041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Cysteine-</a:t>
            </a:r>
          </a:p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rich</a:t>
            </a:r>
          </a:p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domains</a:t>
            </a:r>
          </a:p>
        </p:txBody>
      </p:sp>
      <p:sp>
        <p:nvSpPr>
          <p:cNvPr id="59403" name="Rectangle 11"/>
          <p:cNvSpPr>
            <a:spLocks noChangeArrowheads="1"/>
          </p:cNvSpPr>
          <p:nvPr/>
        </p:nvSpPr>
        <p:spPr bwMode="auto">
          <a:xfrm>
            <a:off x="7527925" y="5227638"/>
            <a:ext cx="1030288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Tyrosine-</a:t>
            </a:r>
          </a:p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kinase</a:t>
            </a:r>
          </a:p>
          <a:p>
            <a:r>
              <a:rPr lang="en-GB" sz="16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domains</a:t>
            </a:r>
          </a:p>
        </p:txBody>
      </p:sp>
      <p:sp>
        <p:nvSpPr>
          <p:cNvPr id="59404" name="Rectangle 12"/>
          <p:cNvSpPr>
            <a:spLocks noChangeArrowheads="1"/>
          </p:cNvSpPr>
          <p:nvPr/>
        </p:nvSpPr>
        <p:spPr bwMode="auto">
          <a:xfrm>
            <a:off x="4784725" y="5062538"/>
            <a:ext cx="665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HER3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erbB3</a:t>
            </a:r>
          </a:p>
        </p:txBody>
      </p:sp>
      <p:sp>
        <p:nvSpPr>
          <p:cNvPr id="59405" name="Rectangle 13"/>
          <p:cNvSpPr>
            <a:spLocks noChangeArrowheads="1"/>
          </p:cNvSpPr>
          <p:nvPr/>
        </p:nvSpPr>
        <p:spPr bwMode="auto">
          <a:xfrm>
            <a:off x="5838825" y="5164138"/>
            <a:ext cx="665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HER4</a:t>
            </a:r>
          </a:p>
          <a:p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erbB4</a:t>
            </a:r>
          </a:p>
        </p:txBody>
      </p:sp>
      <p:sp>
        <p:nvSpPr>
          <p:cNvPr id="59406" name="Rectangle 14"/>
          <p:cNvSpPr>
            <a:spLocks noChangeArrowheads="1"/>
          </p:cNvSpPr>
          <p:nvPr/>
        </p:nvSpPr>
        <p:spPr bwMode="auto">
          <a:xfrm>
            <a:off x="684213" y="1676400"/>
            <a:ext cx="8620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en-GB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Ligands:</a:t>
            </a:r>
          </a:p>
        </p:txBody>
      </p:sp>
    </p:spTree>
    <p:extLst>
      <p:ext uri="{BB962C8B-B14F-4D97-AF65-F5344CB8AC3E}">
        <p14:creationId xmlns:p14="http://schemas.microsoft.com/office/powerpoint/2010/main" val="407168209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cap="none" dirty="0" smtClean="0">
                <a:latin typeface="Arial" charset="0"/>
                <a:ea typeface="ＭＳ Ｐゴシック" charset="0"/>
                <a:cs typeface="ＭＳ Ｐゴシック" charset="0"/>
              </a:rPr>
              <a:t>HER1/EGFR</a:t>
            </a:r>
            <a:endParaRPr lang="en-US" cap="none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8723" name="Text Placeholder 1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27370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AutoShape 4"/>
          <p:cNvSpPr>
            <a:spLocks noChangeArrowheads="1"/>
          </p:cNvSpPr>
          <p:nvPr/>
        </p:nvSpPr>
        <p:spPr bwMode="auto">
          <a:xfrm>
            <a:off x="6089650" y="3630613"/>
            <a:ext cx="2903538" cy="3087687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43" name="Oval 5"/>
          <p:cNvSpPr>
            <a:spLocks noChangeArrowheads="1"/>
          </p:cNvSpPr>
          <p:nvPr/>
        </p:nvSpPr>
        <p:spPr bwMode="auto">
          <a:xfrm flipH="1">
            <a:off x="7332663" y="5876925"/>
            <a:ext cx="268287" cy="1476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920</a:t>
            </a:r>
          </a:p>
        </p:txBody>
      </p:sp>
      <p:sp>
        <p:nvSpPr>
          <p:cNvPr id="61444" name="Oval 6"/>
          <p:cNvSpPr>
            <a:spLocks noChangeArrowheads="1"/>
          </p:cNvSpPr>
          <p:nvPr/>
        </p:nvSpPr>
        <p:spPr bwMode="auto">
          <a:xfrm flipH="1">
            <a:off x="7272338" y="5821363"/>
            <a:ext cx="258762" cy="1539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891</a:t>
            </a:r>
          </a:p>
        </p:txBody>
      </p:sp>
      <p:sp>
        <p:nvSpPr>
          <p:cNvPr id="61445" name="Oval 7"/>
          <p:cNvSpPr>
            <a:spLocks noChangeArrowheads="1"/>
          </p:cNvSpPr>
          <p:nvPr/>
        </p:nvSpPr>
        <p:spPr bwMode="auto">
          <a:xfrm>
            <a:off x="7170738" y="5792788"/>
            <a:ext cx="26511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845</a:t>
            </a:r>
          </a:p>
        </p:txBody>
      </p:sp>
      <p:sp>
        <p:nvSpPr>
          <p:cNvPr id="61446" name="AutoShape 8"/>
          <p:cNvSpPr>
            <a:spLocks noChangeArrowheads="1"/>
          </p:cNvSpPr>
          <p:nvPr/>
        </p:nvSpPr>
        <p:spPr bwMode="auto">
          <a:xfrm flipH="1">
            <a:off x="3113088" y="3646488"/>
            <a:ext cx="2903537" cy="3087687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47" name="AutoShape 9"/>
          <p:cNvSpPr>
            <a:spLocks noChangeArrowheads="1"/>
          </p:cNvSpPr>
          <p:nvPr/>
        </p:nvSpPr>
        <p:spPr bwMode="auto">
          <a:xfrm>
            <a:off x="139700" y="3629025"/>
            <a:ext cx="2903538" cy="3087688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48" name="Oval 10"/>
          <p:cNvSpPr>
            <a:spLocks noChangeAspect="1" noChangeArrowheads="1"/>
          </p:cNvSpPr>
          <p:nvPr/>
        </p:nvSpPr>
        <p:spPr bwMode="auto">
          <a:xfrm rot="-8018965">
            <a:off x="1494631" y="5507832"/>
            <a:ext cx="923925" cy="1023938"/>
          </a:xfrm>
          <a:prstGeom prst="ellipse">
            <a:avLst/>
          </a:prstGeom>
          <a:gradFill rotWithShape="1">
            <a:gsLst>
              <a:gs pos="0">
                <a:srgbClr val="EAB86F"/>
              </a:gs>
              <a:gs pos="100000">
                <a:srgbClr val="DA82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49" name="AutoShape 11"/>
          <p:cNvSpPr>
            <a:spLocks noChangeArrowheads="1"/>
          </p:cNvSpPr>
          <p:nvPr/>
        </p:nvSpPr>
        <p:spPr bwMode="auto">
          <a:xfrm>
            <a:off x="6089650" y="463550"/>
            <a:ext cx="2903538" cy="3087688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50" name="Oval 12"/>
          <p:cNvSpPr>
            <a:spLocks noChangeArrowheads="1"/>
          </p:cNvSpPr>
          <p:nvPr/>
        </p:nvSpPr>
        <p:spPr bwMode="auto">
          <a:xfrm>
            <a:off x="8062913" y="1089025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sp>
        <p:nvSpPr>
          <p:cNvPr id="61451" name="Text Box 13"/>
          <p:cNvSpPr txBox="1">
            <a:spLocks noChangeArrowheads="1"/>
          </p:cNvSpPr>
          <p:nvPr/>
        </p:nvSpPr>
        <p:spPr bwMode="auto">
          <a:xfrm>
            <a:off x="1282700" y="60325"/>
            <a:ext cx="5289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1400" smtClean="0">
                <a:solidFill>
                  <a:srgbClr val="000000"/>
                </a:solidFill>
                <a:cs typeface="Arial" charset="0"/>
              </a:rPr>
              <a:t>Stepwise EGFR ligand binding and tyrosine phosphorylation</a:t>
            </a:r>
          </a:p>
        </p:txBody>
      </p:sp>
      <p:sp>
        <p:nvSpPr>
          <p:cNvPr id="61452" name="AutoShape 14"/>
          <p:cNvSpPr>
            <a:spLocks noChangeArrowheads="1"/>
          </p:cNvSpPr>
          <p:nvPr/>
        </p:nvSpPr>
        <p:spPr bwMode="auto">
          <a:xfrm>
            <a:off x="139700" y="463550"/>
            <a:ext cx="2903538" cy="3087688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53" name="Oval 15"/>
          <p:cNvSpPr>
            <a:spLocks noChangeAspect="1" noChangeArrowheads="1"/>
          </p:cNvSpPr>
          <p:nvPr/>
        </p:nvSpPr>
        <p:spPr bwMode="auto">
          <a:xfrm>
            <a:off x="187325" y="504825"/>
            <a:ext cx="374650" cy="369888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1</a:t>
            </a:r>
          </a:p>
        </p:txBody>
      </p:sp>
      <p:sp>
        <p:nvSpPr>
          <p:cNvPr id="61454" name="Oval 16"/>
          <p:cNvSpPr>
            <a:spLocks noChangeArrowheads="1"/>
          </p:cNvSpPr>
          <p:nvPr/>
        </p:nvSpPr>
        <p:spPr bwMode="auto">
          <a:xfrm>
            <a:off x="8297863" y="122238"/>
            <a:ext cx="320675" cy="1825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1146</a:t>
            </a:r>
          </a:p>
        </p:txBody>
      </p:sp>
      <p:sp>
        <p:nvSpPr>
          <p:cNvPr id="61455" name="Text Box 17"/>
          <p:cNvSpPr txBox="1">
            <a:spLocks noChangeArrowheads="1"/>
          </p:cNvSpPr>
          <p:nvPr/>
        </p:nvSpPr>
        <p:spPr bwMode="auto">
          <a:xfrm>
            <a:off x="7245350" y="115888"/>
            <a:ext cx="10160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800" smtClean="0">
                <a:solidFill>
                  <a:srgbClr val="000000"/>
                </a:solidFill>
                <a:cs typeface="Arial" charset="0"/>
              </a:rPr>
              <a:t>Phosphotyrosine</a:t>
            </a:r>
          </a:p>
        </p:txBody>
      </p:sp>
      <p:sp>
        <p:nvSpPr>
          <p:cNvPr id="61456" name="Oval 18"/>
          <p:cNvSpPr>
            <a:spLocks noChangeArrowheads="1"/>
          </p:cNvSpPr>
          <p:nvPr/>
        </p:nvSpPr>
        <p:spPr bwMode="auto">
          <a:xfrm>
            <a:off x="2509838" y="615950"/>
            <a:ext cx="265112" cy="331788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sp>
        <p:nvSpPr>
          <p:cNvPr id="61457" name="AutoShape 19"/>
          <p:cNvSpPr>
            <a:spLocks noChangeArrowheads="1"/>
          </p:cNvSpPr>
          <p:nvPr/>
        </p:nvSpPr>
        <p:spPr bwMode="auto">
          <a:xfrm>
            <a:off x="3122613" y="463550"/>
            <a:ext cx="2903537" cy="3087688"/>
          </a:xfrm>
          <a:prstGeom prst="roundRect">
            <a:avLst>
              <a:gd name="adj" fmla="val 9532"/>
            </a:avLst>
          </a:prstGeom>
          <a:solidFill>
            <a:srgbClr val="EEEEEE"/>
          </a:solidFill>
          <a:ln w="3175">
            <a:solidFill>
              <a:srgbClr val="89FFFF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458" name="Group 20"/>
          <p:cNvGrpSpPr>
            <a:grpSpLocks noChangeAspect="1"/>
          </p:cNvGrpSpPr>
          <p:nvPr/>
        </p:nvGrpSpPr>
        <p:grpSpPr bwMode="auto">
          <a:xfrm>
            <a:off x="2171700" y="2005013"/>
            <a:ext cx="141288" cy="703262"/>
            <a:chOff x="1356" y="1115"/>
            <a:chExt cx="99" cy="492"/>
          </a:xfrm>
        </p:grpSpPr>
        <p:sp>
          <p:nvSpPr>
            <p:cNvPr id="266152" name="Freeform 21"/>
            <p:cNvSpPr>
              <a:spLocks noChangeAspect="1"/>
            </p:cNvSpPr>
            <p:nvPr/>
          </p:nvSpPr>
          <p:spPr bwMode="auto">
            <a:xfrm flipH="1">
              <a:off x="1396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53" name="AutoShape 22"/>
            <p:cNvSpPr>
              <a:spLocks noChangeAspect="1" noChangeArrowheads="1"/>
            </p:cNvSpPr>
            <p:nvPr/>
          </p:nvSpPr>
          <p:spPr bwMode="auto">
            <a:xfrm>
              <a:off x="1356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6154" name="Freeform 23"/>
            <p:cNvSpPr>
              <a:spLocks noChangeAspect="1"/>
            </p:cNvSpPr>
            <p:nvPr/>
          </p:nvSpPr>
          <p:spPr bwMode="auto">
            <a:xfrm>
              <a:off x="1405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59" name="Group 24"/>
          <p:cNvGrpSpPr>
            <a:grpSpLocks/>
          </p:cNvGrpSpPr>
          <p:nvPr/>
        </p:nvGrpSpPr>
        <p:grpSpPr bwMode="auto">
          <a:xfrm>
            <a:off x="1703388" y="2511425"/>
            <a:ext cx="893762" cy="801688"/>
            <a:chOff x="1028" y="1352"/>
            <a:chExt cx="563" cy="505"/>
          </a:xfrm>
        </p:grpSpPr>
        <p:sp>
          <p:nvSpPr>
            <p:cNvPr id="266142" name="Freeform 25"/>
            <p:cNvSpPr>
              <a:spLocks noChangeAspect="1"/>
            </p:cNvSpPr>
            <p:nvPr/>
          </p:nvSpPr>
          <p:spPr bwMode="auto">
            <a:xfrm flipH="1">
              <a:off x="1028" y="1352"/>
              <a:ext cx="410" cy="505"/>
            </a:xfrm>
            <a:custGeom>
              <a:avLst/>
              <a:gdLst>
                <a:gd name="T0" fmla="*/ 0 w 1124"/>
                <a:gd name="T1" fmla="*/ 1 h 1546"/>
                <a:gd name="T2" fmla="*/ 0 w 1124"/>
                <a:gd name="T3" fmla="*/ 1 h 1546"/>
                <a:gd name="T4" fmla="*/ 0 w 1124"/>
                <a:gd name="T5" fmla="*/ 0 h 1546"/>
                <a:gd name="T6" fmla="*/ 0 w 1124"/>
                <a:gd name="T7" fmla="*/ 0 h 1546"/>
                <a:gd name="T8" fmla="*/ 0 w 1124"/>
                <a:gd name="T9" fmla="*/ 0 h 1546"/>
                <a:gd name="T10" fmla="*/ 1 w 1124"/>
                <a:gd name="T11" fmla="*/ 0 h 1546"/>
                <a:gd name="T12" fmla="*/ 1 w 1124"/>
                <a:gd name="T13" fmla="*/ 0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3" name="Freeform 26"/>
            <p:cNvSpPr>
              <a:spLocks noChangeAspect="1"/>
            </p:cNvSpPr>
            <p:nvPr/>
          </p:nvSpPr>
          <p:spPr bwMode="auto">
            <a:xfrm flipH="1">
              <a:off x="1330" y="1447"/>
              <a:ext cx="208" cy="329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4" name="Oval 27"/>
            <p:cNvSpPr>
              <a:spLocks noChangeAspect="1" noChangeArrowheads="1"/>
            </p:cNvSpPr>
            <p:nvPr/>
          </p:nvSpPr>
          <p:spPr bwMode="auto">
            <a:xfrm rot="5400000" flipH="1">
              <a:off x="1343" y="1577"/>
              <a:ext cx="179" cy="22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5" name="Oval 28"/>
            <p:cNvSpPr>
              <a:spLocks noChangeAspect="1" noChangeArrowheads="1"/>
            </p:cNvSpPr>
            <p:nvPr/>
          </p:nvSpPr>
          <p:spPr bwMode="auto">
            <a:xfrm flipH="1">
              <a:off x="1346" y="1438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6" name="Oval 29"/>
            <p:cNvSpPr>
              <a:spLocks noChangeAspect="1" noChangeArrowheads="1"/>
            </p:cNvSpPr>
            <p:nvPr/>
          </p:nvSpPr>
          <p:spPr bwMode="auto">
            <a:xfrm rot="20616313" flipH="1">
              <a:off x="1467" y="1570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7" name="Oval 30"/>
            <p:cNvSpPr>
              <a:spLocks noChangeAspect="1" noChangeArrowheads="1"/>
            </p:cNvSpPr>
            <p:nvPr/>
          </p:nvSpPr>
          <p:spPr bwMode="auto">
            <a:xfrm rot="20616313" flipH="1">
              <a:off x="1457" y="1530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8" name="Text Box 31"/>
            <p:cNvSpPr txBox="1">
              <a:spLocks noChangeAspect="1" noChangeArrowheads="1"/>
            </p:cNvSpPr>
            <p:nvPr/>
          </p:nvSpPr>
          <p:spPr bwMode="auto">
            <a:xfrm flipH="1">
              <a:off x="1306" y="1428"/>
              <a:ext cx="2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6149" name="Oval 32"/>
            <p:cNvSpPr>
              <a:spLocks noChangeAspect="1" noChangeArrowheads="1"/>
            </p:cNvSpPr>
            <p:nvPr/>
          </p:nvSpPr>
          <p:spPr bwMode="auto">
            <a:xfrm flipH="1">
              <a:off x="1386" y="1744"/>
              <a:ext cx="96" cy="2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50" name="Oval 33"/>
            <p:cNvSpPr>
              <a:spLocks noChangeAspect="1" noChangeArrowheads="1"/>
            </p:cNvSpPr>
            <p:nvPr/>
          </p:nvSpPr>
          <p:spPr bwMode="auto">
            <a:xfrm rot="19728902" flipH="1">
              <a:off x="1369" y="1454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51" name="Text Box 34"/>
            <p:cNvSpPr txBox="1">
              <a:spLocks noChangeAspect="1" noChangeArrowheads="1"/>
            </p:cNvSpPr>
            <p:nvPr/>
          </p:nvSpPr>
          <p:spPr bwMode="auto">
            <a:xfrm flipH="1">
              <a:off x="1281" y="1623"/>
              <a:ext cx="3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61460" name="Group 35"/>
          <p:cNvGrpSpPr>
            <a:grpSpLocks/>
          </p:cNvGrpSpPr>
          <p:nvPr/>
        </p:nvGrpSpPr>
        <p:grpSpPr bwMode="auto">
          <a:xfrm>
            <a:off x="1697038" y="1052513"/>
            <a:ext cx="1136650" cy="1027112"/>
            <a:chOff x="1024" y="433"/>
            <a:chExt cx="716" cy="647"/>
          </a:xfrm>
        </p:grpSpPr>
        <p:sp>
          <p:nvSpPr>
            <p:cNvPr id="266125" name="Freeform 36"/>
            <p:cNvSpPr>
              <a:spLocks noChangeAspect="1"/>
            </p:cNvSpPr>
            <p:nvPr/>
          </p:nvSpPr>
          <p:spPr bwMode="auto">
            <a:xfrm>
              <a:off x="1042" y="466"/>
              <a:ext cx="698" cy="586"/>
            </a:xfrm>
            <a:custGeom>
              <a:avLst/>
              <a:gdLst>
                <a:gd name="T0" fmla="*/ 0 w 2510"/>
                <a:gd name="T1" fmla="*/ 0 h 2108"/>
                <a:gd name="T2" fmla="*/ 0 w 2510"/>
                <a:gd name="T3" fmla="*/ 0 h 2108"/>
                <a:gd name="T4" fmla="*/ 0 w 2510"/>
                <a:gd name="T5" fmla="*/ 0 h 2108"/>
                <a:gd name="T6" fmla="*/ 0 w 2510"/>
                <a:gd name="T7" fmla="*/ 0 h 2108"/>
                <a:gd name="T8" fmla="*/ 0 w 2510"/>
                <a:gd name="T9" fmla="*/ 0 h 2108"/>
                <a:gd name="T10" fmla="*/ 0 w 2510"/>
                <a:gd name="T11" fmla="*/ 0 h 2108"/>
                <a:gd name="T12" fmla="*/ 0 w 2510"/>
                <a:gd name="T13" fmla="*/ 0 h 2108"/>
                <a:gd name="T14" fmla="*/ 0 w 2510"/>
                <a:gd name="T15" fmla="*/ 0 h 2108"/>
                <a:gd name="T16" fmla="*/ 0 w 2510"/>
                <a:gd name="T17" fmla="*/ 0 h 2108"/>
                <a:gd name="T18" fmla="*/ 0 w 2510"/>
                <a:gd name="T19" fmla="*/ 0 h 2108"/>
                <a:gd name="T20" fmla="*/ 0 w 2510"/>
                <a:gd name="T21" fmla="*/ 0 h 2108"/>
                <a:gd name="T22" fmla="*/ 0 w 2510"/>
                <a:gd name="T23" fmla="*/ 0 h 2108"/>
                <a:gd name="T24" fmla="*/ 0 w 2510"/>
                <a:gd name="T25" fmla="*/ 0 h 2108"/>
                <a:gd name="T26" fmla="*/ 0 w 2510"/>
                <a:gd name="T27" fmla="*/ 0 h 2108"/>
                <a:gd name="T28" fmla="*/ 0 w 2510"/>
                <a:gd name="T29" fmla="*/ 0 h 2108"/>
                <a:gd name="T30" fmla="*/ 0 w 2510"/>
                <a:gd name="T31" fmla="*/ 0 h 2108"/>
                <a:gd name="T32" fmla="*/ 0 w 2510"/>
                <a:gd name="T33" fmla="*/ 0 h 2108"/>
                <a:gd name="T34" fmla="*/ 0 w 2510"/>
                <a:gd name="T35" fmla="*/ 0 h 2108"/>
                <a:gd name="T36" fmla="*/ 0 w 2510"/>
                <a:gd name="T37" fmla="*/ 0 h 2108"/>
                <a:gd name="T38" fmla="*/ 0 w 2510"/>
                <a:gd name="T39" fmla="*/ 0 h 2108"/>
                <a:gd name="T40" fmla="*/ 0 w 2510"/>
                <a:gd name="T41" fmla="*/ 0 h 2108"/>
                <a:gd name="T42" fmla="*/ 0 w 2510"/>
                <a:gd name="T43" fmla="*/ 0 h 2108"/>
                <a:gd name="T44" fmla="*/ 0 w 2510"/>
                <a:gd name="T45" fmla="*/ 0 h 2108"/>
                <a:gd name="T46" fmla="*/ 0 w 2510"/>
                <a:gd name="T47" fmla="*/ 0 h 2108"/>
                <a:gd name="T48" fmla="*/ 0 w 2510"/>
                <a:gd name="T49" fmla="*/ 0 h 2108"/>
                <a:gd name="T50" fmla="*/ 0 w 2510"/>
                <a:gd name="T51" fmla="*/ 0 h 2108"/>
                <a:gd name="T52" fmla="*/ 0 w 2510"/>
                <a:gd name="T53" fmla="*/ 0 h 2108"/>
                <a:gd name="T54" fmla="*/ 0 w 2510"/>
                <a:gd name="T55" fmla="*/ 0 h 2108"/>
                <a:gd name="T56" fmla="*/ 0 w 2510"/>
                <a:gd name="T57" fmla="*/ 0 h 2108"/>
                <a:gd name="T58" fmla="*/ 0 w 2510"/>
                <a:gd name="T59" fmla="*/ 0 h 2108"/>
                <a:gd name="T60" fmla="*/ 0 w 2510"/>
                <a:gd name="T61" fmla="*/ 0 h 2108"/>
                <a:gd name="T62" fmla="*/ 0 w 2510"/>
                <a:gd name="T63" fmla="*/ 0 h 2108"/>
                <a:gd name="T64" fmla="*/ 0 w 2510"/>
                <a:gd name="T65" fmla="*/ 0 h 2108"/>
                <a:gd name="T66" fmla="*/ 0 w 2510"/>
                <a:gd name="T67" fmla="*/ 0 h 2108"/>
                <a:gd name="T68" fmla="*/ 0 w 2510"/>
                <a:gd name="T69" fmla="*/ 0 h 2108"/>
                <a:gd name="T70" fmla="*/ 0 w 2510"/>
                <a:gd name="T71" fmla="*/ 0 h 2108"/>
                <a:gd name="T72" fmla="*/ 0 w 2510"/>
                <a:gd name="T73" fmla="*/ 0 h 2108"/>
                <a:gd name="T74" fmla="*/ 0 w 2510"/>
                <a:gd name="T75" fmla="*/ 0 h 2108"/>
                <a:gd name="T76" fmla="*/ 0 w 2510"/>
                <a:gd name="T77" fmla="*/ 0 h 2108"/>
                <a:gd name="T78" fmla="*/ 0 w 2510"/>
                <a:gd name="T79" fmla="*/ 0 h 2108"/>
                <a:gd name="T80" fmla="*/ 0 w 2510"/>
                <a:gd name="T81" fmla="*/ 0 h 2108"/>
                <a:gd name="T82" fmla="*/ 0 w 2510"/>
                <a:gd name="T83" fmla="*/ 0 h 21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10"/>
                <a:gd name="T127" fmla="*/ 0 h 2108"/>
                <a:gd name="T128" fmla="*/ 2510 w 2510"/>
                <a:gd name="T129" fmla="*/ 2108 h 21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10" h="2108">
                  <a:moveTo>
                    <a:pt x="1342" y="2016"/>
                  </a:moveTo>
                  <a:cubicBezTo>
                    <a:pt x="1266" y="2084"/>
                    <a:pt x="1146" y="2108"/>
                    <a:pt x="1046" y="2052"/>
                  </a:cubicBezTo>
                  <a:cubicBezTo>
                    <a:pt x="946" y="1996"/>
                    <a:pt x="384" y="1417"/>
                    <a:pt x="334" y="1312"/>
                  </a:cubicBezTo>
                  <a:cubicBezTo>
                    <a:pt x="284" y="1207"/>
                    <a:pt x="351" y="1168"/>
                    <a:pt x="326" y="1124"/>
                  </a:cubicBezTo>
                  <a:cubicBezTo>
                    <a:pt x="301" y="1080"/>
                    <a:pt x="258" y="1072"/>
                    <a:pt x="234" y="1024"/>
                  </a:cubicBezTo>
                  <a:cubicBezTo>
                    <a:pt x="210" y="976"/>
                    <a:pt x="256" y="913"/>
                    <a:pt x="128" y="840"/>
                  </a:cubicBezTo>
                  <a:cubicBezTo>
                    <a:pt x="0" y="767"/>
                    <a:pt x="43" y="516"/>
                    <a:pt x="80" y="534"/>
                  </a:cubicBezTo>
                  <a:cubicBezTo>
                    <a:pt x="117" y="552"/>
                    <a:pt x="196" y="595"/>
                    <a:pt x="254" y="530"/>
                  </a:cubicBezTo>
                  <a:cubicBezTo>
                    <a:pt x="312" y="465"/>
                    <a:pt x="267" y="395"/>
                    <a:pt x="249" y="359"/>
                  </a:cubicBezTo>
                  <a:cubicBezTo>
                    <a:pt x="231" y="323"/>
                    <a:pt x="440" y="139"/>
                    <a:pt x="554" y="96"/>
                  </a:cubicBezTo>
                  <a:cubicBezTo>
                    <a:pt x="666" y="48"/>
                    <a:pt x="790" y="44"/>
                    <a:pt x="874" y="136"/>
                  </a:cubicBezTo>
                  <a:cubicBezTo>
                    <a:pt x="958" y="228"/>
                    <a:pt x="958" y="364"/>
                    <a:pt x="918" y="448"/>
                  </a:cubicBezTo>
                  <a:cubicBezTo>
                    <a:pt x="878" y="532"/>
                    <a:pt x="986" y="588"/>
                    <a:pt x="1030" y="532"/>
                  </a:cubicBezTo>
                  <a:cubicBezTo>
                    <a:pt x="1074" y="476"/>
                    <a:pt x="1030" y="408"/>
                    <a:pt x="1110" y="348"/>
                  </a:cubicBezTo>
                  <a:cubicBezTo>
                    <a:pt x="1190" y="288"/>
                    <a:pt x="1254" y="284"/>
                    <a:pt x="1362" y="336"/>
                  </a:cubicBezTo>
                  <a:cubicBezTo>
                    <a:pt x="1470" y="388"/>
                    <a:pt x="1824" y="809"/>
                    <a:pt x="1898" y="872"/>
                  </a:cubicBezTo>
                  <a:cubicBezTo>
                    <a:pt x="1972" y="935"/>
                    <a:pt x="1926" y="828"/>
                    <a:pt x="1878" y="768"/>
                  </a:cubicBezTo>
                  <a:cubicBezTo>
                    <a:pt x="1830" y="708"/>
                    <a:pt x="1721" y="541"/>
                    <a:pt x="1748" y="512"/>
                  </a:cubicBezTo>
                  <a:cubicBezTo>
                    <a:pt x="1775" y="483"/>
                    <a:pt x="1859" y="434"/>
                    <a:pt x="1830" y="354"/>
                  </a:cubicBezTo>
                  <a:cubicBezTo>
                    <a:pt x="1801" y="274"/>
                    <a:pt x="1711" y="288"/>
                    <a:pt x="1673" y="288"/>
                  </a:cubicBezTo>
                  <a:cubicBezTo>
                    <a:pt x="1635" y="288"/>
                    <a:pt x="1683" y="120"/>
                    <a:pt x="1827" y="60"/>
                  </a:cubicBezTo>
                  <a:cubicBezTo>
                    <a:pt x="1971" y="0"/>
                    <a:pt x="2162" y="88"/>
                    <a:pt x="2222" y="148"/>
                  </a:cubicBezTo>
                  <a:cubicBezTo>
                    <a:pt x="2282" y="208"/>
                    <a:pt x="2422" y="424"/>
                    <a:pt x="2466" y="544"/>
                  </a:cubicBezTo>
                  <a:cubicBezTo>
                    <a:pt x="2510" y="664"/>
                    <a:pt x="2478" y="808"/>
                    <a:pt x="2382" y="884"/>
                  </a:cubicBezTo>
                  <a:cubicBezTo>
                    <a:pt x="2286" y="960"/>
                    <a:pt x="2182" y="940"/>
                    <a:pt x="2094" y="952"/>
                  </a:cubicBezTo>
                  <a:cubicBezTo>
                    <a:pt x="2006" y="964"/>
                    <a:pt x="2070" y="1036"/>
                    <a:pt x="2042" y="1172"/>
                  </a:cubicBezTo>
                  <a:cubicBezTo>
                    <a:pt x="2014" y="1308"/>
                    <a:pt x="1842" y="1380"/>
                    <a:pt x="1730" y="1340"/>
                  </a:cubicBezTo>
                  <a:cubicBezTo>
                    <a:pt x="1618" y="1300"/>
                    <a:pt x="1526" y="1152"/>
                    <a:pt x="1426" y="1092"/>
                  </a:cubicBezTo>
                  <a:cubicBezTo>
                    <a:pt x="1326" y="1032"/>
                    <a:pt x="1150" y="1304"/>
                    <a:pt x="1094" y="1240"/>
                  </a:cubicBezTo>
                  <a:cubicBezTo>
                    <a:pt x="1038" y="1176"/>
                    <a:pt x="1293" y="1038"/>
                    <a:pt x="1282" y="944"/>
                  </a:cubicBezTo>
                  <a:cubicBezTo>
                    <a:pt x="1218" y="876"/>
                    <a:pt x="1093" y="718"/>
                    <a:pt x="1026" y="676"/>
                  </a:cubicBezTo>
                  <a:cubicBezTo>
                    <a:pt x="959" y="634"/>
                    <a:pt x="986" y="684"/>
                    <a:pt x="906" y="660"/>
                  </a:cubicBezTo>
                  <a:cubicBezTo>
                    <a:pt x="826" y="636"/>
                    <a:pt x="842" y="564"/>
                    <a:pt x="794" y="600"/>
                  </a:cubicBezTo>
                  <a:cubicBezTo>
                    <a:pt x="746" y="636"/>
                    <a:pt x="610" y="764"/>
                    <a:pt x="518" y="832"/>
                  </a:cubicBezTo>
                  <a:cubicBezTo>
                    <a:pt x="426" y="900"/>
                    <a:pt x="422" y="884"/>
                    <a:pt x="354" y="892"/>
                  </a:cubicBezTo>
                  <a:cubicBezTo>
                    <a:pt x="286" y="900"/>
                    <a:pt x="378" y="1060"/>
                    <a:pt x="430" y="1040"/>
                  </a:cubicBezTo>
                  <a:cubicBezTo>
                    <a:pt x="482" y="1020"/>
                    <a:pt x="590" y="926"/>
                    <a:pt x="710" y="1004"/>
                  </a:cubicBezTo>
                  <a:cubicBezTo>
                    <a:pt x="830" y="1082"/>
                    <a:pt x="986" y="1260"/>
                    <a:pt x="1078" y="1360"/>
                  </a:cubicBezTo>
                  <a:cubicBezTo>
                    <a:pt x="1170" y="1460"/>
                    <a:pt x="1242" y="1304"/>
                    <a:pt x="1278" y="1344"/>
                  </a:cubicBezTo>
                  <a:cubicBezTo>
                    <a:pt x="1314" y="1384"/>
                    <a:pt x="1186" y="1464"/>
                    <a:pt x="1246" y="1540"/>
                  </a:cubicBezTo>
                  <a:cubicBezTo>
                    <a:pt x="1306" y="1616"/>
                    <a:pt x="1378" y="1668"/>
                    <a:pt x="1410" y="1752"/>
                  </a:cubicBezTo>
                  <a:cubicBezTo>
                    <a:pt x="1442" y="1836"/>
                    <a:pt x="1418" y="1948"/>
                    <a:pt x="1342" y="2016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6" name="Oval 37"/>
            <p:cNvSpPr>
              <a:spLocks noChangeAspect="1" noChangeArrowheads="1"/>
            </p:cNvSpPr>
            <p:nvPr/>
          </p:nvSpPr>
          <p:spPr bwMode="auto">
            <a:xfrm rot="-2606590">
              <a:off x="1364" y="494"/>
              <a:ext cx="203" cy="409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7" name="Oval 38"/>
            <p:cNvSpPr>
              <a:spLocks noChangeAspect="1" noChangeArrowheads="1"/>
            </p:cNvSpPr>
            <p:nvPr/>
          </p:nvSpPr>
          <p:spPr bwMode="auto">
            <a:xfrm rot="3111224">
              <a:off x="1099" y="488"/>
              <a:ext cx="144" cy="293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8" name="Text Box 39"/>
            <p:cNvSpPr txBox="1">
              <a:spLocks noChangeAspect="1" noChangeArrowheads="1"/>
            </p:cNvSpPr>
            <p:nvPr/>
          </p:nvSpPr>
          <p:spPr bwMode="auto">
            <a:xfrm rot="2776182">
              <a:off x="1276" y="624"/>
              <a:ext cx="3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  <p:sp>
          <p:nvSpPr>
            <p:cNvPr id="266129" name="Oval 40"/>
            <p:cNvSpPr>
              <a:spLocks noChangeAspect="1" noChangeArrowheads="1"/>
            </p:cNvSpPr>
            <p:nvPr/>
          </p:nvSpPr>
          <p:spPr bwMode="auto">
            <a:xfrm rot="3088885">
              <a:off x="1367" y="746"/>
              <a:ext cx="18" cy="79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0" name="Oval 41"/>
            <p:cNvSpPr>
              <a:spLocks noChangeAspect="1" noChangeArrowheads="1"/>
            </p:cNvSpPr>
            <p:nvPr/>
          </p:nvSpPr>
          <p:spPr bwMode="auto">
            <a:xfrm>
              <a:off x="1193" y="481"/>
              <a:ext cx="87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1" name="Oval 42"/>
            <p:cNvSpPr>
              <a:spLocks noChangeAspect="1" noChangeArrowheads="1"/>
            </p:cNvSpPr>
            <p:nvPr/>
          </p:nvSpPr>
          <p:spPr bwMode="auto">
            <a:xfrm>
              <a:off x="1344" y="548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2" name="Oval 43"/>
            <p:cNvSpPr>
              <a:spLocks noChangeAspect="1" noChangeArrowheads="1"/>
            </p:cNvSpPr>
            <p:nvPr/>
          </p:nvSpPr>
          <p:spPr bwMode="auto">
            <a:xfrm>
              <a:off x="1500" y="809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3" name="Oval 44"/>
            <p:cNvSpPr>
              <a:spLocks noChangeAspect="1" noChangeArrowheads="1"/>
            </p:cNvSpPr>
            <p:nvPr/>
          </p:nvSpPr>
          <p:spPr bwMode="auto">
            <a:xfrm>
              <a:off x="1325" y="1013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4" name="Oval 45"/>
            <p:cNvSpPr>
              <a:spLocks noChangeAspect="1" noChangeArrowheads="1"/>
            </p:cNvSpPr>
            <p:nvPr/>
          </p:nvSpPr>
          <p:spPr bwMode="auto">
            <a:xfrm>
              <a:off x="1173" y="734"/>
              <a:ext cx="75" cy="34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5" name="Oval 46"/>
            <p:cNvSpPr>
              <a:spLocks noChangeAspect="1" noChangeArrowheads="1"/>
            </p:cNvSpPr>
            <p:nvPr/>
          </p:nvSpPr>
          <p:spPr bwMode="auto">
            <a:xfrm rot="-647058">
              <a:off x="1131" y="691"/>
              <a:ext cx="52" cy="24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6" name="Oval 47"/>
            <p:cNvSpPr>
              <a:spLocks noChangeAspect="1" noChangeArrowheads="1"/>
            </p:cNvSpPr>
            <p:nvPr/>
          </p:nvSpPr>
          <p:spPr bwMode="auto">
            <a:xfrm>
              <a:off x="1541" y="473"/>
              <a:ext cx="87" cy="34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37" name="Oval 48"/>
            <p:cNvSpPr>
              <a:spLocks noChangeAspect="1" noChangeArrowheads="1"/>
            </p:cNvSpPr>
            <p:nvPr/>
          </p:nvSpPr>
          <p:spPr bwMode="auto">
            <a:xfrm rot="-342635">
              <a:off x="1621" y="697"/>
              <a:ext cx="87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097" name="AutoShape 49"/>
            <p:cNvSpPr>
              <a:spLocks noChangeAspect="1" noChangeArrowheads="1"/>
            </p:cNvSpPr>
            <p:nvPr/>
          </p:nvSpPr>
          <p:spPr bwMode="auto">
            <a:xfrm rot="13485154">
              <a:off x="1079" y="579"/>
              <a:ext cx="65" cy="69"/>
            </a:xfrm>
            <a:prstGeom prst="moon">
              <a:avLst>
                <a:gd name="adj" fmla="val 47407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098" name="AutoShape 50"/>
            <p:cNvSpPr>
              <a:spLocks noChangeAspect="1" noChangeArrowheads="1"/>
            </p:cNvSpPr>
            <p:nvPr/>
          </p:nvSpPr>
          <p:spPr bwMode="auto">
            <a:xfrm rot="9626016">
              <a:off x="1514" y="531"/>
              <a:ext cx="73" cy="68"/>
            </a:xfrm>
            <a:prstGeom prst="moon">
              <a:avLst>
                <a:gd name="adj" fmla="val 48505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0" name="Oval 51"/>
            <p:cNvSpPr>
              <a:spLocks noChangeAspect="1" noChangeArrowheads="1"/>
            </p:cNvSpPr>
            <p:nvPr/>
          </p:nvSpPr>
          <p:spPr bwMode="auto">
            <a:xfrm rot="-2606590">
              <a:off x="1175" y="671"/>
              <a:ext cx="203" cy="409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41" name="Oval 52"/>
            <p:cNvSpPr>
              <a:spLocks noChangeAspect="1" noChangeArrowheads="1"/>
            </p:cNvSpPr>
            <p:nvPr/>
          </p:nvSpPr>
          <p:spPr bwMode="auto">
            <a:xfrm rot="-2020438">
              <a:off x="1539" y="433"/>
              <a:ext cx="193" cy="329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61" name="Group 53"/>
          <p:cNvGrpSpPr>
            <a:grpSpLocks noChangeAspect="1"/>
          </p:cNvGrpSpPr>
          <p:nvPr/>
        </p:nvGrpSpPr>
        <p:grpSpPr bwMode="auto">
          <a:xfrm>
            <a:off x="857250" y="2003425"/>
            <a:ext cx="141288" cy="703263"/>
            <a:chOff x="541" y="1115"/>
            <a:chExt cx="99" cy="492"/>
          </a:xfrm>
        </p:grpSpPr>
        <p:sp>
          <p:nvSpPr>
            <p:cNvPr id="266122" name="Freeform 54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3" name="AutoShape 55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6124" name="Freeform 56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462" name="Freeform 57"/>
          <p:cNvSpPr>
            <a:spLocks noChangeAspect="1"/>
          </p:cNvSpPr>
          <p:nvPr/>
        </p:nvSpPr>
        <p:spPr bwMode="auto">
          <a:xfrm flipH="1">
            <a:off x="333375" y="1095375"/>
            <a:ext cx="1106488" cy="930275"/>
          </a:xfrm>
          <a:custGeom>
            <a:avLst/>
            <a:gdLst>
              <a:gd name="T0" fmla="*/ 2147483647 w 2510"/>
              <a:gd name="T1" fmla="*/ 2147483647 h 2108"/>
              <a:gd name="T2" fmla="*/ 2147483647 w 2510"/>
              <a:gd name="T3" fmla="*/ 2147483647 h 2108"/>
              <a:gd name="T4" fmla="*/ 2147483647 w 2510"/>
              <a:gd name="T5" fmla="*/ 2147483647 h 2108"/>
              <a:gd name="T6" fmla="*/ 2147483647 w 2510"/>
              <a:gd name="T7" fmla="*/ 2147483647 h 2108"/>
              <a:gd name="T8" fmla="*/ 2147483647 w 2510"/>
              <a:gd name="T9" fmla="*/ 2147483647 h 2108"/>
              <a:gd name="T10" fmla="*/ 2147483647 w 2510"/>
              <a:gd name="T11" fmla="*/ 2147483647 h 2108"/>
              <a:gd name="T12" fmla="*/ 2147483647 w 2510"/>
              <a:gd name="T13" fmla="*/ 2147483647 h 2108"/>
              <a:gd name="T14" fmla="*/ 2147483647 w 2510"/>
              <a:gd name="T15" fmla="*/ 2147483647 h 2108"/>
              <a:gd name="T16" fmla="*/ 2147483647 w 2510"/>
              <a:gd name="T17" fmla="*/ 2147483647 h 2108"/>
              <a:gd name="T18" fmla="*/ 2147483647 w 2510"/>
              <a:gd name="T19" fmla="*/ 2147483647 h 2108"/>
              <a:gd name="T20" fmla="*/ 2147483647 w 2510"/>
              <a:gd name="T21" fmla="*/ 2147483647 h 2108"/>
              <a:gd name="T22" fmla="*/ 2147483647 w 2510"/>
              <a:gd name="T23" fmla="*/ 2147483647 h 2108"/>
              <a:gd name="T24" fmla="*/ 2147483647 w 2510"/>
              <a:gd name="T25" fmla="*/ 2147483647 h 2108"/>
              <a:gd name="T26" fmla="*/ 2147483647 w 2510"/>
              <a:gd name="T27" fmla="*/ 2147483647 h 2108"/>
              <a:gd name="T28" fmla="*/ 2147483647 w 2510"/>
              <a:gd name="T29" fmla="*/ 2147483647 h 2108"/>
              <a:gd name="T30" fmla="*/ 2147483647 w 2510"/>
              <a:gd name="T31" fmla="*/ 2147483647 h 2108"/>
              <a:gd name="T32" fmla="*/ 2147483647 w 2510"/>
              <a:gd name="T33" fmla="*/ 2147483647 h 2108"/>
              <a:gd name="T34" fmla="*/ 2147483647 w 2510"/>
              <a:gd name="T35" fmla="*/ 2147483647 h 2108"/>
              <a:gd name="T36" fmla="*/ 2147483647 w 2510"/>
              <a:gd name="T37" fmla="*/ 2147483647 h 2108"/>
              <a:gd name="T38" fmla="*/ 2147483647 w 2510"/>
              <a:gd name="T39" fmla="*/ 2147483647 h 2108"/>
              <a:gd name="T40" fmla="*/ 2147483647 w 2510"/>
              <a:gd name="T41" fmla="*/ 2147483647 h 2108"/>
              <a:gd name="T42" fmla="*/ 2147483647 w 2510"/>
              <a:gd name="T43" fmla="*/ 2147483647 h 2108"/>
              <a:gd name="T44" fmla="*/ 2147483647 w 2510"/>
              <a:gd name="T45" fmla="*/ 2147483647 h 2108"/>
              <a:gd name="T46" fmla="*/ 2147483647 w 2510"/>
              <a:gd name="T47" fmla="*/ 2147483647 h 2108"/>
              <a:gd name="T48" fmla="*/ 2147483647 w 2510"/>
              <a:gd name="T49" fmla="*/ 2147483647 h 2108"/>
              <a:gd name="T50" fmla="*/ 2147483647 w 2510"/>
              <a:gd name="T51" fmla="*/ 2147483647 h 2108"/>
              <a:gd name="T52" fmla="*/ 2147483647 w 2510"/>
              <a:gd name="T53" fmla="*/ 2147483647 h 2108"/>
              <a:gd name="T54" fmla="*/ 2147483647 w 2510"/>
              <a:gd name="T55" fmla="*/ 2147483647 h 2108"/>
              <a:gd name="T56" fmla="*/ 2147483647 w 2510"/>
              <a:gd name="T57" fmla="*/ 2147483647 h 2108"/>
              <a:gd name="T58" fmla="*/ 2147483647 w 2510"/>
              <a:gd name="T59" fmla="*/ 2147483647 h 2108"/>
              <a:gd name="T60" fmla="*/ 2147483647 w 2510"/>
              <a:gd name="T61" fmla="*/ 2147483647 h 2108"/>
              <a:gd name="T62" fmla="*/ 2147483647 w 2510"/>
              <a:gd name="T63" fmla="*/ 2147483647 h 2108"/>
              <a:gd name="T64" fmla="*/ 2147483647 w 2510"/>
              <a:gd name="T65" fmla="*/ 2147483647 h 2108"/>
              <a:gd name="T66" fmla="*/ 2147483647 w 2510"/>
              <a:gd name="T67" fmla="*/ 2147483647 h 2108"/>
              <a:gd name="T68" fmla="*/ 2147483647 w 2510"/>
              <a:gd name="T69" fmla="*/ 2147483647 h 2108"/>
              <a:gd name="T70" fmla="*/ 2147483647 w 2510"/>
              <a:gd name="T71" fmla="*/ 2147483647 h 2108"/>
              <a:gd name="T72" fmla="*/ 2147483647 w 2510"/>
              <a:gd name="T73" fmla="*/ 2147483647 h 2108"/>
              <a:gd name="T74" fmla="*/ 2147483647 w 2510"/>
              <a:gd name="T75" fmla="*/ 2147483647 h 2108"/>
              <a:gd name="T76" fmla="*/ 2147483647 w 2510"/>
              <a:gd name="T77" fmla="*/ 2147483647 h 2108"/>
              <a:gd name="T78" fmla="*/ 2147483647 w 2510"/>
              <a:gd name="T79" fmla="*/ 2147483647 h 2108"/>
              <a:gd name="T80" fmla="*/ 2147483647 w 2510"/>
              <a:gd name="T81" fmla="*/ 2147483647 h 2108"/>
              <a:gd name="T82" fmla="*/ 2147483647 w 2510"/>
              <a:gd name="T83" fmla="*/ 2147483647 h 210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10"/>
              <a:gd name="T127" fmla="*/ 0 h 2108"/>
              <a:gd name="T128" fmla="*/ 2510 w 2510"/>
              <a:gd name="T129" fmla="*/ 2108 h 210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10" h="2108">
                <a:moveTo>
                  <a:pt x="1342" y="2016"/>
                </a:moveTo>
                <a:cubicBezTo>
                  <a:pt x="1266" y="2084"/>
                  <a:pt x="1146" y="2108"/>
                  <a:pt x="1046" y="2052"/>
                </a:cubicBezTo>
                <a:cubicBezTo>
                  <a:pt x="946" y="1996"/>
                  <a:pt x="384" y="1417"/>
                  <a:pt x="334" y="1312"/>
                </a:cubicBezTo>
                <a:cubicBezTo>
                  <a:pt x="284" y="1207"/>
                  <a:pt x="351" y="1168"/>
                  <a:pt x="326" y="1124"/>
                </a:cubicBezTo>
                <a:cubicBezTo>
                  <a:pt x="301" y="1080"/>
                  <a:pt x="258" y="1072"/>
                  <a:pt x="234" y="1024"/>
                </a:cubicBezTo>
                <a:cubicBezTo>
                  <a:pt x="210" y="976"/>
                  <a:pt x="256" y="913"/>
                  <a:pt x="128" y="840"/>
                </a:cubicBezTo>
                <a:cubicBezTo>
                  <a:pt x="0" y="767"/>
                  <a:pt x="43" y="516"/>
                  <a:pt x="80" y="534"/>
                </a:cubicBezTo>
                <a:cubicBezTo>
                  <a:pt x="117" y="552"/>
                  <a:pt x="196" y="595"/>
                  <a:pt x="254" y="530"/>
                </a:cubicBezTo>
                <a:cubicBezTo>
                  <a:pt x="312" y="465"/>
                  <a:pt x="267" y="395"/>
                  <a:pt x="249" y="359"/>
                </a:cubicBezTo>
                <a:cubicBezTo>
                  <a:pt x="231" y="323"/>
                  <a:pt x="440" y="139"/>
                  <a:pt x="554" y="96"/>
                </a:cubicBezTo>
                <a:cubicBezTo>
                  <a:pt x="666" y="48"/>
                  <a:pt x="790" y="44"/>
                  <a:pt x="874" y="136"/>
                </a:cubicBezTo>
                <a:cubicBezTo>
                  <a:pt x="958" y="228"/>
                  <a:pt x="958" y="364"/>
                  <a:pt x="918" y="448"/>
                </a:cubicBezTo>
                <a:cubicBezTo>
                  <a:pt x="878" y="532"/>
                  <a:pt x="986" y="588"/>
                  <a:pt x="1030" y="532"/>
                </a:cubicBezTo>
                <a:cubicBezTo>
                  <a:pt x="1074" y="476"/>
                  <a:pt x="1030" y="408"/>
                  <a:pt x="1110" y="348"/>
                </a:cubicBezTo>
                <a:cubicBezTo>
                  <a:pt x="1190" y="288"/>
                  <a:pt x="1254" y="284"/>
                  <a:pt x="1362" y="336"/>
                </a:cubicBezTo>
                <a:cubicBezTo>
                  <a:pt x="1470" y="388"/>
                  <a:pt x="1824" y="809"/>
                  <a:pt x="1898" y="872"/>
                </a:cubicBezTo>
                <a:cubicBezTo>
                  <a:pt x="1972" y="935"/>
                  <a:pt x="1926" y="828"/>
                  <a:pt x="1878" y="768"/>
                </a:cubicBezTo>
                <a:cubicBezTo>
                  <a:pt x="1830" y="708"/>
                  <a:pt x="1721" y="541"/>
                  <a:pt x="1748" y="512"/>
                </a:cubicBezTo>
                <a:cubicBezTo>
                  <a:pt x="1775" y="483"/>
                  <a:pt x="1859" y="434"/>
                  <a:pt x="1830" y="354"/>
                </a:cubicBezTo>
                <a:cubicBezTo>
                  <a:pt x="1801" y="274"/>
                  <a:pt x="1711" y="288"/>
                  <a:pt x="1673" y="288"/>
                </a:cubicBezTo>
                <a:cubicBezTo>
                  <a:pt x="1635" y="288"/>
                  <a:pt x="1683" y="120"/>
                  <a:pt x="1827" y="60"/>
                </a:cubicBezTo>
                <a:cubicBezTo>
                  <a:pt x="1971" y="0"/>
                  <a:pt x="2162" y="88"/>
                  <a:pt x="2222" y="148"/>
                </a:cubicBezTo>
                <a:cubicBezTo>
                  <a:pt x="2282" y="208"/>
                  <a:pt x="2422" y="424"/>
                  <a:pt x="2466" y="544"/>
                </a:cubicBezTo>
                <a:cubicBezTo>
                  <a:pt x="2510" y="664"/>
                  <a:pt x="2478" y="808"/>
                  <a:pt x="2382" y="884"/>
                </a:cubicBezTo>
                <a:cubicBezTo>
                  <a:pt x="2286" y="960"/>
                  <a:pt x="2182" y="940"/>
                  <a:pt x="2094" y="952"/>
                </a:cubicBezTo>
                <a:cubicBezTo>
                  <a:pt x="2006" y="964"/>
                  <a:pt x="2070" y="1036"/>
                  <a:pt x="2042" y="1172"/>
                </a:cubicBezTo>
                <a:cubicBezTo>
                  <a:pt x="2014" y="1308"/>
                  <a:pt x="1842" y="1380"/>
                  <a:pt x="1730" y="1340"/>
                </a:cubicBezTo>
                <a:cubicBezTo>
                  <a:pt x="1618" y="1300"/>
                  <a:pt x="1526" y="1152"/>
                  <a:pt x="1426" y="1092"/>
                </a:cubicBezTo>
                <a:cubicBezTo>
                  <a:pt x="1326" y="1032"/>
                  <a:pt x="1150" y="1304"/>
                  <a:pt x="1094" y="1240"/>
                </a:cubicBezTo>
                <a:cubicBezTo>
                  <a:pt x="1038" y="1176"/>
                  <a:pt x="1293" y="1038"/>
                  <a:pt x="1282" y="944"/>
                </a:cubicBezTo>
                <a:cubicBezTo>
                  <a:pt x="1218" y="876"/>
                  <a:pt x="1093" y="718"/>
                  <a:pt x="1026" y="676"/>
                </a:cubicBezTo>
                <a:cubicBezTo>
                  <a:pt x="959" y="634"/>
                  <a:pt x="986" y="684"/>
                  <a:pt x="906" y="660"/>
                </a:cubicBezTo>
                <a:cubicBezTo>
                  <a:pt x="826" y="636"/>
                  <a:pt x="842" y="564"/>
                  <a:pt x="794" y="600"/>
                </a:cubicBezTo>
                <a:cubicBezTo>
                  <a:pt x="746" y="636"/>
                  <a:pt x="610" y="764"/>
                  <a:pt x="518" y="832"/>
                </a:cubicBezTo>
                <a:cubicBezTo>
                  <a:pt x="426" y="900"/>
                  <a:pt x="422" y="884"/>
                  <a:pt x="354" y="892"/>
                </a:cubicBezTo>
                <a:cubicBezTo>
                  <a:pt x="286" y="900"/>
                  <a:pt x="378" y="1060"/>
                  <a:pt x="430" y="1040"/>
                </a:cubicBezTo>
                <a:cubicBezTo>
                  <a:pt x="482" y="1020"/>
                  <a:pt x="590" y="926"/>
                  <a:pt x="710" y="1004"/>
                </a:cubicBezTo>
                <a:cubicBezTo>
                  <a:pt x="830" y="1082"/>
                  <a:pt x="986" y="1260"/>
                  <a:pt x="1078" y="1360"/>
                </a:cubicBezTo>
                <a:cubicBezTo>
                  <a:pt x="1170" y="1460"/>
                  <a:pt x="1242" y="1304"/>
                  <a:pt x="1278" y="1344"/>
                </a:cubicBezTo>
                <a:cubicBezTo>
                  <a:pt x="1314" y="1384"/>
                  <a:pt x="1186" y="1464"/>
                  <a:pt x="1246" y="1540"/>
                </a:cubicBezTo>
                <a:cubicBezTo>
                  <a:pt x="1306" y="1616"/>
                  <a:pt x="1378" y="1668"/>
                  <a:pt x="1410" y="1752"/>
                </a:cubicBezTo>
                <a:cubicBezTo>
                  <a:pt x="1442" y="1836"/>
                  <a:pt x="1418" y="1948"/>
                  <a:pt x="1342" y="2016"/>
                </a:cubicBezTo>
                <a:close/>
              </a:path>
            </a:pathLst>
          </a:custGeom>
          <a:gradFill rotWithShape="1">
            <a:gsLst>
              <a:gs pos="0">
                <a:srgbClr val="8EC000"/>
              </a:gs>
              <a:gs pos="100000">
                <a:srgbClr val="94C30D"/>
              </a:gs>
            </a:gsLst>
            <a:path path="rect">
              <a:fillToRect l="50000" t="50000" r="50000" b="50000"/>
            </a:path>
          </a:gradFill>
          <a:ln w="9525">
            <a:solidFill>
              <a:srgbClr val="333300"/>
            </a:solidFill>
            <a:round/>
            <a:headEnd/>
            <a:tailEnd/>
          </a:ln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3" name="Oval 58"/>
          <p:cNvSpPr>
            <a:spLocks noChangeAspect="1" noChangeArrowheads="1"/>
          </p:cNvSpPr>
          <p:nvPr/>
        </p:nvSpPr>
        <p:spPr bwMode="auto">
          <a:xfrm rot="2606590" flipH="1">
            <a:off x="606425" y="1139825"/>
            <a:ext cx="323850" cy="649288"/>
          </a:xfrm>
          <a:prstGeom prst="ellipse">
            <a:avLst/>
          </a:prstGeom>
          <a:gradFill rotWithShape="1">
            <a:gsLst>
              <a:gs pos="0">
                <a:srgbClr val="EBFFB3"/>
              </a:gs>
              <a:gs pos="100000">
                <a:srgbClr val="DCFF79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4" name="Oval 59"/>
          <p:cNvSpPr>
            <a:spLocks noChangeAspect="1" noChangeArrowheads="1"/>
          </p:cNvSpPr>
          <p:nvPr/>
        </p:nvSpPr>
        <p:spPr bwMode="auto">
          <a:xfrm rot="18488776" flipH="1">
            <a:off x="1122363" y="1131888"/>
            <a:ext cx="228600" cy="463550"/>
          </a:xfrm>
          <a:prstGeom prst="ellipse">
            <a:avLst/>
          </a:prstGeom>
          <a:gradFill rotWithShape="1">
            <a:gsLst>
              <a:gs pos="0">
                <a:srgbClr val="EBFFB3"/>
              </a:gs>
              <a:gs pos="100000">
                <a:srgbClr val="DCFF79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5" name="Oval 60"/>
          <p:cNvSpPr>
            <a:spLocks noChangeAspect="1" noChangeArrowheads="1"/>
          </p:cNvSpPr>
          <p:nvPr/>
        </p:nvSpPr>
        <p:spPr bwMode="auto">
          <a:xfrm rot="18511115" flipH="1">
            <a:off x="896937" y="1539876"/>
            <a:ext cx="28575" cy="127000"/>
          </a:xfrm>
          <a:prstGeom prst="ellipse">
            <a:avLst/>
          </a:prstGeom>
          <a:gradFill rotWithShape="1">
            <a:gsLst>
              <a:gs pos="0">
                <a:srgbClr val="EBFFB3"/>
              </a:gs>
              <a:gs pos="100000">
                <a:srgbClr val="DCFF79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6" name="Oval 61"/>
          <p:cNvSpPr>
            <a:spLocks noChangeAspect="1" noChangeArrowheads="1"/>
          </p:cNvSpPr>
          <p:nvPr/>
        </p:nvSpPr>
        <p:spPr bwMode="auto">
          <a:xfrm flipH="1">
            <a:off x="1062038" y="1119188"/>
            <a:ext cx="138112" cy="52387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7" name="Oval 62"/>
          <p:cNvSpPr>
            <a:spLocks noChangeAspect="1" noChangeArrowheads="1"/>
          </p:cNvSpPr>
          <p:nvPr/>
        </p:nvSpPr>
        <p:spPr bwMode="auto">
          <a:xfrm flipH="1">
            <a:off x="823913" y="1225550"/>
            <a:ext cx="138112" cy="52388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8" name="Oval 63"/>
          <p:cNvSpPr>
            <a:spLocks noChangeAspect="1" noChangeArrowheads="1"/>
          </p:cNvSpPr>
          <p:nvPr/>
        </p:nvSpPr>
        <p:spPr bwMode="auto">
          <a:xfrm flipH="1">
            <a:off x="576263" y="1639888"/>
            <a:ext cx="138112" cy="52387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69" name="Oval 64"/>
          <p:cNvSpPr>
            <a:spLocks noChangeAspect="1" noChangeArrowheads="1"/>
          </p:cNvSpPr>
          <p:nvPr/>
        </p:nvSpPr>
        <p:spPr bwMode="auto">
          <a:xfrm flipH="1">
            <a:off x="854075" y="1963738"/>
            <a:ext cx="136525" cy="52387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0" name="Oval 65"/>
          <p:cNvSpPr>
            <a:spLocks noChangeAspect="1" noChangeArrowheads="1"/>
          </p:cNvSpPr>
          <p:nvPr/>
        </p:nvSpPr>
        <p:spPr bwMode="auto">
          <a:xfrm flipH="1">
            <a:off x="1112838" y="1520825"/>
            <a:ext cx="120650" cy="53975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1" name="Oval 66"/>
          <p:cNvSpPr>
            <a:spLocks noChangeAspect="1" noChangeArrowheads="1"/>
          </p:cNvSpPr>
          <p:nvPr/>
        </p:nvSpPr>
        <p:spPr bwMode="auto">
          <a:xfrm rot="647058" flipH="1">
            <a:off x="1217613" y="1452563"/>
            <a:ext cx="80962" cy="38100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2" name="Oval 67"/>
          <p:cNvSpPr>
            <a:spLocks noChangeAspect="1" noChangeArrowheads="1"/>
          </p:cNvSpPr>
          <p:nvPr/>
        </p:nvSpPr>
        <p:spPr bwMode="auto">
          <a:xfrm flipH="1">
            <a:off x="509588" y="1106488"/>
            <a:ext cx="138112" cy="53975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3" name="Oval 68"/>
          <p:cNvSpPr>
            <a:spLocks noChangeAspect="1" noChangeArrowheads="1"/>
          </p:cNvSpPr>
          <p:nvPr/>
        </p:nvSpPr>
        <p:spPr bwMode="auto">
          <a:xfrm rot="342635" flipH="1">
            <a:off x="384175" y="1462088"/>
            <a:ext cx="136525" cy="52387"/>
          </a:xfrm>
          <a:prstGeom prst="ellipse">
            <a:avLst/>
          </a:prstGeom>
          <a:gradFill rotWithShape="1">
            <a:gsLst>
              <a:gs pos="0">
                <a:srgbClr val="537000"/>
              </a:gs>
              <a:gs pos="100000">
                <a:srgbClr val="8EC0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117" name="AutoShape 69"/>
          <p:cNvSpPr>
            <a:spLocks noChangeAspect="1" noChangeArrowheads="1"/>
          </p:cNvSpPr>
          <p:nvPr/>
        </p:nvSpPr>
        <p:spPr bwMode="auto">
          <a:xfrm rot="8114846" flipH="1">
            <a:off x="1277938" y="1274763"/>
            <a:ext cx="103187" cy="109537"/>
          </a:xfrm>
          <a:prstGeom prst="moon">
            <a:avLst>
              <a:gd name="adj" fmla="val 47407"/>
            </a:avLst>
          </a:prstGeom>
          <a:gradFill rotWithShape="1">
            <a:gsLst>
              <a:gs pos="0">
                <a:schemeClr val="folHlink">
                  <a:alpha val="0"/>
                </a:schemeClr>
              </a:gs>
              <a:gs pos="100000">
                <a:schemeClr val="folHlink">
                  <a:gamma/>
                  <a:shade val="44314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2118" name="AutoShape 70"/>
          <p:cNvSpPr>
            <a:spLocks noChangeAspect="1" noChangeArrowheads="1"/>
          </p:cNvSpPr>
          <p:nvPr/>
        </p:nvSpPr>
        <p:spPr bwMode="auto">
          <a:xfrm rot="11973984" flipH="1">
            <a:off x="576263" y="1198563"/>
            <a:ext cx="114300" cy="107950"/>
          </a:xfrm>
          <a:prstGeom prst="moon">
            <a:avLst>
              <a:gd name="adj" fmla="val 48505"/>
            </a:avLst>
          </a:prstGeom>
          <a:gradFill rotWithShape="1">
            <a:gsLst>
              <a:gs pos="0">
                <a:schemeClr val="folHlink">
                  <a:alpha val="0"/>
                </a:schemeClr>
              </a:gs>
              <a:gs pos="100000">
                <a:schemeClr val="folHlink">
                  <a:gamma/>
                  <a:shade val="44314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6" name="Oval 71"/>
          <p:cNvSpPr>
            <a:spLocks noChangeAspect="1" noChangeArrowheads="1"/>
          </p:cNvSpPr>
          <p:nvPr/>
        </p:nvSpPr>
        <p:spPr bwMode="auto">
          <a:xfrm rot="2606590" flipH="1">
            <a:off x="906463" y="1420813"/>
            <a:ext cx="322262" cy="649287"/>
          </a:xfrm>
          <a:prstGeom prst="ellipse">
            <a:avLst/>
          </a:prstGeom>
          <a:gradFill rotWithShape="1">
            <a:gsLst>
              <a:gs pos="0">
                <a:srgbClr val="EBFFB3"/>
              </a:gs>
              <a:gs pos="100000">
                <a:srgbClr val="DCFF79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7" name="Oval 72"/>
          <p:cNvSpPr>
            <a:spLocks noChangeAspect="1" noChangeArrowheads="1"/>
          </p:cNvSpPr>
          <p:nvPr/>
        </p:nvSpPr>
        <p:spPr bwMode="auto">
          <a:xfrm rot="2020438" flipH="1">
            <a:off x="346075" y="1042988"/>
            <a:ext cx="304800" cy="522287"/>
          </a:xfrm>
          <a:prstGeom prst="ellipse">
            <a:avLst/>
          </a:prstGeom>
          <a:gradFill rotWithShape="1">
            <a:gsLst>
              <a:gs pos="0">
                <a:srgbClr val="EBFFB3"/>
              </a:gs>
              <a:gs pos="100000">
                <a:srgbClr val="DCFF79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478" name="Text Box 73"/>
          <p:cNvSpPr txBox="1">
            <a:spLocks noChangeAspect="1" noChangeArrowheads="1"/>
          </p:cNvSpPr>
          <p:nvPr/>
        </p:nvSpPr>
        <p:spPr bwMode="auto">
          <a:xfrm flipH="1">
            <a:off x="196850" y="1231900"/>
            <a:ext cx="6032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900" smtClean="0">
                <a:solidFill>
                  <a:srgbClr val="5E5C00"/>
                </a:solidFill>
                <a:cs typeface="Arial" charset="0"/>
              </a:rPr>
              <a:t>L1</a:t>
            </a:r>
          </a:p>
        </p:txBody>
      </p:sp>
      <p:sp>
        <p:nvSpPr>
          <p:cNvPr id="61479" name="Text Box 74"/>
          <p:cNvSpPr txBox="1">
            <a:spLocks noChangeAspect="1" noChangeArrowheads="1"/>
          </p:cNvSpPr>
          <p:nvPr/>
        </p:nvSpPr>
        <p:spPr bwMode="auto">
          <a:xfrm flipH="1">
            <a:off x="854075" y="1146175"/>
            <a:ext cx="6032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900" smtClean="0">
                <a:solidFill>
                  <a:srgbClr val="5E5C00"/>
                </a:solidFill>
                <a:cs typeface="Arial" charset="0"/>
              </a:rPr>
              <a:t>L2</a:t>
            </a:r>
          </a:p>
        </p:txBody>
      </p:sp>
      <p:sp>
        <p:nvSpPr>
          <p:cNvPr id="61480" name="Text Box 75"/>
          <p:cNvSpPr txBox="1">
            <a:spLocks noChangeAspect="1" noChangeArrowheads="1"/>
          </p:cNvSpPr>
          <p:nvPr/>
        </p:nvSpPr>
        <p:spPr bwMode="auto">
          <a:xfrm flipH="1">
            <a:off x="747713" y="1671638"/>
            <a:ext cx="60166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900" smtClean="0">
                <a:solidFill>
                  <a:srgbClr val="5E5C00"/>
                </a:solidFill>
                <a:cs typeface="Arial" charset="0"/>
              </a:rPr>
              <a:t>CR2</a:t>
            </a:r>
          </a:p>
        </p:txBody>
      </p:sp>
      <p:sp>
        <p:nvSpPr>
          <p:cNvPr id="61481" name="Text Box 76"/>
          <p:cNvSpPr txBox="1">
            <a:spLocks noChangeAspect="1" noChangeArrowheads="1"/>
          </p:cNvSpPr>
          <p:nvPr/>
        </p:nvSpPr>
        <p:spPr bwMode="auto">
          <a:xfrm flipH="1">
            <a:off x="471488" y="1370013"/>
            <a:ext cx="6032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900" smtClean="0">
                <a:solidFill>
                  <a:srgbClr val="5E5C00"/>
                </a:solidFill>
                <a:cs typeface="Arial" charset="0"/>
              </a:rPr>
              <a:t>CR1</a:t>
            </a:r>
          </a:p>
        </p:txBody>
      </p:sp>
      <p:grpSp>
        <p:nvGrpSpPr>
          <p:cNvPr id="61482" name="Group 77"/>
          <p:cNvGrpSpPr>
            <a:grpSpLocks/>
          </p:cNvGrpSpPr>
          <p:nvPr/>
        </p:nvGrpSpPr>
        <p:grpSpPr bwMode="auto">
          <a:xfrm>
            <a:off x="590550" y="2509838"/>
            <a:ext cx="882650" cy="801687"/>
            <a:chOff x="327" y="1351"/>
            <a:chExt cx="556" cy="505"/>
          </a:xfrm>
        </p:grpSpPr>
        <p:sp>
          <p:nvSpPr>
            <p:cNvPr id="266112" name="Freeform 78"/>
            <p:cNvSpPr>
              <a:spLocks noChangeAspect="1"/>
            </p:cNvSpPr>
            <p:nvPr/>
          </p:nvSpPr>
          <p:spPr bwMode="auto">
            <a:xfrm>
              <a:off x="473" y="1351"/>
              <a:ext cx="410" cy="505"/>
            </a:xfrm>
            <a:custGeom>
              <a:avLst/>
              <a:gdLst>
                <a:gd name="T0" fmla="*/ 0 w 1124"/>
                <a:gd name="T1" fmla="*/ 1 h 1546"/>
                <a:gd name="T2" fmla="*/ 0 w 1124"/>
                <a:gd name="T3" fmla="*/ 1 h 1546"/>
                <a:gd name="T4" fmla="*/ 0 w 1124"/>
                <a:gd name="T5" fmla="*/ 0 h 1546"/>
                <a:gd name="T6" fmla="*/ 0 w 1124"/>
                <a:gd name="T7" fmla="*/ 0 h 1546"/>
                <a:gd name="T8" fmla="*/ 0 w 1124"/>
                <a:gd name="T9" fmla="*/ 0 h 1546"/>
                <a:gd name="T10" fmla="*/ 1 w 1124"/>
                <a:gd name="T11" fmla="*/ 0 h 1546"/>
                <a:gd name="T12" fmla="*/ 1 w 1124"/>
                <a:gd name="T13" fmla="*/ 0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3" name="Freeform 79"/>
            <p:cNvSpPr>
              <a:spLocks noChangeAspect="1"/>
            </p:cNvSpPr>
            <p:nvPr/>
          </p:nvSpPr>
          <p:spPr bwMode="auto">
            <a:xfrm>
              <a:off x="373" y="1446"/>
              <a:ext cx="209" cy="329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4" name="Oval 80"/>
            <p:cNvSpPr>
              <a:spLocks noChangeAspect="1" noChangeArrowheads="1"/>
            </p:cNvSpPr>
            <p:nvPr/>
          </p:nvSpPr>
          <p:spPr bwMode="auto">
            <a:xfrm rot="-5400000">
              <a:off x="389" y="1576"/>
              <a:ext cx="179" cy="223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5" name="Oval 81"/>
            <p:cNvSpPr>
              <a:spLocks noChangeAspect="1" noChangeArrowheads="1"/>
            </p:cNvSpPr>
            <p:nvPr/>
          </p:nvSpPr>
          <p:spPr bwMode="auto">
            <a:xfrm>
              <a:off x="396" y="1437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6" name="Oval 82"/>
            <p:cNvSpPr>
              <a:spLocks noChangeAspect="1" noChangeArrowheads="1"/>
            </p:cNvSpPr>
            <p:nvPr/>
          </p:nvSpPr>
          <p:spPr bwMode="auto">
            <a:xfrm rot="983687">
              <a:off x="368" y="1569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7" name="Oval 83"/>
            <p:cNvSpPr>
              <a:spLocks noChangeAspect="1" noChangeArrowheads="1"/>
            </p:cNvSpPr>
            <p:nvPr/>
          </p:nvSpPr>
          <p:spPr bwMode="auto">
            <a:xfrm rot="983687">
              <a:off x="378" y="1529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8" name="Text Box 84"/>
            <p:cNvSpPr txBox="1">
              <a:spLocks noChangeAspect="1" noChangeArrowheads="1"/>
            </p:cNvSpPr>
            <p:nvPr/>
          </p:nvSpPr>
          <p:spPr bwMode="auto">
            <a:xfrm>
              <a:off x="353" y="1427"/>
              <a:ext cx="255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6119" name="Oval 85"/>
            <p:cNvSpPr>
              <a:spLocks noChangeAspect="1" noChangeArrowheads="1"/>
            </p:cNvSpPr>
            <p:nvPr/>
          </p:nvSpPr>
          <p:spPr bwMode="auto">
            <a:xfrm>
              <a:off x="430" y="1743"/>
              <a:ext cx="95" cy="2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0" name="Oval 86"/>
            <p:cNvSpPr>
              <a:spLocks noChangeAspect="1" noChangeArrowheads="1"/>
            </p:cNvSpPr>
            <p:nvPr/>
          </p:nvSpPr>
          <p:spPr bwMode="auto">
            <a:xfrm rot="1871098">
              <a:off x="485" y="1453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21" name="Text Box 87"/>
            <p:cNvSpPr txBox="1">
              <a:spLocks noChangeAspect="1" noChangeArrowheads="1"/>
            </p:cNvSpPr>
            <p:nvPr/>
          </p:nvSpPr>
          <p:spPr bwMode="auto">
            <a:xfrm>
              <a:off x="327" y="1612"/>
              <a:ext cx="3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61483" name="Group 88"/>
          <p:cNvGrpSpPr>
            <a:grpSpLocks/>
          </p:cNvGrpSpPr>
          <p:nvPr/>
        </p:nvGrpSpPr>
        <p:grpSpPr bwMode="auto">
          <a:xfrm>
            <a:off x="239713" y="2165350"/>
            <a:ext cx="2703512" cy="247650"/>
            <a:chOff x="151" y="1324"/>
            <a:chExt cx="1703" cy="156"/>
          </a:xfrm>
        </p:grpSpPr>
        <p:sp>
          <p:nvSpPr>
            <p:cNvPr id="265872" name="Line 89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3" name="Line 90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4" name="Line 91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5" name="Oval 92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6" name="Line 93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7" name="Line 94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8" name="Line 95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9" name="Oval 96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0" name="Line 97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1" name="Line 98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2" name="Line 99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3" name="Oval 100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4" name="Line 101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5" name="Line 102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6" name="Line 103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7" name="Oval 104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8" name="Line 105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89" name="Line 106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0" name="Line 107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1" name="Oval 108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2" name="Line 109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3" name="Line 110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4" name="Line 111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5" name="Oval 112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6" name="Line 113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7" name="Line 114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8" name="Line 115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99" name="Oval 116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0" name="Line 117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1" name="Line 118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2" name="Line 119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3" name="Oval 120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4" name="Line 121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5" name="Line 122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6" name="Line 123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7" name="Oval 124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8" name="Line 125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09" name="Line 126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0" name="Line 127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1" name="Oval 128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2" name="Line 129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3" name="Line 130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4" name="Line 131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5" name="Oval 132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6" name="Line 133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7" name="Line 134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8" name="Line 135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19" name="Oval 136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0" name="Line 137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1" name="Line 138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2" name="Line 139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3" name="Oval 140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4" name="Line 141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5" name="Line 142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6" name="Line 143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7" name="Oval 144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8" name="Line 145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29" name="Line 146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0" name="Line 147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1" name="Oval 148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2" name="Line 149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3" name="Line 150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4" name="Line 151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5" name="Oval 152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6" name="Line 153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7" name="Line 154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8" name="Line 155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39" name="Oval 156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0" name="Line 157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1" name="Line 158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2" name="Line 159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3" name="Oval 160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4" name="Line 161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5" name="Line 162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6" name="Line 163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7" name="Oval 164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8" name="Line 165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49" name="Line 166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0" name="Line 167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1" name="Oval 168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2" name="Line 169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3" name="Line 170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4" name="Line 171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5" name="Oval 172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6" name="Line 173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7" name="Line 174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8" name="Line 175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59" name="Oval 176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0" name="Line 177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1" name="Line 178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2" name="Line 179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3" name="Oval 180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4" name="Line 181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5" name="Line 182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6" name="Line 183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7" name="Oval 184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8" name="Line 185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69" name="Line 186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0" name="Line 187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1" name="Oval 188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2" name="Line 189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3" name="Line 190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4" name="Line 191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5" name="Oval 192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6" name="Line 193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7" name="Line 194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8" name="Line 195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79" name="Oval 196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0" name="Line 197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1" name="Line 198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2" name="Line 199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3" name="Oval 200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4" name="Line 201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5" name="Line 202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6" name="Line 203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7" name="Oval 204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8" name="Line 205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89" name="Line 206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0" name="Line 207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1" name="Oval 208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2" name="Line 209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3" name="Line 210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4" name="Line 211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5" name="Oval 212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6" name="Line 213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7" name="Line 214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8" name="Line 215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999" name="Oval 216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0" name="Line 217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1" name="Line 218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2" name="Line 219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3" name="Oval 220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4" name="Line 221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5" name="Line 222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6" name="Line 223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7" name="Oval 224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8" name="Line 225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09" name="Line 226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0" name="Line 227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1" name="Oval 228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2" name="Line 229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3" name="Line 230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4" name="Line 231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5" name="Oval 232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6" name="Line 233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7" name="Line 234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8" name="Line 235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19" name="Oval 236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0" name="Line 237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1" name="Line 238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2" name="Line 239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3" name="Oval 240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4" name="Line 241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5" name="Line 242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6" name="Line 243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7" name="Oval 244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8" name="Line 245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29" name="Line 246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0" name="Line 247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1" name="Oval 248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2" name="Line 249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3" name="Line 250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4" name="Line 251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5" name="Oval 252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6" name="Line 253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7" name="Line 254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8" name="Line 255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39" name="Oval 256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0" name="Line 257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1" name="Line 258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2" name="Line 259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3" name="Oval 260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4" name="Line 261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5" name="Line 262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6" name="Line 263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7" name="Oval 264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8" name="Line 265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49" name="Line 266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0" name="Line 267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1" name="Oval 268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2" name="Line 269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3" name="Line 270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4" name="Line 271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5" name="Oval 272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6" name="Line 273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7" name="Line 274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8" name="Line 275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59" name="Oval 276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0" name="Line 277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1" name="Line 278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2" name="Line 279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3" name="Oval 280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4" name="Line 281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5" name="Line 282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6" name="Line 283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7" name="Oval 284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8" name="Line 285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69" name="Line 286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0" name="Line 287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1" name="Oval 288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2" name="Line 289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3" name="Line 290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4" name="Line 291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5" name="Oval 292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6" name="Line 293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7" name="Line 294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8" name="Line 295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79" name="Oval 296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0" name="Line 297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1" name="Line 298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2" name="Line 299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3" name="Oval 300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4" name="Line 301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5" name="Line 302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6" name="Line 303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7" name="Oval 304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8" name="Line 305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89" name="Line 306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0" name="Line 307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1" name="Oval 308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2" name="Line 309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3" name="Line 310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4" name="Line 311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5" name="Oval 312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6" name="Line 313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7" name="Line 314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8" name="Line 315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099" name="Oval 316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0" name="Line 317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1" name="Line 318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2" name="Line 319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3" name="Oval 320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4" name="Line 321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5" name="Line 322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6" name="Line 323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7" name="Oval 324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8" name="Line 325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09" name="Line 326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0" name="Line 327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111" name="Oval 328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484" name="AutoShape 329"/>
          <p:cNvSpPr>
            <a:spLocks noChangeArrowheads="1"/>
          </p:cNvSpPr>
          <p:nvPr/>
        </p:nvSpPr>
        <p:spPr bwMode="auto">
          <a:xfrm>
            <a:off x="627063" y="504825"/>
            <a:ext cx="1570037" cy="173038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monomers tethered, inactive</a:t>
            </a:r>
          </a:p>
        </p:txBody>
      </p:sp>
      <p:grpSp>
        <p:nvGrpSpPr>
          <p:cNvPr id="61485" name="Group 330"/>
          <p:cNvGrpSpPr>
            <a:grpSpLocks noChangeAspect="1"/>
          </p:cNvGrpSpPr>
          <p:nvPr/>
        </p:nvGrpSpPr>
        <p:grpSpPr bwMode="auto">
          <a:xfrm>
            <a:off x="4429125" y="2011363"/>
            <a:ext cx="141288" cy="703262"/>
            <a:chOff x="541" y="1115"/>
            <a:chExt cx="99" cy="492"/>
          </a:xfrm>
        </p:grpSpPr>
        <p:sp>
          <p:nvSpPr>
            <p:cNvPr id="265869" name="Freeform 331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70" name="AutoShape 332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5871" name="Freeform 333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86" name="Group 334"/>
          <p:cNvGrpSpPr>
            <a:grpSpLocks/>
          </p:cNvGrpSpPr>
          <p:nvPr/>
        </p:nvGrpSpPr>
        <p:grpSpPr bwMode="auto">
          <a:xfrm>
            <a:off x="4162425" y="2517775"/>
            <a:ext cx="882650" cy="801688"/>
            <a:chOff x="327" y="1351"/>
            <a:chExt cx="556" cy="505"/>
          </a:xfrm>
        </p:grpSpPr>
        <p:sp>
          <p:nvSpPr>
            <p:cNvPr id="265859" name="Freeform 335"/>
            <p:cNvSpPr>
              <a:spLocks noChangeAspect="1"/>
            </p:cNvSpPr>
            <p:nvPr/>
          </p:nvSpPr>
          <p:spPr bwMode="auto">
            <a:xfrm>
              <a:off x="473" y="1351"/>
              <a:ext cx="410" cy="505"/>
            </a:xfrm>
            <a:custGeom>
              <a:avLst/>
              <a:gdLst>
                <a:gd name="T0" fmla="*/ 0 w 1124"/>
                <a:gd name="T1" fmla="*/ 1 h 1546"/>
                <a:gd name="T2" fmla="*/ 0 w 1124"/>
                <a:gd name="T3" fmla="*/ 1 h 1546"/>
                <a:gd name="T4" fmla="*/ 0 w 1124"/>
                <a:gd name="T5" fmla="*/ 0 h 1546"/>
                <a:gd name="T6" fmla="*/ 0 w 1124"/>
                <a:gd name="T7" fmla="*/ 0 h 1546"/>
                <a:gd name="T8" fmla="*/ 0 w 1124"/>
                <a:gd name="T9" fmla="*/ 0 h 1546"/>
                <a:gd name="T10" fmla="*/ 1 w 1124"/>
                <a:gd name="T11" fmla="*/ 0 h 1546"/>
                <a:gd name="T12" fmla="*/ 1 w 1124"/>
                <a:gd name="T13" fmla="*/ 0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0" name="Freeform 336"/>
            <p:cNvSpPr>
              <a:spLocks noChangeAspect="1"/>
            </p:cNvSpPr>
            <p:nvPr/>
          </p:nvSpPr>
          <p:spPr bwMode="auto">
            <a:xfrm>
              <a:off x="373" y="1446"/>
              <a:ext cx="209" cy="329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1" name="Oval 337"/>
            <p:cNvSpPr>
              <a:spLocks noChangeAspect="1" noChangeArrowheads="1"/>
            </p:cNvSpPr>
            <p:nvPr/>
          </p:nvSpPr>
          <p:spPr bwMode="auto">
            <a:xfrm rot="-5400000">
              <a:off x="389" y="1576"/>
              <a:ext cx="179" cy="223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2" name="Oval 338"/>
            <p:cNvSpPr>
              <a:spLocks noChangeAspect="1" noChangeArrowheads="1"/>
            </p:cNvSpPr>
            <p:nvPr/>
          </p:nvSpPr>
          <p:spPr bwMode="auto">
            <a:xfrm>
              <a:off x="396" y="1437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3" name="Oval 339"/>
            <p:cNvSpPr>
              <a:spLocks noChangeAspect="1" noChangeArrowheads="1"/>
            </p:cNvSpPr>
            <p:nvPr/>
          </p:nvSpPr>
          <p:spPr bwMode="auto">
            <a:xfrm rot="983687">
              <a:off x="368" y="1569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4" name="Oval 340"/>
            <p:cNvSpPr>
              <a:spLocks noChangeAspect="1" noChangeArrowheads="1"/>
            </p:cNvSpPr>
            <p:nvPr/>
          </p:nvSpPr>
          <p:spPr bwMode="auto">
            <a:xfrm rot="983687">
              <a:off x="378" y="1529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5" name="Text Box 341"/>
            <p:cNvSpPr txBox="1">
              <a:spLocks noChangeAspect="1" noChangeArrowheads="1"/>
            </p:cNvSpPr>
            <p:nvPr/>
          </p:nvSpPr>
          <p:spPr bwMode="auto">
            <a:xfrm>
              <a:off x="353" y="1427"/>
              <a:ext cx="255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5866" name="Oval 342"/>
            <p:cNvSpPr>
              <a:spLocks noChangeAspect="1" noChangeArrowheads="1"/>
            </p:cNvSpPr>
            <p:nvPr/>
          </p:nvSpPr>
          <p:spPr bwMode="auto">
            <a:xfrm>
              <a:off x="430" y="1743"/>
              <a:ext cx="95" cy="2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7" name="Oval 343"/>
            <p:cNvSpPr>
              <a:spLocks noChangeAspect="1" noChangeArrowheads="1"/>
            </p:cNvSpPr>
            <p:nvPr/>
          </p:nvSpPr>
          <p:spPr bwMode="auto">
            <a:xfrm rot="1871098">
              <a:off x="485" y="1453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68" name="Text Box 344"/>
            <p:cNvSpPr txBox="1">
              <a:spLocks noChangeAspect="1" noChangeArrowheads="1"/>
            </p:cNvSpPr>
            <p:nvPr/>
          </p:nvSpPr>
          <p:spPr bwMode="auto">
            <a:xfrm>
              <a:off x="327" y="1612"/>
              <a:ext cx="30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61487" name="Group 345"/>
          <p:cNvGrpSpPr>
            <a:grpSpLocks noChangeAspect="1"/>
          </p:cNvGrpSpPr>
          <p:nvPr/>
        </p:nvGrpSpPr>
        <p:grpSpPr bwMode="auto">
          <a:xfrm>
            <a:off x="4583113" y="2006600"/>
            <a:ext cx="141287" cy="703263"/>
            <a:chOff x="1356" y="1115"/>
            <a:chExt cx="99" cy="492"/>
          </a:xfrm>
        </p:grpSpPr>
        <p:sp>
          <p:nvSpPr>
            <p:cNvPr id="265856" name="Freeform 346"/>
            <p:cNvSpPr>
              <a:spLocks noChangeAspect="1"/>
            </p:cNvSpPr>
            <p:nvPr/>
          </p:nvSpPr>
          <p:spPr bwMode="auto">
            <a:xfrm flipH="1">
              <a:off x="1396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7" name="AutoShape 347"/>
            <p:cNvSpPr>
              <a:spLocks noChangeAspect="1" noChangeArrowheads="1"/>
            </p:cNvSpPr>
            <p:nvPr/>
          </p:nvSpPr>
          <p:spPr bwMode="auto">
            <a:xfrm>
              <a:off x="1356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5858" name="Freeform 348"/>
            <p:cNvSpPr>
              <a:spLocks noChangeAspect="1"/>
            </p:cNvSpPr>
            <p:nvPr/>
          </p:nvSpPr>
          <p:spPr bwMode="auto">
            <a:xfrm>
              <a:off x="1405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88" name="Group 349"/>
          <p:cNvGrpSpPr>
            <a:grpSpLocks/>
          </p:cNvGrpSpPr>
          <p:nvPr/>
        </p:nvGrpSpPr>
        <p:grpSpPr bwMode="auto">
          <a:xfrm>
            <a:off x="4114800" y="2513013"/>
            <a:ext cx="893763" cy="801687"/>
            <a:chOff x="1028" y="1352"/>
            <a:chExt cx="563" cy="505"/>
          </a:xfrm>
        </p:grpSpPr>
        <p:sp>
          <p:nvSpPr>
            <p:cNvPr id="265846" name="Freeform 350"/>
            <p:cNvSpPr>
              <a:spLocks noChangeAspect="1"/>
            </p:cNvSpPr>
            <p:nvPr/>
          </p:nvSpPr>
          <p:spPr bwMode="auto">
            <a:xfrm flipH="1">
              <a:off x="1028" y="1352"/>
              <a:ext cx="410" cy="505"/>
            </a:xfrm>
            <a:custGeom>
              <a:avLst/>
              <a:gdLst>
                <a:gd name="T0" fmla="*/ 0 w 1124"/>
                <a:gd name="T1" fmla="*/ 1 h 1546"/>
                <a:gd name="T2" fmla="*/ 0 w 1124"/>
                <a:gd name="T3" fmla="*/ 1 h 1546"/>
                <a:gd name="T4" fmla="*/ 0 w 1124"/>
                <a:gd name="T5" fmla="*/ 0 h 1546"/>
                <a:gd name="T6" fmla="*/ 0 w 1124"/>
                <a:gd name="T7" fmla="*/ 0 h 1546"/>
                <a:gd name="T8" fmla="*/ 0 w 1124"/>
                <a:gd name="T9" fmla="*/ 0 h 1546"/>
                <a:gd name="T10" fmla="*/ 1 w 1124"/>
                <a:gd name="T11" fmla="*/ 0 h 1546"/>
                <a:gd name="T12" fmla="*/ 1 w 1124"/>
                <a:gd name="T13" fmla="*/ 0 h 1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4"/>
                <a:gd name="T22" fmla="*/ 0 h 1546"/>
                <a:gd name="T23" fmla="*/ 1124 w 1124"/>
                <a:gd name="T24" fmla="*/ 1546 h 15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4" h="1546">
                  <a:moveTo>
                    <a:pt x="0" y="1267"/>
                  </a:moveTo>
                  <a:cubicBezTo>
                    <a:pt x="48" y="1517"/>
                    <a:pt x="270" y="1546"/>
                    <a:pt x="401" y="1451"/>
                  </a:cubicBezTo>
                  <a:cubicBezTo>
                    <a:pt x="532" y="1356"/>
                    <a:pt x="496" y="1159"/>
                    <a:pt x="457" y="1004"/>
                  </a:cubicBezTo>
                  <a:cubicBezTo>
                    <a:pt x="418" y="849"/>
                    <a:pt x="336" y="634"/>
                    <a:pt x="270" y="466"/>
                  </a:cubicBezTo>
                  <a:cubicBezTo>
                    <a:pt x="204" y="298"/>
                    <a:pt x="315" y="120"/>
                    <a:pt x="462" y="60"/>
                  </a:cubicBezTo>
                  <a:cubicBezTo>
                    <a:pt x="609" y="0"/>
                    <a:pt x="761" y="40"/>
                    <a:pt x="861" y="101"/>
                  </a:cubicBezTo>
                  <a:cubicBezTo>
                    <a:pt x="961" y="162"/>
                    <a:pt x="1057" y="308"/>
                    <a:pt x="1124" y="485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7" name="Freeform 351"/>
            <p:cNvSpPr>
              <a:spLocks noChangeAspect="1"/>
            </p:cNvSpPr>
            <p:nvPr/>
          </p:nvSpPr>
          <p:spPr bwMode="auto">
            <a:xfrm flipH="1">
              <a:off x="1330" y="1447"/>
              <a:ext cx="208" cy="329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8" name="Oval 352"/>
            <p:cNvSpPr>
              <a:spLocks noChangeAspect="1" noChangeArrowheads="1"/>
            </p:cNvSpPr>
            <p:nvPr/>
          </p:nvSpPr>
          <p:spPr bwMode="auto">
            <a:xfrm rot="5400000" flipH="1">
              <a:off x="1343" y="1577"/>
              <a:ext cx="179" cy="22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9" name="Oval 353"/>
            <p:cNvSpPr>
              <a:spLocks noChangeAspect="1" noChangeArrowheads="1"/>
            </p:cNvSpPr>
            <p:nvPr/>
          </p:nvSpPr>
          <p:spPr bwMode="auto">
            <a:xfrm flipH="1">
              <a:off x="1346" y="1438"/>
              <a:ext cx="169" cy="129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0" name="Oval 354"/>
            <p:cNvSpPr>
              <a:spLocks noChangeAspect="1" noChangeArrowheads="1"/>
            </p:cNvSpPr>
            <p:nvPr/>
          </p:nvSpPr>
          <p:spPr bwMode="auto">
            <a:xfrm rot="20616313" flipH="1">
              <a:off x="1467" y="1570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1" name="Oval 355"/>
            <p:cNvSpPr>
              <a:spLocks noChangeAspect="1" noChangeArrowheads="1"/>
            </p:cNvSpPr>
            <p:nvPr/>
          </p:nvSpPr>
          <p:spPr bwMode="auto">
            <a:xfrm rot="20616313" flipH="1">
              <a:off x="1457" y="1530"/>
              <a:ext cx="76" cy="53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2" name="Text Box 356"/>
            <p:cNvSpPr txBox="1">
              <a:spLocks noChangeAspect="1" noChangeArrowheads="1"/>
            </p:cNvSpPr>
            <p:nvPr/>
          </p:nvSpPr>
          <p:spPr bwMode="auto">
            <a:xfrm flipH="1">
              <a:off x="1306" y="1428"/>
              <a:ext cx="2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5853" name="Oval 357"/>
            <p:cNvSpPr>
              <a:spLocks noChangeAspect="1" noChangeArrowheads="1"/>
            </p:cNvSpPr>
            <p:nvPr/>
          </p:nvSpPr>
          <p:spPr bwMode="auto">
            <a:xfrm flipH="1">
              <a:off x="1386" y="1744"/>
              <a:ext cx="96" cy="2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4" name="Oval 358"/>
            <p:cNvSpPr>
              <a:spLocks noChangeAspect="1" noChangeArrowheads="1"/>
            </p:cNvSpPr>
            <p:nvPr/>
          </p:nvSpPr>
          <p:spPr bwMode="auto">
            <a:xfrm rot="19728902" flipH="1">
              <a:off x="1369" y="1454"/>
              <a:ext cx="57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55" name="Text Box 359"/>
            <p:cNvSpPr txBox="1">
              <a:spLocks noChangeAspect="1" noChangeArrowheads="1"/>
            </p:cNvSpPr>
            <p:nvPr/>
          </p:nvSpPr>
          <p:spPr bwMode="auto">
            <a:xfrm flipH="1">
              <a:off x="1281" y="1623"/>
              <a:ext cx="3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</p:grpSp>
      <p:grpSp>
        <p:nvGrpSpPr>
          <p:cNvPr id="61489" name="Group 360"/>
          <p:cNvGrpSpPr>
            <a:grpSpLocks/>
          </p:cNvGrpSpPr>
          <p:nvPr/>
        </p:nvGrpSpPr>
        <p:grpSpPr bwMode="auto">
          <a:xfrm>
            <a:off x="3219450" y="2165350"/>
            <a:ext cx="2703513" cy="247650"/>
            <a:chOff x="151" y="1324"/>
            <a:chExt cx="1703" cy="156"/>
          </a:xfrm>
        </p:grpSpPr>
        <p:sp>
          <p:nvSpPr>
            <p:cNvPr id="265606" name="Line 361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7" name="Line 362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8" name="Line 363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9" name="Oval 364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0" name="Line 365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1" name="Line 366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2" name="Line 367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3" name="Oval 368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4" name="Line 369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5" name="Line 370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6" name="Line 371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7" name="Oval 372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8" name="Line 373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19" name="Line 374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0" name="Line 375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1" name="Oval 376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2" name="Line 377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3" name="Line 378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4" name="Line 379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5" name="Oval 380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6" name="Line 381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7" name="Line 382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8" name="Line 383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29" name="Oval 384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0" name="Line 385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1" name="Line 386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2" name="Line 387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3" name="Oval 388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4" name="Line 389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5" name="Line 390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6" name="Line 391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7" name="Oval 392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8" name="Line 393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39" name="Line 394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0" name="Line 395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1" name="Oval 396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2" name="Line 397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3" name="Line 398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4" name="Line 399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5" name="Oval 400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6" name="Line 401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7" name="Line 402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8" name="Line 403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49" name="Oval 404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0" name="Line 405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1" name="Line 406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2" name="Line 407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3" name="Oval 408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4" name="Line 409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5" name="Line 410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6" name="Line 411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7" name="Oval 412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8" name="Line 413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59" name="Line 414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0" name="Line 415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1" name="Oval 416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2" name="Line 417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3" name="Line 418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4" name="Line 419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5" name="Oval 420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6" name="Line 421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7" name="Line 422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8" name="Line 423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69" name="Oval 424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0" name="Line 425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1" name="Line 426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2" name="Line 427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3" name="Oval 428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4" name="Line 429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5" name="Line 430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6" name="Line 431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7" name="Oval 432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8" name="Line 433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79" name="Line 434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0" name="Line 435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1" name="Oval 436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2" name="Line 437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3" name="Line 438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4" name="Line 439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5" name="Oval 440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6" name="Line 441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7" name="Line 442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8" name="Line 443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89" name="Oval 444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0" name="Line 445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1" name="Line 446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2" name="Line 447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3" name="Oval 448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4" name="Line 449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5" name="Line 450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6" name="Line 451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7" name="Oval 452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8" name="Line 453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99" name="Line 454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0" name="Line 455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1" name="Oval 456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2" name="Line 457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3" name="Line 458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4" name="Line 459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5" name="Oval 460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6" name="Line 461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7" name="Line 462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8" name="Line 463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09" name="Oval 464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0" name="Line 465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1" name="Line 466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2" name="Line 467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3" name="Oval 468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4" name="Line 469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5" name="Line 470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6" name="Line 471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7" name="Oval 472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8" name="Line 473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19" name="Line 474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0" name="Line 475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1" name="Oval 476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2" name="Line 477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3" name="Line 478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4" name="Line 479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5" name="Oval 480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6" name="Line 481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7" name="Line 482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8" name="Line 483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29" name="Oval 484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0" name="Line 485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1" name="Line 486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2" name="Line 487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3" name="Oval 488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4" name="Line 489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5" name="Line 490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6" name="Line 491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7" name="Oval 492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8" name="Line 493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39" name="Line 494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0" name="Line 495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1" name="Oval 496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2" name="Line 497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3" name="Line 498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4" name="Line 499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5" name="Oval 500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6" name="Line 501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7" name="Line 502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8" name="Line 503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49" name="Oval 504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0" name="Line 505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1" name="Line 506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2" name="Line 507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3" name="Oval 508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4" name="Line 509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5" name="Line 510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6" name="Line 511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7" name="Oval 512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8" name="Line 513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59" name="Line 514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0" name="Line 515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1" name="Oval 516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2" name="Line 517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3" name="Line 518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4" name="Line 519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5" name="Oval 520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6" name="Line 521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7" name="Line 522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8" name="Line 523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69" name="Oval 524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0" name="Line 525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1" name="Line 526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2" name="Line 527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3" name="Oval 528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4" name="Line 529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5" name="Line 530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6" name="Line 531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7" name="Oval 532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8" name="Line 533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79" name="Line 534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0" name="Line 535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1" name="Oval 536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2" name="Line 537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3" name="Line 538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4" name="Line 539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5" name="Oval 540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6" name="Line 541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7" name="Line 542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8" name="Line 543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89" name="Oval 544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0" name="Line 545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1" name="Line 546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2" name="Line 547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3" name="Oval 548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4" name="Line 549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5" name="Line 550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6" name="Line 551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7" name="Oval 552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8" name="Line 553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799" name="Line 554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0" name="Line 555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1" name="Oval 556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2" name="Line 557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3" name="Line 558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4" name="Line 559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5" name="Oval 560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6" name="Line 561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7" name="Line 562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8" name="Line 563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09" name="Oval 564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0" name="Line 565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1" name="Line 566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2" name="Line 567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3" name="Oval 568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4" name="Line 569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5" name="Line 570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6" name="Line 571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7" name="Oval 572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8" name="Line 573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19" name="Line 574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0" name="Line 575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1" name="Oval 576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2" name="Line 577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3" name="Line 578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4" name="Line 579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5" name="Oval 580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6" name="Line 581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7" name="Line 582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8" name="Line 583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29" name="Oval 584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0" name="Line 585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1" name="Line 586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2" name="Line 587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3" name="Oval 588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4" name="Line 589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5" name="Line 590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6" name="Line 591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7" name="Oval 592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8" name="Line 593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39" name="Line 594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0" name="Line 595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1" name="Oval 596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2" name="Line 597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3" name="Line 598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4" name="Line 599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845" name="Oval 600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90" name="Group 601"/>
          <p:cNvGrpSpPr>
            <a:grpSpLocks/>
          </p:cNvGrpSpPr>
          <p:nvPr/>
        </p:nvGrpSpPr>
        <p:grpSpPr bwMode="auto">
          <a:xfrm>
            <a:off x="4422775" y="849313"/>
            <a:ext cx="941388" cy="1201737"/>
            <a:chOff x="2751" y="535"/>
            <a:chExt cx="593" cy="757"/>
          </a:xfrm>
        </p:grpSpPr>
        <p:sp>
          <p:nvSpPr>
            <p:cNvPr id="265589" name="Freeform 602"/>
            <p:cNvSpPr>
              <a:spLocks noChangeAspect="1"/>
            </p:cNvSpPr>
            <p:nvPr/>
          </p:nvSpPr>
          <p:spPr bwMode="auto">
            <a:xfrm flipH="1">
              <a:off x="2751" y="53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0" name="Oval 603"/>
            <p:cNvSpPr>
              <a:spLocks noChangeAspect="1" noChangeArrowheads="1"/>
            </p:cNvSpPr>
            <p:nvPr/>
          </p:nvSpPr>
          <p:spPr bwMode="auto">
            <a:xfrm flipH="1">
              <a:off x="2835" y="55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1" name="Oval 604"/>
            <p:cNvSpPr>
              <a:spLocks noChangeAspect="1" noChangeArrowheads="1"/>
            </p:cNvSpPr>
            <p:nvPr/>
          </p:nvSpPr>
          <p:spPr bwMode="auto">
            <a:xfrm flipH="1">
              <a:off x="2880" y="54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2" name="Oval 605"/>
            <p:cNvSpPr>
              <a:spLocks noChangeAspect="1" noChangeArrowheads="1"/>
            </p:cNvSpPr>
            <p:nvPr/>
          </p:nvSpPr>
          <p:spPr bwMode="auto">
            <a:xfrm rot="892190" flipH="1">
              <a:off x="2873" y="86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3" name="Oval 606"/>
            <p:cNvSpPr>
              <a:spLocks noChangeAspect="1" noChangeArrowheads="1"/>
            </p:cNvSpPr>
            <p:nvPr/>
          </p:nvSpPr>
          <p:spPr bwMode="auto">
            <a:xfrm flipH="1">
              <a:off x="2755" y="71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4" name="Oval 607"/>
            <p:cNvSpPr>
              <a:spLocks noChangeAspect="1" noChangeArrowheads="1"/>
            </p:cNvSpPr>
            <p:nvPr/>
          </p:nvSpPr>
          <p:spPr bwMode="auto">
            <a:xfrm rot="21363078" flipH="1">
              <a:off x="3066" y="53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5" name="Oval 608"/>
            <p:cNvSpPr>
              <a:spLocks noChangeAspect="1" noChangeArrowheads="1"/>
            </p:cNvSpPr>
            <p:nvPr/>
          </p:nvSpPr>
          <p:spPr bwMode="auto">
            <a:xfrm rot="6521748" flipH="1">
              <a:off x="3031" y="73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6" name="Oval 609"/>
            <p:cNvSpPr>
              <a:spLocks noChangeAspect="1" noChangeArrowheads="1"/>
            </p:cNvSpPr>
            <p:nvPr/>
          </p:nvSpPr>
          <p:spPr bwMode="auto">
            <a:xfrm rot="2816801" flipH="1">
              <a:off x="2894" y="92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7" name="Oval 610"/>
            <p:cNvSpPr>
              <a:spLocks noChangeAspect="1" noChangeArrowheads="1"/>
            </p:cNvSpPr>
            <p:nvPr/>
          </p:nvSpPr>
          <p:spPr bwMode="auto">
            <a:xfrm flipH="1">
              <a:off x="2857" y="124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8" name="Oval 611"/>
            <p:cNvSpPr>
              <a:spLocks noChangeAspect="1" noChangeArrowheads="1"/>
            </p:cNvSpPr>
            <p:nvPr/>
          </p:nvSpPr>
          <p:spPr bwMode="auto">
            <a:xfrm flipH="1">
              <a:off x="3025" y="98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99" name="Oval 612"/>
            <p:cNvSpPr>
              <a:spLocks noChangeAspect="1" noChangeArrowheads="1"/>
            </p:cNvSpPr>
            <p:nvPr/>
          </p:nvSpPr>
          <p:spPr bwMode="auto">
            <a:xfrm rot="2279924" flipH="1">
              <a:off x="2937" y="89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0" name="Oval 613"/>
            <p:cNvSpPr>
              <a:spLocks noChangeAspect="1" noChangeArrowheads="1"/>
            </p:cNvSpPr>
            <p:nvPr/>
          </p:nvSpPr>
          <p:spPr bwMode="auto">
            <a:xfrm rot="971840" flipH="1">
              <a:off x="3014" y="93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1" name="Oval 614"/>
            <p:cNvSpPr>
              <a:spLocks noChangeAspect="1" noChangeArrowheads="1"/>
            </p:cNvSpPr>
            <p:nvPr/>
          </p:nvSpPr>
          <p:spPr bwMode="auto">
            <a:xfrm rot="21301815" flipH="1">
              <a:off x="3030" y="80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3" name="AutoShape 615"/>
            <p:cNvSpPr>
              <a:spLocks noChangeAspect="1" noChangeArrowheads="1"/>
            </p:cNvSpPr>
            <p:nvPr/>
          </p:nvSpPr>
          <p:spPr bwMode="auto">
            <a:xfrm rot="16200000" flipH="1">
              <a:off x="3172" y="62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64" name="AutoShape 616"/>
            <p:cNvSpPr>
              <a:spLocks noChangeAspect="1" noChangeArrowheads="1"/>
            </p:cNvSpPr>
            <p:nvPr/>
          </p:nvSpPr>
          <p:spPr bwMode="auto">
            <a:xfrm rot="6918623" flipH="1">
              <a:off x="3129" y="82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4" name="Oval 617"/>
            <p:cNvSpPr>
              <a:spLocks noChangeAspect="1" noChangeArrowheads="1"/>
            </p:cNvSpPr>
            <p:nvPr/>
          </p:nvSpPr>
          <p:spPr bwMode="auto">
            <a:xfrm rot="6002483" flipH="1">
              <a:off x="3089" y="43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605" name="Text Box 618"/>
            <p:cNvSpPr txBox="1">
              <a:spLocks noChangeAspect="1" noChangeArrowheads="1"/>
            </p:cNvSpPr>
            <p:nvPr/>
          </p:nvSpPr>
          <p:spPr bwMode="auto">
            <a:xfrm flipH="1">
              <a:off x="2999" y="543"/>
              <a:ext cx="34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</p:grpSp>
      <p:grpSp>
        <p:nvGrpSpPr>
          <p:cNvPr id="61491" name="Group 619"/>
          <p:cNvGrpSpPr>
            <a:grpSpLocks/>
          </p:cNvGrpSpPr>
          <p:nvPr/>
        </p:nvGrpSpPr>
        <p:grpSpPr bwMode="auto">
          <a:xfrm>
            <a:off x="3784600" y="841375"/>
            <a:ext cx="968375" cy="1201738"/>
            <a:chOff x="2129" y="545"/>
            <a:chExt cx="610" cy="757"/>
          </a:xfrm>
        </p:grpSpPr>
        <p:sp>
          <p:nvSpPr>
            <p:cNvPr id="265569" name="Freeform 620"/>
            <p:cNvSpPr>
              <a:spLocks noChangeAspect="1"/>
            </p:cNvSpPr>
            <p:nvPr/>
          </p:nvSpPr>
          <p:spPr bwMode="auto">
            <a:xfrm>
              <a:off x="2170" y="54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0" name="Oval 621"/>
            <p:cNvSpPr>
              <a:spLocks noChangeAspect="1" noChangeArrowheads="1"/>
            </p:cNvSpPr>
            <p:nvPr/>
          </p:nvSpPr>
          <p:spPr bwMode="auto">
            <a:xfrm>
              <a:off x="2447" y="56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1" name="Oval 622"/>
            <p:cNvSpPr>
              <a:spLocks noChangeAspect="1" noChangeArrowheads="1"/>
            </p:cNvSpPr>
            <p:nvPr/>
          </p:nvSpPr>
          <p:spPr bwMode="auto">
            <a:xfrm>
              <a:off x="2484" y="55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2" name="Oval 623"/>
            <p:cNvSpPr>
              <a:spLocks noChangeAspect="1" noChangeArrowheads="1"/>
            </p:cNvSpPr>
            <p:nvPr/>
          </p:nvSpPr>
          <p:spPr bwMode="auto">
            <a:xfrm rot="-892190">
              <a:off x="2528" y="87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3" name="Oval 624"/>
            <p:cNvSpPr>
              <a:spLocks noChangeAspect="1" noChangeArrowheads="1"/>
            </p:cNvSpPr>
            <p:nvPr/>
          </p:nvSpPr>
          <p:spPr bwMode="auto">
            <a:xfrm>
              <a:off x="2626" y="72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4" name="Oval 625"/>
            <p:cNvSpPr>
              <a:spLocks noChangeAspect="1" noChangeArrowheads="1"/>
            </p:cNvSpPr>
            <p:nvPr/>
          </p:nvSpPr>
          <p:spPr bwMode="auto">
            <a:xfrm rot="236922">
              <a:off x="2283" y="54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5" name="Oval 626"/>
            <p:cNvSpPr>
              <a:spLocks noChangeAspect="1" noChangeArrowheads="1"/>
            </p:cNvSpPr>
            <p:nvPr/>
          </p:nvSpPr>
          <p:spPr bwMode="auto">
            <a:xfrm rot="-6521748">
              <a:off x="2274" y="74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6" name="Oval 627"/>
            <p:cNvSpPr>
              <a:spLocks noChangeAspect="1" noChangeArrowheads="1"/>
            </p:cNvSpPr>
            <p:nvPr/>
          </p:nvSpPr>
          <p:spPr bwMode="auto">
            <a:xfrm rot="-2816801">
              <a:off x="2377" y="93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7" name="Oval 628"/>
            <p:cNvSpPr>
              <a:spLocks noChangeAspect="1" noChangeArrowheads="1"/>
            </p:cNvSpPr>
            <p:nvPr/>
          </p:nvSpPr>
          <p:spPr bwMode="auto">
            <a:xfrm>
              <a:off x="2530" y="125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8" name="Oval 629"/>
            <p:cNvSpPr>
              <a:spLocks noChangeAspect="1" noChangeArrowheads="1"/>
            </p:cNvSpPr>
            <p:nvPr/>
          </p:nvSpPr>
          <p:spPr bwMode="auto">
            <a:xfrm>
              <a:off x="2373" y="99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79" name="Oval 630"/>
            <p:cNvSpPr>
              <a:spLocks noChangeAspect="1" noChangeArrowheads="1"/>
            </p:cNvSpPr>
            <p:nvPr/>
          </p:nvSpPr>
          <p:spPr bwMode="auto">
            <a:xfrm rot="-2279924">
              <a:off x="2481" y="90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80" name="Oval 631"/>
            <p:cNvSpPr>
              <a:spLocks noChangeAspect="1" noChangeArrowheads="1"/>
            </p:cNvSpPr>
            <p:nvPr/>
          </p:nvSpPr>
          <p:spPr bwMode="auto">
            <a:xfrm rot="-971840">
              <a:off x="2354" y="94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81" name="Oval 632"/>
            <p:cNvSpPr>
              <a:spLocks noChangeAspect="1" noChangeArrowheads="1"/>
            </p:cNvSpPr>
            <p:nvPr/>
          </p:nvSpPr>
          <p:spPr bwMode="auto">
            <a:xfrm rot="298185">
              <a:off x="2333" y="81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81" name="AutoShape 633"/>
            <p:cNvSpPr>
              <a:spLocks noChangeAspect="1" noChangeArrowheads="1"/>
            </p:cNvSpPr>
            <p:nvPr/>
          </p:nvSpPr>
          <p:spPr bwMode="auto">
            <a:xfrm rot="5400000">
              <a:off x="2213" y="63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82" name="AutoShape 634"/>
            <p:cNvSpPr>
              <a:spLocks noChangeAspect="1" noChangeArrowheads="1"/>
            </p:cNvSpPr>
            <p:nvPr/>
          </p:nvSpPr>
          <p:spPr bwMode="auto">
            <a:xfrm rot="-6918623">
              <a:off x="2247" y="83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84" name="Oval 635"/>
            <p:cNvSpPr>
              <a:spLocks noChangeAspect="1" noChangeArrowheads="1"/>
            </p:cNvSpPr>
            <p:nvPr/>
          </p:nvSpPr>
          <p:spPr bwMode="auto">
            <a:xfrm rot="-6002483">
              <a:off x="2225" y="44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85" name="Text Box 636"/>
            <p:cNvSpPr txBox="1">
              <a:spLocks noChangeAspect="1" noChangeArrowheads="1"/>
            </p:cNvSpPr>
            <p:nvPr/>
          </p:nvSpPr>
          <p:spPr bwMode="auto">
            <a:xfrm flipH="1">
              <a:off x="2359" y="66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65586" name="Text Box 637"/>
            <p:cNvSpPr txBox="1">
              <a:spLocks noChangeAspect="1" noChangeArrowheads="1"/>
            </p:cNvSpPr>
            <p:nvPr/>
          </p:nvSpPr>
          <p:spPr bwMode="auto">
            <a:xfrm flipH="1">
              <a:off x="2204" y="831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65587" name="Text Box 638"/>
            <p:cNvSpPr txBox="1">
              <a:spLocks noChangeAspect="1" noChangeArrowheads="1"/>
            </p:cNvSpPr>
            <p:nvPr/>
          </p:nvSpPr>
          <p:spPr bwMode="auto">
            <a:xfrm flipH="1">
              <a:off x="2316" y="1083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65588" name="Text Box 639"/>
            <p:cNvSpPr txBox="1">
              <a:spLocks noChangeAspect="1" noChangeArrowheads="1"/>
            </p:cNvSpPr>
            <p:nvPr/>
          </p:nvSpPr>
          <p:spPr bwMode="auto">
            <a:xfrm flipH="1">
              <a:off x="2133" y="55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sp>
        <p:nvSpPr>
          <p:cNvPr id="61492" name="Oval 640"/>
          <p:cNvSpPr>
            <a:spLocks noChangeAspect="1" noChangeArrowheads="1"/>
          </p:cNvSpPr>
          <p:nvPr/>
        </p:nvSpPr>
        <p:spPr bwMode="auto">
          <a:xfrm>
            <a:off x="3159125" y="512763"/>
            <a:ext cx="374650" cy="369887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2</a:t>
            </a:r>
          </a:p>
        </p:txBody>
      </p:sp>
      <p:sp>
        <p:nvSpPr>
          <p:cNvPr id="61493" name="AutoShape 641"/>
          <p:cNvSpPr>
            <a:spLocks noChangeArrowheads="1"/>
          </p:cNvSpPr>
          <p:nvPr/>
        </p:nvSpPr>
        <p:spPr bwMode="auto">
          <a:xfrm>
            <a:off x="3598863" y="512763"/>
            <a:ext cx="2027237" cy="180975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predimer extended, symmetric, inactive</a:t>
            </a:r>
          </a:p>
        </p:txBody>
      </p:sp>
      <p:sp>
        <p:nvSpPr>
          <p:cNvPr id="61494" name="Oval 642"/>
          <p:cNvSpPr>
            <a:spLocks noChangeArrowheads="1"/>
          </p:cNvSpPr>
          <p:nvPr/>
        </p:nvSpPr>
        <p:spPr bwMode="auto">
          <a:xfrm>
            <a:off x="5545138" y="803275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495" name="Group 643"/>
          <p:cNvGrpSpPr>
            <a:grpSpLocks noChangeAspect="1"/>
          </p:cNvGrpSpPr>
          <p:nvPr/>
        </p:nvGrpSpPr>
        <p:grpSpPr bwMode="auto">
          <a:xfrm>
            <a:off x="7458075" y="2012950"/>
            <a:ext cx="141288" cy="703263"/>
            <a:chOff x="541" y="1115"/>
            <a:chExt cx="99" cy="492"/>
          </a:xfrm>
        </p:grpSpPr>
        <p:sp>
          <p:nvSpPr>
            <p:cNvPr id="265566" name="Freeform 644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67" name="AutoShape 645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5568" name="Freeform 646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96" name="Group 647"/>
          <p:cNvGrpSpPr>
            <a:grpSpLocks/>
          </p:cNvGrpSpPr>
          <p:nvPr/>
        </p:nvGrpSpPr>
        <p:grpSpPr bwMode="auto">
          <a:xfrm>
            <a:off x="7612063" y="2008188"/>
            <a:ext cx="327025" cy="661987"/>
            <a:chOff x="4795" y="1265"/>
            <a:chExt cx="206" cy="417"/>
          </a:xfrm>
        </p:grpSpPr>
        <p:sp>
          <p:nvSpPr>
            <p:cNvPr id="265563" name="Freeform 648"/>
            <p:cNvSpPr>
              <a:spLocks noChangeAspect="1"/>
            </p:cNvSpPr>
            <p:nvPr/>
          </p:nvSpPr>
          <p:spPr bwMode="auto">
            <a:xfrm>
              <a:off x="4836" y="1535"/>
              <a:ext cx="165" cy="147"/>
            </a:xfrm>
            <a:custGeom>
              <a:avLst/>
              <a:gdLst>
                <a:gd name="T0" fmla="*/ 0 w 474"/>
                <a:gd name="T1" fmla="*/ 0 h 443"/>
                <a:gd name="T2" fmla="*/ 0 w 474"/>
                <a:gd name="T3" fmla="*/ 0 h 443"/>
                <a:gd name="T4" fmla="*/ 0 w 474"/>
                <a:gd name="T5" fmla="*/ 0 h 443"/>
                <a:gd name="T6" fmla="*/ 0 w 474"/>
                <a:gd name="T7" fmla="*/ 0 h 4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4"/>
                <a:gd name="T13" fmla="*/ 0 h 443"/>
                <a:gd name="T14" fmla="*/ 474 w 474"/>
                <a:gd name="T15" fmla="*/ 443 h 4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4" h="443">
                  <a:moveTo>
                    <a:pt x="4" y="0"/>
                  </a:moveTo>
                  <a:cubicBezTo>
                    <a:pt x="11" y="68"/>
                    <a:pt x="0" y="184"/>
                    <a:pt x="67" y="222"/>
                  </a:cubicBezTo>
                  <a:cubicBezTo>
                    <a:pt x="134" y="260"/>
                    <a:pt x="348" y="190"/>
                    <a:pt x="407" y="227"/>
                  </a:cubicBezTo>
                  <a:cubicBezTo>
                    <a:pt x="474" y="294"/>
                    <a:pt x="432" y="392"/>
                    <a:pt x="422" y="443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64" name="AutoShape 649"/>
            <p:cNvSpPr>
              <a:spLocks noChangeAspect="1" noChangeArrowheads="1"/>
            </p:cNvSpPr>
            <p:nvPr/>
          </p:nvSpPr>
          <p:spPr bwMode="auto">
            <a:xfrm>
              <a:off x="4795" y="1338"/>
              <a:ext cx="89" cy="202"/>
            </a:xfrm>
            <a:prstGeom prst="can">
              <a:avLst>
                <a:gd name="adj" fmla="val 1614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5565" name="Freeform 650"/>
            <p:cNvSpPr>
              <a:spLocks noChangeAspect="1"/>
            </p:cNvSpPr>
            <p:nvPr/>
          </p:nvSpPr>
          <p:spPr bwMode="auto">
            <a:xfrm>
              <a:off x="4839" y="1265"/>
              <a:ext cx="22" cy="82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2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497" name="Group 651"/>
          <p:cNvGrpSpPr>
            <a:grpSpLocks/>
          </p:cNvGrpSpPr>
          <p:nvPr/>
        </p:nvGrpSpPr>
        <p:grpSpPr bwMode="auto">
          <a:xfrm>
            <a:off x="7453313" y="857250"/>
            <a:ext cx="941387" cy="1201738"/>
            <a:chOff x="2751" y="535"/>
            <a:chExt cx="593" cy="757"/>
          </a:xfrm>
        </p:grpSpPr>
        <p:sp>
          <p:nvSpPr>
            <p:cNvPr id="265546" name="Freeform 652"/>
            <p:cNvSpPr>
              <a:spLocks noChangeAspect="1"/>
            </p:cNvSpPr>
            <p:nvPr/>
          </p:nvSpPr>
          <p:spPr bwMode="auto">
            <a:xfrm flipH="1">
              <a:off x="2751" y="53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47" name="Oval 653"/>
            <p:cNvSpPr>
              <a:spLocks noChangeAspect="1" noChangeArrowheads="1"/>
            </p:cNvSpPr>
            <p:nvPr/>
          </p:nvSpPr>
          <p:spPr bwMode="auto">
            <a:xfrm flipH="1">
              <a:off x="2835" y="55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48" name="Oval 654"/>
            <p:cNvSpPr>
              <a:spLocks noChangeAspect="1" noChangeArrowheads="1"/>
            </p:cNvSpPr>
            <p:nvPr/>
          </p:nvSpPr>
          <p:spPr bwMode="auto">
            <a:xfrm flipH="1">
              <a:off x="2880" y="54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49" name="Oval 655"/>
            <p:cNvSpPr>
              <a:spLocks noChangeAspect="1" noChangeArrowheads="1"/>
            </p:cNvSpPr>
            <p:nvPr/>
          </p:nvSpPr>
          <p:spPr bwMode="auto">
            <a:xfrm rot="892190" flipH="1">
              <a:off x="2873" y="86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0" name="Oval 656"/>
            <p:cNvSpPr>
              <a:spLocks noChangeAspect="1" noChangeArrowheads="1"/>
            </p:cNvSpPr>
            <p:nvPr/>
          </p:nvSpPr>
          <p:spPr bwMode="auto">
            <a:xfrm flipH="1">
              <a:off x="2755" y="71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1" name="Oval 657"/>
            <p:cNvSpPr>
              <a:spLocks noChangeAspect="1" noChangeArrowheads="1"/>
            </p:cNvSpPr>
            <p:nvPr/>
          </p:nvSpPr>
          <p:spPr bwMode="auto">
            <a:xfrm rot="21363078" flipH="1">
              <a:off x="3066" y="53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2" name="Oval 658"/>
            <p:cNvSpPr>
              <a:spLocks noChangeAspect="1" noChangeArrowheads="1"/>
            </p:cNvSpPr>
            <p:nvPr/>
          </p:nvSpPr>
          <p:spPr bwMode="auto">
            <a:xfrm rot="6521748" flipH="1">
              <a:off x="3031" y="73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3" name="Oval 659"/>
            <p:cNvSpPr>
              <a:spLocks noChangeAspect="1" noChangeArrowheads="1"/>
            </p:cNvSpPr>
            <p:nvPr/>
          </p:nvSpPr>
          <p:spPr bwMode="auto">
            <a:xfrm rot="2816801" flipH="1">
              <a:off x="2894" y="92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4" name="Oval 660"/>
            <p:cNvSpPr>
              <a:spLocks noChangeAspect="1" noChangeArrowheads="1"/>
            </p:cNvSpPr>
            <p:nvPr/>
          </p:nvSpPr>
          <p:spPr bwMode="auto">
            <a:xfrm flipH="1">
              <a:off x="2857" y="124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5" name="Oval 661"/>
            <p:cNvSpPr>
              <a:spLocks noChangeAspect="1" noChangeArrowheads="1"/>
            </p:cNvSpPr>
            <p:nvPr/>
          </p:nvSpPr>
          <p:spPr bwMode="auto">
            <a:xfrm flipH="1">
              <a:off x="3025" y="98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6" name="Oval 662"/>
            <p:cNvSpPr>
              <a:spLocks noChangeAspect="1" noChangeArrowheads="1"/>
            </p:cNvSpPr>
            <p:nvPr/>
          </p:nvSpPr>
          <p:spPr bwMode="auto">
            <a:xfrm rot="2279924" flipH="1">
              <a:off x="2937" y="89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7" name="Oval 663"/>
            <p:cNvSpPr>
              <a:spLocks noChangeAspect="1" noChangeArrowheads="1"/>
            </p:cNvSpPr>
            <p:nvPr/>
          </p:nvSpPr>
          <p:spPr bwMode="auto">
            <a:xfrm rot="971840" flipH="1">
              <a:off x="3014" y="93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58" name="Oval 664"/>
            <p:cNvSpPr>
              <a:spLocks noChangeAspect="1" noChangeArrowheads="1"/>
            </p:cNvSpPr>
            <p:nvPr/>
          </p:nvSpPr>
          <p:spPr bwMode="auto">
            <a:xfrm rot="21301815" flipH="1">
              <a:off x="3030" y="80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13" name="AutoShape 665"/>
            <p:cNvSpPr>
              <a:spLocks noChangeAspect="1" noChangeArrowheads="1"/>
            </p:cNvSpPr>
            <p:nvPr/>
          </p:nvSpPr>
          <p:spPr bwMode="auto">
            <a:xfrm rot="16200000" flipH="1">
              <a:off x="3180" y="62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14" name="AutoShape 666"/>
            <p:cNvSpPr>
              <a:spLocks noChangeAspect="1" noChangeArrowheads="1"/>
            </p:cNvSpPr>
            <p:nvPr/>
          </p:nvSpPr>
          <p:spPr bwMode="auto">
            <a:xfrm rot="6918623" flipH="1">
              <a:off x="3129" y="82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61" name="Oval 667"/>
            <p:cNvSpPr>
              <a:spLocks noChangeAspect="1" noChangeArrowheads="1"/>
            </p:cNvSpPr>
            <p:nvPr/>
          </p:nvSpPr>
          <p:spPr bwMode="auto">
            <a:xfrm rot="6002483" flipH="1">
              <a:off x="3089" y="43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62" name="Text Box 668"/>
            <p:cNvSpPr txBox="1">
              <a:spLocks noChangeAspect="1" noChangeArrowheads="1"/>
            </p:cNvSpPr>
            <p:nvPr/>
          </p:nvSpPr>
          <p:spPr bwMode="auto">
            <a:xfrm flipH="1">
              <a:off x="2999" y="543"/>
              <a:ext cx="34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</p:grpSp>
      <p:grpSp>
        <p:nvGrpSpPr>
          <p:cNvPr id="61498" name="Group 669"/>
          <p:cNvGrpSpPr>
            <a:grpSpLocks/>
          </p:cNvGrpSpPr>
          <p:nvPr/>
        </p:nvGrpSpPr>
        <p:grpSpPr bwMode="auto">
          <a:xfrm>
            <a:off x="6815138" y="857250"/>
            <a:ext cx="968375" cy="1201738"/>
            <a:chOff x="2129" y="545"/>
            <a:chExt cx="610" cy="757"/>
          </a:xfrm>
        </p:grpSpPr>
        <p:sp>
          <p:nvSpPr>
            <p:cNvPr id="265526" name="Freeform 670"/>
            <p:cNvSpPr>
              <a:spLocks noChangeAspect="1"/>
            </p:cNvSpPr>
            <p:nvPr/>
          </p:nvSpPr>
          <p:spPr bwMode="auto">
            <a:xfrm>
              <a:off x="2170" y="54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7" name="Oval 671"/>
            <p:cNvSpPr>
              <a:spLocks noChangeAspect="1" noChangeArrowheads="1"/>
            </p:cNvSpPr>
            <p:nvPr/>
          </p:nvSpPr>
          <p:spPr bwMode="auto">
            <a:xfrm>
              <a:off x="2447" y="56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8" name="Oval 672"/>
            <p:cNvSpPr>
              <a:spLocks noChangeAspect="1" noChangeArrowheads="1"/>
            </p:cNvSpPr>
            <p:nvPr/>
          </p:nvSpPr>
          <p:spPr bwMode="auto">
            <a:xfrm>
              <a:off x="2484" y="55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9" name="Oval 673"/>
            <p:cNvSpPr>
              <a:spLocks noChangeAspect="1" noChangeArrowheads="1"/>
            </p:cNvSpPr>
            <p:nvPr/>
          </p:nvSpPr>
          <p:spPr bwMode="auto">
            <a:xfrm rot="-892190">
              <a:off x="2528" y="87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0" name="Oval 674"/>
            <p:cNvSpPr>
              <a:spLocks noChangeAspect="1" noChangeArrowheads="1"/>
            </p:cNvSpPr>
            <p:nvPr/>
          </p:nvSpPr>
          <p:spPr bwMode="auto">
            <a:xfrm>
              <a:off x="2626" y="72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1" name="Oval 675"/>
            <p:cNvSpPr>
              <a:spLocks noChangeAspect="1" noChangeArrowheads="1"/>
            </p:cNvSpPr>
            <p:nvPr/>
          </p:nvSpPr>
          <p:spPr bwMode="auto">
            <a:xfrm rot="236922">
              <a:off x="2283" y="54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2" name="Oval 676"/>
            <p:cNvSpPr>
              <a:spLocks noChangeAspect="1" noChangeArrowheads="1"/>
            </p:cNvSpPr>
            <p:nvPr/>
          </p:nvSpPr>
          <p:spPr bwMode="auto">
            <a:xfrm rot="-6521748">
              <a:off x="2274" y="74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3" name="Oval 677"/>
            <p:cNvSpPr>
              <a:spLocks noChangeAspect="1" noChangeArrowheads="1"/>
            </p:cNvSpPr>
            <p:nvPr/>
          </p:nvSpPr>
          <p:spPr bwMode="auto">
            <a:xfrm rot="-2816801">
              <a:off x="2377" y="93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4" name="Oval 678"/>
            <p:cNvSpPr>
              <a:spLocks noChangeAspect="1" noChangeArrowheads="1"/>
            </p:cNvSpPr>
            <p:nvPr/>
          </p:nvSpPr>
          <p:spPr bwMode="auto">
            <a:xfrm>
              <a:off x="2530" y="125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5" name="Oval 679"/>
            <p:cNvSpPr>
              <a:spLocks noChangeAspect="1" noChangeArrowheads="1"/>
            </p:cNvSpPr>
            <p:nvPr/>
          </p:nvSpPr>
          <p:spPr bwMode="auto">
            <a:xfrm>
              <a:off x="2373" y="99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6" name="Oval 680"/>
            <p:cNvSpPr>
              <a:spLocks noChangeAspect="1" noChangeArrowheads="1"/>
            </p:cNvSpPr>
            <p:nvPr/>
          </p:nvSpPr>
          <p:spPr bwMode="auto">
            <a:xfrm rot="-2279924">
              <a:off x="2481" y="90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7" name="Oval 681"/>
            <p:cNvSpPr>
              <a:spLocks noChangeAspect="1" noChangeArrowheads="1"/>
            </p:cNvSpPr>
            <p:nvPr/>
          </p:nvSpPr>
          <p:spPr bwMode="auto">
            <a:xfrm rot="-971840">
              <a:off x="2354" y="94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38" name="Oval 682"/>
            <p:cNvSpPr>
              <a:spLocks noChangeAspect="1" noChangeArrowheads="1"/>
            </p:cNvSpPr>
            <p:nvPr/>
          </p:nvSpPr>
          <p:spPr bwMode="auto">
            <a:xfrm rot="298185">
              <a:off x="2333" y="81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1" name="AutoShape 683"/>
            <p:cNvSpPr>
              <a:spLocks noChangeAspect="1" noChangeArrowheads="1"/>
            </p:cNvSpPr>
            <p:nvPr/>
          </p:nvSpPr>
          <p:spPr bwMode="auto">
            <a:xfrm rot="5400000">
              <a:off x="2206" y="63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32" name="AutoShape 684"/>
            <p:cNvSpPr>
              <a:spLocks noChangeAspect="1" noChangeArrowheads="1"/>
            </p:cNvSpPr>
            <p:nvPr/>
          </p:nvSpPr>
          <p:spPr bwMode="auto">
            <a:xfrm rot="-6918623">
              <a:off x="2247" y="83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41" name="Oval 685"/>
            <p:cNvSpPr>
              <a:spLocks noChangeAspect="1" noChangeArrowheads="1"/>
            </p:cNvSpPr>
            <p:nvPr/>
          </p:nvSpPr>
          <p:spPr bwMode="auto">
            <a:xfrm rot="-6002483">
              <a:off x="2225" y="44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42" name="Text Box 686"/>
            <p:cNvSpPr txBox="1">
              <a:spLocks noChangeAspect="1" noChangeArrowheads="1"/>
            </p:cNvSpPr>
            <p:nvPr/>
          </p:nvSpPr>
          <p:spPr bwMode="auto">
            <a:xfrm flipH="1">
              <a:off x="2359" y="66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65543" name="Text Box 687"/>
            <p:cNvSpPr txBox="1">
              <a:spLocks noChangeAspect="1" noChangeArrowheads="1"/>
            </p:cNvSpPr>
            <p:nvPr/>
          </p:nvSpPr>
          <p:spPr bwMode="auto">
            <a:xfrm flipH="1">
              <a:off x="2204" y="831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65544" name="Text Box 688"/>
            <p:cNvSpPr txBox="1">
              <a:spLocks noChangeAspect="1" noChangeArrowheads="1"/>
            </p:cNvSpPr>
            <p:nvPr/>
          </p:nvSpPr>
          <p:spPr bwMode="auto">
            <a:xfrm flipH="1">
              <a:off x="2316" y="1083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65545" name="Text Box 689"/>
            <p:cNvSpPr txBox="1">
              <a:spLocks noChangeAspect="1" noChangeArrowheads="1"/>
            </p:cNvSpPr>
            <p:nvPr/>
          </p:nvSpPr>
          <p:spPr bwMode="auto">
            <a:xfrm flipH="1">
              <a:off x="2133" y="55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grpSp>
        <p:nvGrpSpPr>
          <p:cNvPr id="61499" name="Group 690"/>
          <p:cNvGrpSpPr>
            <a:grpSpLocks/>
          </p:cNvGrpSpPr>
          <p:nvPr/>
        </p:nvGrpSpPr>
        <p:grpSpPr bwMode="auto">
          <a:xfrm>
            <a:off x="6183313" y="2165350"/>
            <a:ext cx="2703512" cy="247650"/>
            <a:chOff x="151" y="1324"/>
            <a:chExt cx="1703" cy="156"/>
          </a:xfrm>
        </p:grpSpPr>
        <p:sp>
          <p:nvSpPr>
            <p:cNvPr id="265286" name="Line 691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7" name="Line 692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8" name="Line 693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9" name="Oval 694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0" name="Line 695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1" name="Line 696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2" name="Line 697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3" name="Oval 698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4" name="Line 699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5" name="Line 700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6" name="Line 701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7" name="Oval 702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8" name="Line 703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99" name="Line 704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0" name="Line 705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1" name="Oval 706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2" name="Line 707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3" name="Line 708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4" name="Line 709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5" name="Oval 710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6" name="Line 711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7" name="Line 712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8" name="Line 713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09" name="Oval 714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0" name="Line 715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1" name="Line 716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2" name="Line 717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3" name="Oval 718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4" name="Line 719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5" name="Line 720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6" name="Line 721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7" name="Oval 722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8" name="Line 723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19" name="Line 724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0" name="Line 725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1" name="Oval 726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2" name="Line 727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3" name="Line 728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4" name="Line 729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5" name="Oval 730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6" name="Line 731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7" name="Line 732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8" name="Line 733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29" name="Oval 734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0" name="Line 735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1" name="Line 736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2" name="Line 737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3" name="Oval 738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4" name="Line 739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5" name="Line 740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6" name="Line 741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7" name="Oval 742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8" name="Line 743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39" name="Line 744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0" name="Line 745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1" name="Oval 746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2" name="Line 747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3" name="Line 748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4" name="Line 749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5" name="Oval 750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6" name="Line 751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7" name="Line 752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8" name="Line 753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49" name="Oval 754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0" name="Line 755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1" name="Line 756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2" name="Line 757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3" name="Oval 758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4" name="Line 759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5" name="Line 760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6" name="Line 761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7" name="Oval 762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8" name="Line 763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59" name="Line 764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0" name="Line 765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1" name="Oval 766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2" name="Line 767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3" name="Line 768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4" name="Line 769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5" name="Oval 770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6" name="Line 771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7" name="Line 772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8" name="Line 773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69" name="Oval 774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0" name="Line 775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1" name="Line 776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2" name="Line 777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3" name="Oval 778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4" name="Line 779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5" name="Line 780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6" name="Line 781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7" name="Oval 782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8" name="Line 783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79" name="Line 784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0" name="Line 785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1" name="Oval 786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2" name="Line 787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3" name="Line 788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4" name="Line 789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5" name="Oval 790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6" name="Line 791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7" name="Line 792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8" name="Line 793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89" name="Oval 794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0" name="Line 795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1" name="Line 796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2" name="Line 797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3" name="Oval 798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4" name="Line 799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5" name="Line 800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6" name="Line 801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7" name="Oval 802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8" name="Line 803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399" name="Line 804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0" name="Line 805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1" name="Oval 806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2" name="Line 807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3" name="Line 808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4" name="Line 809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5" name="Oval 810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6" name="Line 811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7" name="Line 812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8" name="Line 813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09" name="Oval 814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0" name="Line 815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1" name="Line 816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2" name="Line 817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3" name="Oval 818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4" name="Line 819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5" name="Line 820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6" name="Line 821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7" name="Oval 822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8" name="Line 823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19" name="Line 824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0" name="Line 825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1" name="Oval 826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2" name="Line 827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3" name="Line 828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4" name="Line 829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5" name="Oval 830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6" name="Line 831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7" name="Line 832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8" name="Line 833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29" name="Oval 834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0" name="Line 835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1" name="Line 836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2" name="Line 837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3" name="Oval 838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4" name="Line 839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5" name="Line 840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6" name="Line 841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7" name="Oval 842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8" name="Line 843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39" name="Line 844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0" name="Line 845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1" name="Oval 846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2" name="Line 847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3" name="Line 848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4" name="Line 849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5" name="Oval 850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6" name="Line 851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7" name="Line 852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8" name="Line 853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49" name="Oval 854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0" name="Line 855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1" name="Line 856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2" name="Line 857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3" name="Oval 858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4" name="Line 859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5" name="Line 860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6" name="Line 861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7" name="Oval 862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8" name="Line 863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59" name="Line 864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0" name="Line 865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1" name="Oval 866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2" name="Line 867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3" name="Line 868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4" name="Line 869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5" name="Oval 870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6" name="Line 871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7" name="Line 872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8" name="Line 873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69" name="Oval 874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0" name="Line 875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1" name="Line 876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2" name="Line 877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3" name="Oval 878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4" name="Line 879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5" name="Line 880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6" name="Line 881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7" name="Oval 882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8" name="Line 883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79" name="Line 884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0" name="Line 885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1" name="Oval 886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2" name="Line 887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3" name="Line 888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4" name="Line 889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5" name="Oval 890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6" name="Line 891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7" name="Line 892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8" name="Line 893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89" name="Oval 894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0" name="Line 895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1" name="Line 896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2" name="Line 897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3" name="Oval 898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4" name="Line 899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5" name="Line 900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6" name="Line 901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7" name="Oval 902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8" name="Line 903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499" name="Line 904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0" name="Line 905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1" name="Oval 906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2" name="Line 907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3" name="Line 908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4" name="Line 909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5" name="Oval 910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6" name="Line 911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7" name="Line 912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8" name="Line 913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09" name="Oval 914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0" name="Line 915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1" name="Line 916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2" name="Line 917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3" name="Oval 918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4" name="Line 919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5" name="Line 920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6" name="Line 921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7" name="Oval 922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8" name="Line 923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19" name="Line 924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0" name="Line 925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1" name="Oval 926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2" name="Line 927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3" name="Line 928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4" name="Line 929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525" name="Oval 930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00" name="Group 931"/>
          <p:cNvGrpSpPr>
            <a:grpSpLocks/>
          </p:cNvGrpSpPr>
          <p:nvPr/>
        </p:nvGrpSpPr>
        <p:grpSpPr bwMode="auto">
          <a:xfrm>
            <a:off x="7189788" y="2551113"/>
            <a:ext cx="847725" cy="796925"/>
            <a:chOff x="4529" y="1607"/>
            <a:chExt cx="534" cy="502"/>
          </a:xfrm>
        </p:grpSpPr>
        <p:sp>
          <p:nvSpPr>
            <p:cNvPr id="265276" name="Freeform 932"/>
            <p:cNvSpPr>
              <a:spLocks noChangeAspect="1"/>
            </p:cNvSpPr>
            <p:nvPr/>
          </p:nvSpPr>
          <p:spPr bwMode="auto">
            <a:xfrm>
              <a:off x="4529" y="1607"/>
              <a:ext cx="282" cy="502"/>
            </a:xfrm>
            <a:custGeom>
              <a:avLst/>
              <a:gdLst>
                <a:gd name="T0" fmla="*/ 242 w 282"/>
                <a:gd name="T1" fmla="*/ 313 h 502"/>
                <a:gd name="T2" fmla="*/ 102 w 282"/>
                <a:gd name="T3" fmla="*/ 456 h 502"/>
                <a:gd name="T4" fmla="*/ 221 w 282"/>
                <a:gd name="T5" fmla="*/ 249 h 502"/>
                <a:gd name="T6" fmla="*/ 215 w 282"/>
                <a:gd name="T7" fmla="*/ 39 h 502"/>
                <a:gd name="T8" fmla="*/ 12 w 282"/>
                <a:gd name="T9" fmla="*/ 89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2"/>
                <a:gd name="T16" fmla="*/ 0 h 502"/>
                <a:gd name="T17" fmla="*/ 282 w 282"/>
                <a:gd name="T18" fmla="*/ 502 h 5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2" h="502">
                  <a:moveTo>
                    <a:pt x="242" y="313"/>
                  </a:moveTo>
                  <a:cubicBezTo>
                    <a:pt x="199" y="379"/>
                    <a:pt x="205" y="502"/>
                    <a:pt x="102" y="456"/>
                  </a:cubicBezTo>
                  <a:cubicBezTo>
                    <a:pt x="0" y="410"/>
                    <a:pt x="191" y="295"/>
                    <a:pt x="221" y="249"/>
                  </a:cubicBezTo>
                  <a:cubicBezTo>
                    <a:pt x="252" y="204"/>
                    <a:pt x="282" y="78"/>
                    <a:pt x="215" y="39"/>
                  </a:cubicBezTo>
                  <a:cubicBezTo>
                    <a:pt x="148" y="0"/>
                    <a:pt x="51" y="54"/>
                    <a:pt x="12" y="89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7" name="Freeform 933"/>
            <p:cNvSpPr>
              <a:spLocks noChangeAspect="1"/>
            </p:cNvSpPr>
            <p:nvPr/>
          </p:nvSpPr>
          <p:spPr bwMode="auto">
            <a:xfrm rot="3096028" flipH="1">
              <a:off x="4781" y="1637"/>
              <a:ext cx="215" cy="348"/>
            </a:xfrm>
            <a:custGeom>
              <a:avLst/>
              <a:gdLst>
                <a:gd name="T0" fmla="*/ 0 w 1338"/>
                <a:gd name="T1" fmla="*/ 0 h 2176"/>
                <a:gd name="T2" fmla="*/ 0 w 1338"/>
                <a:gd name="T3" fmla="*/ 0 h 2176"/>
                <a:gd name="T4" fmla="*/ 0 w 1338"/>
                <a:gd name="T5" fmla="*/ 0 h 2176"/>
                <a:gd name="T6" fmla="*/ 0 w 1338"/>
                <a:gd name="T7" fmla="*/ 0 h 2176"/>
                <a:gd name="T8" fmla="*/ 0 w 1338"/>
                <a:gd name="T9" fmla="*/ 0 h 2176"/>
                <a:gd name="T10" fmla="*/ 0 w 1338"/>
                <a:gd name="T11" fmla="*/ 0 h 2176"/>
                <a:gd name="T12" fmla="*/ 0 w 1338"/>
                <a:gd name="T13" fmla="*/ 0 h 2176"/>
                <a:gd name="T14" fmla="*/ 0 w 1338"/>
                <a:gd name="T15" fmla="*/ 0 h 2176"/>
                <a:gd name="T16" fmla="*/ 0 w 1338"/>
                <a:gd name="T17" fmla="*/ 0 h 2176"/>
                <a:gd name="T18" fmla="*/ 0 w 1338"/>
                <a:gd name="T19" fmla="*/ 0 h 2176"/>
                <a:gd name="T20" fmla="*/ 0 w 1338"/>
                <a:gd name="T21" fmla="*/ 0 h 2176"/>
                <a:gd name="T22" fmla="*/ 0 w 1338"/>
                <a:gd name="T23" fmla="*/ 0 h 2176"/>
                <a:gd name="T24" fmla="*/ 0 w 1338"/>
                <a:gd name="T25" fmla="*/ 0 h 2176"/>
                <a:gd name="T26" fmla="*/ 0 w 1338"/>
                <a:gd name="T27" fmla="*/ 0 h 2176"/>
                <a:gd name="T28" fmla="*/ 0 w 1338"/>
                <a:gd name="T29" fmla="*/ 0 h 2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8"/>
                <a:gd name="T46" fmla="*/ 0 h 2176"/>
                <a:gd name="T47" fmla="*/ 1338 w 1338"/>
                <a:gd name="T48" fmla="*/ 2176 h 21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8" h="2176">
                  <a:moveTo>
                    <a:pt x="184" y="695"/>
                  </a:moveTo>
                  <a:cubicBezTo>
                    <a:pt x="75" y="644"/>
                    <a:pt x="24" y="534"/>
                    <a:pt x="133" y="374"/>
                  </a:cubicBezTo>
                  <a:cubicBezTo>
                    <a:pt x="242" y="214"/>
                    <a:pt x="414" y="0"/>
                    <a:pt x="665" y="2"/>
                  </a:cubicBezTo>
                  <a:cubicBezTo>
                    <a:pt x="916" y="4"/>
                    <a:pt x="1101" y="201"/>
                    <a:pt x="1196" y="484"/>
                  </a:cubicBezTo>
                  <a:cubicBezTo>
                    <a:pt x="1291" y="767"/>
                    <a:pt x="1338" y="1442"/>
                    <a:pt x="1265" y="1717"/>
                  </a:cubicBezTo>
                  <a:cubicBezTo>
                    <a:pt x="1192" y="1992"/>
                    <a:pt x="934" y="2118"/>
                    <a:pt x="742" y="2147"/>
                  </a:cubicBezTo>
                  <a:cubicBezTo>
                    <a:pt x="550" y="2176"/>
                    <a:pt x="218" y="2063"/>
                    <a:pt x="109" y="1886"/>
                  </a:cubicBezTo>
                  <a:cubicBezTo>
                    <a:pt x="0" y="1709"/>
                    <a:pt x="14" y="1441"/>
                    <a:pt x="33" y="1287"/>
                  </a:cubicBezTo>
                  <a:cubicBezTo>
                    <a:pt x="52" y="1133"/>
                    <a:pt x="97" y="1080"/>
                    <a:pt x="199" y="1109"/>
                  </a:cubicBezTo>
                  <a:cubicBezTo>
                    <a:pt x="301" y="1138"/>
                    <a:pt x="338" y="1219"/>
                    <a:pt x="433" y="1234"/>
                  </a:cubicBezTo>
                  <a:cubicBezTo>
                    <a:pt x="528" y="1249"/>
                    <a:pt x="863" y="1251"/>
                    <a:pt x="936" y="1192"/>
                  </a:cubicBezTo>
                  <a:cubicBezTo>
                    <a:pt x="1009" y="1133"/>
                    <a:pt x="1045" y="950"/>
                    <a:pt x="1008" y="819"/>
                  </a:cubicBezTo>
                  <a:cubicBezTo>
                    <a:pt x="971" y="688"/>
                    <a:pt x="911" y="651"/>
                    <a:pt x="818" y="615"/>
                  </a:cubicBezTo>
                  <a:cubicBezTo>
                    <a:pt x="725" y="579"/>
                    <a:pt x="535" y="581"/>
                    <a:pt x="439" y="608"/>
                  </a:cubicBezTo>
                  <a:cubicBezTo>
                    <a:pt x="343" y="635"/>
                    <a:pt x="293" y="746"/>
                    <a:pt x="184" y="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8" name="Oval 934"/>
            <p:cNvSpPr>
              <a:spLocks noChangeAspect="1" noChangeArrowheads="1"/>
            </p:cNvSpPr>
            <p:nvPr/>
          </p:nvSpPr>
          <p:spPr bwMode="auto">
            <a:xfrm rot="7109780" flipH="1">
              <a:off x="4965" y="1777"/>
              <a:ext cx="71" cy="66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9" name="Oval 935"/>
            <p:cNvSpPr>
              <a:spLocks noChangeAspect="1" noChangeArrowheads="1"/>
            </p:cNvSpPr>
            <p:nvPr/>
          </p:nvSpPr>
          <p:spPr bwMode="auto">
            <a:xfrm rot="3096028" flipH="1">
              <a:off x="4902" y="1670"/>
              <a:ext cx="163" cy="123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0" name="Text Box 936"/>
            <p:cNvSpPr txBox="1">
              <a:spLocks noChangeAspect="1" noChangeArrowheads="1"/>
            </p:cNvSpPr>
            <p:nvPr/>
          </p:nvSpPr>
          <p:spPr bwMode="auto">
            <a:xfrm rot="3096028" flipH="1">
              <a:off x="4884" y="1658"/>
              <a:ext cx="2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5281" name="Oval 937"/>
            <p:cNvSpPr>
              <a:spLocks noChangeAspect="1" noChangeArrowheads="1"/>
            </p:cNvSpPr>
            <p:nvPr/>
          </p:nvSpPr>
          <p:spPr bwMode="auto">
            <a:xfrm rot="6694865" flipH="1">
              <a:off x="4878" y="1835"/>
              <a:ext cx="62" cy="98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2" name="Oval 938"/>
            <p:cNvSpPr>
              <a:spLocks noChangeAspect="1" noChangeArrowheads="1"/>
            </p:cNvSpPr>
            <p:nvPr/>
          </p:nvSpPr>
          <p:spPr bwMode="auto">
            <a:xfrm rot="1027016">
              <a:off x="4952" y="1679"/>
              <a:ext cx="60" cy="1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3" name="Oval 939"/>
            <p:cNvSpPr>
              <a:spLocks noChangeAspect="1" noChangeArrowheads="1"/>
            </p:cNvSpPr>
            <p:nvPr/>
          </p:nvSpPr>
          <p:spPr bwMode="auto">
            <a:xfrm rot="8496028" flipH="1">
              <a:off x="4733" y="1749"/>
              <a:ext cx="187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84" name="Text Box 940"/>
            <p:cNvSpPr txBox="1">
              <a:spLocks noChangeAspect="1" noChangeArrowheads="1"/>
            </p:cNvSpPr>
            <p:nvPr/>
          </p:nvSpPr>
          <p:spPr bwMode="auto">
            <a:xfrm rot="3096028" flipH="1">
              <a:off x="4729" y="17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265285" name="Oval 941"/>
            <p:cNvSpPr>
              <a:spLocks noChangeAspect="1" noChangeArrowheads="1"/>
            </p:cNvSpPr>
            <p:nvPr/>
          </p:nvSpPr>
          <p:spPr bwMode="auto">
            <a:xfrm rot="2503298" flipH="1">
              <a:off x="4741" y="1907"/>
              <a:ext cx="68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01" name="Oval 942"/>
          <p:cNvSpPr>
            <a:spLocks noChangeAspect="1" noChangeArrowheads="1"/>
          </p:cNvSpPr>
          <p:nvPr/>
        </p:nvSpPr>
        <p:spPr bwMode="auto">
          <a:xfrm>
            <a:off x="6146800" y="512763"/>
            <a:ext cx="374650" cy="369887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3</a:t>
            </a:r>
          </a:p>
        </p:txBody>
      </p:sp>
      <p:sp>
        <p:nvSpPr>
          <p:cNvPr id="61502" name="AutoShape 943"/>
          <p:cNvSpPr>
            <a:spLocks noChangeArrowheads="1"/>
          </p:cNvSpPr>
          <p:nvPr/>
        </p:nvSpPr>
        <p:spPr bwMode="auto">
          <a:xfrm>
            <a:off x="6586538" y="512763"/>
            <a:ext cx="1570037" cy="165100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dimer extended, asymmetric </a:t>
            </a:r>
          </a:p>
        </p:txBody>
      </p:sp>
      <p:sp>
        <p:nvSpPr>
          <p:cNvPr id="61503" name="Oval 944"/>
          <p:cNvSpPr>
            <a:spLocks noChangeArrowheads="1"/>
          </p:cNvSpPr>
          <p:nvPr/>
        </p:nvSpPr>
        <p:spPr bwMode="auto">
          <a:xfrm>
            <a:off x="2101850" y="4264025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504" name="Group 945"/>
          <p:cNvGrpSpPr>
            <a:grpSpLocks/>
          </p:cNvGrpSpPr>
          <p:nvPr/>
        </p:nvGrpSpPr>
        <p:grpSpPr bwMode="auto">
          <a:xfrm>
            <a:off x="1651000" y="5183188"/>
            <a:ext cx="327025" cy="661987"/>
            <a:chOff x="4795" y="1265"/>
            <a:chExt cx="206" cy="417"/>
          </a:xfrm>
        </p:grpSpPr>
        <p:sp>
          <p:nvSpPr>
            <p:cNvPr id="265273" name="Freeform 946"/>
            <p:cNvSpPr>
              <a:spLocks noChangeAspect="1"/>
            </p:cNvSpPr>
            <p:nvPr/>
          </p:nvSpPr>
          <p:spPr bwMode="auto">
            <a:xfrm>
              <a:off x="4836" y="1535"/>
              <a:ext cx="165" cy="147"/>
            </a:xfrm>
            <a:custGeom>
              <a:avLst/>
              <a:gdLst>
                <a:gd name="T0" fmla="*/ 0 w 474"/>
                <a:gd name="T1" fmla="*/ 0 h 443"/>
                <a:gd name="T2" fmla="*/ 0 w 474"/>
                <a:gd name="T3" fmla="*/ 0 h 443"/>
                <a:gd name="T4" fmla="*/ 0 w 474"/>
                <a:gd name="T5" fmla="*/ 0 h 443"/>
                <a:gd name="T6" fmla="*/ 0 w 474"/>
                <a:gd name="T7" fmla="*/ 0 h 4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4"/>
                <a:gd name="T13" fmla="*/ 0 h 443"/>
                <a:gd name="T14" fmla="*/ 474 w 474"/>
                <a:gd name="T15" fmla="*/ 443 h 4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4" h="443">
                  <a:moveTo>
                    <a:pt x="4" y="0"/>
                  </a:moveTo>
                  <a:cubicBezTo>
                    <a:pt x="11" y="68"/>
                    <a:pt x="0" y="184"/>
                    <a:pt x="67" y="222"/>
                  </a:cubicBezTo>
                  <a:cubicBezTo>
                    <a:pt x="134" y="260"/>
                    <a:pt x="348" y="190"/>
                    <a:pt x="407" y="227"/>
                  </a:cubicBezTo>
                  <a:cubicBezTo>
                    <a:pt x="474" y="294"/>
                    <a:pt x="432" y="392"/>
                    <a:pt x="422" y="443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4" name="AutoShape 947"/>
            <p:cNvSpPr>
              <a:spLocks noChangeAspect="1" noChangeArrowheads="1"/>
            </p:cNvSpPr>
            <p:nvPr/>
          </p:nvSpPr>
          <p:spPr bwMode="auto">
            <a:xfrm>
              <a:off x="4795" y="1338"/>
              <a:ext cx="89" cy="202"/>
            </a:xfrm>
            <a:prstGeom prst="can">
              <a:avLst>
                <a:gd name="adj" fmla="val 1614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265275" name="Freeform 948"/>
            <p:cNvSpPr>
              <a:spLocks noChangeAspect="1"/>
            </p:cNvSpPr>
            <p:nvPr/>
          </p:nvSpPr>
          <p:spPr bwMode="auto">
            <a:xfrm>
              <a:off x="4839" y="1265"/>
              <a:ext cx="22" cy="82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2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05" name="Group 949"/>
          <p:cNvGrpSpPr>
            <a:grpSpLocks/>
          </p:cNvGrpSpPr>
          <p:nvPr/>
        </p:nvGrpSpPr>
        <p:grpSpPr bwMode="auto">
          <a:xfrm>
            <a:off x="1492250" y="4032250"/>
            <a:ext cx="941388" cy="1201738"/>
            <a:chOff x="2751" y="535"/>
            <a:chExt cx="593" cy="757"/>
          </a:xfrm>
        </p:grpSpPr>
        <p:sp>
          <p:nvSpPr>
            <p:cNvPr id="265256" name="Freeform 950"/>
            <p:cNvSpPr>
              <a:spLocks noChangeAspect="1"/>
            </p:cNvSpPr>
            <p:nvPr/>
          </p:nvSpPr>
          <p:spPr bwMode="auto">
            <a:xfrm flipH="1">
              <a:off x="2751" y="53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57" name="Oval 951"/>
            <p:cNvSpPr>
              <a:spLocks noChangeAspect="1" noChangeArrowheads="1"/>
            </p:cNvSpPr>
            <p:nvPr/>
          </p:nvSpPr>
          <p:spPr bwMode="auto">
            <a:xfrm flipH="1">
              <a:off x="2835" y="55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58" name="Oval 952"/>
            <p:cNvSpPr>
              <a:spLocks noChangeAspect="1" noChangeArrowheads="1"/>
            </p:cNvSpPr>
            <p:nvPr/>
          </p:nvSpPr>
          <p:spPr bwMode="auto">
            <a:xfrm flipH="1">
              <a:off x="2880" y="54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59" name="Oval 953"/>
            <p:cNvSpPr>
              <a:spLocks noChangeAspect="1" noChangeArrowheads="1"/>
            </p:cNvSpPr>
            <p:nvPr/>
          </p:nvSpPr>
          <p:spPr bwMode="auto">
            <a:xfrm rot="892190" flipH="1">
              <a:off x="2873" y="86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0" name="Oval 954"/>
            <p:cNvSpPr>
              <a:spLocks noChangeAspect="1" noChangeArrowheads="1"/>
            </p:cNvSpPr>
            <p:nvPr/>
          </p:nvSpPr>
          <p:spPr bwMode="auto">
            <a:xfrm flipH="1">
              <a:off x="2755" y="71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1" name="Oval 955"/>
            <p:cNvSpPr>
              <a:spLocks noChangeAspect="1" noChangeArrowheads="1"/>
            </p:cNvSpPr>
            <p:nvPr/>
          </p:nvSpPr>
          <p:spPr bwMode="auto">
            <a:xfrm rot="21363078" flipH="1">
              <a:off x="3066" y="53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2" name="Oval 956"/>
            <p:cNvSpPr>
              <a:spLocks noChangeAspect="1" noChangeArrowheads="1"/>
            </p:cNvSpPr>
            <p:nvPr/>
          </p:nvSpPr>
          <p:spPr bwMode="auto">
            <a:xfrm rot="6521748" flipH="1">
              <a:off x="3031" y="73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3" name="Oval 957"/>
            <p:cNvSpPr>
              <a:spLocks noChangeAspect="1" noChangeArrowheads="1"/>
            </p:cNvSpPr>
            <p:nvPr/>
          </p:nvSpPr>
          <p:spPr bwMode="auto">
            <a:xfrm rot="2816801" flipH="1">
              <a:off x="2894" y="92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4" name="Oval 958"/>
            <p:cNvSpPr>
              <a:spLocks noChangeAspect="1" noChangeArrowheads="1"/>
            </p:cNvSpPr>
            <p:nvPr/>
          </p:nvSpPr>
          <p:spPr bwMode="auto">
            <a:xfrm flipH="1">
              <a:off x="2857" y="124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5" name="Oval 959"/>
            <p:cNvSpPr>
              <a:spLocks noChangeAspect="1" noChangeArrowheads="1"/>
            </p:cNvSpPr>
            <p:nvPr/>
          </p:nvSpPr>
          <p:spPr bwMode="auto">
            <a:xfrm flipH="1">
              <a:off x="3025" y="98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6" name="Oval 960"/>
            <p:cNvSpPr>
              <a:spLocks noChangeAspect="1" noChangeArrowheads="1"/>
            </p:cNvSpPr>
            <p:nvPr/>
          </p:nvSpPr>
          <p:spPr bwMode="auto">
            <a:xfrm rot="2279924" flipH="1">
              <a:off x="2937" y="89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7" name="Oval 961"/>
            <p:cNvSpPr>
              <a:spLocks noChangeAspect="1" noChangeArrowheads="1"/>
            </p:cNvSpPr>
            <p:nvPr/>
          </p:nvSpPr>
          <p:spPr bwMode="auto">
            <a:xfrm rot="971840" flipH="1">
              <a:off x="3014" y="93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68" name="Oval 962"/>
            <p:cNvSpPr>
              <a:spLocks noChangeAspect="1" noChangeArrowheads="1"/>
            </p:cNvSpPr>
            <p:nvPr/>
          </p:nvSpPr>
          <p:spPr bwMode="auto">
            <a:xfrm rot="21301815" flipH="1">
              <a:off x="3030" y="80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11" name="AutoShape 963"/>
            <p:cNvSpPr>
              <a:spLocks noChangeAspect="1" noChangeArrowheads="1"/>
            </p:cNvSpPr>
            <p:nvPr/>
          </p:nvSpPr>
          <p:spPr bwMode="auto">
            <a:xfrm rot="16200000" flipH="1">
              <a:off x="3173" y="62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12" name="AutoShape 964"/>
            <p:cNvSpPr>
              <a:spLocks noChangeAspect="1" noChangeArrowheads="1"/>
            </p:cNvSpPr>
            <p:nvPr/>
          </p:nvSpPr>
          <p:spPr bwMode="auto">
            <a:xfrm rot="6918623" flipH="1">
              <a:off x="3129" y="82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1" name="Oval 965"/>
            <p:cNvSpPr>
              <a:spLocks noChangeAspect="1" noChangeArrowheads="1"/>
            </p:cNvSpPr>
            <p:nvPr/>
          </p:nvSpPr>
          <p:spPr bwMode="auto">
            <a:xfrm rot="6002483" flipH="1">
              <a:off x="3089" y="43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72" name="Text Box 966"/>
            <p:cNvSpPr txBox="1">
              <a:spLocks noChangeAspect="1" noChangeArrowheads="1"/>
            </p:cNvSpPr>
            <p:nvPr/>
          </p:nvSpPr>
          <p:spPr bwMode="auto">
            <a:xfrm flipH="1">
              <a:off x="2999" y="543"/>
              <a:ext cx="34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</p:grpSp>
      <p:grpSp>
        <p:nvGrpSpPr>
          <p:cNvPr id="61506" name="Group 967"/>
          <p:cNvGrpSpPr>
            <a:grpSpLocks/>
          </p:cNvGrpSpPr>
          <p:nvPr/>
        </p:nvGrpSpPr>
        <p:grpSpPr bwMode="auto">
          <a:xfrm>
            <a:off x="854075" y="4032250"/>
            <a:ext cx="968375" cy="1201738"/>
            <a:chOff x="2129" y="545"/>
            <a:chExt cx="610" cy="757"/>
          </a:xfrm>
        </p:grpSpPr>
        <p:sp>
          <p:nvSpPr>
            <p:cNvPr id="265236" name="Freeform 968"/>
            <p:cNvSpPr>
              <a:spLocks noChangeAspect="1"/>
            </p:cNvSpPr>
            <p:nvPr/>
          </p:nvSpPr>
          <p:spPr bwMode="auto">
            <a:xfrm>
              <a:off x="2170" y="54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7" name="Oval 969"/>
            <p:cNvSpPr>
              <a:spLocks noChangeAspect="1" noChangeArrowheads="1"/>
            </p:cNvSpPr>
            <p:nvPr/>
          </p:nvSpPr>
          <p:spPr bwMode="auto">
            <a:xfrm>
              <a:off x="2447" y="56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8" name="Oval 970"/>
            <p:cNvSpPr>
              <a:spLocks noChangeAspect="1" noChangeArrowheads="1"/>
            </p:cNvSpPr>
            <p:nvPr/>
          </p:nvSpPr>
          <p:spPr bwMode="auto">
            <a:xfrm>
              <a:off x="2484" y="55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9" name="Oval 971"/>
            <p:cNvSpPr>
              <a:spLocks noChangeAspect="1" noChangeArrowheads="1"/>
            </p:cNvSpPr>
            <p:nvPr/>
          </p:nvSpPr>
          <p:spPr bwMode="auto">
            <a:xfrm rot="-892190">
              <a:off x="2528" y="87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0" name="Oval 972"/>
            <p:cNvSpPr>
              <a:spLocks noChangeAspect="1" noChangeArrowheads="1"/>
            </p:cNvSpPr>
            <p:nvPr/>
          </p:nvSpPr>
          <p:spPr bwMode="auto">
            <a:xfrm>
              <a:off x="2626" y="72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1" name="Oval 973"/>
            <p:cNvSpPr>
              <a:spLocks noChangeAspect="1" noChangeArrowheads="1"/>
            </p:cNvSpPr>
            <p:nvPr/>
          </p:nvSpPr>
          <p:spPr bwMode="auto">
            <a:xfrm rot="236922">
              <a:off x="2283" y="54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2" name="Oval 974"/>
            <p:cNvSpPr>
              <a:spLocks noChangeAspect="1" noChangeArrowheads="1"/>
            </p:cNvSpPr>
            <p:nvPr/>
          </p:nvSpPr>
          <p:spPr bwMode="auto">
            <a:xfrm rot="-6521748">
              <a:off x="2274" y="74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3" name="Oval 975"/>
            <p:cNvSpPr>
              <a:spLocks noChangeAspect="1" noChangeArrowheads="1"/>
            </p:cNvSpPr>
            <p:nvPr/>
          </p:nvSpPr>
          <p:spPr bwMode="auto">
            <a:xfrm rot="-2816801">
              <a:off x="2377" y="93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4" name="Oval 976"/>
            <p:cNvSpPr>
              <a:spLocks noChangeAspect="1" noChangeArrowheads="1"/>
            </p:cNvSpPr>
            <p:nvPr/>
          </p:nvSpPr>
          <p:spPr bwMode="auto">
            <a:xfrm>
              <a:off x="2530" y="125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5" name="Oval 977"/>
            <p:cNvSpPr>
              <a:spLocks noChangeAspect="1" noChangeArrowheads="1"/>
            </p:cNvSpPr>
            <p:nvPr/>
          </p:nvSpPr>
          <p:spPr bwMode="auto">
            <a:xfrm>
              <a:off x="2373" y="99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6" name="Oval 978"/>
            <p:cNvSpPr>
              <a:spLocks noChangeAspect="1" noChangeArrowheads="1"/>
            </p:cNvSpPr>
            <p:nvPr/>
          </p:nvSpPr>
          <p:spPr bwMode="auto">
            <a:xfrm rot="-2279924">
              <a:off x="2481" y="90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7" name="Oval 979"/>
            <p:cNvSpPr>
              <a:spLocks noChangeAspect="1" noChangeArrowheads="1"/>
            </p:cNvSpPr>
            <p:nvPr/>
          </p:nvSpPr>
          <p:spPr bwMode="auto">
            <a:xfrm rot="-971840">
              <a:off x="2354" y="94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48" name="Oval 980"/>
            <p:cNvSpPr>
              <a:spLocks noChangeAspect="1" noChangeArrowheads="1"/>
            </p:cNvSpPr>
            <p:nvPr/>
          </p:nvSpPr>
          <p:spPr bwMode="auto">
            <a:xfrm rot="298185">
              <a:off x="2333" y="81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29" name="AutoShape 981"/>
            <p:cNvSpPr>
              <a:spLocks noChangeAspect="1" noChangeArrowheads="1"/>
            </p:cNvSpPr>
            <p:nvPr/>
          </p:nvSpPr>
          <p:spPr bwMode="auto">
            <a:xfrm rot="5400000">
              <a:off x="2213" y="63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30" name="AutoShape 982"/>
            <p:cNvSpPr>
              <a:spLocks noChangeAspect="1" noChangeArrowheads="1"/>
            </p:cNvSpPr>
            <p:nvPr/>
          </p:nvSpPr>
          <p:spPr bwMode="auto">
            <a:xfrm rot="-6918623">
              <a:off x="2247" y="83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51" name="Oval 983"/>
            <p:cNvSpPr>
              <a:spLocks noChangeAspect="1" noChangeArrowheads="1"/>
            </p:cNvSpPr>
            <p:nvPr/>
          </p:nvSpPr>
          <p:spPr bwMode="auto">
            <a:xfrm rot="-6002483">
              <a:off x="2225" y="44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52" name="Text Box 984"/>
            <p:cNvSpPr txBox="1">
              <a:spLocks noChangeAspect="1" noChangeArrowheads="1"/>
            </p:cNvSpPr>
            <p:nvPr/>
          </p:nvSpPr>
          <p:spPr bwMode="auto">
            <a:xfrm flipH="1">
              <a:off x="2359" y="66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65253" name="Text Box 985"/>
            <p:cNvSpPr txBox="1">
              <a:spLocks noChangeAspect="1" noChangeArrowheads="1"/>
            </p:cNvSpPr>
            <p:nvPr/>
          </p:nvSpPr>
          <p:spPr bwMode="auto">
            <a:xfrm flipH="1">
              <a:off x="2204" y="831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65254" name="Text Box 986"/>
            <p:cNvSpPr txBox="1">
              <a:spLocks noChangeAspect="1" noChangeArrowheads="1"/>
            </p:cNvSpPr>
            <p:nvPr/>
          </p:nvSpPr>
          <p:spPr bwMode="auto">
            <a:xfrm flipH="1">
              <a:off x="2316" y="1083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65255" name="Text Box 987"/>
            <p:cNvSpPr txBox="1">
              <a:spLocks noChangeAspect="1" noChangeArrowheads="1"/>
            </p:cNvSpPr>
            <p:nvPr/>
          </p:nvSpPr>
          <p:spPr bwMode="auto">
            <a:xfrm flipH="1">
              <a:off x="2133" y="55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grpSp>
        <p:nvGrpSpPr>
          <p:cNvPr id="61507" name="Group 988"/>
          <p:cNvGrpSpPr>
            <a:grpSpLocks/>
          </p:cNvGrpSpPr>
          <p:nvPr/>
        </p:nvGrpSpPr>
        <p:grpSpPr bwMode="auto">
          <a:xfrm>
            <a:off x="1228725" y="5700713"/>
            <a:ext cx="847725" cy="822325"/>
            <a:chOff x="774" y="3591"/>
            <a:chExt cx="534" cy="518"/>
          </a:xfrm>
        </p:grpSpPr>
        <p:sp>
          <p:nvSpPr>
            <p:cNvPr id="265226" name="Freeform 989"/>
            <p:cNvSpPr>
              <a:spLocks noChangeAspect="1"/>
            </p:cNvSpPr>
            <p:nvPr/>
          </p:nvSpPr>
          <p:spPr bwMode="auto">
            <a:xfrm>
              <a:off x="774" y="3591"/>
              <a:ext cx="285" cy="518"/>
            </a:xfrm>
            <a:custGeom>
              <a:avLst/>
              <a:gdLst>
                <a:gd name="T0" fmla="*/ 242 w 285"/>
                <a:gd name="T1" fmla="*/ 329 h 518"/>
                <a:gd name="T2" fmla="*/ 102 w 285"/>
                <a:gd name="T3" fmla="*/ 472 h 518"/>
                <a:gd name="T4" fmla="*/ 221 w 285"/>
                <a:gd name="T5" fmla="*/ 265 h 518"/>
                <a:gd name="T6" fmla="*/ 218 w 285"/>
                <a:gd name="T7" fmla="*/ 39 h 518"/>
                <a:gd name="T8" fmla="*/ 12 w 285"/>
                <a:gd name="T9" fmla="*/ 105 h 5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5"/>
                <a:gd name="T16" fmla="*/ 0 h 518"/>
                <a:gd name="T17" fmla="*/ 285 w 285"/>
                <a:gd name="T18" fmla="*/ 518 h 5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5" h="518">
                  <a:moveTo>
                    <a:pt x="242" y="329"/>
                  </a:moveTo>
                  <a:cubicBezTo>
                    <a:pt x="199" y="395"/>
                    <a:pt x="205" y="518"/>
                    <a:pt x="102" y="472"/>
                  </a:cubicBezTo>
                  <a:cubicBezTo>
                    <a:pt x="0" y="426"/>
                    <a:pt x="191" y="311"/>
                    <a:pt x="221" y="265"/>
                  </a:cubicBezTo>
                  <a:cubicBezTo>
                    <a:pt x="252" y="220"/>
                    <a:pt x="285" y="78"/>
                    <a:pt x="218" y="39"/>
                  </a:cubicBezTo>
                  <a:cubicBezTo>
                    <a:pt x="151" y="0"/>
                    <a:pt x="59" y="33"/>
                    <a:pt x="12" y="105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27" name="Freeform 990"/>
            <p:cNvSpPr>
              <a:spLocks noChangeAspect="1"/>
            </p:cNvSpPr>
            <p:nvPr/>
          </p:nvSpPr>
          <p:spPr bwMode="auto">
            <a:xfrm rot="3096028" flipH="1">
              <a:off x="1026" y="3637"/>
              <a:ext cx="215" cy="348"/>
            </a:xfrm>
            <a:custGeom>
              <a:avLst/>
              <a:gdLst>
                <a:gd name="T0" fmla="*/ 0 w 1338"/>
                <a:gd name="T1" fmla="*/ 0 h 2176"/>
                <a:gd name="T2" fmla="*/ 0 w 1338"/>
                <a:gd name="T3" fmla="*/ 0 h 2176"/>
                <a:gd name="T4" fmla="*/ 0 w 1338"/>
                <a:gd name="T5" fmla="*/ 0 h 2176"/>
                <a:gd name="T6" fmla="*/ 0 w 1338"/>
                <a:gd name="T7" fmla="*/ 0 h 2176"/>
                <a:gd name="T8" fmla="*/ 0 w 1338"/>
                <a:gd name="T9" fmla="*/ 0 h 2176"/>
                <a:gd name="T10" fmla="*/ 0 w 1338"/>
                <a:gd name="T11" fmla="*/ 0 h 2176"/>
                <a:gd name="T12" fmla="*/ 0 w 1338"/>
                <a:gd name="T13" fmla="*/ 0 h 2176"/>
                <a:gd name="T14" fmla="*/ 0 w 1338"/>
                <a:gd name="T15" fmla="*/ 0 h 2176"/>
                <a:gd name="T16" fmla="*/ 0 w 1338"/>
                <a:gd name="T17" fmla="*/ 0 h 2176"/>
                <a:gd name="T18" fmla="*/ 0 w 1338"/>
                <a:gd name="T19" fmla="*/ 0 h 2176"/>
                <a:gd name="T20" fmla="*/ 0 w 1338"/>
                <a:gd name="T21" fmla="*/ 0 h 2176"/>
                <a:gd name="T22" fmla="*/ 0 w 1338"/>
                <a:gd name="T23" fmla="*/ 0 h 2176"/>
                <a:gd name="T24" fmla="*/ 0 w 1338"/>
                <a:gd name="T25" fmla="*/ 0 h 2176"/>
                <a:gd name="T26" fmla="*/ 0 w 1338"/>
                <a:gd name="T27" fmla="*/ 0 h 2176"/>
                <a:gd name="T28" fmla="*/ 0 w 1338"/>
                <a:gd name="T29" fmla="*/ 0 h 2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8"/>
                <a:gd name="T46" fmla="*/ 0 h 2176"/>
                <a:gd name="T47" fmla="*/ 1338 w 1338"/>
                <a:gd name="T48" fmla="*/ 2176 h 21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8" h="2176">
                  <a:moveTo>
                    <a:pt x="184" y="695"/>
                  </a:moveTo>
                  <a:cubicBezTo>
                    <a:pt x="75" y="644"/>
                    <a:pt x="24" y="534"/>
                    <a:pt x="133" y="374"/>
                  </a:cubicBezTo>
                  <a:cubicBezTo>
                    <a:pt x="242" y="214"/>
                    <a:pt x="414" y="0"/>
                    <a:pt x="665" y="2"/>
                  </a:cubicBezTo>
                  <a:cubicBezTo>
                    <a:pt x="916" y="4"/>
                    <a:pt x="1101" y="201"/>
                    <a:pt x="1196" y="484"/>
                  </a:cubicBezTo>
                  <a:cubicBezTo>
                    <a:pt x="1291" y="767"/>
                    <a:pt x="1338" y="1442"/>
                    <a:pt x="1265" y="1717"/>
                  </a:cubicBezTo>
                  <a:cubicBezTo>
                    <a:pt x="1192" y="1992"/>
                    <a:pt x="934" y="2118"/>
                    <a:pt x="742" y="2147"/>
                  </a:cubicBezTo>
                  <a:cubicBezTo>
                    <a:pt x="550" y="2176"/>
                    <a:pt x="218" y="2063"/>
                    <a:pt x="109" y="1886"/>
                  </a:cubicBezTo>
                  <a:cubicBezTo>
                    <a:pt x="0" y="1709"/>
                    <a:pt x="14" y="1441"/>
                    <a:pt x="33" y="1287"/>
                  </a:cubicBezTo>
                  <a:cubicBezTo>
                    <a:pt x="52" y="1133"/>
                    <a:pt x="97" y="1080"/>
                    <a:pt x="199" y="1109"/>
                  </a:cubicBezTo>
                  <a:cubicBezTo>
                    <a:pt x="301" y="1138"/>
                    <a:pt x="338" y="1219"/>
                    <a:pt x="433" y="1234"/>
                  </a:cubicBezTo>
                  <a:cubicBezTo>
                    <a:pt x="528" y="1249"/>
                    <a:pt x="863" y="1251"/>
                    <a:pt x="936" y="1192"/>
                  </a:cubicBezTo>
                  <a:cubicBezTo>
                    <a:pt x="1009" y="1133"/>
                    <a:pt x="1045" y="950"/>
                    <a:pt x="1008" y="819"/>
                  </a:cubicBezTo>
                  <a:cubicBezTo>
                    <a:pt x="971" y="688"/>
                    <a:pt x="911" y="651"/>
                    <a:pt x="818" y="615"/>
                  </a:cubicBezTo>
                  <a:cubicBezTo>
                    <a:pt x="725" y="579"/>
                    <a:pt x="535" y="581"/>
                    <a:pt x="439" y="608"/>
                  </a:cubicBezTo>
                  <a:cubicBezTo>
                    <a:pt x="343" y="635"/>
                    <a:pt x="293" y="746"/>
                    <a:pt x="184" y="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00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28" name="Oval 991"/>
            <p:cNvSpPr>
              <a:spLocks noChangeAspect="1" noChangeArrowheads="1"/>
            </p:cNvSpPr>
            <p:nvPr/>
          </p:nvSpPr>
          <p:spPr bwMode="auto">
            <a:xfrm rot="7109780" flipH="1">
              <a:off x="1210" y="3777"/>
              <a:ext cx="71" cy="66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29" name="Oval 992"/>
            <p:cNvSpPr>
              <a:spLocks noChangeAspect="1" noChangeArrowheads="1"/>
            </p:cNvSpPr>
            <p:nvPr/>
          </p:nvSpPr>
          <p:spPr bwMode="auto">
            <a:xfrm rot="3096028" flipH="1">
              <a:off x="1147" y="3670"/>
              <a:ext cx="163" cy="123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0" name="Text Box 993"/>
            <p:cNvSpPr txBox="1">
              <a:spLocks noChangeAspect="1" noChangeArrowheads="1"/>
            </p:cNvSpPr>
            <p:nvPr/>
          </p:nvSpPr>
          <p:spPr bwMode="auto">
            <a:xfrm rot="3096028" flipH="1">
              <a:off x="1129" y="3658"/>
              <a:ext cx="2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265231" name="Oval 994"/>
            <p:cNvSpPr>
              <a:spLocks noChangeAspect="1" noChangeArrowheads="1"/>
            </p:cNvSpPr>
            <p:nvPr/>
          </p:nvSpPr>
          <p:spPr bwMode="auto">
            <a:xfrm rot="6694865" flipH="1">
              <a:off x="1123" y="3835"/>
              <a:ext cx="62" cy="98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2" name="Oval 995"/>
            <p:cNvSpPr>
              <a:spLocks noChangeAspect="1" noChangeArrowheads="1"/>
            </p:cNvSpPr>
            <p:nvPr/>
          </p:nvSpPr>
          <p:spPr bwMode="auto">
            <a:xfrm rot="1027016">
              <a:off x="1197" y="3679"/>
              <a:ext cx="60" cy="1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3" name="Oval 996"/>
            <p:cNvSpPr>
              <a:spLocks noChangeAspect="1" noChangeArrowheads="1"/>
            </p:cNvSpPr>
            <p:nvPr/>
          </p:nvSpPr>
          <p:spPr bwMode="auto">
            <a:xfrm rot="8496028" flipH="1">
              <a:off x="978" y="3749"/>
              <a:ext cx="187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34" name="Text Box 997"/>
            <p:cNvSpPr txBox="1">
              <a:spLocks noChangeAspect="1" noChangeArrowheads="1"/>
            </p:cNvSpPr>
            <p:nvPr/>
          </p:nvSpPr>
          <p:spPr bwMode="auto">
            <a:xfrm rot="3096028" flipH="1">
              <a:off x="974" y="37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265235" name="Oval 998"/>
            <p:cNvSpPr>
              <a:spLocks noChangeAspect="1" noChangeArrowheads="1"/>
            </p:cNvSpPr>
            <p:nvPr/>
          </p:nvSpPr>
          <p:spPr bwMode="auto">
            <a:xfrm rot="2503298" flipH="1">
              <a:off x="986" y="3907"/>
              <a:ext cx="68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08" name="Oval 999"/>
          <p:cNvSpPr>
            <a:spLocks noChangeAspect="1" noChangeArrowheads="1"/>
          </p:cNvSpPr>
          <p:nvPr/>
        </p:nvSpPr>
        <p:spPr bwMode="auto">
          <a:xfrm>
            <a:off x="185738" y="3687763"/>
            <a:ext cx="374650" cy="369887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4</a:t>
            </a:r>
          </a:p>
        </p:txBody>
      </p:sp>
      <p:sp>
        <p:nvSpPr>
          <p:cNvPr id="61509" name="AutoShape 1000"/>
          <p:cNvSpPr>
            <a:spLocks noChangeArrowheads="1"/>
          </p:cNvSpPr>
          <p:nvPr/>
        </p:nvSpPr>
        <p:spPr bwMode="auto">
          <a:xfrm>
            <a:off x="625475" y="3687763"/>
            <a:ext cx="1887538" cy="165100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dimer extended, asymmetric, active</a:t>
            </a:r>
          </a:p>
        </p:txBody>
      </p:sp>
      <p:sp>
        <p:nvSpPr>
          <p:cNvPr id="61510" name="Oval 1001"/>
          <p:cNvSpPr>
            <a:spLocks noChangeArrowheads="1"/>
          </p:cNvSpPr>
          <p:nvPr/>
        </p:nvSpPr>
        <p:spPr bwMode="auto">
          <a:xfrm>
            <a:off x="925513" y="4248150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sp>
        <p:nvSpPr>
          <p:cNvPr id="61511" name="Oval 1002"/>
          <p:cNvSpPr>
            <a:spLocks noChangeAspect="1" noChangeArrowheads="1"/>
          </p:cNvSpPr>
          <p:nvPr/>
        </p:nvSpPr>
        <p:spPr bwMode="auto">
          <a:xfrm>
            <a:off x="3182938" y="3689350"/>
            <a:ext cx="374650" cy="369888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5</a:t>
            </a:r>
          </a:p>
        </p:txBody>
      </p:sp>
      <p:sp>
        <p:nvSpPr>
          <p:cNvPr id="61512" name="AutoShape 1003"/>
          <p:cNvSpPr>
            <a:spLocks noChangeArrowheads="1"/>
          </p:cNvSpPr>
          <p:nvPr/>
        </p:nvSpPr>
        <p:spPr bwMode="auto">
          <a:xfrm>
            <a:off x="3622675" y="3689350"/>
            <a:ext cx="2011363" cy="165100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dimer extended, asymmetric switched</a:t>
            </a:r>
          </a:p>
        </p:txBody>
      </p:sp>
      <p:sp>
        <p:nvSpPr>
          <p:cNvPr id="61513" name="Oval 1004"/>
          <p:cNvSpPr>
            <a:spLocks noChangeArrowheads="1"/>
          </p:cNvSpPr>
          <p:nvPr/>
        </p:nvSpPr>
        <p:spPr bwMode="auto">
          <a:xfrm>
            <a:off x="3940175" y="4248150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514" name="Group 1005"/>
          <p:cNvGrpSpPr>
            <a:grpSpLocks/>
          </p:cNvGrpSpPr>
          <p:nvPr/>
        </p:nvGrpSpPr>
        <p:grpSpPr bwMode="auto">
          <a:xfrm>
            <a:off x="3868738" y="4032250"/>
            <a:ext cx="968375" cy="1201738"/>
            <a:chOff x="2129" y="545"/>
            <a:chExt cx="610" cy="757"/>
          </a:xfrm>
        </p:grpSpPr>
        <p:sp>
          <p:nvSpPr>
            <p:cNvPr id="62454" name="Freeform 1006"/>
            <p:cNvSpPr>
              <a:spLocks noChangeAspect="1"/>
            </p:cNvSpPr>
            <p:nvPr/>
          </p:nvSpPr>
          <p:spPr bwMode="auto">
            <a:xfrm>
              <a:off x="2170" y="54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5" name="Oval 1007"/>
            <p:cNvSpPr>
              <a:spLocks noChangeAspect="1" noChangeArrowheads="1"/>
            </p:cNvSpPr>
            <p:nvPr/>
          </p:nvSpPr>
          <p:spPr bwMode="auto">
            <a:xfrm>
              <a:off x="2447" y="56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6" name="Oval 1008"/>
            <p:cNvSpPr>
              <a:spLocks noChangeAspect="1" noChangeArrowheads="1"/>
            </p:cNvSpPr>
            <p:nvPr/>
          </p:nvSpPr>
          <p:spPr bwMode="auto">
            <a:xfrm>
              <a:off x="2484" y="55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7" name="Oval 1009"/>
            <p:cNvSpPr>
              <a:spLocks noChangeAspect="1" noChangeArrowheads="1"/>
            </p:cNvSpPr>
            <p:nvPr/>
          </p:nvSpPr>
          <p:spPr bwMode="auto">
            <a:xfrm rot="-892190">
              <a:off x="2528" y="87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8" name="Oval 1010"/>
            <p:cNvSpPr>
              <a:spLocks noChangeAspect="1" noChangeArrowheads="1"/>
            </p:cNvSpPr>
            <p:nvPr/>
          </p:nvSpPr>
          <p:spPr bwMode="auto">
            <a:xfrm>
              <a:off x="2626" y="72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9" name="Oval 1011"/>
            <p:cNvSpPr>
              <a:spLocks noChangeAspect="1" noChangeArrowheads="1"/>
            </p:cNvSpPr>
            <p:nvPr/>
          </p:nvSpPr>
          <p:spPr bwMode="auto">
            <a:xfrm rot="236922">
              <a:off x="2283" y="54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60" name="Oval 1012"/>
            <p:cNvSpPr>
              <a:spLocks noChangeAspect="1" noChangeArrowheads="1"/>
            </p:cNvSpPr>
            <p:nvPr/>
          </p:nvSpPr>
          <p:spPr bwMode="auto">
            <a:xfrm rot="-6521748">
              <a:off x="2274" y="74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61" name="Oval 1013"/>
            <p:cNvSpPr>
              <a:spLocks noChangeAspect="1" noChangeArrowheads="1"/>
            </p:cNvSpPr>
            <p:nvPr/>
          </p:nvSpPr>
          <p:spPr bwMode="auto">
            <a:xfrm rot="-2816801">
              <a:off x="2377" y="93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62" name="Oval 1014"/>
            <p:cNvSpPr>
              <a:spLocks noChangeAspect="1" noChangeArrowheads="1"/>
            </p:cNvSpPr>
            <p:nvPr/>
          </p:nvSpPr>
          <p:spPr bwMode="auto">
            <a:xfrm>
              <a:off x="2530" y="125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63" name="Oval 1015"/>
            <p:cNvSpPr>
              <a:spLocks noChangeAspect="1" noChangeArrowheads="1"/>
            </p:cNvSpPr>
            <p:nvPr/>
          </p:nvSpPr>
          <p:spPr bwMode="auto">
            <a:xfrm>
              <a:off x="2373" y="99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16" name="Oval 1016"/>
            <p:cNvSpPr>
              <a:spLocks noChangeAspect="1" noChangeArrowheads="1"/>
            </p:cNvSpPr>
            <p:nvPr/>
          </p:nvSpPr>
          <p:spPr bwMode="auto">
            <a:xfrm rot="-2279924">
              <a:off x="2481" y="90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17" name="Oval 1017"/>
            <p:cNvSpPr>
              <a:spLocks noChangeAspect="1" noChangeArrowheads="1"/>
            </p:cNvSpPr>
            <p:nvPr/>
          </p:nvSpPr>
          <p:spPr bwMode="auto">
            <a:xfrm rot="-971840">
              <a:off x="2354" y="94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18" name="Oval 1018"/>
            <p:cNvSpPr>
              <a:spLocks noChangeAspect="1" noChangeArrowheads="1"/>
            </p:cNvSpPr>
            <p:nvPr/>
          </p:nvSpPr>
          <p:spPr bwMode="auto">
            <a:xfrm rot="298185">
              <a:off x="2333" y="81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67" name="AutoShape 1019"/>
            <p:cNvSpPr>
              <a:spLocks noChangeAspect="1" noChangeArrowheads="1"/>
            </p:cNvSpPr>
            <p:nvPr/>
          </p:nvSpPr>
          <p:spPr bwMode="auto">
            <a:xfrm rot="5400000">
              <a:off x="2206" y="63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68" name="AutoShape 1020"/>
            <p:cNvSpPr>
              <a:spLocks noChangeAspect="1" noChangeArrowheads="1"/>
            </p:cNvSpPr>
            <p:nvPr/>
          </p:nvSpPr>
          <p:spPr bwMode="auto">
            <a:xfrm rot="-6918623">
              <a:off x="2247" y="83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21" name="Oval 1021"/>
            <p:cNvSpPr>
              <a:spLocks noChangeAspect="1" noChangeArrowheads="1"/>
            </p:cNvSpPr>
            <p:nvPr/>
          </p:nvSpPr>
          <p:spPr bwMode="auto">
            <a:xfrm rot="-6002483">
              <a:off x="2225" y="44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65222" name="Text Box 1022"/>
            <p:cNvSpPr txBox="1">
              <a:spLocks noChangeAspect="1" noChangeArrowheads="1"/>
            </p:cNvSpPr>
            <p:nvPr/>
          </p:nvSpPr>
          <p:spPr bwMode="auto">
            <a:xfrm flipH="1">
              <a:off x="2359" y="66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265223" name="Text Box 1023"/>
            <p:cNvSpPr txBox="1">
              <a:spLocks noChangeAspect="1" noChangeArrowheads="1"/>
            </p:cNvSpPr>
            <p:nvPr/>
          </p:nvSpPr>
          <p:spPr bwMode="auto">
            <a:xfrm flipH="1">
              <a:off x="2204" y="831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265224" name="Text Box 1024"/>
            <p:cNvSpPr txBox="1">
              <a:spLocks noChangeAspect="1" noChangeArrowheads="1"/>
            </p:cNvSpPr>
            <p:nvPr/>
          </p:nvSpPr>
          <p:spPr bwMode="auto">
            <a:xfrm flipH="1">
              <a:off x="2316" y="1083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265225" name="Text Box 1025"/>
            <p:cNvSpPr txBox="1">
              <a:spLocks noChangeAspect="1" noChangeArrowheads="1"/>
            </p:cNvSpPr>
            <p:nvPr/>
          </p:nvSpPr>
          <p:spPr bwMode="auto">
            <a:xfrm flipH="1">
              <a:off x="2133" y="55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sp>
        <p:nvSpPr>
          <p:cNvPr id="61515" name="Freeform 1026"/>
          <p:cNvSpPr>
            <a:spLocks noChangeAspect="1"/>
          </p:cNvSpPr>
          <p:nvPr/>
        </p:nvSpPr>
        <p:spPr bwMode="auto">
          <a:xfrm>
            <a:off x="4581525" y="5187950"/>
            <a:ext cx="34925" cy="130175"/>
          </a:xfrm>
          <a:custGeom>
            <a:avLst/>
            <a:gdLst>
              <a:gd name="T0" fmla="*/ 0 w 1"/>
              <a:gd name="T1" fmla="*/ 0 h 152"/>
              <a:gd name="T2" fmla="*/ 0 w 1"/>
              <a:gd name="T3" fmla="*/ 2147483647 h 152"/>
              <a:gd name="T4" fmla="*/ 0 60000 65536"/>
              <a:gd name="T5" fmla="*/ 0 60000 65536"/>
              <a:gd name="T6" fmla="*/ 0 w 1"/>
              <a:gd name="T7" fmla="*/ 0 h 152"/>
              <a:gd name="T8" fmla="*/ 1 w 1"/>
              <a:gd name="T9" fmla="*/ 152 h 1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52">
                <a:moveTo>
                  <a:pt x="0" y="0"/>
                </a:moveTo>
                <a:cubicBezTo>
                  <a:pt x="0" y="63"/>
                  <a:pt x="0" y="127"/>
                  <a:pt x="0" y="152"/>
                </a:cubicBezTo>
              </a:path>
            </a:pathLst>
          </a:custGeom>
          <a:noFill/>
          <a:ln w="38100">
            <a:solidFill>
              <a:srgbClr val="33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516" name="Group 1027"/>
          <p:cNvGrpSpPr>
            <a:grpSpLocks/>
          </p:cNvGrpSpPr>
          <p:nvPr/>
        </p:nvGrpSpPr>
        <p:grpSpPr bwMode="auto">
          <a:xfrm>
            <a:off x="4321175" y="5303838"/>
            <a:ext cx="331788" cy="546100"/>
            <a:chOff x="2722" y="3341"/>
            <a:chExt cx="209" cy="344"/>
          </a:xfrm>
        </p:grpSpPr>
        <p:sp>
          <p:nvSpPr>
            <p:cNvPr id="62452" name="Freeform 1028"/>
            <p:cNvSpPr>
              <a:spLocks noChangeAspect="1"/>
            </p:cNvSpPr>
            <p:nvPr/>
          </p:nvSpPr>
          <p:spPr bwMode="auto">
            <a:xfrm flipH="1">
              <a:off x="2722" y="3538"/>
              <a:ext cx="165" cy="147"/>
            </a:xfrm>
            <a:custGeom>
              <a:avLst/>
              <a:gdLst>
                <a:gd name="T0" fmla="*/ 0 w 474"/>
                <a:gd name="T1" fmla="*/ 0 h 443"/>
                <a:gd name="T2" fmla="*/ 0 w 474"/>
                <a:gd name="T3" fmla="*/ 0 h 443"/>
                <a:gd name="T4" fmla="*/ 0 w 474"/>
                <a:gd name="T5" fmla="*/ 0 h 443"/>
                <a:gd name="T6" fmla="*/ 0 w 474"/>
                <a:gd name="T7" fmla="*/ 0 h 4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4"/>
                <a:gd name="T13" fmla="*/ 0 h 443"/>
                <a:gd name="T14" fmla="*/ 474 w 474"/>
                <a:gd name="T15" fmla="*/ 443 h 4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4" h="443">
                  <a:moveTo>
                    <a:pt x="4" y="0"/>
                  </a:moveTo>
                  <a:cubicBezTo>
                    <a:pt x="11" y="68"/>
                    <a:pt x="0" y="184"/>
                    <a:pt x="67" y="222"/>
                  </a:cubicBezTo>
                  <a:cubicBezTo>
                    <a:pt x="134" y="260"/>
                    <a:pt x="348" y="190"/>
                    <a:pt x="407" y="227"/>
                  </a:cubicBezTo>
                  <a:cubicBezTo>
                    <a:pt x="474" y="294"/>
                    <a:pt x="432" y="392"/>
                    <a:pt x="422" y="443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3" name="AutoShape 1029"/>
            <p:cNvSpPr>
              <a:spLocks noChangeAspect="1" noChangeArrowheads="1"/>
            </p:cNvSpPr>
            <p:nvPr/>
          </p:nvSpPr>
          <p:spPr bwMode="auto">
            <a:xfrm>
              <a:off x="2842" y="3341"/>
              <a:ext cx="89" cy="202"/>
            </a:xfrm>
            <a:prstGeom prst="can">
              <a:avLst>
                <a:gd name="adj" fmla="val 1614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</p:grpSp>
      <p:sp>
        <p:nvSpPr>
          <p:cNvPr id="61517" name="Freeform 1030"/>
          <p:cNvSpPr>
            <a:spLocks noChangeAspect="1"/>
          </p:cNvSpPr>
          <p:nvPr/>
        </p:nvSpPr>
        <p:spPr bwMode="auto">
          <a:xfrm>
            <a:off x="4614863" y="5634038"/>
            <a:ext cx="871537" cy="876300"/>
          </a:xfrm>
          <a:custGeom>
            <a:avLst/>
            <a:gdLst>
              <a:gd name="T0" fmla="*/ 2147483647 w 549"/>
              <a:gd name="T1" fmla="*/ 2147483647 h 552"/>
              <a:gd name="T2" fmla="*/ 2147483647 w 549"/>
              <a:gd name="T3" fmla="*/ 2147483647 h 552"/>
              <a:gd name="T4" fmla="*/ 2147483647 w 549"/>
              <a:gd name="T5" fmla="*/ 2147483647 h 552"/>
              <a:gd name="T6" fmla="*/ 2147483647 w 549"/>
              <a:gd name="T7" fmla="*/ 2147483647 h 552"/>
              <a:gd name="T8" fmla="*/ 2147483647 w 549"/>
              <a:gd name="T9" fmla="*/ 2147483647 h 552"/>
              <a:gd name="T10" fmla="*/ 2147483647 w 549"/>
              <a:gd name="T11" fmla="*/ 2147483647 h 5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9"/>
              <a:gd name="T19" fmla="*/ 0 h 552"/>
              <a:gd name="T20" fmla="*/ 549 w 549"/>
              <a:gd name="T21" fmla="*/ 552 h 5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9" h="552">
                <a:moveTo>
                  <a:pt x="38" y="363"/>
                </a:moveTo>
                <a:cubicBezTo>
                  <a:pt x="81" y="429"/>
                  <a:pt x="75" y="552"/>
                  <a:pt x="178" y="506"/>
                </a:cubicBezTo>
                <a:cubicBezTo>
                  <a:pt x="280" y="460"/>
                  <a:pt x="119" y="372"/>
                  <a:pt x="74" y="288"/>
                </a:cubicBezTo>
                <a:cubicBezTo>
                  <a:pt x="29" y="204"/>
                  <a:pt x="0" y="96"/>
                  <a:pt x="93" y="48"/>
                </a:cubicBezTo>
                <a:cubicBezTo>
                  <a:pt x="186" y="0"/>
                  <a:pt x="297" y="12"/>
                  <a:pt x="387" y="75"/>
                </a:cubicBezTo>
                <a:cubicBezTo>
                  <a:pt x="477" y="138"/>
                  <a:pt x="549" y="366"/>
                  <a:pt x="471" y="531"/>
                </a:cubicBezTo>
              </a:path>
            </a:pathLst>
          </a:custGeom>
          <a:noFill/>
          <a:ln w="57150">
            <a:solidFill>
              <a:srgbClr val="33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518" name="Group 1031"/>
          <p:cNvGrpSpPr>
            <a:grpSpLocks/>
          </p:cNvGrpSpPr>
          <p:nvPr/>
        </p:nvGrpSpPr>
        <p:grpSpPr bwMode="auto">
          <a:xfrm flipH="1">
            <a:off x="4221163" y="5767388"/>
            <a:ext cx="552450" cy="557212"/>
            <a:chOff x="3579" y="3669"/>
            <a:chExt cx="348" cy="351"/>
          </a:xfrm>
        </p:grpSpPr>
        <p:sp>
          <p:nvSpPr>
            <p:cNvPr id="62443" name="Freeform 1032"/>
            <p:cNvSpPr>
              <a:spLocks noChangeAspect="1"/>
            </p:cNvSpPr>
            <p:nvPr/>
          </p:nvSpPr>
          <p:spPr bwMode="auto">
            <a:xfrm rot="3096028" flipH="1">
              <a:off x="3645" y="3673"/>
              <a:ext cx="215" cy="348"/>
            </a:xfrm>
            <a:custGeom>
              <a:avLst/>
              <a:gdLst>
                <a:gd name="T0" fmla="*/ 0 w 1338"/>
                <a:gd name="T1" fmla="*/ 0 h 2176"/>
                <a:gd name="T2" fmla="*/ 0 w 1338"/>
                <a:gd name="T3" fmla="*/ 0 h 2176"/>
                <a:gd name="T4" fmla="*/ 0 w 1338"/>
                <a:gd name="T5" fmla="*/ 0 h 2176"/>
                <a:gd name="T6" fmla="*/ 0 w 1338"/>
                <a:gd name="T7" fmla="*/ 0 h 2176"/>
                <a:gd name="T8" fmla="*/ 0 w 1338"/>
                <a:gd name="T9" fmla="*/ 0 h 2176"/>
                <a:gd name="T10" fmla="*/ 0 w 1338"/>
                <a:gd name="T11" fmla="*/ 0 h 2176"/>
                <a:gd name="T12" fmla="*/ 0 w 1338"/>
                <a:gd name="T13" fmla="*/ 0 h 2176"/>
                <a:gd name="T14" fmla="*/ 0 w 1338"/>
                <a:gd name="T15" fmla="*/ 0 h 2176"/>
                <a:gd name="T16" fmla="*/ 0 w 1338"/>
                <a:gd name="T17" fmla="*/ 0 h 2176"/>
                <a:gd name="T18" fmla="*/ 0 w 1338"/>
                <a:gd name="T19" fmla="*/ 0 h 2176"/>
                <a:gd name="T20" fmla="*/ 0 w 1338"/>
                <a:gd name="T21" fmla="*/ 0 h 2176"/>
                <a:gd name="T22" fmla="*/ 0 w 1338"/>
                <a:gd name="T23" fmla="*/ 0 h 2176"/>
                <a:gd name="T24" fmla="*/ 0 w 1338"/>
                <a:gd name="T25" fmla="*/ 0 h 2176"/>
                <a:gd name="T26" fmla="*/ 0 w 1338"/>
                <a:gd name="T27" fmla="*/ 0 h 2176"/>
                <a:gd name="T28" fmla="*/ 0 w 1338"/>
                <a:gd name="T29" fmla="*/ 0 h 2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8"/>
                <a:gd name="T46" fmla="*/ 0 h 2176"/>
                <a:gd name="T47" fmla="*/ 1338 w 1338"/>
                <a:gd name="T48" fmla="*/ 2176 h 21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8" h="2176">
                  <a:moveTo>
                    <a:pt x="184" y="695"/>
                  </a:moveTo>
                  <a:cubicBezTo>
                    <a:pt x="75" y="644"/>
                    <a:pt x="24" y="534"/>
                    <a:pt x="133" y="374"/>
                  </a:cubicBezTo>
                  <a:cubicBezTo>
                    <a:pt x="242" y="214"/>
                    <a:pt x="414" y="0"/>
                    <a:pt x="665" y="2"/>
                  </a:cubicBezTo>
                  <a:cubicBezTo>
                    <a:pt x="916" y="4"/>
                    <a:pt x="1101" y="201"/>
                    <a:pt x="1196" y="484"/>
                  </a:cubicBezTo>
                  <a:cubicBezTo>
                    <a:pt x="1291" y="767"/>
                    <a:pt x="1338" y="1442"/>
                    <a:pt x="1265" y="1717"/>
                  </a:cubicBezTo>
                  <a:cubicBezTo>
                    <a:pt x="1192" y="1992"/>
                    <a:pt x="934" y="2118"/>
                    <a:pt x="742" y="2147"/>
                  </a:cubicBezTo>
                  <a:cubicBezTo>
                    <a:pt x="550" y="2176"/>
                    <a:pt x="218" y="2063"/>
                    <a:pt x="109" y="1886"/>
                  </a:cubicBezTo>
                  <a:cubicBezTo>
                    <a:pt x="0" y="1709"/>
                    <a:pt x="14" y="1441"/>
                    <a:pt x="33" y="1287"/>
                  </a:cubicBezTo>
                  <a:cubicBezTo>
                    <a:pt x="52" y="1133"/>
                    <a:pt x="97" y="1080"/>
                    <a:pt x="199" y="1109"/>
                  </a:cubicBezTo>
                  <a:cubicBezTo>
                    <a:pt x="301" y="1138"/>
                    <a:pt x="338" y="1219"/>
                    <a:pt x="433" y="1234"/>
                  </a:cubicBezTo>
                  <a:cubicBezTo>
                    <a:pt x="528" y="1249"/>
                    <a:pt x="863" y="1251"/>
                    <a:pt x="936" y="1192"/>
                  </a:cubicBezTo>
                  <a:cubicBezTo>
                    <a:pt x="1009" y="1133"/>
                    <a:pt x="1045" y="950"/>
                    <a:pt x="1008" y="819"/>
                  </a:cubicBezTo>
                  <a:cubicBezTo>
                    <a:pt x="971" y="688"/>
                    <a:pt x="911" y="651"/>
                    <a:pt x="818" y="615"/>
                  </a:cubicBezTo>
                  <a:cubicBezTo>
                    <a:pt x="725" y="579"/>
                    <a:pt x="535" y="581"/>
                    <a:pt x="439" y="608"/>
                  </a:cubicBezTo>
                  <a:cubicBezTo>
                    <a:pt x="343" y="635"/>
                    <a:pt x="293" y="746"/>
                    <a:pt x="184" y="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4" name="Oval 1033"/>
            <p:cNvSpPr>
              <a:spLocks noChangeAspect="1" noChangeArrowheads="1"/>
            </p:cNvSpPr>
            <p:nvPr/>
          </p:nvSpPr>
          <p:spPr bwMode="auto">
            <a:xfrm rot="7109780" flipH="1">
              <a:off x="3829" y="3813"/>
              <a:ext cx="71" cy="66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5" name="Oval 1034"/>
            <p:cNvSpPr>
              <a:spLocks noChangeAspect="1" noChangeArrowheads="1"/>
            </p:cNvSpPr>
            <p:nvPr/>
          </p:nvSpPr>
          <p:spPr bwMode="auto">
            <a:xfrm rot="3096028" flipH="1">
              <a:off x="3766" y="3706"/>
              <a:ext cx="163" cy="123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6" name="Text Box 1035"/>
            <p:cNvSpPr txBox="1">
              <a:spLocks noChangeAspect="1" noChangeArrowheads="1"/>
            </p:cNvSpPr>
            <p:nvPr/>
          </p:nvSpPr>
          <p:spPr bwMode="auto">
            <a:xfrm rot="3096028" flipH="1">
              <a:off x="3748" y="3694"/>
              <a:ext cx="2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62447" name="Oval 1036"/>
            <p:cNvSpPr>
              <a:spLocks noChangeAspect="1" noChangeArrowheads="1"/>
            </p:cNvSpPr>
            <p:nvPr/>
          </p:nvSpPr>
          <p:spPr bwMode="auto">
            <a:xfrm rot="6694865" flipH="1">
              <a:off x="3742" y="3871"/>
              <a:ext cx="62" cy="98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8" name="Oval 1037"/>
            <p:cNvSpPr>
              <a:spLocks noChangeAspect="1" noChangeArrowheads="1"/>
            </p:cNvSpPr>
            <p:nvPr/>
          </p:nvSpPr>
          <p:spPr bwMode="auto">
            <a:xfrm rot="1027016">
              <a:off x="3816" y="3715"/>
              <a:ext cx="60" cy="1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9" name="Oval 1038"/>
            <p:cNvSpPr>
              <a:spLocks noChangeAspect="1" noChangeArrowheads="1"/>
            </p:cNvSpPr>
            <p:nvPr/>
          </p:nvSpPr>
          <p:spPr bwMode="auto">
            <a:xfrm rot="8496028" flipH="1">
              <a:off x="3597" y="3785"/>
              <a:ext cx="187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50" name="Text Box 1039"/>
            <p:cNvSpPr txBox="1">
              <a:spLocks noChangeAspect="1" noChangeArrowheads="1"/>
            </p:cNvSpPr>
            <p:nvPr/>
          </p:nvSpPr>
          <p:spPr bwMode="auto">
            <a:xfrm rot="3096028" flipH="1">
              <a:off x="3593" y="3813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62451" name="Oval 1040"/>
            <p:cNvSpPr>
              <a:spLocks noChangeAspect="1" noChangeArrowheads="1"/>
            </p:cNvSpPr>
            <p:nvPr/>
          </p:nvSpPr>
          <p:spPr bwMode="auto">
            <a:xfrm rot="2503298" flipH="1">
              <a:off x="3605" y="3943"/>
              <a:ext cx="68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19" name="Group 1041"/>
          <p:cNvGrpSpPr>
            <a:grpSpLocks noChangeAspect="1"/>
          </p:cNvGrpSpPr>
          <p:nvPr/>
        </p:nvGrpSpPr>
        <p:grpSpPr bwMode="auto">
          <a:xfrm>
            <a:off x="1497013" y="5187950"/>
            <a:ext cx="141287" cy="703263"/>
            <a:chOff x="541" y="1115"/>
            <a:chExt cx="99" cy="492"/>
          </a:xfrm>
        </p:grpSpPr>
        <p:sp>
          <p:nvSpPr>
            <p:cNvPr id="62440" name="Freeform 1042"/>
            <p:cNvSpPr>
              <a:spLocks noChangeAspect="1"/>
            </p:cNvSpPr>
            <p:nvPr/>
          </p:nvSpPr>
          <p:spPr bwMode="auto">
            <a:xfrm>
              <a:off x="555" y="1398"/>
              <a:ext cx="47" cy="209"/>
            </a:xfrm>
            <a:custGeom>
              <a:avLst/>
              <a:gdLst>
                <a:gd name="T0" fmla="*/ 0 w 128"/>
                <a:gd name="T1" fmla="*/ 0 h 574"/>
                <a:gd name="T2" fmla="*/ 0 w 128"/>
                <a:gd name="T3" fmla="*/ 0 h 574"/>
                <a:gd name="T4" fmla="*/ 0 w 128"/>
                <a:gd name="T5" fmla="*/ 0 h 574"/>
                <a:gd name="T6" fmla="*/ 0 w 128"/>
                <a:gd name="T7" fmla="*/ 0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574"/>
                <a:gd name="T14" fmla="*/ 128 w 128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574">
                  <a:moveTo>
                    <a:pt x="104" y="0"/>
                  </a:moveTo>
                  <a:cubicBezTo>
                    <a:pt x="101" y="29"/>
                    <a:pt x="85" y="120"/>
                    <a:pt x="87" y="177"/>
                  </a:cubicBezTo>
                  <a:cubicBezTo>
                    <a:pt x="89" y="234"/>
                    <a:pt x="128" y="274"/>
                    <a:pt x="114" y="340"/>
                  </a:cubicBezTo>
                  <a:cubicBezTo>
                    <a:pt x="100" y="406"/>
                    <a:pt x="24" y="525"/>
                    <a:pt x="0" y="574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41" name="AutoShape 1043"/>
            <p:cNvSpPr>
              <a:spLocks noChangeAspect="1" noChangeArrowheads="1"/>
            </p:cNvSpPr>
            <p:nvPr/>
          </p:nvSpPr>
          <p:spPr bwMode="auto">
            <a:xfrm>
              <a:off x="541" y="1196"/>
              <a:ext cx="99" cy="224"/>
            </a:xfrm>
            <a:prstGeom prst="can">
              <a:avLst>
                <a:gd name="adj" fmla="val 1609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  <p:sp>
          <p:nvSpPr>
            <p:cNvPr id="62442" name="Freeform 1044"/>
            <p:cNvSpPr>
              <a:spLocks noChangeAspect="1"/>
            </p:cNvSpPr>
            <p:nvPr/>
          </p:nvSpPr>
          <p:spPr bwMode="auto">
            <a:xfrm>
              <a:off x="590" y="1115"/>
              <a:ext cx="24" cy="91"/>
            </a:xfrm>
            <a:custGeom>
              <a:avLst/>
              <a:gdLst>
                <a:gd name="T0" fmla="*/ 0 w 1"/>
                <a:gd name="T1" fmla="*/ 0 h 152"/>
                <a:gd name="T2" fmla="*/ 0 w 1"/>
                <a:gd name="T3" fmla="*/ 4 h 152"/>
                <a:gd name="T4" fmla="*/ 0 60000 65536"/>
                <a:gd name="T5" fmla="*/ 0 60000 65536"/>
                <a:gd name="T6" fmla="*/ 0 w 1"/>
                <a:gd name="T7" fmla="*/ 0 h 152"/>
                <a:gd name="T8" fmla="*/ 1 w 1"/>
                <a:gd name="T9" fmla="*/ 152 h 1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52">
                  <a:moveTo>
                    <a:pt x="0" y="0"/>
                  </a:moveTo>
                  <a:cubicBezTo>
                    <a:pt x="0" y="63"/>
                    <a:pt x="0" y="127"/>
                    <a:pt x="0" y="152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20" name="Group 1045"/>
          <p:cNvGrpSpPr>
            <a:grpSpLocks/>
          </p:cNvGrpSpPr>
          <p:nvPr/>
        </p:nvGrpSpPr>
        <p:grpSpPr bwMode="auto">
          <a:xfrm>
            <a:off x="1152525" y="5632450"/>
            <a:ext cx="1133475" cy="993775"/>
            <a:chOff x="4481" y="1548"/>
            <a:chExt cx="714" cy="626"/>
          </a:xfrm>
        </p:grpSpPr>
        <p:sp>
          <p:nvSpPr>
            <p:cNvPr id="62430" name="Freeform 1046"/>
            <p:cNvSpPr>
              <a:spLocks noChangeAspect="1"/>
            </p:cNvSpPr>
            <p:nvPr/>
          </p:nvSpPr>
          <p:spPr bwMode="auto">
            <a:xfrm>
              <a:off x="4491" y="1548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1" name="Freeform 1047"/>
            <p:cNvSpPr>
              <a:spLocks noChangeAspect="1"/>
            </p:cNvSpPr>
            <p:nvPr/>
          </p:nvSpPr>
          <p:spPr bwMode="auto">
            <a:xfrm rot="1763028">
              <a:off x="4528" y="1660"/>
              <a:ext cx="220" cy="346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2" name="Oval 1048"/>
            <p:cNvSpPr>
              <a:spLocks noChangeAspect="1" noChangeArrowheads="1"/>
            </p:cNvSpPr>
            <p:nvPr/>
          </p:nvSpPr>
          <p:spPr bwMode="auto">
            <a:xfrm rot="-3636973">
              <a:off x="4505" y="1784"/>
              <a:ext cx="188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3" name="Text Box 1049"/>
            <p:cNvSpPr txBox="1">
              <a:spLocks noChangeAspect="1" noChangeArrowheads="1"/>
            </p:cNvSpPr>
            <p:nvPr/>
          </p:nvSpPr>
          <p:spPr bwMode="auto">
            <a:xfrm rot="1960570">
              <a:off x="4504" y="1812"/>
              <a:ext cx="18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62434" name="Oval 1050"/>
            <p:cNvSpPr>
              <a:spLocks noChangeAspect="1" noChangeArrowheads="1"/>
            </p:cNvSpPr>
            <p:nvPr/>
          </p:nvSpPr>
          <p:spPr bwMode="auto">
            <a:xfrm rot="1763028">
              <a:off x="4608" y="1665"/>
              <a:ext cx="178" cy="135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5" name="Oval 1051"/>
            <p:cNvSpPr>
              <a:spLocks noChangeAspect="1" noChangeArrowheads="1"/>
            </p:cNvSpPr>
            <p:nvPr/>
          </p:nvSpPr>
          <p:spPr bwMode="auto">
            <a:xfrm rot="2746716">
              <a:off x="4540" y="1752"/>
              <a:ext cx="79" cy="57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6" name="Text Box 1052"/>
            <p:cNvSpPr txBox="1">
              <a:spLocks noChangeAspect="1" noChangeArrowheads="1"/>
            </p:cNvSpPr>
            <p:nvPr/>
          </p:nvSpPr>
          <p:spPr bwMode="auto">
            <a:xfrm rot="1763028">
              <a:off x="4592" y="1658"/>
              <a:ext cx="2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62437" name="Oval 1053"/>
            <p:cNvSpPr>
              <a:spLocks noChangeAspect="1" noChangeArrowheads="1"/>
            </p:cNvSpPr>
            <p:nvPr/>
          </p:nvSpPr>
          <p:spPr bwMode="auto">
            <a:xfrm rot="2074694">
              <a:off x="4519" y="1957"/>
              <a:ext cx="72" cy="22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8" name="Oval 1054"/>
            <p:cNvSpPr>
              <a:spLocks noChangeAspect="1" noChangeArrowheads="1"/>
            </p:cNvSpPr>
            <p:nvPr/>
          </p:nvSpPr>
          <p:spPr bwMode="auto">
            <a:xfrm rot="1027016">
              <a:off x="4687" y="1680"/>
              <a:ext cx="61" cy="1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39" name="Oval 1055"/>
            <p:cNvSpPr>
              <a:spLocks noChangeAspect="1" noChangeArrowheads="1"/>
            </p:cNvSpPr>
            <p:nvPr/>
          </p:nvSpPr>
          <p:spPr bwMode="auto">
            <a:xfrm rot="2746716">
              <a:off x="4569" y="1721"/>
              <a:ext cx="80" cy="56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21" name="Oval 1056"/>
          <p:cNvSpPr>
            <a:spLocks noChangeArrowheads="1"/>
          </p:cNvSpPr>
          <p:nvPr/>
        </p:nvSpPr>
        <p:spPr bwMode="auto">
          <a:xfrm>
            <a:off x="1335088" y="5778500"/>
            <a:ext cx="26511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845</a:t>
            </a:r>
          </a:p>
        </p:txBody>
      </p:sp>
      <p:sp>
        <p:nvSpPr>
          <p:cNvPr id="61522" name="Oval 1057"/>
          <p:cNvSpPr>
            <a:spLocks noChangeArrowheads="1"/>
          </p:cNvSpPr>
          <p:nvPr/>
        </p:nvSpPr>
        <p:spPr bwMode="auto">
          <a:xfrm flipH="1">
            <a:off x="1330325" y="5883275"/>
            <a:ext cx="268288" cy="1476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920</a:t>
            </a:r>
          </a:p>
        </p:txBody>
      </p:sp>
      <p:sp>
        <p:nvSpPr>
          <p:cNvPr id="61523" name="Oval 1058"/>
          <p:cNvSpPr>
            <a:spLocks noChangeArrowheads="1"/>
          </p:cNvSpPr>
          <p:nvPr/>
        </p:nvSpPr>
        <p:spPr bwMode="auto">
          <a:xfrm flipH="1">
            <a:off x="1331913" y="5988050"/>
            <a:ext cx="258762" cy="15398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891</a:t>
            </a:r>
          </a:p>
        </p:txBody>
      </p:sp>
      <p:sp>
        <p:nvSpPr>
          <p:cNvPr id="61524" name="Oval 1059"/>
          <p:cNvSpPr>
            <a:spLocks noChangeArrowheads="1"/>
          </p:cNvSpPr>
          <p:nvPr/>
        </p:nvSpPr>
        <p:spPr bwMode="auto">
          <a:xfrm flipH="1">
            <a:off x="1836738" y="5591175"/>
            <a:ext cx="25876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992</a:t>
            </a:r>
          </a:p>
        </p:txBody>
      </p:sp>
      <p:sp>
        <p:nvSpPr>
          <p:cNvPr id="61525" name="Oval 1060"/>
          <p:cNvSpPr>
            <a:spLocks noChangeArrowheads="1"/>
          </p:cNvSpPr>
          <p:nvPr/>
        </p:nvSpPr>
        <p:spPr bwMode="auto">
          <a:xfrm flipH="1">
            <a:off x="2092325" y="5608638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1045</a:t>
            </a:r>
          </a:p>
        </p:txBody>
      </p:sp>
      <p:sp>
        <p:nvSpPr>
          <p:cNvPr id="61526" name="Oval 1061"/>
          <p:cNvSpPr>
            <a:spLocks noChangeArrowheads="1"/>
          </p:cNvSpPr>
          <p:nvPr/>
        </p:nvSpPr>
        <p:spPr bwMode="auto">
          <a:xfrm flipH="1">
            <a:off x="2193925" y="5768975"/>
            <a:ext cx="290513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1068</a:t>
            </a:r>
          </a:p>
        </p:txBody>
      </p:sp>
      <p:sp>
        <p:nvSpPr>
          <p:cNvPr id="61527" name="Oval 1062"/>
          <p:cNvSpPr>
            <a:spLocks noChangeArrowheads="1"/>
          </p:cNvSpPr>
          <p:nvPr/>
        </p:nvSpPr>
        <p:spPr bwMode="auto">
          <a:xfrm flipH="1">
            <a:off x="2174875" y="5937250"/>
            <a:ext cx="290513" cy="1698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1086</a:t>
            </a:r>
          </a:p>
        </p:txBody>
      </p:sp>
      <p:sp>
        <p:nvSpPr>
          <p:cNvPr id="61528" name="Oval 1063"/>
          <p:cNvSpPr>
            <a:spLocks noChangeArrowheads="1"/>
          </p:cNvSpPr>
          <p:nvPr/>
        </p:nvSpPr>
        <p:spPr bwMode="auto">
          <a:xfrm flipH="1">
            <a:off x="2078038" y="6107113"/>
            <a:ext cx="293687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1173</a:t>
            </a:r>
          </a:p>
        </p:txBody>
      </p:sp>
      <p:sp>
        <p:nvSpPr>
          <p:cNvPr id="61529" name="Oval 1064"/>
          <p:cNvSpPr>
            <a:spLocks noChangeArrowheads="1"/>
          </p:cNvSpPr>
          <p:nvPr/>
        </p:nvSpPr>
        <p:spPr bwMode="auto">
          <a:xfrm flipH="1">
            <a:off x="1930400" y="6254750"/>
            <a:ext cx="290513" cy="16351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1148</a:t>
            </a:r>
          </a:p>
        </p:txBody>
      </p:sp>
      <p:grpSp>
        <p:nvGrpSpPr>
          <p:cNvPr id="61530" name="Group 1065"/>
          <p:cNvGrpSpPr>
            <a:grpSpLocks/>
          </p:cNvGrpSpPr>
          <p:nvPr/>
        </p:nvGrpSpPr>
        <p:grpSpPr bwMode="auto">
          <a:xfrm>
            <a:off x="1598613" y="5756275"/>
            <a:ext cx="587375" cy="528638"/>
            <a:chOff x="1007" y="3626"/>
            <a:chExt cx="370" cy="333"/>
          </a:xfrm>
        </p:grpSpPr>
        <p:sp>
          <p:nvSpPr>
            <p:cNvPr id="62421" name="Freeform 1066"/>
            <p:cNvSpPr>
              <a:spLocks/>
            </p:cNvSpPr>
            <p:nvPr/>
          </p:nvSpPr>
          <p:spPr bwMode="auto">
            <a:xfrm>
              <a:off x="1007" y="3807"/>
              <a:ext cx="150" cy="51"/>
            </a:xfrm>
            <a:custGeom>
              <a:avLst/>
              <a:gdLst>
                <a:gd name="T0" fmla="*/ 150 w 150"/>
                <a:gd name="T1" fmla="*/ 0 h 51"/>
                <a:gd name="T2" fmla="*/ 102 w 150"/>
                <a:gd name="T3" fmla="*/ 47 h 51"/>
                <a:gd name="T4" fmla="*/ 0 w 150"/>
                <a:gd name="T5" fmla="*/ 26 h 51"/>
                <a:gd name="T6" fmla="*/ 0 60000 65536"/>
                <a:gd name="T7" fmla="*/ 0 60000 65536"/>
                <a:gd name="T8" fmla="*/ 0 60000 65536"/>
                <a:gd name="T9" fmla="*/ 0 w 150"/>
                <a:gd name="T10" fmla="*/ 0 h 51"/>
                <a:gd name="T11" fmla="*/ 150 w 150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0" h="51">
                  <a:moveTo>
                    <a:pt x="150" y="0"/>
                  </a:moveTo>
                  <a:cubicBezTo>
                    <a:pt x="145" y="7"/>
                    <a:pt x="127" y="43"/>
                    <a:pt x="102" y="47"/>
                  </a:cubicBezTo>
                  <a:cubicBezTo>
                    <a:pt x="77" y="51"/>
                    <a:pt x="31" y="36"/>
                    <a:pt x="0" y="26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2" name="Freeform 1067"/>
            <p:cNvSpPr>
              <a:spLocks/>
            </p:cNvSpPr>
            <p:nvPr/>
          </p:nvSpPr>
          <p:spPr bwMode="auto">
            <a:xfrm>
              <a:off x="1016" y="3754"/>
              <a:ext cx="136" cy="52"/>
            </a:xfrm>
            <a:custGeom>
              <a:avLst/>
              <a:gdLst>
                <a:gd name="T0" fmla="*/ 136 w 136"/>
                <a:gd name="T1" fmla="*/ 52 h 52"/>
                <a:gd name="T2" fmla="*/ 97 w 136"/>
                <a:gd name="T3" fmla="*/ 19 h 52"/>
                <a:gd name="T4" fmla="*/ 0 w 136"/>
                <a:gd name="T5" fmla="*/ 2 h 52"/>
                <a:gd name="T6" fmla="*/ 0 60000 65536"/>
                <a:gd name="T7" fmla="*/ 0 60000 65536"/>
                <a:gd name="T8" fmla="*/ 0 60000 65536"/>
                <a:gd name="T9" fmla="*/ 0 w 136"/>
                <a:gd name="T10" fmla="*/ 0 h 52"/>
                <a:gd name="T11" fmla="*/ 136 w 136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6" h="52">
                  <a:moveTo>
                    <a:pt x="136" y="52"/>
                  </a:moveTo>
                  <a:cubicBezTo>
                    <a:pt x="135" y="43"/>
                    <a:pt x="118" y="27"/>
                    <a:pt x="97" y="19"/>
                  </a:cubicBezTo>
                  <a:cubicBezTo>
                    <a:pt x="76" y="11"/>
                    <a:pt x="34" y="0"/>
                    <a:pt x="0" y="2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3" name="Freeform 1068"/>
            <p:cNvSpPr>
              <a:spLocks/>
            </p:cNvSpPr>
            <p:nvPr/>
          </p:nvSpPr>
          <p:spPr bwMode="auto">
            <a:xfrm>
              <a:off x="1019" y="3690"/>
              <a:ext cx="139" cy="108"/>
            </a:xfrm>
            <a:custGeom>
              <a:avLst/>
              <a:gdLst>
                <a:gd name="T0" fmla="*/ 139 w 139"/>
                <a:gd name="T1" fmla="*/ 108 h 108"/>
                <a:gd name="T2" fmla="*/ 109 w 139"/>
                <a:gd name="T3" fmla="*/ 32 h 108"/>
                <a:gd name="T4" fmla="*/ 0 w 139"/>
                <a:gd name="T5" fmla="*/ 0 h 108"/>
                <a:gd name="T6" fmla="*/ 0 60000 65536"/>
                <a:gd name="T7" fmla="*/ 0 60000 65536"/>
                <a:gd name="T8" fmla="*/ 0 60000 65536"/>
                <a:gd name="T9" fmla="*/ 0 w 139"/>
                <a:gd name="T10" fmla="*/ 0 h 108"/>
                <a:gd name="T11" fmla="*/ 139 w 139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08">
                  <a:moveTo>
                    <a:pt x="139" y="108"/>
                  </a:moveTo>
                  <a:cubicBezTo>
                    <a:pt x="137" y="100"/>
                    <a:pt x="128" y="46"/>
                    <a:pt x="109" y="32"/>
                  </a:cubicBezTo>
                  <a:cubicBezTo>
                    <a:pt x="90" y="18"/>
                    <a:pt x="42" y="2"/>
                    <a:pt x="0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4" name="Freeform 1069"/>
            <p:cNvSpPr>
              <a:spLocks/>
            </p:cNvSpPr>
            <p:nvPr/>
          </p:nvSpPr>
          <p:spPr bwMode="auto">
            <a:xfrm>
              <a:off x="1164" y="3626"/>
              <a:ext cx="132" cy="181"/>
            </a:xfrm>
            <a:custGeom>
              <a:avLst/>
              <a:gdLst>
                <a:gd name="T0" fmla="*/ 0 w 132"/>
                <a:gd name="T1" fmla="*/ 174 h 181"/>
                <a:gd name="T2" fmla="*/ 113 w 132"/>
                <a:gd name="T3" fmla="*/ 129 h 181"/>
                <a:gd name="T4" fmla="*/ 111 w 132"/>
                <a:gd name="T5" fmla="*/ 0 h 181"/>
                <a:gd name="T6" fmla="*/ 0 60000 65536"/>
                <a:gd name="T7" fmla="*/ 0 60000 65536"/>
                <a:gd name="T8" fmla="*/ 0 60000 65536"/>
                <a:gd name="T9" fmla="*/ 0 w 132"/>
                <a:gd name="T10" fmla="*/ 0 h 181"/>
                <a:gd name="T11" fmla="*/ 132 w 132"/>
                <a:gd name="T12" fmla="*/ 181 h 18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2" h="181">
                  <a:moveTo>
                    <a:pt x="0" y="174"/>
                  </a:moveTo>
                  <a:cubicBezTo>
                    <a:pt x="16" y="181"/>
                    <a:pt x="94" y="161"/>
                    <a:pt x="113" y="129"/>
                  </a:cubicBezTo>
                  <a:cubicBezTo>
                    <a:pt x="132" y="97"/>
                    <a:pt x="132" y="44"/>
                    <a:pt x="111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5" name="Freeform 1070"/>
            <p:cNvSpPr>
              <a:spLocks/>
            </p:cNvSpPr>
            <p:nvPr/>
          </p:nvSpPr>
          <p:spPr bwMode="auto">
            <a:xfrm>
              <a:off x="1166" y="3633"/>
              <a:ext cx="178" cy="177"/>
            </a:xfrm>
            <a:custGeom>
              <a:avLst/>
              <a:gdLst>
                <a:gd name="T0" fmla="*/ 0 w 178"/>
                <a:gd name="T1" fmla="*/ 170 h 177"/>
                <a:gd name="T2" fmla="*/ 141 w 178"/>
                <a:gd name="T3" fmla="*/ 125 h 177"/>
                <a:gd name="T4" fmla="*/ 178 w 178"/>
                <a:gd name="T5" fmla="*/ 0 h 177"/>
                <a:gd name="T6" fmla="*/ 0 60000 65536"/>
                <a:gd name="T7" fmla="*/ 0 60000 65536"/>
                <a:gd name="T8" fmla="*/ 0 60000 65536"/>
                <a:gd name="T9" fmla="*/ 0 w 178"/>
                <a:gd name="T10" fmla="*/ 0 h 177"/>
                <a:gd name="T11" fmla="*/ 178 w 178"/>
                <a:gd name="T12" fmla="*/ 177 h 1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8" h="177">
                  <a:moveTo>
                    <a:pt x="0" y="170"/>
                  </a:moveTo>
                  <a:cubicBezTo>
                    <a:pt x="16" y="177"/>
                    <a:pt x="110" y="176"/>
                    <a:pt x="141" y="125"/>
                  </a:cubicBezTo>
                  <a:cubicBezTo>
                    <a:pt x="172" y="74"/>
                    <a:pt x="163" y="60"/>
                    <a:pt x="178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6" name="Freeform 1071"/>
            <p:cNvSpPr>
              <a:spLocks/>
            </p:cNvSpPr>
            <p:nvPr/>
          </p:nvSpPr>
          <p:spPr bwMode="auto">
            <a:xfrm>
              <a:off x="1163" y="3710"/>
              <a:ext cx="214" cy="118"/>
            </a:xfrm>
            <a:custGeom>
              <a:avLst/>
              <a:gdLst>
                <a:gd name="T0" fmla="*/ 0 w 214"/>
                <a:gd name="T1" fmla="*/ 95 h 118"/>
                <a:gd name="T2" fmla="*/ 118 w 214"/>
                <a:gd name="T3" fmla="*/ 103 h 118"/>
                <a:gd name="T4" fmla="*/ 214 w 214"/>
                <a:gd name="T5" fmla="*/ 0 h 118"/>
                <a:gd name="T6" fmla="*/ 0 60000 65536"/>
                <a:gd name="T7" fmla="*/ 0 60000 65536"/>
                <a:gd name="T8" fmla="*/ 0 60000 65536"/>
                <a:gd name="T9" fmla="*/ 0 w 214"/>
                <a:gd name="T10" fmla="*/ 0 h 118"/>
                <a:gd name="T11" fmla="*/ 214 w 214"/>
                <a:gd name="T12" fmla="*/ 118 h 1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4" h="118">
                  <a:moveTo>
                    <a:pt x="0" y="95"/>
                  </a:moveTo>
                  <a:cubicBezTo>
                    <a:pt x="15" y="104"/>
                    <a:pt x="88" y="118"/>
                    <a:pt x="118" y="103"/>
                  </a:cubicBezTo>
                  <a:cubicBezTo>
                    <a:pt x="148" y="88"/>
                    <a:pt x="169" y="52"/>
                    <a:pt x="214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7" name="Freeform 1072"/>
            <p:cNvSpPr>
              <a:spLocks/>
            </p:cNvSpPr>
            <p:nvPr/>
          </p:nvSpPr>
          <p:spPr bwMode="auto">
            <a:xfrm>
              <a:off x="1157" y="3804"/>
              <a:ext cx="202" cy="47"/>
            </a:xfrm>
            <a:custGeom>
              <a:avLst/>
              <a:gdLst>
                <a:gd name="T0" fmla="*/ 0 w 202"/>
                <a:gd name="T1" fmla="*/ 0 h 47"/>
                <a:gd name="T2" fmla="*/ 103 w 202"/>
                <a:gd name="T3" fmla="*/ 45 h 47"/>
                <a:gd name="T4" fmla="*/ 202 w 202"/>
                <a:gd name="T5" fmla="*/ 0 h 47"/>
                <a:gd name="T6" fmla="*/ 0 60000 65536"/>
                <a:gd name="T7" fmla="*/ 0 60000 65536"/>
                <a:gd name="T8" fmla="*/ 0 60000 65536"/>
                <a:gd name="T9" fmla="*/ 0 w 202"/>
                <a:gd name="T10" fmla="*/ 0 h 47"/>
                <a:gd name="T11" fmla="*/ 202 w 202"/>
                <a:gd name="T12" fmla="*/ 47 h 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47">
                  <a:moveTo>
                    <a:pt x="0" y="0"/>
                  </a:moveTo>
                  <a:cubicBezTo>
                    <a:pt x="13" y="12"/>
                    <a:pt x="75" y="47"/>
                    <a:pt x="103" y="45"/>
                  </a:cubicBezTo>
                  <a:cubicBezTo>
                    <a:pt x="131" y="43"/>
                    <a:pt x="151" y="33"/>
                    <a:pt x="202" y="0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8" name="Freeform 1073"/>
            <p:cNvSpPr>
              <a:spLocks/>
            </p:cNvSpPr>
            <p:nvPr/>
          </p:nvSpPr>
          <p:spPr bwMode="auto">
            <a:xfrm>
              <a:off x="1160" y="3807"/>
              <a:ext cx="142" cy="81"/>
            </a:xfrm>
            <a:custGeom>
              <a:avLst/>
              <a:gdLst>
                <a:gd name="T0" fmla="*/ 0 w 142"/>
                <a:gd name="T1" fmla="*/ 0 h 81"/>
                <a:gd name="T2" fmla="*/ 48 w 142"/>
                <a:gd name="T3" fmla="*/ 62 h 81"/>
                <a:gd name="T4" fmla="*/ 142 w 142"/>
                <a:gd name="T5" fmla="*/ 81 h 81"/>
                <a:gd name="T6" fmla="*/ 0 60000 65536"/>
                <a:gd name="T7" fmla="*/ 0 60000 65536"/>
                <a:gd name="T8" fmla="*/ 0 60000 65536"/>
                <a:gd name="T9" fmla="*/ 0 w 142"/>
                <a:gd name="T10" fmla="*/ 0 h 81"/>
                <a:gd name="T11" fmla="*/ 142 w 142"/>
                <a:gd name="T12" fmla="*/ 81 h 8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2" h="81">
                  <a:moveTo>
                    <a:pt x="0" y="0"/>
                  </a:moveTo>
                  <a:cubicBezTo>
                    <a:pt x="8" y="10"/>
                    <a:pt x="24" y="49"/>
                    <a:pt x="48" y="62"/>
                  </a:cubicBezTo>
                  <a:cubicBezTo>
                    <a:pt x="72" y="75"/>
                    <a:pt x="123" y="77"/>
                    <a:pt x="142" y="81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29" name="Freeform 1074"/>
            <p:cNvSpPr>
              <a:spLocks/>
            </p:cNvSpPr>
            <p:nvPr/>
          </p:nvSpPr>
          <p:spPr bwMode="auto">
            <a:xfrm>
              <a:off x="1160" y="3812"/>
              <a:ext cx="66" cy="147"/>
            </a:xfrm>
            <a:custGeom>
              <a:avLst/>
              <a:gdLst>
                <a:gd name="T0" fmla="*/ 0 w 66"/>
                <a:gd name="T1" fmla="*/ 0 h 147"/>
                <a:gd name="T2" fmla="*/ 15 w 66"/>
                <a:gd name="T3" fmla="*/ 72 h 147"/>
                <a:gd name="T4" fmla="*/ 66 w 66"/>
                <a:gd name="T5" fmla="*/ 147 h 147"/>
                <a:gd name="T6" fmla="*/ 0 60000 65536"/>
                <a:gd name="T7" fmla="*/ 0 60000 65536"/>
                <a:gd name="T8" fmla="*/ 0 60000 65536"/>
                <a:gd name="T9" fmla="*/ 0 w 66"/>
                <a:gd name="T10" fmla="*/ 0 h 147"/>
                <a:gd name="T11" fmla="*/ 66 w 66"/>
                <a:gd name="T12" fmla="*/ 147 h 1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6" h="147">
                  <a:moveTo>
                    <a:pt x="0" y="0"/>
                  </a:moveTo>
                  <a:cubicBezTo>
                    <a:pt x="3" y="12"/>
                    <a:pt x="4" y="48"/>
                    <a:pt x="15" y="72"/>
                  </a:cubicBezTo>
                  <a:cubicBezTo>
                    <a:pt x="26" y="96"/>
                    <a:pt x="56" y="132"/>
                    <a:pt x="66" y="147"/>
                  </a:cubicBezTo>
                </a:path>
              </a:pathLst>
            </a:custGeom>
            <a:noFill/>
            <a:ln w="12700">
              <a:solidFill>
                <a:srgbClr val="CC33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31" name="Oval 1075"/>
          <p:cNvSpPr>
            <a:spLocks noChangeArrowheads="1"/>
          </p:cNvSpPr>
          <p:nvPr/>
        </p:nvSpPr>
        <p:spPr bwMode="auto">
          <a:xfrm flipH="1">
            <a:off x="5373688" y="6278563"/>
            <a:ext cx="290512" cy="16351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1148</a:t>
            </a:r>
          </a:p>
        </p:txBody>
      </p:sp>
      <p:sp>
        <p:nvSpPr>
          <p:cNvPr id="61532" name="Oval 1076"/>
          <p:cNvSpPr>
            <a:spLocks noChangeArrowheads="1"/>
          </p:cNvSpPr>
          <p:nvPr/>
        </p:nvSpPr>
        <p:spPr bwMode="auto">
          <a:xfrm flipH="1">
            <a:off x="5357813" y="5919788"/>
            <a:ext cx="290512" cy="1698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1086</a:t>
            </a:r>
          </a:p>
        </p:txBody>
      </p:sp>
      <p:sp>
        <p:nvSpPr>
          <p:cNvPr id="61533" name="Oval 1077"/>
          <p:cNvSpPr>
            <a:spLocks noChangeArrowheads="1"/>
          </p:cNvSpPr>
          <p:nvPr/>
        </p:nvSpPr>
        <p:spPr bwMode="auto">
          <a:xfrm flipH="1">
            <a:off x="5384800" y="6102350"/>
            <a:ext cx="293688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1173</a:t>
            </a:r>
          </a:p>
        </p:txBody>
      </p:sp>
      <p:sp>
        <p:nvSpPr>
          <p:cNvPr id="61534" name="Oval 1078"/>
          <p:cNvSpPr>
            <a:spLocks noChangeArrowheads="1"/>
          </p:cNvSpPr>
          <p:nvPr/>
        </p:nvSpPr>
        <p:spPr bwMode="auto">
          <a:xfrm flipH="1">
            <a:off x="5275263" y="5749925"/>
            <a:ext cx="29051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1068</a:t>
            </a:r>
          </a:p>
        </p:txBody>
      </p:sp>
      <p:sp>
        <p:nvSpPr>
          <p:cNvPr id="61535" name="Oval 1079"/>
          <p:cNvSpPr>
            <a:spLocks noChangeArrowheads="1"/>
          </p:cNvSpPr>
          <p:nvPr/>
        </p:nvSpPr>
        <p:spPr bwMode="auto">
          <a:xfrm flipH="1">
            <a:off x="5116513" y="5599113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1045</a:t>
            </a:r>
          </a:p>
        </p:txBody>
      </p:sp>
      <p:sp>
        <p:nvSpPr>
          <p:cNvPr id="61536" name="Oval 1080"/>
          <p:cNvSpPr>
            <a:spLocks noChangeArrowheads="1"/>
          </p:cNvSpPr>
          <p:nvPr/>
        </p:nvSpPr>
        <p:spPr bwMode="auto">
          <a:xfrm flipH="1">
            <a:off x="4837113" y="5581650"/>
            <a:ext cx="25876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992</a:t>
            </a:r>
          </a:p>
        </p:txBody>
      </p:sp>
      <p:sp>
        <p:nvSpPr>
          <p:cNvPr id="61537" name="Oval 1081"/>
          <p:cNvSpPr>
            <a:spLocks noChangeAspect="1" noChangeArrowheads="1"/>
          </p:cNvSpPr>
          <p:nvPr/>
        </p:nvSpPr>
        <p:spPr bwMode="auto">
          <a:xfrm rot="-8018965">
            <a:off x="6887370" y="5720556"/>
            <a:ext cx="989012" cy="682625"/>
          </a:xfrm>
          <a:prstGeom prst="ellipse">
            <a:avLst/>
          </a:prstGeom>
          <a:gradFill rotWithShape="1">
            <a:gsLst>
              <a:gs pos="0">
                <a:srgbClr val="EAB86F"/>
              </a:gs>
              <a:gs pos="100000">
                <a:srgbClr val="DA8200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38" name="Oval 1082"/>
          <p:cNvSpPr>
            <a:spLocks noChangeArrowheads="1"/>
          </p:cNvSpPr>
          <p:nvPr/>
        </p:nvSpPr>
        <p:spPr bwMode="auto">
          <a:xfrm>
            <a:off x="6911975" y="4237038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539" name="Group 1083"/>
          <p:cNvGrpSpPr>
            <a:grpSpLocks/>
          </p:cNvGrpSpPr>
          <p:nvPr/>
        </p:nvGrpSpPr>
        <p:grpSpPr bwMode="auto">
          <a:xfrm>
            <a:off x="6840538" y="4021138"/>
            <a:ext cx="968375" cy="1201737"/>
            <a:chOff x="2129" y="545"/>
            <a:chExt cx="610" cy="757"/>
          </a:xfrm>
        </p:grpSpPr>
        <p:sp>
          <p:nvSpPr>
            <p:cNvPr id="62401" name="Freeform 1084"/>
            <p:cNvSpPr>
              <a:spLocks noChangeAspect="1"/>
            </p:cNvSpPr>
            <p:nvPr/>
          </p:nvSpPr>
          <p:spPr bwMode="auto">
            <a:xfrm>
              <a:off x="2170" y="54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2" name="Oval 1085"/>
            <p:cNvSpPr>
              <a:spLocks noChangeAspect="1" noChangeArrowheads="1"/>
            </p:cNvSpPr>
            <p:nvPr/>
          </p:nvSpPr>
          <p:spPr bwMode="auto">
            <a:xfrm>
              <a:off x="2447" y="56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3" name="Oval 1086"/>
            <p:cNvSpPr>
              <a:spLocks noChangeAspect="1" noChangeArrowheads="1"/>
            </p:cNvSpPr>
            <p:nvPr/>
          </p:nvSpPr>
          <p:spPr bwMode="auto">
            <a:xfrm>
              <a:off x="2484" y="55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4" name="Oval 1087"/>
            <p:cNvSpPr>
              <a:spLocks noChangeAspect="1" noChangeArrowheads="1"/>
            </p:cNvSpPr>
            <p:nvPr/>
          </p:nvSpPr>
          <p:spPr bwMode="auto">
            <a:xfrm rot="-892190">
              <a:off x="2528" y="87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5" name="Oval 1088"/>
            <p:cNvSpPr>
              <a:spLocks noChangeAspect="1" noChangeArrowheads="1"/>
            </p:cNvSpPr>
            <p:nvPr/>
          </p:nvSpPr>
          <p:spPr bwMode="auto">
            <a:xfrm>
              <a:off x="2626" y="72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6" name="Oval 1089"/>
            <p:cNvSpPr>
              <a:spLocks noChangeAspect="1" noChangeArrowheads="1"/>
            </p:cNvSpPr>
            <p:nvPr/>
          </p:nvSpPr>
          <p:spPr bwMode="auto">
            <a:xfrm rot="236922">
              <a:off x="2283" y="54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7" name="Oval 1090"/>
            <p:cNvSpPr>
              <a:spLocks noChangeAspect="1" noChangeArrowheads="1"/>
            </p:cNvSpPr>
            <p:nvPr/>
          </p:nvSpPr>
          <p:spPr bwMode="auto">
            <a:xfrm rot="-6521748">
              <a:off x="2274" y="74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8" name="Oval 1091"/>
            <p:cNvSpPr>
              <a:spLocks noChangeAspect="1" noChangeArrowheads="1"/>
            </p:cNvSpPr>
            <p:nvPr/>
          </p:nvSpPr>
          <p:spPr bwMode="auto">
            <a:xfrm rot="-2816801">
              <a:off x="2377" y="93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9" name="Oval 1092"/>
            <p:cNvSpPr>
              <a:spLocks noChangeAspect="1" noChangeArrowheads="1"/>
            </p:cNvSpPr>
            <p:nvPr/>
          </p:nvSpPr>
          <p:spPr bwMode="auto">
            <a:xfrm>
              <a:off x="2530" y="125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0" name="Oval 1093"/>
            <p:cNvSpPr>
              <a:spLocks noChangeAspect="1" noChangeArrowheads="1"/>
            </p:cNvSpPr>
            <p:nvPr/>
          </p:nvSpPr>
          <p:spPr bwMode="auto">
            <a:xfrm>
              <a:off x="2373" y="99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1" name="Oval 1094"/>
            <p:cNvSpPr>
              <a:spLocks noChangeAspect="1" noChangeArrowheads="1"/>
            </p:cNvSpPr>
            <p:nvPr/>
          </p:nvSpPr>
          <p:spPr bwMode="auto">
            <a:xfrm rot="-2279924">
              <a:off x="2481" y="90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2" name="Oval 1095"/>
            <p:cNvSpPr>
              <a:spLocks noChangeAspect="1" noChangeArrowheads="1"/>
            </p:cNvSpPr>
            <p:nvPr/>
          </p:nvSpPr>
          <p:spPr bwMode="auto">
            <a:xfrm rot="-971840">
              <a:off x="2354" y="94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3" name="Oval 1096"/>
            <p:cNvSpPr>
              <a:spLocks noChangeAspect="1" noChangeArrowheads="1"/>
            </p:cNvSpPr>
            <p:nvPr/>
          </p:nvSpPr>
          <p:spPr bwMode="auto">
            <a:xfrm rot="298185">
              <a:off x="2333" y="81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193" name="AutoShape 1097"/>
            <p:cNvSpPr>
              <a:spLocks noChangeAspect="1" noChangeArrowheads="1"/>
            </p:cNvSpPr>
            <p:nvPr/>
          </p:nvSpPr>
          <p:spPr bwMode="auto">
            <a:xfrm rot="5400000">
              <a:off x="2205" y="63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194" name="AutoShape 1098"/>
            <p:cNvSpPr>
              <a:spLocks noChangeAspect="1" noChangeArrowheads="1"/>
            </p:cNvSpPr>
            <p:nvPr/>
          </p:nvSpPr>
          <p:spPr bwMode="auto">
            <a:xfrm rot="-6918623">
              <a:off x="2247" y="83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6" name="Oval 1099"/>
            <p:cNvSpPr>
              <a:spLocks noChangeAspect="1" noChangeArrowheads="1"/>
            </p:cNvSpPr>
            <p:nvPr/>
          </p:nvSpPr>
          <p:spPr bwMode="auto">
            <a:xfrm rot="-6002483">
              <a:off x="2225" y="44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17" name="Text Box 1100"/>
            <p:cNvSpPr txBox="1">
              <a:spLocks noChangeAspect="1" noChangeArrowheads="1"/>
            </p:cNvSpPr>
            <p:nvPr/>
          </p:nvSpPr>
          <p:spPr bwMode="auto">
            <a:xfrm flipH="1">
              <a:off x="2359" y="663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CR1</a:t>
              </a:r>
            </a:p>
          </p:txBody>
        </p:sp>
        <p:sp>
          <p:nvSpPr>
            <p:cNvPr id="62418" name="Text Box 1101"/>
            <p:cNvSpPr txBox="1">
              <a:spLocks noChangeAspect="1" noChangeArrowheads="1"/>
            </p:cNvSpPr>
            <p:nvPr/>
          </p:nvSpPr>
          <p:spPr bwMode="auto">
            <a:xfrm flipH="1">
              <a:off x="2204" y="831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L2</a:t>
              </a:r>
            </a:p>
          </p:txBody>
        </p:sp>
        <p:sp>
          <p:nvSpPr>
            <p:cNvPr id="62419" name="Text Box 1102"/>
            <p:cNvSpPr txBox="1">
              <a:spLocks noChangeAspect="1" noChangeArrowheads="1"/>
            </p:cNvSpPr>
            <p:nvPr/>
          </p:nvSpPr>
          <p:spPr bwMode="auto">
            <a:xfrm flipH="1">
              <a:off x="2316" y="1083"/>
              <a:ext cx="379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CR2</a:t>
              </a:r>
            </a:p>
          </p:txBody>
        </p:sp>
        <p:sp>
          <p:nvSpPr>
            <p:cNvPr id="62420" name="Text Box 1103"/>
            <p:cNvSpPr txBox="1">
              <a:spLocks noChangeAspect="1" noChangeArrowheads="1"/>
            </p:cNvSpPr>
            <p:nvPr/>
          </p:nvSpPr>
          <p:spPr bwMode="auto">
            <a:xfrm flipH="1">
              <a:off x="2133" y="555"/>
              <a:ext cx="38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5E5C00"/>
                  </a:solidFill>
                  <a:cs typeface="Arial" charset="0"/>
                </a:rPr>
                <a:t>L1</a:t>
              </a:r>
            </a:p>
          </p:txBody>
        </p:sp>
      </p:grpSp>
      <p:sp>
        <p:nvSpPr>
          <p:cNvPr id="61540" name="Freeform 1104"/>
          <p:cNvSpPr>
            <a:spLocks noChangeAspect="1"/>
          </p:cNvSpPr>
          <p:nvPr/>
        </p:nvSpPr>
        <p:spPr bwMode="auto">
          <a:xfrm>
            <a:off x="7553325" y="5176838"/>
            <a:ext cx="34925" cy="130175"/>
          </a:xfrm>
          <a:custGeom>
            <a:avLst/>
            <a:gdLst>
              <a:gd name="T0" fmla="*/ 0 w 1"/>
              <a:gd name="T1" fmla="*/ 0 h 152"/>
              <a:gd name="T2" fmla="*/ 0 w 1"/>
              <a:gd name="T3" fmla="*/ 2147483647 h 152"/>
              <a:gd name="T4" fmla="*/ 0 60000 65536"/>
              <a:gd name="T5" fmla="*/ 0 60000 65536"/>
              <a:gd name="T6" fmla="*/ 0 w 1"/>
              <a:gd name="T7" fmla="*/ 0 h 152"/>
              <a:gd name="T8" fmla="*/ 1 w 1"/>
              <a:gd name="T9" fmla="*/ 152 h 1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52">
                <a:moveTo>
                  <a:pt x="0" y="0"/>
                </a:moveTo>
                <a:cubicBezTo>
                  <a:pt x="0" y="63"/>
                  <a:pt x="0" y="127"/>
                  <a:pt x="0" y="152"/>
                </a:cubicBezTo>
              </a:path>
            </a:pathLst>
          </a:custGeom>
          <a:noFill/>
          <a:ln w="38100">
            <a:solidFill>
              <a:srgbClr val="33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541" name="Group 1105"/>
          <p:cNvGrpSpPr>
            <a:grpSpLocks/>
          </p:cNvGrpSpPr>
          <p:nvPr/>
        </p:nvGrpSpPr>
        <p:grpSpPr bwMode="auto">
          <a:xfrm>
            <a:off x="7292975" y="5292725"/>
            <a:ext cx="331788" cy="546100"/>
            <a:chOff x="2722" y="3341"/>
            <a:chExt cx="209" cy="344"/>
          </a:xfrm>
        </p:grpSpPr>
        <p:sp>
          <p:nvSpPr>
            <p:cNvPr id="62399" name="Freeform 1106"/>
            <p:cNvSpPr>
              <a:spLocks noChangeAspect="1"/>
            </p:cNvSpPr>
            <p:nvPr/>
          </p:nvSpPr>
          <p:spPr bwMode="auto">
            <a:xfrm flipH="1">
              <a:off x="2722" y="3538"/>
              <a:ext cx="165" cy="147"/>
            </a:xfrm>
            <a:custGeom>
              <a:avLst/>
              <a:gdLst>
                <a:gd name="T0" fmla="*/ 0 w 474"/>
                <a:gd name="T1" fmla="*/ 0 h 443"/>
                <a:gd name="T2" fmla="*/ 0 w 474"/>
                <a:gd name="T3" fmla="*/ 0 h 443"/>
                <a:gd name="T4" fmla="*/ 0 w 474"/>
                <a:gd name="T5" fmla="*/ 0 h 443"/>
                <a:gd name="T6" fmla="*/ 0 w 474"/>
                <a:gd name="T7" fmla="*/ 0 h 4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4"/>
                <a:gd name="T13" fmla="*/ 0 h 443"/>
                <a:gd name="T14" fmla="*/ 474 w 474"/>
                <a:gd name="T15" fmla="*/ 443 h 4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4" h="443">
                  <a:moveTo>
                    <a:pt x="4" y="0"/>
                  </a:moveTo>
                  <a:cubicBezTo>
                    <a:pt x="11" y="68"/>
                    <a:pt x="0" y="184"/>
                    <a:pt x="67" y="222"/>
                  </a:cubicBezTo>
                  <a:cubicBezTo>
                    <a:pt x="134" y="260"/>
                    <a:pt x="348" y="190"/>
                    <a:pt x="407" y="227"/>
                  </a:cubicBezTo>
                  <a:cubicBezTo>
                    <a:pt x="474" y="294"/>
                    <a:pt x="432" y="392"/>
                    <a:pt x="422" y="443"/>
                  </a:cubicBezTo>
                </a:path>
              </a:pathLst>
            </a:custGeom>
            <a:noFill/>
            <a:ln w="3810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400" name="AutoShape 1107"/>
            <p:cNvSpPr>
              <a:spLocks noChangeAspect="1" noChangeArrowheads="1"/>
            </p:cNvSpPr>
            <p:nvPr/>
          </p:nvSpPr>
          <p:spPr bwMode="auto">
            <a:xfrm>
              <a:off x="2842" y="3341"/>
              <a:ext cx="89" cy="202"/>
            </a:xfrm>
            <a:prstGeom prst="can">
              <a:avLst>
                <a:gd name="adj" fmla="val 16140"/>
              </a:avLst>
            </a:prstGeom>
            <a:gradFill rotWithShape="1">
              <a:gsLst>
                <a:gs pos="0">
                  <a:srgbClr val="D1C39F"/>
                </a:gs>
                <a:gs pos="17500">
                  <a:srgbClr val="F0EBD5"/>
                </a:gs>
                <a:gs pos="50000">
                  <a:srgbClr val="FFEFD1"/>
                </a:gs>
                <a:gs pos="82500">
                  <a:srgbClr val="F0EBD5"/>
                </a:gs>
                <a:gs pos="100000">
                  <a:srgbClr val="D1C39F"/>
                </a:gs>
              </a:gsLst>
              <a:lin ang="0" scaled="1"/>
            </a:gra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rIns="100584" anchor="ctr" anchorCtr="1"/>
            <a:lstStyle/>
            <a:p>
              <a:pPr>
                <a:spcBef>
                  <a:spcPct val="50000"/>
                </a:spcBef>
              </a:pPr>
              <a:r>
                <a:rPr lang="en-US" sz="800" smtClean="0">
                  <a:solidFill>
                    <a:srgbClr val="808080"/>
                  </a:solidFill>
                  <a:ea typeface="ＭＳ Ｐゴシック" charset="0"/>
                  <a:cs typeface="Arial" charset="0"/>
                </a:rPr>
                <a:t>TM</a:t>
              </a:r>
            </a:p>
          </p:txBody>
        </p:sp>
      </p:grpSp>
      <p:sp>
        <p:nvSpPr>
          <p:cNvPr id="61542" name="Freeform 1108"/>
          <p:cNvSpPr>
            <a:spLocks noChangeAspect="1"/>
          </p:cNvSpPr>
          <p:nvPr/>
        </p:nvSpPr>
        <p:spPr bwMode="auto">
          <a:xfrm>
            <a:off x="7586663" y="5622925"/>
            <a:ext cx="871537" cy="876300"/>
          </a:xfrm>
          <a:custGeom>
            <a:avLst/>
            <a:gdLst>
              <a:gd name="T0" fmla="*/ 2147483647 w 549"/>
              <a:gd name="T1" fmla="*/ 2147483647 h 552"/>
              <a:gd name="T2" fmla="*/ 2147483647 w 549"/>
              <a:gd name="T3" fmla="*/ 2147483647 h 552"/>
              <a:gd name="T4" fmla="*/ 2147483647 w 549"/>
              <a:gd name="T5" fmla="*/ 2147483647 h 552"/>
              <a:gd name="T6" fmla="*/ 2147483647 w 549"/>
              <a:gd name="T7" fmla="*/ 2147483647 h 552"/>
              <a:gd name="T8" fmla="*/ 2147483647 w 549"/>
              <a:gd name="T9" fmla="*/ 2147483647 h 552"/>
              <a:gd name="T10" fmla="*/ 2147483647 w 549"/>
              <a:gd name="T11" fmla="*/ 2147483647 h 5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9"/>
              <a:gd name="T19" fmla="*/ 0 h 552"/>
              <a:gd name="T20" fmla="*/ 549 w 549"/>
              <a:gd name="T21" fmla="*/ 552 h 5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9" h="552">
                <a:moveTo>
                  <a:pt x="38" y="363"/>
                </a:moveTo>
                <a:cubicBezTo>
                  <a:pt x="81" y="429"/>
                  <a:pt x="75" y="552"/>
                  <a:pt x="178" y="506"/>
                </a:cubicBezTo>
                <a:cubicBezTo>
                  <a:pt x="280" y="460"/>
                  <a:pt x="119" y="372"/>
                  <a:pt x="74" y="288"/>
                </a:cubicBezTo>
                <a:cubicBezTo>
                  <a:pt x="29" y="204"/>
                  <a:pt x="0" y="96"/>
                  <a:pt x="93" y="48"/>
                </a:cubicBezTo>
                <a:cubicBezTo>
                  <a:pt x="186" y="0"/>
                  <a:pt x="297" y="12"/>
                  <a:pt x="387" y="75"/>
                </a:cubicBezTo>
                <a:cubicBezTo>
                  <a:pt x="477" y="138"/>
                  <a:pt x="549" y="366"/>
                  <a:pt x="471" y="531"/>
                </a:cubicBezTo>
              </a:path>
            </a:pathLst>
          </a:custGeom>
          <a:noFill/>
          <a:ln w="57150">
            <a:solidFill>
              <a:srgbClr val="33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543" name="Group 1109"/>
          <p:cNvGrpSpPr>
            <a:grpSpLocks/>
          </p:cNvGrpSpPr>
          <p:nvPr/>
        </p:nvGrpSpPr>
        <p:grpSpPr bwMode="auto">
          <a:xfrm flipH="1">
            <a:off x="7192963" y="5756275"/>
            <a:ext cx="552450" cy="557213"/>
            <a:chOff x="3579" y="3669"/>
            <a:chExt cx="348" cy="351"/>
          </a:xfrm>
        </p:grpSpPr>
        <p:sp>
          <p:nvSpPr>
            <p:cNvPr id="62390" name="Freeform 1110"/>
            <p:cNvSpPr>
              <a:spLocks noChangeAspect="1"/>
            </p:cNvSpPr>
            <p:nvPr/>
          </p:nvSpPr>
          <p:spPr bwMode="auto">
            <a:xfrm rot="3096028" flipH="1">
              <a:off x="3645" y="3673"/>
              <a:ext cx="215" cy="348"/>
            </a:xfrm>
            <a:custGeom>
              <a:avLst/>
              <a:gdLst>
                <a:gd name="T0" fmla="*/ 0 w 1338"/>
                <a:gd name="T1" fmla="*/ 0 h 2176"/>
                <a:gd name="T2" fmla="*/ 0 w 1338"/>
                <a:gd name="T3" fmla="*/ 0 h 2176"/>
                <a:gd name="T4" fmla="*/ 0 w 1338"/>
                <a:gd name="T5" fmla="*/ 0 h 2176"/>
                <a:gd name="T6" fmla="*/ 0 w 1338"/>
                <a:gd name="T7" fmla="*/ 0 h 2176"/>
                <a:gd name="T8" fmla="*/ 0 w 1338"/>
                <a:gd name="T9" fmla="*/ 0 h 2176"/>
                <a:gd name="T10" fmla="*/ 0 w 1338"/>
                <a:gd name="T11" fmla="*/ 0 h 2176"/>
                <a:gd name="T12" fmla="*/ 0 w 1338"/>
                <a:gd name="T13" fmla="*/ 0 h 2176"/>
                <a:gd name="T14" fmla="*/ 0 w 1338"/>
                <a:gd name="T15" fmla="*/ 0 h 2176"/>
                <a:gd name="T16" fmla="*/ 0 w 1338"/>
                <a:gd name="T17" fmla="*/ 0 h 2176"/>
                <a:gd name="T18" fmla="*/ 0 w 1338"/>
                <a:gd name="T19" fmla="*/ 0 h 2176"/>
                <a:gd name="T20" fmla="*/ 0 w 1338"/>
                <a:gd name="T21" fmla="*/ 0 h 2176"/>
                <a:gd name="T22" fmla="*/ 0 w 1338"/>
                <a:gd name="T23" fmla="*/ 0 h 2176"/>
                <a:gd name="T24" fmla="*/ 0 w 1338"/>
                <a:gd name="T25" fmla="*/ 0 h 2176"/>
                <a:gd name="T26" fmla="*/ 0 w 1338"/>
                <a:gd name="T27" fmla="*/ 0 h 2176"/>
                <a:gd name="T28" fmla="*/ 0 w 1338"/>
                <a:gd name="T29" fmla="*/ 0 h 2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8"/>
                <a:gd name="T46" fmla="*/ 0 h 2176"/>
                <a:gd name="T47" fmla="*/ 1338 w 1338"/>
                <a:gd name="T48" fmla="*/ 2176 h 21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8" h="2176">
                  <a:moveTo>
                    <a:pt x="184" y="695"/>
                  </a:moveTo>
                  <a:cubicBezTo>
                    <a:pt x="75" y="644"/>
                    <a:pt x="24" y="534"/>
                    <a:pt x="133" y="374"/>
                  </a:cubicBezTo>
                  <a:cubicBezTo>
                    <a:pt x="242" y="214"/>
                    <a:pt x="414" y="0"/>
                    <a:pt x="665" y="2"/>
                  </a:cubicBezTo>
                  <a:cubicBezTo>
                    <a:pt x="916" y="4"/>
                    <a:pt x="1101" y="201"/>
                    <a:pt x="1196" y="484"/>
                  </a:cubicBezTo>
                  <a:cubicBezTo>
                    <a:pt x="1291" y="767"/>
                    <a:pt x="1338" y="1442"/>
                    <a:pt x="1265" y="1717"/>
                  </a:cubicBezTo>
                  <a:cubicBezTo>
                    <a:pt x="1192" y="1992"/>
                    <a:pt x="934" y="2118"/>
                    <a:pt x="742" y="2147"/>
                  </a:cubicBezTo>
                  <a:cubicBezTo>
                    <a:pt x="550" y="2176"/>
                    <a:pt x="218" y="2063"/>
                    <a:pt x="109" y="1886"/>
                  </a:cubicBezTo>
                  <a:cubicBezTo>
                    <a:pt x="0" y="1709"/>
                    <a:pt x="14" y="1441"/>
                    <a:pt x="33" y="1287"/>
                  </a:cubicBezTo>
                  <a:cubicBezTo>
                    <a:pt x="52" y="1133"/>
                    <a:pt x="97" y="1080"/>
                    <a:pt x="199" y="1109"/>
                  </a:cubicBezTo>
                  <a:cubicBezTo>
                    <a:pt x="301" y="1138"/>
                    <a:pt x="338" y="1219"/>
                    <a:pt x="433" y="1234"/>
                  </a:cubicBezTo>
                  <a:cubicBezTo>
                    <a:pt x="528" y="1249"/>
                    <a:pt x="863" y="1251"/>
                    <a:pt x="936" y="1192"/>
                  </a:cubicBezTo>
                  <a:cubicBezTo>
                    <a:pt x="1009" y="1133"/>
                    <a:pt x="1045" y="950"/>
                    <a:pt x="1008" y="819"/>
                  </a:cubicBezTo>
                  <a:cubicBezTo>
                    <a:pt x="971" y="688"/>
                    <a:pt x="911" y="651"/>
                    <a:pt x="818" y="615"/>
                  </a:cubicBezTo>
                  <a:cubicBezTo>
                    <a:pt x="725" y="579"/>
                    <a:pt x="535" y="581"/>
                    <a:pt x="439" y="608"/>
                  </a:cubicBezTo>
                  <a:cubicBezTo>
                    <a:pt x="343" y="635"/>
                    <a:pt x="293" y="746"/>
                    <a:pt x="184" y="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1" name="Oval 1111"/>
            <p:cNvSpPr>
              <a:spLocks noChangeAspect="1" noChangeArrowheads="1"/>
            </p:cNvSpPr>
            <p:nvPr/>
          </p:nvSpPr>
          <p:spPr bwMode="auto">
            <a:xfrm rot="7109780" flipH="1">
              <a:off x="3829" y="3813"/>
              <a:ext cx="71" cy="66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2" name="Oval 1112"/>
            <p:cNvSpPr>
              <a:spLocks noChangeAspect="1" noChangeArrowheads="1"/>
            </p:cNvSpPr>
            <p:nvPr/>
          </p:nvSpPr>
          <p:spPr bwMode="auto">
            <a:xfrm rot="3096028" flipH="1">
              <a:off x="3766" y="3706"/>
              <a:ext cx="163" cy="123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3" name="Text Box 1113"/>
            <p:cNvSpPr txBox="1">
              <a:spLocks noChangeAspect="1" noChangeArrowheads="1"/>
            </p:cNvSpPr>
            <p:nvPr/>
          </p:nvSpPr>
          <p:spPr bwMode="auto">
            <a:xfrm rot="3096028" flipH="1">
              <a:off x="3748" y="3694"/>
              <a:ext cx="2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62394" name="Oval 1114"/>
            <p:cNvSpPr>
              <a:spLocks noChangeAspect="1" noChangeArrowheads="1"/>
            </p:cNvSpPr>
            <p:nvPr/>
          </p:nvSpPr>
          <p:spPr bwMode="auto">
            <a:xfrm rot="6694865" flipH="1">
              <a:off x="3742" y="3871"/>
              <a:ext cx="62" cy="98"/>
            </a:xfrm>
            <a:prstGeom prst="ellipse">
              <a:avLst/>
            </a:prstGeom>
            <a:gradFill rotWithShape="1">
              <a:gsLst>
                <a:gs pos="0">
                  <a:srgbClr val="FFD495"/>
                </a:gs>
                <a:gs pos="100000">
                  <a:srgbClr val="FFB343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5" name="Oval 1115"/>
            <p:cNvSpPr>
              <a:spLocks noChangeAspect="1" noChangeArrowheads="1"/>
            </p:cNvSpPr>
            <p:nvPr/>
          </p:nvSpPr>
          <p:spPr bwMode="auto">
            <a:xfrm rot="1027016">
              <a:off x="3816" y="3715"/>
              <a:ext cx="60" cy="19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6" name="Oval 1116"/>
            <p:cNvSpPr>
              <a:spLocks noChangeAspect="1" noChangeArrowheads="1"/>
            </p:cNvSpPr>
            <p:nvPr/>
          </p:nvSpPr>
          <p:spPr bwMode="auto">
            <a:xfrm rot="8496028" flipH="1">
              <a:off x="3597" y="3785"/>
              <a:ext cx="187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97" name="Text Box 1117"/>
            <p:cNvSpPr txBox="1">
              <a:spLocks noChangeAspect="1" noChangeArrowheads="1"/>
            </p:cNvSpPr>
            <p:nvPr/>
          </p:nvSpPr>
          <p:spPr bwMode="auto">
            <a:xfrm rot="3096028" flipH="1">
              <a:off x="3593" y="3813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62398" name="Oval 1118"/>
            <p:cNvSpPr>
              <a:spLocks noChangeAspect="1" noChangeArrowheads="1"/>
            </p:cNvSpPr>
            <p:nvPr/>
          </p:nvSpPr>
          <p:spPr bwMode="auto">
            <a:xfrm rot="2503298" flipH="1">
              <a:off x="3605" y="3943"/>
              <a:ext cx="68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44" name="Group 1119"/>
          <p:cNvGrpSpPr>
            <a:grpSpLocks/>
          </p:cNvGrpSpPr>
          <p:nvPr/>
        </p:nvGrpSpPr>
        <p:grpSpPr bwMode="auto">
          <a:xfrm>
            <a:off x="6977063" y="5172075"/>
            <a:ext cx="1128712" cy="1449388"/>
            <a:chOff x="2523" y="3265"/>
            <a:chExt cx="711" cy="913"/>
          </a:xfrm>
        </p:grpSpPr>
        <p:sp>
          <p:nvSpPr>
            <p:cNvPr id="62375" name="Freeform 1120"/>
            <p:cNvSpPr>
              <a:spLocks noChangeAspect="1"/>
            </p:cNvSpPr>
            <p:nvPr/>
          </p:nvSpPr>
          <p:spPr bwMode="auto">
            <a:xfrm flipH="1">
              <a:off x="2523" y="3552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62376" name="Group 1121"/>
            <p:cNvGrpSpPr>
              <a:grpSpLocks/>
            </p:cNvGrpSpPr>
            <p:nvPr/>
          </p:nvGrpSpPr>
          <p:grpSpPr bwMode="auto">
            <a:xfrm>
              <a:off x="2939" y="3265"/>
              <a:ext cx="89" cy="461"/>
              <a:chOff x="2939" y="3265"/>
              <a:chExt cx="89" cy="461"/>
            </a:xfrm>
          </p:grpSpPr>
          <p:sp>
            <p:nvSpPr>
              <p:cNvPr id="62387" name="Freeform 1122"/>
              <p:cNvSpPr>
                <a:spLocks noChangeAspect="1"/>
              </p:cNvSpPr>
              <p:nvPr/>
            </p:nvSpPr>
            <p:spPr bwMode="auto">
              <a:xfrm flipH="1">
                <a:off x="2973" y="3538"/>
                <a:ext cx="42" cy="188"/>
              </a:xfrm>
              <a:custGeom>
                <a:avLst/>
                <a:gdLst>
                  <a:gd name="T0" fmla="*/ 0 w 128"/>
                  <a:gd name="T1" fmla="*/ 0 h 574"/>
                  <a:gd name="T2" fmla="*/ 0 w 128"/>
                  <a:gd name="T3" fmla="*/ 0 h 574"/>
                  <a:gd name="T4" fmla="*/ 0 w 128"/>
                  <a:gd name="T5" fmla="*/ 0 h 574"/>
                  <a:gd name="T6" fmla="*/ 0 w 128"/>
                  <a:gd name="T7" fmla="*/ 0 h 5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574"/>
                  <a:gd name="T14" fmla="*/ 128 w 128"/>
                  <a:gd name="T15" fmla="*/ 574 h 5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574">
                    <a:moveTo>
                      <a:pt x="104" y="0"/>
                    </a:moveTo>
                    <a:cubicBezTo>
                      <a:pt x="101" y="29"/>
                      <a:pt x="85" y="120"/>
                      <a:pt x="87" y="177"/>
                    </a:cubicBezTo>
                    <a:cubicBezTo>
                      <a:pt x="89" y="234"/>
                      <a:pt x="128" y="274"/>
                      <a:pt x="114" y="340"/>
                    </a:cubicBezTo>
                    <a:cubicBezTo>
                      <a:pt x="100" y="406"/>
                      <a:pt x="24" y="525"/>
                      <a:pt x="0" y="574"/>
                    </a:cubicBezTo>
                  </a:path>
                </a:pathLst>
              </a:custGeom>
              <a:noFill/>
              <a:ln w="38100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8" name="AutoShape 1123"/>
              <p:cNvSpPr>
                <a:spLocks noChangeAspect="1" noChangeArrowheads="1"/>
              </p:cNvSpPr>
              <p:nvPr/>
            </p:nvSpPr>
            <p:spPr bwMode="auto">
              <a:xfrm>
                <a:off x="2939" y="3338"/>
                <a:ext cx="89" cy="202"/>
              </a:xfrm>
              <a:prstGeom prst="can">
                <a:avLst>
                  <a:gd name="adj" fmla="val 1614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62389" name="Freeform 1124"/>
              <p:cNvSpPr>
                <a:spLocks noChangeAspect="1"/>
              </p:cNvSpPr>
              <p:nvPr/>
            </p:nvSpPr>
            <p:spPr bwMode="auto">
              <a:xfrm>
                <a:off x="2983" y="3265"/>
                <a:ext cx="22" cy="82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2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62377" name="Group 1125"/>
            <p:cNvGrpSpPr>
              <a:grpSpLocks/>
            </p:cNvGrpSpPr>
            <p:nvPr/>
          </p:nvGrpSpPr>
          <p:grpSpPr bwMode="auto">
            <a:xfrm flipH="1">
              <a:off x="2913" y="3654"/>
              <a:ext cx="321" cy="348"/>
              <a:chOff x="2625" y="3658"/>
              <a:chExt cx="321" cy="348"/>
            </a:xfrm>
          </p:grpSpPr>
          <p:sp>
            <p:nvSpPr>
              <p:cNvPr id="62378" name="Freeform 1126"/>
              <p:cNvSpPr>
                <a:spLocks noChangeAspect="1"/>
              </p:cNvSpPr>
              <p:nvPr/>
            </p:nvSpPr>
            <p:spPr bwMode="auto">
              <a:xfrm rot="1763028">
                <a:off x="2672" y="3660"/>
                <a:ext cx="220" cy="346"/>
              </a:xfrm>
              <a:custGeom>
                <a:avLst/>
                <a:gdLst>
                  <a:gd name="T0" fmla="*/ 0 w 1366"/>
                  <a:gd name="T1" fmla="*/ 0 h 2162"/>
                  <a:gd name="T2" fmla="*/ 0 w 1366"/>
                  <a:gd name="T3" fmla="*/ 0 h 2162"/>
                  <a:gd name="T4" fmla="*/ 0 w 1366"/>
                  <a:gd name="T5" fmla="*/ 0 h 2162"/>
                  <a:gd name="T6" fmla="*/ 0 w 1366"/>
                  <a:gd name="T7" fmla="*/ 0 h 2162"/>
                  <a:gd name="T8" fmla="*/ 0 w 1366"/>
                  <a:gd name="T9" fmla="*/ 0 h 2162"/>
                  <a:gd name="T10" fmla="*/ 0 w 1366"/>
                  <a:gd name="T11" fmla="*/ 0 h 2162"/>
                  <a:gd name="T12" fmla="*/ 0 w 1366"/>
                  <a:gd name="T13" fmla="*/ 0 h 2162"/>
                  <a:gd name="T14" fmla="*/ 0 w 1366"/>
                  <a:gd name="T15" fmla="*/ 0 h 2162"/>
                  <a:gd name="T16" fmla="*/ 0 w 1366"/>
                  <a:gd name="T17" fmla="*/ 0 h 2162"/>
                  <a:gd name="T18" fmla="*/ 0 w 1366"/>
                  <a:gd name="T19" fmla="*/ 0 h 2162"/>
                  <a:gd name="T20" fmla="*/ 0 w 1366"/>
                  <a:gd name="T21" fmla="*/ 0 h 2162"/>
                  <a:gd name="T22" fmla="*/ 0 w 1366"/>
                  <a:gd name="T23" fmla="*/ 0 h 2162"/>
                  <a:gd name="T24" fmla="*/ 0 w 1366"/>
                  <a:gd name="T25" fmla="*/ 0 h 2162"/>
                  <a:gd name="T26" fmla="*/ 0 w 1366"/>
                  <a:gd name="T27" fmla="*/ 0 h 21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6"/>
                  <a:gd name="T43" fmla="*/ 0 h 2162"/>
                  <a:gd name="T44" fmla="*/ 1366 w 1366"/>
                  <a:gd name="T45" fmla="*/ 2162 h 216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6" h="2162">
                    <a:moveTo>
                      <a:pt x="292" y="839"/>
                    </a:moveTo>
                    <a:cubicBezTo>
                      <a:pt x="117" y="788"/>
                      <a:pt x="22" y="679"/>
                      <a:pt x="175" y="422"/>
                    </a:cubicBezTo>
                    <a:cubicBezTo>
                      <a:pt x="328" y="165"/>
                      <a:pt x="537" y="0"/>
                      <a:pt x="734" y="1"/>
                    </a:cubicBezTo>
                    <a:cubicBezTo>
                      <a:pt x="931" y="2"/>
                      <a:pt x="1129" y="187"/>
                      <a:pt x="1224" y="470"/>
                    </a:cubicBezTo>
                    <a:cubicBezTo>
                      <a:pt x="1319" y="753"/>
                      <a:pt x="1366" y="1428"/>
                      <a:pt x="1293" y="1703"/>
                    </a:cubicBezTo>
                    <a:cubicBezTo>
                      <a:pt x="1220" y="1978"/>
                      <a:pt x="962" y="2104"/>
                      <a:pt x="770" y="2133"/>
                    </a:cubicBezTo>
                    <a:cubicBezTo>
                      <a:pt x="578" y="2162"/>
                      <a:pt x="246" y="2049"/>
                      <a:pt x="137" y="1872"/>
                    </a:cubicBezTo>
                    <a:cubicBezTo>
                      <a:pt x="28" y="1695"/>
                      <a:pt x="0" y="1248"/>
                      <a:pt x="14" y="1124"/>
                    </a:cubicBezTo>
                    <a:cubicBezTo>
                      <a:pt x="28" y="1000"/>
                      <a:pt x="22" y="759"/>
                      <a:pt x="248" y="854"/>
                    </a:cubicBezTo>
                    <a:cubicBezTo>
                      <a:pt x="474" y="949"/>
                      <a:pt x="358" y="1044"/>
                      <a:pt x="445" y="1102"/>
                    </a:cubicBezTo>
                    <a:cubicBezTo>
                      <a:pt x="532" y="1160"/>
                      <a:pt x="948" y="1203"/>
                      <a:pt x="1021" y="1065"/>
                    </a:cubicBezTo>
                    <a:cubicBezTo>
                      <a:pt x="1094" y="927"/>
                      <a:pt x="1057" y="796"/>
                      <a:pt x="1006" y="737"/>
                    </a:cubicBezTo>
                    <a:cubicBezTo>
                      <a:pt x="955" y="678"/>
                      <a:pt x="792" y="656"/>
                      <a:pt x="649" y="664"/>
                    </a:cubicBezTo>
                    <a:cubicBezTo>
                      <a:pt x="506" y="672"/>
                      <a:pt x="467" y="890"/>
                      <a:pt x="292" y="83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8CBD00"/>
                  </a:gs>
                  <a:gs pos="100000">
                    <a:srgbClr val="8EC000"/>
                  </a:gs>
                </a:gsLst>
                <a:lin ang="5400000" scaled="1"/>
              </a:gradFill>
              <a:ln w="12700">
                <a:solidFill>
                  <a:srgbClr val="00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79" name="Oval 1127"/>
              <p:cNvSpPr>
                <a:spLocks noChangeAspect="1" noChangeArrowheads="1"/>
              </p:cNvSpPr>
              <p:nvPr/>
            </p:nvSpPr>
            <p:spPr bwMode="auto">
              <a:xfrm rot="-3636973">
                <a:off x="2649" y="3784"/>
                <a:ext cx="188" cy="235"/>
              </a:xfrm>
              <a:prstGeom prst="ellipse">
                <a:avLst/>
              </a:prstGeom>
              <a:gradFill rotWithShape="1">
                <a:gsLst>
                  <a:gs pos="0">
                    <a:srgbClr val="EBFFB3"/>
                  </a:gs>
                  <a:gs pos="100000">
                    <a:srgbClr val="DCFF79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0" name="Text Box 1128"/>
              <p:cNvSpPr txBox="1">
                <a:spLocks noChangeAspect="1" noChangeArrowheads="1"/>
              </p:cNvSpPr>
              <p:nvPr/>
            </p:nvSpPr>
            <p:spPr bwMode="auto">
              <a:xfrm rot="1960570">
                <a:off x="2648" y="3812"/>
                <a:ext cx="18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5E5C00"/>
                    </a:solidFill>
                    <a:cs typeface="Arial" charset="0"/>
                  </a:rPr>
                  <a:t>C</a:t>
                </a:r>
              </a:p>
            </p:txBody>
          </p:sp>
          <p:sp>
            <p:nvSpPr>
              <p:cNvPr id="62381" name="Oval 1129"/>
              <p:cNvSpPr>
                <a:spLocks noChangeAspect="1" noChangeArrowheads="1"/>
              </p:cNvSpPr>
              <p:nvPr/>
            </p:nvSpPr>
            <p:spPr bwMode="auto">
              <a:xfrm rot="1763028">
                <a:off x="2752" y="3665"/>
                <a:ext cx="178" cy="135"/>
              </a:xfrm>
              <a:prstGeom prst="ellipse">
                <a:avLst/>
              </a:prstGeom>
              <a:gradFill rotWithShape="1">
                <a:gsLst>
                  <a:gs pos="0">
                    <a:srgbClr val="455D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2" name="Oval 1130"/>
              <p:cNvSpPr>
                <a:spLocks noChangeAspect="1" noChangeArrowheads="1"/>
              </p:cNvSpPr>
              <p:nvPr/>
            </p:nvSpPr>
            <p:spPr bwMode="auto">
              <a:xfrm rot="2746716">
                <a:off x="2684" y="3752"/>
                <a:ext cx="79" cy="57"/>
              </a:xfrm>
              <a:prstGeom prst="ellipse">
                <a:avLst/>
              </a:prstGeom>
              <a:gradFill rotWithShape="1">
                <a:gsLst>
                  <a:gs pos="0">
                    <a:srgbClr val="950000"/>
                  </a:gs>
                  <a:gs pos="100000">
                    <a:srgbClr val="FF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3" name="Text Box 1131"/>
              <p:cNvSpPr txBox="1">
                <a:spLocks noChangeAspect="1" noChangeArrowheads="1"/>
              </p:cNvSpPr>
              <p:nvPr/>
            </p:nvSpPr>
            <p:spPr bwMode="auto">
              <a:xfrm rot="1763028">
                <a:off x="2736" y="3658"/>
                <a:ext cx="21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62384" name="Oval 1132"/>
              <p:cNvSpPr>
                <a:spLocks noChangeAspect="1" noChangeArrowheads="1"/>
              </p:cNvSpPr>
              <p:nvPr/>
            </p:nvSpPr>
            <p:spPr bwMode="auto">
              <a:xfrm rot="2074694">
                <a:off x="2663" y="3957"/>
                <a:ext cx="72" cy="22"/>
              </a:xfrm>
              <a:prstGeom prst="ellipse">
                <a:avLst/>
              </a:prstGeom>
              <a:gradFill rotWithShape="1">
                <a:gsLst>
                  <a:gs pos="0">
                    <a:srgbClr val="5370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5" name="Oval 1133"/>
              <p:cNvSpPr>
                <a:spLocks noChangeAspect="1" noChangeArrowheads="1"/>
              </p:cNvSpPr>
              <p:nvPr/>
            </p:nvSpPr>
            <p:spPr bwMode="auto">
              <a:xfrm rot="1027016">
                <a:off x="2831" y="3680"/>
                <a:ext cx="61" cy="18"/>
              </a:xfrm>
              <a:prstGeom prst="ellipse">
                <a:avLst/>
              </a:prstGeom>
              <a:gradFill rotWithShape="1">
                <a:gsLst>
                  <a:gs pos="0">
                    <a:srgbClr val="5370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386" name="Oval 1134"/>
              <p:cNvSpPr>
                <a:spLocks noChangeAspect="1" noChangeArrowheads="1"/>
              </p:cNvSpPr>
              <p:nvPr/>
            </p:nvSpPr>
            <p:spPr bwMode="auto">
              <a:xfrm rot="2746716">
                <a:off x="2713" y="3721"/>
                <a:ext cx="80" cy="56"/>
              </a:xfrm>
              <a:prstGeom prst="ellipse">
                <a:avLst/>
              </a:prstGeom>
              <a:gradFill rotWithShape="1">
                <a:gsLst>
                  <a:gs pos="0">
                    <a:srgbClr val="950000"/>
                  </a:gs>
                  <a:gs pos="100000">
                    <a:srgbClr val="FF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61545" name="Oval 1135"/>
          <p:cNvSpPr>
            <a:spLocks noChangeArrowheads="1"/>
          </p:cNvSpPr>
          <p:nvPr/>
        </p:nvSpPr>
        <p:spPr bwMode="auto">
          <a:xfrm flipH="1">
            <a:off x="8345488" y="6267450"/>
            <a:ext cx="290512" cy="16351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1148</a:t>
            </a:r>
          </a:p>
        </p:txBody>
      </p:sp>
      <p:sp>
        <p:nvSpPr>
          <p:cNvPr id="61546" name="Oval 1136"/>
          <p:cNvSpPr>
            <a:spLocks noChangeArrowheads="1"/>
          </p:cNvSpPr>
          <p:nvPr/>
        </p:nvSpPr>
        <p:spPr bwMode="auto">
          <a:xfrm flipH="1">
            <a:off x="8329613" y="5908675"/>
            <a:ext cx="290512" cy="16986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1086</a:t>
            </a:r>
          </a:p>
        </p:txBody>
      </p:sp>
      <p:sp>
        <p:nvSpPr>
          <p:cNvPr id="61547" name="Oval 1137"/>
          <p:cNvSpPr>
            <a:spLocks noChangeArrowheads="1"/>
          </p:cNvSpPr>
          <p:nvPr/>
        </p:nvSpPr>
        <p:spPr bwMode="auto">
          <a:xfrm flipH="1">
            <a:off x="8356600" y="6091238"/>
            <a:ext cx="293688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1173</a:t>
            </a:r>
          </a:p>
        </p:txBody>
      </p:sp>
      <p:sp>
        <p:nvSpPr>
          <p:cNvPr id="61548" name="Oval 1138"/>
          <p:cNvSpPr>
            <a:spLocks noChangeArrowheads="1"/>
          </p:cNvSpPr>
          <p:nvPr/>
        </p:nvSpPr>
        <p:spPr bwMode="auto">
          <a:xfrm flipH="1">
            <a:off x="8247063" y="5738813"/>
            <a:ext cx="29051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1068</a:t>
            </a:r>
          </a:p>
        </p:txBody>
      </p:sp>
      <p:sp>
        <p:nvSpPr>
          <p:cNvPr id="61549" name="Oval 1139"/>
          <p:cNvSpPr>
            <a:spLocks noChangeArrowheads="1"/>
          </p:cNvSpPr>
          <p:nvPr/>
        </p:nvSpPr>
        <p:spPr bwMode="auto">
          <a:xfrm flipH="1">
            <a:off x="8088313" y="5588000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1045</a:t>
            </a:r>
          </a:p>
        </p:txBody>
      </p:sp>
      <p:sp>
        <p:nvSpPr>
          <p:cNvPr id="61550" name="Oval 1140"/>
          <p:cNvSpPr>
            <a:spLocks noChangeArrowheads="1"/>
          </p:cNvSpPr>
          <p:nvPr/>
        </p:nvSpPr>
        <p:spPr bwMode="auto">
          <a:xfrm flipH="1">
            <a:off x="7808913" y="5570538"/>
            <a:ext cx="25876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992</a:t>
            </a:r>
          </a:p>
        </p:txBody>
      </p:sp>
      <p:sp>
        <p:nvSpPr>
          <p:cNvPr id="61551" name="Oval 1141"/>
          <p:cNvSpPr>
            <a:spLocks noChangeArrowheads="1"/>
          </p:cNvSpPr>
          <p:nvPr/>
        </p:nvSpPr>
        <p:spPr bwMode="auto">
          <a:xfrm>
            <a:off x="7631113" y="5748338"/>
            <a:ext cx="265112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845</a:t>
            </a:r>
          </a:p>
        </p:txBody>
      </p:sp>
      <p:sp>
        <p:nvSpPr>
          <p:cNvPr id="61552" name="Oval 1142"/>
          <p:cNvSpPr>
            <a:spLocks noChangeArrowheads="1"/>
          </p:cNvSpPr>
          <p:nvPr/>
        </p:nvSpPr>
        <p:spPr bwMode="auto">
          <a:xfrm flipH="1">
            <a:off x="7645400" y="5862638"/>
            <a:ext cx="268288" cy="1476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920</a:t>
            </a:r>
          </a:p>
        </p:txBody>
      </p:sp>
      <p:sp>
        <p:nvSpPr>
          <p:cNvPr id="61553" name="Oval 1143"/>
          <p:cNvSpPr>
            <a:spLocks noChangeArrowheads="1"/>
          </p:cNvSpPr>
          <p:nvPr/>
        </p:nvSpPr>
        <p:spPr bwMode="auto">
          <a:xfrm flipH="1">
            <a:off x="7670800" y="5967413"/>
            <a:ext cx="258763" cy="1539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891</a:t>
            </a:r>
          </a:p>
        </p:txBody>
      </p:sp>
      <p:sp>
        <p:nvSpPr>
          <p:cNvPr id="61554" name="Freeform 1144"/>
          <p:cNvSpPr>
            <a:spLocks/>
          </p:cNvSpPr>
          <p:nvPr/>
        </p:nvSpPr>
        <p:spPr bwMode="auto">
          <a:xfrm rot="21291761" flipH="1">
            <a:off x="7427913" y="6037263"/>
            <a:ext cx="238125" cy="80962"/>
          </a:xfrm>
          <a:custGeom>
            <a:avLst/>
            <a:gdLst>
              <a:gd name="T0" fmla="*/ 2147483647 w 150"/>
              <a:gd name="T1" fmla="*/ 0 h 51"/>
              <a:gd name="T2" fmla="*/ 2147483647 w 150"/>
              <a:gd name="T3" fmla="*/ 2147483647 h 51"/>
              <a:gd name="T4" fmla="*/ 0 w 150"/>
              <a:gd name="T5" fmla="*/ 2147483647 h 51"/>
              <a:gd name="T6" fmla="*/ 0 60000 65536"/>
              <a:gd name="T7" fmla="*/ 0 60000 65536"/>
              <a:gd name="T8" fmla="*/ 0 60000 65536"/>
              <a:gd name="T9" fmla="*/ 0 w 150"/>
              <a:gd name="T10" fmla="*/ 0 h 51"/>
              <a:gd name="T11" fmla="*/ 150 w 150"/>
              <a:gd name="T12" fmla="*/ 51 h 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0" h="51">
                <a:moveTo>
                  <a:pt x="150" y="0"/>
                </a:moveTo>
                <a:cubicBezTo>
                  <a:pt x="145" y="7"/>
                  <a:pt x="127" y="43"/>
                  <a:pt x="102" y="47"/>
                </a:cubicBezTo>
                <a:cubicBezTo>
                  <a:pt x="77" y="51"/>
                  <a:pt x="31" y="36"/>
                  <a:pt x="0" y="26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55" name="Freeform 1145"/>
          <p:cNvSpPr>
            <a:spLocks/>
          </p:cNvSpPr>
          <p:nvPr/>
        </p:nvSpPr>
        <p:spPr bwMode="auto">
          <a:xfrm rot="21291761" flipH="1">
            <a:off x="7426325" y="5943600"/>
            <a:ext cx="209550" cy="93663"/>
          </a:xfrm>
          <a:custGeom>
            <a:avLst/>
            <a:gdLst>
              <a:gd name="T0" fmla="*/ 2147483647 w 136"/>
              <a:gd name="T1" fmla="*/ 2147483647 h 52"/>
              <a:gd name="T2" fmla="*/ 2147483647 w 136"/>
              <a:gd name="T3" fmla="*/ 2147483647 h 52"/>
              <a:gd name="T4" fmla="*/ 0 w 136"/>
              <a:gd name="T5" fmla="*/ 2147483647 h 52"/>
              <a:gd name="T6" fmla="*/ 0 60000 65536"/>
              <a:gd name="T7" fmla="*/ 0 60000 65536"/>
              <a:gd name="T8" fmla="*/ 0 60000 65536"/>
              <a:gd name="T9" fmla="*/ 0 w 136"/>
              <a:gd name="T10" fmla="*/ 0 h 52"/>
              <a:gd name="T11" fmla="*/ 136 w 136"/>
              <a:gd name="T12" fmla="*/ 52 h 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6" h="52">
                <a:moveTo>
                  <a:pt x="136" y="52"/>
                </a:moveTo>
                <a:cubicBezTo>
                  <a:pt x="135" y="43"/>
                  <a:pt x="118" y="27"/>
                  <a:pt x="97" y="19"/>
                </a:cubicBezTo>
                <a:cubicBezTo>
                  <a:pt x="76" y="11"/>
                  <a:pt x="34" y="0"/>
                  <a:pt x="0" y="2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56" name="Freeform 1146"/>
          <p:cNvSpPr>
            <a:spLocks/>
          </p:cNvSpPr>
          <p:nvPr/>
        </p:nvSpPr>
        <p:spPr bwMode="auto">
          <a:xfrm rot="21291761" flipH="1">
            <a:off x="7412038" y="5845175"/>
            <a:ext cx="215900" cy="179388"/>
          </a:xfrm>
          <a:custGeom>
            <a:avLst/>
            <a:gdLst>
              <a:gd name="T0" fmla="*/ 2147483647 w 139"/>
              <a:gd name="T1" fmla="*/ 2147483647 h 108"/>
              <a:gd name="T2" fmla="*/ 2147483647 w 139"/>
              <a:gd name="T3" fmla="*/ 2147483647 h 108"/>
              <a:gd name="T4" fmla="*/ 0 w 139"/>
              <a:gd name="T5" fmla="*/ 0 h 108"/>
              <a:gd name="T6" fmla="*/ 0 60000 65536"/>
              <a:gd name="T7" fmla="*/ 0 60000 65536"/>
              <a:gd name="T8" fmla="*/ 0 60000 65536"/>
              <a:gd name="T9" fmla="*/ 0 w 139"/>
              <a:gd name="T10" fmla="*/ 0 h 108"/>
              <a:gd name="T11" fmla="*/ 139 w 139"/>
              <a:gd name="T12" fmla="*/ 108 h 10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9" h="108">
                <a:moveTo>
                  <a:pt x="139" y="108"/>
                </a:moveTo>
                <a:cubicBezTo>
                  <a:pt x="137" y="100"/>
                  <a:pt x="128" y="46"/>
                  <a:pt x="109" y="32"/>
                </a:cubicBezTo>
                <a:cubicBezTo>
                  <a:pt x="90" y="18"/>
                  <a:pt x="42" y="2"/>
                  <a:pt x="0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57" name="Freeform 1147"/>
          <p:cNvSpPr>
            <a:spLocks/>
          </p:cNvSpPr>
          <p:nvPr/>
        </p:nvSpPr>
        <p:spPr bwMode="auto">
          <a:xfrm rot="21291761" flipH="1">
            <a:off x="7191375" y="5710238"/>
            <a:ext cx="223838" cy="344487"/>
          </a:xfrm>
          <a:custGeom>
            <a:avLst/>
            <a:gdLst>
              <a:gd name="T0" fmla="*/ 0 w 132"/>
              <a:gd name="T1" fmla="*/ 2147483647 h 181"/>
              <a:gd name="T2" fmla="*/ 2147483647 w 132"/>
              <a:gd name="T3" fmla="*/ 2147483647 h 181"/>
              <a:gd name="T4" fmla="*/ 2147483647 w 132"/>
              <a:gd name="T5" fmla="*/ 0 h 181"/>
              <a:gd name="T6" fmla="*/ 0 60000 65536"/>
              <a:gd name="T7" fmla="*/ 0 60000 65536"/>
              <a:gd name="T8" fmla="*/ 0 60000 65536"/>
              <a:gd name="T9" fmla="*/ 0 w 132"/>
              <a:gd name="T10" fmla="*/ 0 h 181"/>
              <a:gd name="T11" fmla="*/ 132 w 132"/>
              <a:gd name="T12" fmla="*/ 181 h 18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2" h="181">
                <a:moveTo>
                  <a:pt x="0" y="174"/>
                </a:moveTo>
                <a:cubicBezTo>
                  <a:pt x="16" y="181"/>
                  <a:pt x="94" y="161"/>
                  <a:pt x="113" y="129"/>
                </a:cubicBezTo>
                <a:cubicBezTo>
                  <a:pt x="132" y="97"/>
                  <a:pt x="132" y="44"/>
                  <a:pt x="111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58" name="Freeform 1148"/>
          <p:cNvSpPr>
            <a:spLocks/>
          </p:cNvSpPr>
          <p:nvPr/>
        </p:nvSpPr>
        <p:spPr bwMode="auto">
          <a:xfrm rot="21291761" flipH="1">
            <a:off x="7108825" y="5761038"/>
            <a:ext cx="287338" cy="306387"/>
          </a:xfrm>
          <a:custGeom>
            <a:avLst/>
            <a:gdLst>
              <a:gd name="T0" fmla="*/ 0 w 178"/>
              <a:gd name="T1" fmla="*/ 2147483647 h 177"/>
              <a:gd name="T2" fmla="*/ 2147483647 w 178"/>
              <a:gd name="T3" fmla="*/ 2147483647 h 177"/>
              <a:gd name="T4" fmla="*/ 2147483647 w 178"/>
              <a:gd name="T5" fmla="*/ 0 h 177"/>
              <a:gd name="T6" fmla="*/ 0 60000 65536"/>
              <a:gd name="T7" fmla="*/ 0 60000 65536"/>
              <a:gd name="T8" fmla="*/ 0 60000 65536"/>
              <a:gd name="T9" fmla="*/ 0 w 178"/>
              <a:gd name="T10" fmla="*/ 0 h 177"/>
              <a:gd name="T11" fmla="*/ 178 w 178"/>
              <a:gd name="T12" fmla="*/ 177 h 1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8" h="177">
                <a:moveTo>
                  <a:pt x="0" y="170"/>
                </a:moveTo>
                <a:cubicBezTo>
                  <a:pt x="16" y="177"/>
                  <a:pt x="110" y="176"/>
                  <a:pt x="141" y="125"/>
                </a:cubicBezTo>
                <a:cubicBezTo>
                  <a:pt x="172" y="74"/>
                  <a:pt x="163" y="60"/>
                  <a:pt x="178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59" name="Freeform 1149"/>
          <p:cNvSpPr>
            <a:spLocks/>
          </p:cNvSpPr>
          <p:nvPr/>
        </p:nvSpPr>
        <p:spPr bwMode="auto">
          <a:xfrm rot="21291761" flipH="1">
            <a:off x="7069138" y="5899150"/>
            <a:ext cx="339725" cy="200025"/>
          </a:xfrm>
          <a:custGeom>
            <a:avLst/>
            <a:gdLst>
              <a:gd name="T0" fmla="*/ 0 w 214"/>
              <a:gd name="T1" fmla="*/ 2147483647 h 118"/>
              <a:gd name="T2" fmla="*/ 2147483647 w 214"/>
              <a:gd name="T3" fmla="*/ 2147483647 h 118"/>
              <a:gd name="T4" fmla="*/ 2147483647 w 214"/>
              <a:gd name="T5" fmla="*/ 0 h 118"/>
              <a:gd name="T6" fmla="*/ 0 60000 65536"/>
              <a:gd name="T7" fmla="*/ 0 60000 65536"/>
              <a:gd name="T8" fmla="*/ 0 60000 65536"/>
              <a:gd name="T9" fmla="*/ 0 w 214"/>
              <a:gd name="T10" fmla="*/ 0 h 118"/>
              <a:gd name="T11" fmla="*/ 214 w 214"/>
              <a:gd name="T12" fmla="*/ 118 h 11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4" h="118">
                <a:moveTo>
                  <a:pt x="0" y="95"/>
                </a:moveTo>
                <a:cubicBezTo>
                  <a:pt x="15" y="104"/>
                  <a:pt x="88" y="118"/>
                  <a:pt x="118" y="103"/>
                </a:cubicBezTo>
                <a:cubicBezTo>
                  <a:pt x="148" y="88"/>
                  <a:pt x="169" y="52"/>
                  <a:pt x="214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60" name="Freeform 1150"/>
          <p:cNvSpPr>
            <a:spLocks/>
          </p:cNvSpPr>
          <p:nvPr/>
        </p:nvSpPr>
        <p:spPr bwMode="auto">
          <a:xfrm rot="21291761" flipH="1">
            <a:off x="7100888" y="6046788"/>
            <a:ext cx="325437" cy="85725"/>
          </a:xfrm>
          <a:custGeom>
            <a:avLst/>
            <a:gdLst>
              <a:gd name="T0" fmla="*/ 0 w 202"/>
              <a:gd name="T1" fmla="*/ 0 h 47"/>
              <a:gd name="T2" fmla="*/ 2147483647 w 202"/>
              <a:gd name="T3" fmla="*/ 2147483647 h 47"/>
              <a:gd name="T4" fmla="*/ 2147483647 w 202"/>
              <a:gd name="T5" fmla="*/ 0 h 47"/>
              <a:gd name="T6" fmla="*/ 0 60000 65536"/>
              <a:gd name="T7" fmla="*/ 0 60000 65536"/>
              <a:gd name="T8" fmla="*/ 0 60000 65536"/>
              <a:gd name="T9" fmla="*/ 0 w 202"/>
              <a:gd name="T10" fmla="*/ 0 h 47"/>
              <a:gd name="T11" fmla="*/ 202 w 202"/>
              <a:gd name="T12" fmla="*/ 47 h 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47">
                <a:moveTo>
                  <a:pt x="0" y="0"/>
                </a:moveTo>
                <a:cubicBezTo>
                  <a:pt x="13" y="12"/>
                  <a:pt x="75" y="47"/>
                  <a:pt x="103" y="45"/>
                </a:cubicBezTo>
                <a:cubicBezTo>
                  <a:pt x="131" y="43"/>
                  <a:pt x="151" y="33"/>
                  <a:pt x="202" y="0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61" name="Oval 1151"/>
          <p:cNvSpPr>
            <a:spLocks noChangeArrowheads="1"/>
          </p:cNvSpPr>
          <p:nvPr/>
        </p:nvSpPr>
        <p:spPr bwMode="auto">
          <a:xfrm flipH="1">
            <a:off x="7054850" y="6264275"/>
            <a:ext cx="290513" cy="163513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1148</a:t>
            </a:r>
          </a:p>
        </p:txBody>
      </p:sp>
      <p:sp>
        <p:nvSpPr>
          <p:cNvPr id="61562" name="Oval 1152"/>
          <p:cNvSpPr>
            <a:spLocks noChangeArrowheads="1"/>
          </p:cNvSpPr>
          <p:nvPr/>
        </p:nvSpPr>
        <p:spPr bwMode="auto">
          <a:xfrm flipH="1">
            <a:off x="6900863" y="6113463"/>
            <a:ext cx="290512" cy="169862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1086</a:t>
            </a:r>
          </a:p>
        </p:txBody>
      </p:sp>
      <p:sp>
        <p:nvSpPr>
          <p:cNvPr id="61563" name="Oval 1153"/>
          <p:cNvSpPr>
            <a:spLocks noChangeArrowheads="1"/>
          </p:cNvSpPr>
          <p:nvPr/>
        </p:nvSpPr>
        <p:spPr bwMode="auto">
          <a:xfrm flipH="1">
            <a:off x="6797675" y="5954713"/>
            <a:ext cx="293688" cy="161925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1173</a:t>
            </a:r>
          </a:p>
        </p:txBody>
      </p:sp>
      <p:sp>
        <p:nvSpPr>
          <p:cNvPr id="61564" name="Oval 1154"/>
          <p:cNvSpPr>
            <a:spLocks noChangeArrowheads="1"/>
          </p:cNvSpPr>
          <p:nvPr/>
        </p:nvSpPr>
        <p:spPr bwMode="auto">
          <a:xfrm flipH="1">
            <a:off x="6775450" y="5786438"/>
            <a:ext cx="290513" cy="16033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1068</a:t>
            </a:r>
          </a:p>
        </p:txBody>
      </p:sp>
      <p:sp>
        <p:nvSpPr>
          <p:cNvPr id="61565" name="Oval 1155"/>
          <p:cNvSpPr>
            <a:spLocks noChangeArrowheads="1"/>
          </p:cNvSpPr>
          <p:nvPr/>
        </p:nvSpPr>
        <p:spPr bwMode="auto">
          <a:xfrm flipH="1">
            <a:off x="6862763" y="5616575"/>
            <a:ext cx="292100" cy="165100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1045</a:t>
            </a:r>
          </a:p>
        </p:txBody>
      </p:sp>
      <p:sp>
        <p:nvSpPr>
          <p:cNvPr id="61566" name="Oval 1156"/>
          <p:cNvSpPr>
            <a:spLocks noChangeArrowheads="1"/>
          </p:cNvSpPr>
          <p:nvPr/>
        </p:nvSpPr>
        <p:spPr bwMode="auto">
          <a:xfrm flipH="1">
            <a:off x="7154863" y="5565775"/>
            <a:ext cx="258762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992</a:t>
            </a:r>
          </a:p>
        </p:txBody>
      </p:sp>
      <p:grpSp>
        <p:nvGrpSpPr>
          <p:cNvPr id="61567" name="Group 1157"/>
          <p:cNvGrpSpPr>
            <a:grpSpLocks/>
          </p:cNvGrpSpPr>
          <p:nvPr/>
        </p:nvGrpSpPr>
        <p:grpSpPr bwMode="auto">
          <a:xfrm>
            <a:off x="6191250" y="5330825"/>
            <a:ext cx="2703513" cy="247650"/>
            <a:chOff x="151" y="1324"/>
            <a:chExt cx="1703" cy="156"/>
          </a:xfrm>
        </p:grpSpPr>
        <p:sp>
          <p:nvSpPr>
            <p:cNvPr id="62135" name="Line 1158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6" name="Line 1159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7" name="Line 1160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8" name="Oval 1161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9" name="Line 1162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0" name="Line 1163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1" name="Line 1164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2" name="Oval 1165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3" name="Line 1166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4" name="Line 1167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5" name="Line 1168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6" name="Oval 1169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7" name="Line 1170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8" name="Line 1171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49" name="Line 1172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0" name="Oval 1173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1" name="Line 1174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2" name="Line 1175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3" name="Line 1176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4" name="Oval 1177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5" name="Line 1178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6" name="Line 1179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7" name="Line 1180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8" name="Oval 1181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59" name="Line 1182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0" name="Line 1183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1" name="Line 1184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2" name="Oval 1185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3" name="Line 1186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4" name="Line 1187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5" name="Line 1188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6" name="Oval 1189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7" name="Line 1190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8" name="Line 1191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69" name="Line 1192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0" name="Oval 1193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1" name="Line 1194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2" name="Line 1195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3" name="Line 1196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4" name="Oval 1197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5" name="Line 1198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6" name="Line 1199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7" name="Line 1200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8" name="Oval 1201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79" name="Line 1202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0" name="Line 1203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1" name="Line 1204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2" name="Oval 1205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3" name="Line 1206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4" name="Line 1207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5" name="Line 1208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6" name="Oval 1209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7" name="Line 1210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8" name="Line 1211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89" name="Line 1212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0" name="Oval 1213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1" name="Line 1214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2" name="Line 1215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3" name="Line 1216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4" name="Oval 1217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5" name="Line 1218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6" name="Line 1219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7" name="Line 1220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8" name="Oval 1221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99" name="Line 1222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0" name="Line 1223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1" name="Line 1224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2" name="Oval 1225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3" name="Line 1226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4" name="Line 1227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5" name="Line 1228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6" name="Oval 1229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7" name="Line 1230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8" name="Line 1231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09" name="Line 1232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0" name="Oval 1233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1" name="Line 1234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2" name="Line 1235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3" name="Line 1236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4" name="Oval 1237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5" name="Line 1238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6" name="Line 1239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7" name="Line 1240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8" name="Oval 1241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19" name="Line 1242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0" name="Line 1243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1" name="Line 1244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2" name="Oval 1245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3" name="Line 1246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4" name="Line 1247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5" name="Line 1248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6" name="Oval 1249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7" name="Line 1250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8" name="Line 1251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29" name="Line 1252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0" name="Oval 1253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1" name="Line 1254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2" name="Line 1255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3" name="Line 1256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4" name="Oval 1257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5" name="Line 1258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6" name="Line 1259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7" name="Line 1260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8" name="Oval 1261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39" name="Line 1262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0" name="Line 1263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1" name="Line 1264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2" name="Oval 1265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3" name="Line 1266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4" name="Line 1267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5" name="Line 1268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6" name="Oval 1269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7" name="Line 1270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8" name="Line 1271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49" name="Line 1272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0" name="Oval 1273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1" name="Line 1274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2" name="Line 1275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3" name="Line 1276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4" name="Oval 1277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5" name="Line 1278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6" name="Line 1279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7" name="Line 1280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8" name="Oval 1281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59" name="Line 1282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0" name="Line 1283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1" name="Line 1284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2" name="Oval 1285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3" name="Line 1286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4" name="Line 1287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5" name="Line 1288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6" name="Oval 1289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7" name="Line 1290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8" name="Line 1291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69" name="Line 1292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0" name="Oval 1293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1" name="Line 1294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2" name="Line 1295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3" name="Line 1296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4" name="Oval 1297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5" name="Line 1298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6" name="Line 1299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7" name="Line 1300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8" name="Oval 1301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79" name="Line 1302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0" name="Line 1303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1" name="Line 1304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2" name="Oval 1305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3" name="Line 1306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4" name="Line 1307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5" name="Line 1308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6" name="Oval 1309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7" name="Line 1310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8" name="Line 1311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89" name="Line 1312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0" name="Oval 1313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1" name="Line 1314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2" name="Line 1315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3" name="Line 1316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4" name="Oval 1317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5" name="Line 1318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6" name="Line 1319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7" name="Line 1320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8" name="Oval 1321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299" name="Line 1322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0" name="Line 1323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1" name="Line 1324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2" name="Oval 1325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3" name="Line 1326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4" name="Line 1327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5" name="Line 1328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6" name="Oval 1329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7" name="Line 1330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8" name="Line 1331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09" name="Line 1332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0" name="Oval 1333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1" name="Line 1334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2" name="Line 1335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3" name="Line 1336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4" name="Oval 1337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5" name="Line 1338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6" name="Line 1339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7" name="Line 1340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8" name="Oval 1341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19" name="Line 1342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0" name="Line 1343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1" name="Line 1344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2" name="Oval 1345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3" name="Line 1346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4" name="Line 1347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5" name="Line 1348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6" name="Oval 1349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7" name="Line 1350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8" name="Line 1351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29" name="Line 1352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0" name="Oval 1353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1" name="Line 1354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2" name="Line 1355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3" name="Line 1356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4" name="Oval 1357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5" name="Line 1358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6" name="Line 1359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7" name="Line 1360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8" name="Oval 1361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39" name="Line 1362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0" name="Line 1363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1" name="Line 1364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2" name="Oval 1365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3" name="Line 1366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4" name="Line 1367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5" name="Line 1368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6" name="Oval 1369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7" name="Line 1370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8" name="Line 1371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49" name="Line 1372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0" name="Oval 1373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1" name="Line 1374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2" name="Line 1375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3" name="Line 1376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4" name="Oval 1377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5" name="Line 1378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6" name="Line 1379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7" name="Line 1380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8" name="Oval 1381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59" name="Line 1382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0" name="Line 1383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1" name="Line 1384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2" name="Oval 1385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3" name="Line 1386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4" name="Line 1387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5" name="Line 1388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6" name="Oval 1389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7" name="Line 1390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8" name="Line 1391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69" name="Line 1392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70" name="Oval 1393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71" name="Line 1394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72" name="Line 1395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73" name="Line 1396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74" name="Oval 1397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68" name="Oval 1398"/>
          <p:cNvSpPr>
            <a:spLocks noChangeArrowheads="1"/>
          </p:cNvSpPr>
          <p:nvPr/>
        </p:nvSpPr>
        <p:spPr bwMode="auto">
          <a:xfrm flipH="1">
            <a:off x="4398963" y="5922963"/>
            <a:ext cx="258762" cy="153987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891</a:t>
            </a:r>
          </a:p>
        </p:txBody>
      </p:sp>
      <p:sp>
        <p:nvSpPr>
          <p:cNvPr id="61569" name="Oval 1399"/>
          <p:cNvSpPr>
            <a:spLocks noChangeArrowheads="1"/>
          </p:cNvSpPr>
          <p:nvPr/>
        </p:nvSpPr>
        <p:spPr bwMode="auto">
          <a:xfrm flipH="1">
            <a:off x="4330700" y="5854700"/>
            <a:ext cx="268288" cy="1476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920</a:t>
            </a:r>
          </a:p>
        </p:txBody>
      </p:sp>
      <p:sp>
        <p:nvSpPr>
          <p:cNvPr id="61570" name="Oval 1400"/>
          <p:cNvSpPr>
            <a:spLocks noChangeArrowheads="1"/>
          </p:cNvSpPr>
          <p:nvPr/>
        </p:nvSpPr>
        <p:spPr bwMode="auto">
          <a:xfrm>
            <a:off x="4251325" y="5832475"/>
            <a:ext cx="265113" cy="160338"/>
          </a:xfrm>
          <a:prstGeom prst="ellipse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7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Y</a:t>
            </a:r>
            <a:r>
              <a:rPr lang="en-US" sz="700" smtClean="0">
                <a:solidFill>
                  <a:srgbClr val="4D0808"/>
                </a:solidFill>
                <a:ea typeface="ＭＳ Ｐゴシック" charset="0"/>
                <a:cs typeface="Arial" charset="0"/>
              </a:rPr>
              <a:t>845</a:t>
            </a:r>
          </a:p>
        </p:txBody>
      </p:sp>
      <p:sp>
        <p:nvSpPr>
          <p:cNvPr id="61571" name="Oval 1401"/>
          <p:cNvSpPr>
            <a:spLocks noChangeAspect="1" noChangeArrowheads="1"/>
          </p:cNvSpPr>
          <p:nvPr/>
        </p:nvSpPr>
        <p:spPr bwMode="auto">
          <a:xfrm>
            <a:off x="6154738" y="3681413"/>
            <a:ext cx="374650" cy="369887"/>
          </a:xfrm>
          <a:prstGeom prst="ellipse">
            <a:avLst/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1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6</a:t>
            </a:r>
          </a:p>
        </p:txBody>
      </p:sp>
      <p:sp>
        <p:nvSpPr>
          <p:cNvPr id="61572" name="AutoShape 1402"/>
          <p:cNvSpPr>
            <a:spLocks noChangeArrowheads="1"/>
          </p:cNvSpPr>
          <p:nvPr/>
        </p:nvSpPr>
        <p:spPr bwMode="auto">
          <a:xfrm>
            <a:off x="6594475" y="3681413"/>
            <a:ext cx="2011363" cy="165100"/>
          </a:xfrm>
          <a:prstGeom prst="roundRect">
            <a:avLst>
              <a:gd name="adj" fmla="val 50000"/>
            </a:avLst>
          </a:prstGeom>
          <a:solidFill>
            <a:srgbClr val="6C7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FFFF00"/>
                </a:solidFill>
                <a:ea typeface="ＭＳ Ｐゴシック" charset="0"/>
                <a:cs typeface="Arial" charset="0"/>
              </a:rPr>
              <a:t>dimer extended, asymmetric active</a:t>
            </a:r>
          </a:p>
        </p:txBody>
      </p:sp>
      <p:sp>
        <p:nvSpPr>
          <p:cNvPr id="61573" name="AutoShape 1403"/>
          <p:cNvSpPr>
            <a:spLocks noChangeArrowheads="1"/>
          </p:cNvSpPr>
          <p:nvPr/>
        </p:nvSpPr>
        <p:spPr bwMode="auto">
          <a:xfrm>
            <a:off x="7948613" y="3243263"/>
            <a:ext cx="93662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activated kinase</a:t>
            </a:r>
          </a:p>
        </p:txBody>
      </p:sp>
      <p:sp>
        <p:nvSpPr>
          <p:cNvPr id="61574" name="AutoShape 1404"/>
          <p:cNvSpPr>
            <a:spLocks noChangeArrowheads="1"/>
          </p:cNvSpPr>
          <p:nvPr/>
        </p:nvSpPr>
        <p:spPr bwMode="auto">
          <a:xfrm>
            <a:off x="6153150" y="2836863"/>
            <a:ext cx="93662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activating kinase</a:t>
            </a:r>
          </a:p>
        </p:txBody>
      </p:sp>
      <p:sp>
        <p:nvSpPr>
          <p:cNvPr id="61575" name="AutoShape 1405"/>
          <p:cNvSpPr>
            <a:spLocks noChangeArrowheads="1"/>
          </p:cNvSpPr>
          <p:nvPr/>
        </p:nvSpPr>
        <p:spPr bwMode="auto">
          <a:xfrm>
            <a:off x="1255713" y="3122613"/>
            <a:ext cx="633412" cy="255587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kinase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inactive</a:t>
            </a:r>
          </a:p>
        </p:txBody>
      </p:sp>
      <p:sp>
        <p:nvSpPr>
          <p:cNvPr id="61576" name="AutoShape 1406"/>
          <p:cNvSpPr>
            <a:spLocks noChangeArrowheads="1"/>
          </p:cNvSpPr>
          <p:nvPr/>
        </p:nvSpPr>
        <p:spPr bwMode="auto">
          <a:xfrm>
            <a:off x="1284288" y="1765300"/>
            <a:ext cx="577850" cy="247650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tethered,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inactive</a:t>
            </a:r>
          </a:p>
        </p:txBody>
      </p:sp>
      <p:sp>
        <p:nvSpPr>
          <p:cNvPr id="61577" name="AutoShape 1407"/>
          <p:cNvSpPr>
            <a:spLocks noChangeArrowheads="1"/>
          </p:cNvSpPr>
          <p:nvPr/>
        </p:nvSpPr>
        <p:spPr bwMode="auto">
          <a:xfrm>
            <a:off x="3422650" y="1765300"/>
            <a:ext cx="577850" cy="236538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extended,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active</a:t>
            </a:r>
          </a:p>
        </p:txBody>
      </p:sp>
      <p:sp>
        <p:nvSpPr>
          <p:cNvPr id="61578" name="AutoShape 1408"/>
          <p:cNvSpPr>
            <a:spLocks noChangeArrowheads="1"/>
          </p:cNvSpPr>
          <p:nvPr/>
        </p:nvSpPr>
        <p:spPr bwMode="auto">
          <a:xfrm>
            <a:off x="3395663" y="3122613"/>
            <a:ext cx="633412" cy="255587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89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kinase</a:t>
            </a:r>
            <a:b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</a:br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inactive</a:t>
            </a:r>
          </a:p>
        </p:txBody>
      </p:sp>
      <p:sp>
        <p:nvSpPr>
          <p:cNvPr id="61579" name="AutoShape 1409"/>
          <p:cNvSpPr>
            <a:spLocks noChangeArrowheads="1"/>
          </p:cNvSpPr>
          <p:nvPr/>
        </p:nvSpPr>
        <p:spPr bwMode="auto">
          <a:xfrm>
            <a:off x="201613" y="5980113"/>
            <a:ext cx="93662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receptor kinase</a:t>
            </a:r>
          </a:p>
        </p:txBody>
      </p:sp>
      <p:sp>
        <p:nvSpPr>
          <p:cNvPr id="61580" name="AutoShape 1410"/>
          <p:cNvSpPr>
            <a:spLocks noChangeArrowheads="1"/>
          </p:cNvSpPr>
          <p:nvPr/>
        </p:nvSpPr>
        <p:spPr bwMode="auto">
          <a:xfrm>
            <a:off x="1898650" y="6518275"/>
            <a:ext cx="936625" cy="125413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donor kinase</a:t>
            </a:r>
          </a:p>
        </p:txBody>
      </p:sp>
      <p:sp>
        <p:nvSpPr>
          <p:cNvPr id="61581" name="AutoShape 1411"/>
          <p:cNvSpPr>
            <a:spLocks noChangeArrowheads="1"/>
          </p:cNvSpPr>
          <p:nvPr/>
        </p:nvSpPr>
        <p:spPr bwMode="auto">
          <a:xfrm>
            <a:off x="5067300" y="6526213"/>
            <a:ext cx="882650" cy="107950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activating kinase</a:t>
            </a:r>
          </a:p>
        </p:txBody>
      </p:sp>
      <p:sp>
        <p:nvSpPr>
          <p:cNvPr id="61582" name="AutoShape 1412"/>
          <p:cNvSpPr>
            <a:spLocks noChangeArrowheads="1"/>
          </p:cNvSpPr>
          <p:nvPr/>
        </p:nvSpPr>
        <p:spPr bwMode="auto">
          <a:xfrm>
            <a:off x="3155950" y="6146800"/>
            <a:ext cx="936625" cy="125413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activated kinase</a:t>
            </a:r>
          </a:p>
        </p:txBody>
      </p:sp>
      <p:sp>
        <p:nvSpPr>
          <p:cNvPr id="61583" name="AutoShape 1413"/>
          <p:cNvSpPr>
            <a:spLocks noChangeArrowheads="1"/>
          </p:cNvSpPr>
          <p:nvPr/>
        </p:nvSpPr>
        <p:spPr bwMode="auto">
          <a:xfrm>
            <a:off x="8061325" y="6510338"/>
            <a:ext cx="866775" cy="125412"/>
          </a:xfrm>
          <a:prstGeom prst="roundRect">
            <a:avLst>
              <a:gd name="adj" fmla="val 50000"/>
            </a:avLst>
          </a:prstGeom>
          <a:noFill/>
          <a:ln w="952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009900"/>
                </a:solidFill>
                <a:ea typeface="ＭＳ Ｐゴシック" charset="0"/>
                <a:cs typeface="Arial" charset="0"/>
              </a:rPr>
              <a:t>receptor kinase</a:t>
            </a:r>
          </a:p>
        </p:txBody>
      </p:sp>
      <p:sp>
        <p:nvSpPr>
          <p:cNvPr id="61584" name="AutoShape 1414"/>
          <p:cNvSpPr>
            <a:spLocks noChangeArrowheads="1"/>
          </p:cNvSpPr>
          <p:nvPr/>
        </p:nvSpPr>
        <p:spPr bwMode="auto">
          <a:xfrm>
            <a:off x="6119813" y="6146800"/>
            <a:ext cx="731837" cy="125413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r>
              <a:rPr lang="en-US" sz="800" smtClean="0">
                <a:solidFill>
                  <a:srgbClr val="6C7D77"/>
                </a:solidFill>
                <a:ea typeface="ＭＳ Ｐゴシック" charset="0"/>
                <a:cs typeface="Arial" charset="0"/>
              </a:rPr>
              <a:t>donor kinase</a:t>
            </a:r>
          </a:p>
        </p:txBody>
      </p:sp>
      <p:sp>
        <p:nvSpPr>
          <p:cNvPr id="61585" name="Oval 1415"/>
          <p:cNvSpPr>
            <a:spLocks noChangeArrowheads="1"/>
          </p:cNvSpPr>
          <p:nvPr/>
        </p:nvSpPr>
        <p:spPr bwMode="auto">
          <a:xfrm>
            <a:off x="6886575" y="1073150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586" name="Group 1416"/>
          <p:cNvGrpSpPr>
            <a:grpSpLocks/>
          </p:cNvGrpSpPr>
          <p:nvPr/>
        </p:nvGrpSpPr>
        <p:grpSpPr bwMode="auto">
          <a:xfrm>
            <a:off x="7113588" y="2457450"/>
            <a:ext cx="1133475" cy="993775"/>
            <a:chOff x="4481" y="1548"/>
            <a:chExt cx="714" cy="626"/>
          </a:xfrm>
        </p:grpSpPr>
        <p:sp>
          <p:nvSpPr>
            <p:cNvPr id="62125" name="Freeform 1417"/>
            <p:cNvSpPr>
              <a:spLocks noChangeAspect="1"/>
            </p:cNvSpPr>
            <p:nvPr/>
          </p:nvSpPr>
          <p:spPr bwMode="auto">
            <a:xfrm>
              <a:off x="4491" y="1548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33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6" name="Freeform 1418"/>
            <p:cNvSpPr>
              <a:spLocks noChangeAspect="1"/>
            </p:cNvSpPr>
            <p:nvPr/>
          </p:nvSpPr>
          <p:spPr bwMode="auto">
            <a:xfrm rot="1763028">
              <a:off x="4528" y="1660"/>
              <a:ext cx="220" cy="346"/>
            </a:xfrm>
            <a:custGeom>
              <a:avLst/>
              <a:gdLst>
                <a:gd name="T0" fmla="*/ 0 w 1366"/>
                <a:gd name="T1" fmla="*/ 0 h 2162"/>
                <a:gd name="T2" fmla="*/ 0 w 1366"/>
                <a:gd name="T3" fmla="*/ 0 h 2162"/>
                <a:gd name="T4" fmla="*/ 0 w 1366"/>
                <a:gd name="T5" fmla="*/ 0 h 2162"/>
                <a:gd name="T6" fmla="*/ 0 w 1366"/>
                <a:gd name="T7" fmla="*/ 0 h 2162"/>
                <a:gd name="T8" fmla="*/ 0 w 1366"/>
                <a:gd name="T9" fmla="*/ 0 h 2162"/>
                <a:gd name="T10" fmla="*/ 0 w 1366"/>
                <a:gd name="T11" fmla="*/ 0 h 2162"/>
                <a:gd name="T12" fmla="*/ 0 w 1366"/>
                <a:gd name="T13" fmla="*/ 0 h 2162"/>
                <a:gd name="T14" fmla="*/ 0 w 1366"/>
                <a:gd name="T15" fmla="*/ 0 h 2162"/>
                <a:gd name="T16" fmla="*/ 0 w 1366"/>
                <a:gd name="T17" fmla="*/ 0 h 2162"/>
                <a:gd name="T18" fmla="*/ 0 w 1366"/>
                <a:gd name="T19" fmla="*/ 0 h 2162"/>
                <a:gd name="T20" fmla="*/ 0 w 1366"/>
                <a:gd name="T21" fmla="*/ 0 h 2162"/>
                <a:gd name="T22" fmla="*/ 0 w 1366"/>
                <a:gd name="T23" fmla="*/ 0 h 2162"/>
                <a:gd name="T24" fmla="*/ 0 w 1366"/>
                <a:gd name="T25" fmla="*/ 0 h 2162"/>
                <a:gd name="T26" fmla="*/ 0 w 1366"/>
                <a:gd name="T27" fmla="*/ 0 h 2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6"/>
                <a:gd name="T43" fmla="*/ 0 h 2162"/>
                <a:gd name="T44" fmla="*/ 1366 w 1366"/>
                <a:gd name="T45" fmla="*/ 2162 h 21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6" h="2162">
                  <a:moveTo>
                    <a:pt x="292" y="839"/>
                  </a:moveTo>
                  <a:cubicBezTo>
                    <a:pt x="117" y="788"/>
                    <a:pt x="22" y="679"/>
                    <a:pt x="175" y="422"/>
                  </a:cubicBezTo>
                  <a:cubicBezTo>
                    <a:pt x="328" y="165"/>
                    <a:pt x="537" y="0"/>
                    <a:pt x="734" y="1"/>
                  </a:cubicBezTo>
                  <a:cubicBezTo>
                    <a:pt x="931" y="2"/>
                    <a:pt x="1129" y="187"/>
                    <a:pt x="1224" y="470"/>
                  </a:cubicBezTo>
                  <a:cubicBezTo>
                    <a:pt x="1319" y="753"/>
                    <a:pt x="1366" y="1428"/>
                    <a:pt x="1293" y="1703"/>
                  </a:cubicBezTo>
                  <a:cubicBezTo>
                    <a:pt x="1220" y="1978"/>
                    <a:pt x="962" y="2104"/>
                    <a:pt x="770" y="2133"/>
                  </a:cubicBezTo>
                  <a:cubicBezTo>
                    <a:pt x="578" y="2162"/>
                    <a:pt x="246" y="2049"/>
                    <a:pt x="137" y="1872"/>
                  </a:cubicBezTo>
                  <a:cubicBezTo>
                    <a:pt x="28" y="1695"/>
                    <a:pt x="0" y="1248"/>
                    <a:pt x="14" y="1124"/>
                  </a:cubicBezTo>
                  <a:cubicBezTo>
                    <a:pt x="28" y="1000"/>
                    <a:pt x="22" y="759"/>
                    <a:pt x="248" y="854"/>
                  </a:cubicBezTo>
                  <a:cubicBezTo>
                    <a:pt x="474" y="949"/>
                    <a:pt x="358" y="1044"/>
                    <a:pt x="445" y="1102"/>
                  </a:cubicBezTo>
                  <a:cubicBezTo>
                    <a:pt x="532" y="1160"/>
                    <a:pt x="948" y="1203"/>
                    <a:pt x="1021" y="1065"/>
                  </a:cubicBezTo>
                  <a:cubicBezTo>
                    <a:pt x="1094" y="927"/>
                    <a:pt x="1057" y="796"/>
                    <a:pt x="1006" y="737"/>
                  </a:cubicBezTo>
                  <a:cubicBezTo>
                    <a:pt x="955" y="678"/>
                    <a:pt x="792" y="656"/>
                    <a:pt x="649" y="664"/>
                  </a:cubicBezTo>
                  <a:cubicBezTo>
                    <a:pt x="506" y="672"/>
                    <a:pt x="467" y="890"/>
                    <a:pt x="292" y="839"/>
                  </a:cubicBezTo>
                  <a:close/>
                </a:path>
              </a:pathLst>
            </a:custGeom>
            <a:gradFill rotWithShape="1">
              <a:gsLst>
                <a:gs pos="0">
                  <a:srgbClr val="8CBD00"/>
                </a:gs>
                <a:gs pos="100000">
                  <a:srgbClr val="8EC000"/>
                </a:gs>
              </a:gsLst>
              <a:lin ang="5400000" scaled="1"/>
            </a:gradFill>
            <a:ln w="12700">
              <a:solidFill>
                <a:srgbClr val="33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7" name="Oval 1419"/>
            <p:cNvSpPr>
              <a:spLocks noChangeAspect="1" noChangeArrowheads="1"/>
            </p:cNvSpPr>
            <p:nvPr/>
          </p:nvSpPr>
          <p:spPr bwMode="auto">
            <a:xfrm rot="-3636973">
              <a:off x="4505" y="1784"/>
              <a:ext cx="188" cy="23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8" name="Text Box 1420"/>
            <p:cNvSpPr txBox="1">
              <a:spLocks noChangeAspect="1" noChangeArrowheads="1"/>
            </p:cNvSpPr>
            <p:nvPr/>
          </p:nvSpPr>
          <p:spPr bwMode="auto">
            <a:xfrm rot="1960570">
              <a:off x="4504" y="1812"/>
              <a:ext cx="18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200" smtClean="0">
                  <a:solidFill>
                    <a:srgbClr val="5E5C00"/>
                  </a:solidFill>
                  <a:cs typeface="Arial" charset="0"/>
                </a:rPr>
                <a:t>C</a:t>
              </a:r>
            </a:p>
          </p:txBody>
        </p:sp>
        <p:sp>
          <p:nvSpPr>
            <p:cNvPr id="62129" name="Oval 1421"/>
            <p:cNvSpPr>
              <a:spLocks noChangeAspect="1" noChangeArrowheads="1"/>
            </p:cNvSpPr>
            <p:nvPr/>
          </p:nvSpPr>
          <p:spPr bwMode="auto">
            <a:xfrm rot="1763028">
              <a:off x="4608" y="1665"/>
              <a:ext cx="178" cy="135"/>
            </a:xfrm>
            <a:prstGeom prst="ellipse">
              <a:avLst/>
            </a:prstGeom>
            <a:gradFill rotWithShape="1">
              <a:gsLst>
                <a:gs pos="0">
                  <a:srgbClr val="455D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0" name="Oval 1422"/>
            <p:cNvSpPr>
              <a:spLocks noChangeAspect="1" noChangeArrowheads="1"/>
            </p:cNvSpPr>
            <p:nvPr/>
          </p:nvSpPr>
          <p:spPr bwMode="auto">
            <a:xfrm rot="2746716">
              <a:off x="4540" y="1752"/>
              <a:ext cx="79" cy="57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1" name="Text Box 1423"/>
            <p:cNvSpPr txBox="1">
              <a:spLocks noChangeAspect="1" noChangeArrowheads="1"/>
            </p:cNvSpPr>
            <p:nvPr/>
          </p:nvSpPr>
          <p:spPr bwMode="auto">
            <a:xfrm rot="1763028">
              <a:off x="4592" y="1658"/>
              <a:ext cx="2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smtClean="0">
                  <a:solidFill>
                    <a:srgbClr val="DDFD69"/>
                  </a:solidFill>
                  <a:cs typeface="Arial" charset="0"/>
                </a:rPr>
                <a:t>N</a:t>
              </a:r>
            </a:p>
          </p:txBody>
        </p:sp>
        <p:sp>
          <p:nvSpPr>
            <p:cNvPr id="62132" name="Oval 1424"/>
            <p:cNvSpPr>
              <a:spLocks noChangeAspect="1" noChangeArrowheads="1"/>
            </p:cNvSpPr>
            <p:nvPr/>
          </p:nvSpPr>
          <p:spPr bwMode="auto">
            <a:xfrm rot="2074694">
              <a:off x="4519" y="1957"/>
              <a:ext cx="72" cy="22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3" name="Oval 1425"/>
            <p:cNvSpPr>
              <a:spLocks noChangeAspect="1" noChangeArrowheads="1"/>
            </p:cNvSpPr>
            <p:nvPr/>
          </p:nvSpPr>
          <p:spPr bwMode="auto">
            <a:xfrm rot="1027016">
              <a:off x="4687" y="1680"/>
              <a:ext cx="61" cy="1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34" name="Oval 1426"/>
            <p:cNvSpPr>
              <a:spLocks noChangeAspect="1" noChangeArrowheads="1"/>
            </p:cNvSpPr>
            <p:nvPr/>
          </p:nvSpPr>
          <p:spPr bwMode="auto">
            <a:xfrm rot="2746716">
              <a:off x="4569" y="1721"/>
              <a:ext cx="80" cy="56"/>
            </a:xfrm>
            <a:prstGeom prst="ellipse">
              <a:avLst/>
            </a:prstGeom>
            <a:gradFill rotWithShape="1">
              <a:gsLst>
                <a:gs pos="0">
                  <a:srgbClr val="950000"/>
                </a:gs>
                <a:gs pos="100000">
                  <a:srgbClr val="FF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87" name="Oval 1427"/>
          <p:cNvSpPr>
            <a:spLocks noChangeArrowheads="1"/>
          </p:cNvSpPr>
          <p:nvPr/>
        </p:nvSpPr>
        <p:spPr bwMode="auto">
          <a:xfrm>
            <a:off x="5116513" y="4264025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sp>
        <p:nvSpPr>
          <p:cNvPr id="61588" name="Oval 1428"/>
          <p:cNvSpPr>
            <a:spLocks noChangeArrowheads="1"/>
          </p:cNvSpPr>
          <p:nvPr/>
        </p:nvSpPr>
        <p:spPr bwMode="auto">
          <a:xfrm>
            <a:off x="8088313" y="4252913"/>
            <a:ext cx="263525" cy="339725"/>
          </a:xfrm>
          <a:prstGeom prst="ellipse">
            <a:avLst/>
          </a:prstGeom>
          <a:gradFill rotWithShape="1">
            <a:gsLst>
              <a:gs pos="0">
                <a:srgbClr val="BEBA00"/>
              </a:gs>
              <a:gs pos="100000">
                <a:srgbClr val="FFFF66"/>
              </a:gs>
            </a:gsLst>
            <a:lin ang="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lang="en-US" sz="800" smtClean="0">
                <a:solidFill>
                  <a:srgbClr val="990000"/>
                </a:solidFill>
                <a:ea typeface="ＭＳ Ｐゴシック" charset="0"/>
                <a:cs typeface="Arial" charset="0"/>
              </a:rPr>
              <a:t>EGF</a:t>
            </a:r>
          </a:p>
        </p:txBody>
      </p:sp>
      <p:grpSp>
        <p:nvGrpSpPr>
          <p:cNvPr id="61589" name="Group 1429"/>
          <p:cNvGrpSpPr>
            <a:grpSpLocks/>
          </p:cNvGrpSpPr>
          <p:nvPr/>
        </p:nvGrpSpPr>
        <p:grpSpPr bwMode="auto">
          <a:xfrm>
            <a:off x="7478713" y="4021138"/>
            <a:ext cx="941387" cy="1201737"/>
            <a:chOff x="2751" y="535"/>
            <a:chExt cx="593" cy="757"/>
          </a:xfrm>
        </p:grpSpPr>
        <p:sp>
          <p:nvSpPr>
            <p:cNvPr id="62108" name="Freeform 1430"/>
            <p:cNvSpPr>
              <a:spLocks noChangeAspect="1"/>
            </p:cNvSpPr>
            <p:nvPr/>
          </p:nvSpPr>
          <p:spPr bwMode="auto">
            <a:xfrm flipH="1">
              <a:off x="2751" y="53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09" name="Oval 1431"/>
            <p:cNvSpPr>
              <a:spLocks noChangeAspect="1" noChangeArrowheads="1"/>
            </p:cNvSpPr>
            <p:nvPr/>
          </p:nvSpPr>
          <p:spPr bwMode="auto">
            <a:xfrm flipH="1">
              <a:off x="2835" y="55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0" name="Oval 1432"/>
            <p:cNvSpPr>
              <a:spLocks noChangeAspect="1" noChangeArrowheads="1"/>
            </p:cNvSpPr>
            <p:nvPr/>
          </p:nvSpPr>
          <p:spPr bwMode="auto">
            <a:xfrm flipH="1">
              <a:off x="2880" y="54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1" name="Oval 1433"/>
            <p:cNvSpPr>
              <a:spLocks noChangeAspect="1" noChangeArrowheads="1"/>
            </p:cNvSpPr>
            <p:nvPr/>
          </p:nvSpPr>
          <p:spPr bwMode="auto">
            <a:xfrm rot="892190" flipH="1">
              <a:off x="2873" y="86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2" name="Oval 1434"/>
            <p:cNvSpPr>
              <a:spLocks noChangeAspect="1" noChangeArrowheads="1"/>
            </p:cNvSpPr>
            <p:nvPr/>
          </p:nvSpPr>
          <p:spPr bwMode="auto">
            <a:xfrm flipH="1">
              <a:off x="2755" y="71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3" name="Oval 1435"/>
            <p:cNvSpPr>
              <a:spLocks noChangeAspect="1" noChangeArrowheads="1"/>
            </p:cNvSpPr>
            <p:nvPr/>
          </p:nvSpPr>
          <p:spPr bwMode="auto">
            <a:xfrm rot="21363078" flipH="1">
              <a:off x="3066" y="53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4" name="Oval 1436"/>
            <p:cNvSpPr>
              <a:spLocks noChangeAspect="1" noChangeArrowheads="1"/>
            </p:cNvSpPr>
            <p:nvPr/>
          </p:nvSpPr>
          <p:spPr bwMode="auto">
            <a:xfrm rot="6521748" flipH="1">
              <a:off x="3031" y="73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5" name="Oval 1437"/>
            <p:cNvSpPr>
              <a:spLocks noChangeAspect="1" noChangeArrowheads="1"/>
            </p:cNvSpPr>
            <p:nvPr/>
          </p:nvSpPr>
          <p:spPr bwMode="auto">
            <a:xfrm rot="2816801" flipH="1">
              <a:off x="2894" y="92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6" name="Oval 1438"/>
            <p:cNvSpPr>
              <a:spLocks noChangeAspect="1" noChangeArrowheads="1"/>
            </p:cNvSpPr>
            <p:nvPr/>
          </p:nvSpPr>
          <p:spPr bwMode="auto">
            <a:xfrm flipH="1">
              <a:off x="2857" y="124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7" name="Oval 1439"/>
            <p:cNvSpPr>
              <a:spLocks noChangeAspect="1" noChangeArrowheads="1"/>
            </p:cNvSpPr>
            <p:nvPr/>
          </p:nvSpPr>
          <p:spPr bwMode="auto">
            <a:xfrm flipH="1">
              <a:off x="3025" y="98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8" name="Oval 1440"/>
            <p:cNvSpPr>
              <a:spLocks noChangeAspect="1" noChangeArrowheads="1"/>
            </p:cNvSpPr>
            <p:nvPr/>
          </p:nvSpPr>
          <p:spPr bwMode="auto">
            <a:xfrm rot="2279924" flipH="1">
              <a:off x="2937" y="89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19" name="Oval 1441"/>
            <p:cNvSpPr>
              <a:spLocks noChangeAspect="1" noChangeArrowheads="1"/>
            </p:cNvSpPr>
            <p:nvPr/>
          </p:nvSpPr>
          <p:spPr bwMode="auto">
            <a:xfrm rot="971840" flipH="1">
              <a:off x="3014" y="93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0" name="Oval 1442"/>
            <p:cNvSpPr>
              <a:spLocks noChangeAspect="1" noChangeArrowheads="1"/>
            </p:cNvSpPr>
            <p:nvPr/>
          </p:nvSpPr>
          <p:spPr bwMode="auto">
            <a:xfrm rot="21301815" flipH="1">
              <a:off x="3030" y="80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39" name="AutoShape 1443"/>
            <p:cNvSpPr>
              <a:spLocks noChangeAspect="1" noChangeArrowheads="1"/>
            </p:cNvSpPr>
            <p:nvPr/>
          </p:nvSpPr>
          <p:spPr bwMode="auto">
            <a:xfrm rot="16200000" flipH="1">
              <a:off x="3172" y="62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40" name="AutoShape 1444"/>
            <p:cNvSpPr>
              <a:spLocks noChangeAspect="1" noChangeArrowheads="1"/>
            </p:cNvSpPr>
            <p:nvPr/>
          </p:nvSpPr>
          <p:spPr bwMode="auto">
            <a:xfrm rot="6918623" flipH="1">
              <a:off x="3129" y="82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3" name="Oval 1445"/>
            <p:cNvSpPr>
              <a:spLocks noChangeAspect="1" noChangeArrowheads="1"/>
            </p:cNvSpPr>
            <p:nvPr/>
          </p:nvSpPr>
          <p:spPr bwMode="auto">
            <a:xfrm rot="6002483" flipH="1">
              <a:off x="3089" y="43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24" name="Text Box 1446"/>
            <p:cNvSpPr txBox="1">
              <a:spLocks noChangeAspect="1" noChangeArrowheads="1"/>
            </p:cNvSpPr>
            <p:nvPr/>
          </p:nvSpPr>
          <p:spPr bwMode="auto">
            <a:xfrm flipH="1">
              <a:off x="2999" y="543"/>
              <a:ext cx="34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</p:grpSp>
      <p:grpSp>
        <p:nvGrpSpPr>
          <p:cNvPr id="61590" name="Group 1447"/>
          <p:cNvGrpSpPr>
            <a:grpSpLocks/>
          </p:cNvGrpSpPr>
          <p:nvPr/>
        </p:nvGrpSpPr>
        <p:grpSpPr bwMode="auto">
          <a:xfrm>
            <a:off x="4005263" y="5183188"/>
            <a:ext cx="1128712" cy="1449387"/>
            <a:chOff x="2523" y="3265"/>
            <a:chExt cx="711" cy="913"/>
          </a:xfrm>
        </p:grpSpPr>
        <p:sp>
          <p:nvSpPr>
            <p:cNvPr id="62093" name="Freeform 1448"/>
            <p:cNvSpPr>
              <a:spLocks noChangeAspect="1"/>
            </p:cNvSpPr>
            <p:nvPr/>
          </p:nvSpPr>
          <p:spPr bwMode="auto">
            <a:xfrm flipH="1">
              <a:off x="2523" y="3552"/>
              <a:ext cx="704" cy="626"/>
            </a:xfrm>
            <a:custGeom>
              <a:avLst/>
              <a:gdLst>
                <a:gd name="T0" fmla="*/ 73 w 704"/>
                <a:gd name="T1" fmla="*/ 407 h 626"/>
                <a:gd name="T2" fmla="*/ 98 w 704"/>
                <a:gd name="T3" fmla="*/ 585 h 626"/>
                <a:gd name="T4" fmla="*/ 333 w 704"/>
                <a:gd name="T5" fmla="*/ 534 h 626"/>
                <a:gd name="T6" fmla="*/ 347 w 704"/>
                <a:gd name="T7" fmla="*/ 256 h 626"/>
                <a:gd name="T8" fmla="*/ 425 w 704"/>
                <a:gd name="T9" fmla="*/ 39 h 626"/>
                <a:gd name="T10" fmla="*/ 638 w 704"/>
                <a:gd name="T11" fmla="*/ 83 h 626"/>
                <a:gd name="T12" fmla="*/ 609 w 704"/>
                <a:gd name="T13" fmla="*/ 321 h 626"/>
                <a:gd name="T14" fmla="*/ 464 w 704"/>
                <a:gd name="T15" fmla="*/ 463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4"/>
                <a:gd name="T25" fmla="*/ 0 h 626"/>
                <a:gd name="T26" fmla="*/ 704 w 704"/>
                <a:gd name="T27" fmla="*/ 626 h 6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4" h="626">
                  <a:moveTo>
                    <a:pt x="73" y="407"/>
                  </a:moveTo>
                  <a:cubicBezTo>
                    <a:pt x="0" y="486"/>
                    <a:pt x="33" y="563"/>
                    <a:pt x="98" y="585"/>
                  </a:cubicBezTo>
                  <a:cubicBezTo>
                    <a:pt x="163" y="606"/>
                    <a:pt x="285" y="626"/>
                    <a:pt x="333" y="534"/>
                  </a:cubicBezTo>
                  <a:cubicBezTo>
                    <a:pt x="380" y="443"/>
                    <a:pt x="387" y="348"/>
                    <a:pt x="347" y="256"/>
                  </a:cubicBezTo>
                  <a:cubicBezTo>
                    <a:pt x="307" y="164"/>
                    <a:pt x="355" y="78"/>
                    <a:pt x="425" y="39"/>
                  </a:cubicBezTo>
                  <a:cubicBezTo>
                    <a:pt x="495" y="0"/>
                    <a:pt x="573" y="0"/>
                    <a:pt x="638" y="83"/>
                  </a:cubicBezTo>
                  <a:cubicBezTo>
                    <a:pt x="704" y="166"/>
                    <a:pt x="642" y="275"/>
                    <a:pt x="609" y="321"/>
                  </a:cubicBezTo>
                  <a:cubicBezTo>
                    <a:pt x="575" y="367"/>
                    <a:pt x="550" y="403"/>
                    <a:pt x="464" y="463"/>
                  </a:cubicBezTo>
                </a:path>
              </a:pathLst>
            </a:custGeom>
            <a:noFill/>
            <a:ln w="571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62094" name="Group 1449"/>
            <p:cNvGrpSpPr>
              <a:grpSpLocks/>
            </p:cNvGrpSpPr>
            <p:nvPr/>
          </p:nvGrpSpPr>
          <p:grpSpPr bwMode="auto">
            <a:xfrm>
              <a:off x="2939" y="3265"/>
              <a:ext cx="89" cy="461"/>
              <a:chOff x="2939" y="3265"/>
              <a:chExt cx="89" cy="461"/>
            </a:xfrm>
          </p:grpSpPr>
          <p:sp>
            <p:nvSpPr>
              <p:cNvPr id="62105" name="Freeform 1450"/>
              <p:cNvSpPr>
                <a:spLocks noChangeAspect="1"/>
              </p:cNvSpPr>
              <p:nvPr/>
            </p:nvSpPr>
            <p:spPr bwMode="auto">
              <a:xfrm flipH="1">
                <a:off x="2973" y="3538"/>
                <a:ext cx="42" cy="188"/>
              </a:xfrm>
              <a:custGeom>
                <a:avLst/>
                <a:gdLst>
                  <a:gd name="T0" fmla="*/ 0 w 128"/>
                  <a:gd name="T1" fmla="*/ 0 h 574"/>
                  <a:gd name="T2" fmla="*/ 0 w 128"/>
                  <a:gd name="T3" fmla="*/ 0 h 574"/>
                  <a:gd name="T4" fmla="*/ 0 w 128"/>
                  <a:gd name="T5" fmla="*/ 0 h 574"/>
                  <a:gd name="T6" fmla="*/ 0 w 128"/>
                  <a:gd name="T7" fmla="*/ 0 h 5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8"/>
                  <a:gd name="T13" fmla="*/ 0 h 574"/>
                  <a:gd name="T14" fmla="*/ 128 w 128"/>
                  <a:gd name="T15" fmla="*/ 574 h 5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8" h="574">
                    <a:moveTo>
                      <a:pt x="104" y="0"/>
                    </a:moveTo>
                    <a:cubicBezTo>
                      <a:pt x="101" y="29"/>
                      <a:pt x="85" y="120"/>
                      <a:pt x="87" y="177"/>
                    </a:cubicBezTo>
                    <a:cubicBezTo>
                      <a:pt x="89" y="234"/>
                      <a:pt x="128" y="274"/>
                      <a:pt x="114" y="340"/>
                    </a:cubicBezTo>
                    <a:cubicBezTo>
                      <a:pt x="100" y="406"/>
                      <a:pt x="24" y="525"/>
                      <a:pt x="0" y="574"/>
                    </a:cubicBezTo>
                  </a:path>
                </a:pathLst>
              </a:custGeom>
              <a:noFill/>
              <a:ln w="38100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106" name="AutoShape 1451"/>
              <p:cNvSpPr>
                <a:spLocks noChangeAspect="1" noChangeArrowheads="1"/>
              </p:cNvSpPr>
              <p:nvPr/>
            </p:nvSpPr>
            <p:spPr bwMode="auto">
              <a:xfrm>
                <a:off x="2939" y="3338"/>
                <a:ext cx="89" cy="202"/>
              </a:xfrm>
              <a:prstGeom prst="can">
                <a:avLst>
                  <a:gd name="adj" fmla="val 16140"/>
                </a:avLst>
              </a:prstGeom>
              <a:gradFill rotWithShape="1">
                <a:gsLst>
                  <a:gs pos="0">
                    <a:srgbClr val="D1C39F"/>
                  </a:gs>
                  <a:gs pos="17500">
                    <a:srgbClr val="F0EBD5"/>
                  </a:gs>
                  <a:gs pos="50000">
                    <a:srgbClr val="FFEFD1"/>
                  </a:gs>
                  <a:gs pos="82500">
                    <a:srgbClr val="F0EBD5"/>
                  </a:gs>
                  <a:gs pos="100000">
                    <a:srgbClr val="D1C39F"/>
                  </a:gs>
                </a:gsLst>
                <a:lin ang="0" scaled="1"/>
              </a:gra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rIns="100584" anchor="ctr" anchorCtr="1"/>
              <a:lstStyle/>
              <a:p>
                <a:pPr>
                  <a:spcBef>
                    <a:spcPct val="50000"/>
                  </a:spcBef>
                </a:pPr>
                <a:r>
                  <a:rPr lang="en-US" sz="800" smtClean="0">
                    <a:solidFill>
                      <a:srgbClr val="808080"/>
                    </a:solidFill>
                    <a:ea typeface="ＭＳ Ｐゴシック" charset="0"/>
                    <a:cs typeface="Arial" charset="0"/>
                  </a:rPr>
                  <a:t>TM</a:t>
                </a:r>
              </a:p>
            </p:txBody>
          </p:sp>
          <p:sp>
            <p:nvSpPr>
              <p:cNvPr id="62107" name="Freeform 1452"/>
              <p:cNvSpPr>
                <a:spLocks noChangeAspect="1"/>
              </p:cNvSpPr>
              <p:nvPr/>
            </p:nvSpPr>
            <p:spPr bwMode="auto">
              <a:xfrm>
                <a:off x="2983" y="3265"/>
                <a:ext cx="22" cy="82"/>
              </a:xfrm>
              <a:custGeom>
                <a:avLst/>
                <a:gdLst>
                  <a:gd name="T0" fmla="*/ 0 w 1"/>
                  <a:gd name="T1" fmla="*/ 0 h 152"/>
                  <a:gd name="T2" fmla="*/ 0 w 1"/>
                  <a:gd name="T3" fmla="*/ 2 h 152"/>
                  <a:gd name="T4" fmla="*/ 0 60000 65536"/>
                  <a:gd name="T5" fmla="*/ 0 60000 65536"/>
                  <a:gd name="T6" fmla="*/ 0 w 1"/>
                  <a:gd name="T7" fmla="*/ 0 h 152"/>
                  <a:gd name="T8" fmla="*/ 1 w 1"/>
                  <a:gd name="T9" fmla="*/ 152 h 1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52">
                    <a:moveTo>
                      <a:pt x="0" y="0"/>
                    </a:moveTo>
                    <a:cubicBezTo>
                      <a:pt x="0" y="63"/>
                      <a:pt x="0" y="127"/>
                      <a:pt x="0" y="152"/>
                    </a:cubicBezTo>
                  </a:path>
                </a:pathLst>
              </a:custGeom>
              <a:noFill/>
              <a:ln w="38100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vert="eaVert"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62095" name="Group 1453"/>
            <p:cNvGrpSpPr>
              <a:grpSpLocks/>
            </p:cNvGrpSpPr>
            <p:nvPr/>
          </p:nvGrpSpPr>
          <p:grpSpPr bwMode="auto">
            <a:xfrm flipH="1">
              <a:off x="2913" y="3654"/>
              <a:ext cx="321" cy="348"/>
              <a:chOff x="2625" y="3658"/>
              <a:chExt cx="321" cy="348"/>
            </a:xfrm>
          </p:grpSpPr>
          <p:sp>
            <p:nvSpPr>
              <p:cNvPr id="62096" name="Freeform 1454"/>
              <p:cNvSpPr>
                <a:spLocks noChangeAspect="1"/>
              </p:cNvSpPr>
              <p:nvPr/>
            </p:nvSpPr>
            <p:spPr bwMode="auto">
              <a:xfrm rot="1763028">
                <a:off x="2672" y="3660"/>
                <a:ext cx="220" cy="346"/>
              </a:xfrm>
              <a:custGeom>
                <a:avLst/>
                <a:gdLst>
                  <a:gd name="T0" fmla="*/ 0 w 1366"/>
                  <a:gd name="T1" fmla="*/ 0 h 2162"/>
                  <a:gd name="T2" fmla="*/ 0 w 1366"/>
                  <a:gd name="T3" fmla="*/ 0 h 2162"/>
                  <a:gd name="T4" fmla="*/ 0 w 1366"/>
                  <a:gd name="T5" fmla="*/ 0 h 2162"/>
                  <a:gd name="T6" fmla="*/ 0 w 1366"/>
                  <a:gd name="T7" fmla="*/ 0 h 2162"/>
                  <a:gd name="T8" fmla="*/ 0 w 1366"/>
                  <a:gd name="T9" fmla="*/ 0 h 2162"/>
                  <a:gd name="T10" fmla="*/ 0 w 1366"/>
                  <a:gd name="T11" fmla="*/ 0 h 2162"/>
                  <a:gd name="T12" fmla="*/ 0 w 1366"/>
                  <a:gd name="T13" fmla="*/ 0 h 2162"/>
                  <a:gd name="T14" fmla="*/ 0 w 1366"/>
                  <a:gd name="T15" fmla="*/ 0 h 2162"/>
                  <a:gd name="T16" fmla="*/ 0 w 1366"/>
                  <a:gd name="T17" fmla="*/ 0 h 2162"/>
                  <a:gd name="T18" fmla="*/ 0 w 1366"/>
                  <a:gd name="T19" fmla="*/ 0 h 2162"/>
                  <a:gd name="T20" fmla="*/ 0 w 1366"/>
                  <a:gd name="T21" fmla="*/ 0 h 2162"/>
                  <a:gd name="T22" fmla="*/ 0 w 1366"/>
                  <a:gd name="T23" fmla="*/ 0 h 2162"/>
                  <a:gd name="T24" fmla="*/ 0 w 1366"/>
                  <a:gd name="T25" fmla="*/ 0 h 2162"/>
                  <a:gd name="T26" fmla="*/ 0 w 1366"/>
                  <a:gd name="T27" fmla="*/ 0 h 21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6"/>
                  <a:gd name="T43" fmla="*/ 0 h 2162"/>
                  <a:gd name="T44" fmla="*/ 1366 w 1366"/>
                  <a:gd name="T45" fmla="*/ 2162 h 216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6" h="2162">
                    <a:moveTo>
                      <a:pt x="292" y="839"/>
                    </a:moveTo>
                    <a:cubicBezTo>
                      <a:pt x="117" y="788"/>
                      <a:pt x="22" y="679"/>
                      <a:pt x="175" y="422"/>
                    </a:cubicBezTo>
                    <a:cubicBezTo>
                      <a:pt x="328" y="165"/>
                      <a:pt x="537" y="0"/>
                      <a:pt x="734" y="1"/>
                    </a:cubicBezTo>
                    <a:cubicBezTo>
                      <a:pt x="931" y="2"/>
                      <a:pt x="1129" y="187"/>
                      <a:pt x="1224" y="470"/>
                    </a:cubicBezTo>
                    <a:cubicBezTo>
                      <a:pt x="1319" y="753"/>
                      <a:pt x="1366" y="1428"/>
                      <a:pt x="1293" y="1703"/>
                    </a:cubicBezTo>
                    <a:cubicBezTo>
                      <a:pt x="1220" y="1978"/>
                      <a:pt x="962" y="2104"/>
                      <a:pt x="770" y="2133"/>
                    </a:cubicBezTo>
                    <a:cubicBezTo>
                      <a:pt x="578" y="2162"/>
                      <a:pt x="246" y="2049"/>
                      <a:pt x="137" y="1872"/>
                    </a:cubicBezTo>
                    <a:cubicBezTo>
                      <a:pt x="28" y="1695"/>
                      <a:pt x="0" y="1248"/>
                      <a:pt x="14" y="1124"/>
                    </a:cubicBezTo>
                    <a:cubicBezTo>
                      <a:pt x="28" y="1000"/>
                      <a:pt x="22" y="759"/>
                      <a:pt x="248" y="854"/>
                    </a:cubicBezTo>
                    <a:cubicBezTo>
                      <a:pt x="474" y="949"/>
                      <a:pt x="358" y="1044"/>
                      <a:pt x="445" y="1102"/>
                    </a:cubicBezTo>
                    <a:cubicBezTo>
                      <a:pt x="532" y="1160"/>
                      <a:pt x="948" y="1203"/>
                      <a:pt x="1021" y="1065"/>
                    </a:cubicBezTo>
                    <a:cubicBezTo>
                      <a:pt x="1094" y="927"/>
                      <a:pt x="1057" y="796"/>
                      <a:pt x="1006" y="737"/>
                    </a:cubicBezTo>
                    <a:cubicBezTo>
                      <a:pt x="955" y="678"/>
                      <a:pt x="792" y="656"/>
                      <a:pt x="649" y="664"/>
                    </a:cubicBezTo>
                    <a:cubicBezTo>
                      <a:pt x="506" y="672"/>
                      <a:pt x="467" y="890"/>
                      <a:pt x="292" y="83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8CBD00"/>
                  </a:gs>
                  <a:gs pos="100000">
                    <a:srgbClr val="8EC000"/>
                  </a:gs>
                </a:gsLst>
                <a:lin ang="5400000" scaled="1"/>
              </a:gradFill>
              <a:ln w="12700">
                <a:solidFill>
                  <a:srgbClr val="0099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097" name="Oval 1455"/>
              <p:cNvSpPr>
                <a:spLocks noChangeAspect="1" noChangeArrowheads="1"/>
              </p:cNvSpPr>
              <p:nvPr/>
            </p:nvSpPr>
            <p:spPr bwMode="auto">
              <a:xfrm rot="-3636973">
                <a:off x="2649" y="3784"/>
                <a:ext cx="188" cy="235"/>
              </a:xfrm>
              <a:prstGeom prst="ellipse">
                <a:avLst/>
              </a:prstGeom>
              <a:gradFill rotWithShape="1">
                <a:gsLst>
                  <a:gs pos="0">
                    <a:srgbClr val="EBFFB3"/>
                  </a:gs>
                  <a:gs pos="100000">
                    <a:srgbClr val="DCFF79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098" name="Text Box 1456"/>
              <p:cNvSpPr txBox="1">
                <a:spLocks noChangeAspect="1" noChangeArrowheads="1"/>
              </p:cNvSpPr>
              <p:nvPr/>
            </p:nvSpPr>
            <p:spPr bwMode="auto">
              <a:xfrm rot="1960570">
                <a:off x="2648" y="3812"/>
                <a:ext cx="18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200" smtClean="0">
                    <a:solidFill>
                      <a:srgbClr val="5E5C00"/>
                    </a:solidFill>
                    <a:cs typeface="Arial" charset="0"/>
                  </a:rPr>
                  <a:t>C</a:t>
                </a:r>
              </a:p>
            </p:txBody>
          </p:sp>
          <p:sp>
            <p:nvSpPr>
              <p:cNvPr id="62099" name="Oval 1457"/>
              <p:cNvSpPr>
                <a:spLocks noChangeAspect="1" noChangeArrowheads="1"/>
              </p:cNvSpPr>
              <p:nvPr/>
            </p:nvSpPr>
            <p:spPr bwMode="auto">
              <a:xfrm rot="1763028">
                <a:off x="2752" y="3665"/>
                <a:ext cx="178" cy="135"/>
              </a:xfrm>
              <a:prstGeom prst="ellipse">
                <a:avLst/>
              </a:prstGeom>
              <a:gradFill rotWithShape="1">
                <a:gsLst>
                  <a:gs pos="0">
                    <a:srgbClr val="455D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100" name="Oval 1458"/>
              <p:cNvSpPr>
                <a:spLocks noChangeAspect="1" noChangeArrowheads="1"/>
              </p:cNvSpPr>
              <p:nvPr/>
            </p:nvSpPr>
            <p:spPr bwMode="auto">
              <a:xfrm rot="2746716">
                <a:off x="2684" y="3752"/>
                <a:ext cx="79" cy="57"/>
              </a:xfrm>
              <a:prstGeom prst="ellipse">
                <a:avLst/>
              </a:prstGeom>
              <a:gradFill rotWithShape="1">
                <a:gsLst>
                  <a:gs pos="0">
                    <a:srgbClr val="950000"/>
                  </a:gs>
                  <a:gs pos="100000">
                    <a:srgbClr val="FF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101" name="Text Box 1459"/>
              <p:cNvSpPr txBox="1">
                <a:spLocks noChangeAspect="1" noChangeArrowheads="1"/>
              </p:cNvSpPr>
              <p:nvPr/>
            </p:nvSpPr>
            <p:spPr bwMode="auto">
              <a:xfrm rot="1763028">
                <a:off x="2736" y="3658"/>
                <a:ext cx="21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sz="1000" smtClean="0">
                    <a:solidFill>
                      <a:srgbClr val="DDFD69"/>
                    </a:solidFill>
                    <a:cs typeface="Arial" charset="0"/>
                  </a:rPr>
                  <a:t>N</a:t>
                </a:r>
              </a:p>
            </p:txBody>
          </p:sp>
          <p:sp>
            <p:nvSpPr>
              <p:cNvPr id="62102" name="Oval 1460"/>
              <p:cNvSpPr>
                <a:spLocks noChangeAspect="1" noChangeArrowheads="1"/>
              </p:cNvSpPr>
              <p:nvPr/>
            </p:nvSpPr>
            <p:spPr bwMode="auto">
              <a:xfrm rot="2074694">
                <a:off x="2663" y="3957"/>
                <a:ext cx="72" cy="22"/>
              </a:xfrm>
              <a:prstGeom prst="ellipse">
                <a:avLst/>
              </a:prstGeom>
              <a:gradFill rotWithShape="1">
                <a:gsLst>
                  <a:gs pos="0">
                    <a:srgbClr val="5370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103" name="Oval 1461"/>
              <p:cNvSpPr>
                <a:spLocks noChangeAspect="1" noChangeArrowheads="1"/>
              </p:cNvSpPr>
              <p:nvPr/>
            </p:nvSpPr>
            <p:spPr bwMode="auto">
              <a:xfrm rot="1027016">
                <a:off x="2831" y="3680"/>
                <a:ext cx="61" cy="18"/>
              </a:xfrm>
              <a:prstGeom prst="ellipse">
                <a:avLst/>
              </a:prstGeom>
              <a:gradFill rotWithShape="1">
                <a:gsLst>
                  <a:gs pos="0">
                    <a:srgbClr val="537000"/>
                  </a:gs>
                  <a:gs pos="100000">
                    <a:srgbClr val="8EC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62104" name="Oval 1462"/>
              <p:cNvSpPr>
                <a:spLocks noChangeAspect="1" noChangeArrowheads="1"/>
              </p:cNvSpPr>
              <p:nvPr/>
            </p:nvSpPr>
            <p:spPr bwMode="auto">
              <a:xfrm rot="2746716">
                <a:off x="2713" y="3721"/>
                <a:ext cx="80" cy="56"/>
              </a:xfrm>
              <a:prstGeom prst="ellipse">
                <a:avLst/>
              </a:prstGeom>
              <a:gradFill rotWithShape="1">
                <a:gsLst>
                  <a:gs pos="0">
                    <a:srgbClr val="950000"/>
                  </a:gs>
                  <a:gs pos="100000">
                    <a:srgbClr val="FF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/>
                <a:endParaRPr lang="es-ES" sz="1800" b="0" smtClean="0">
                  <a:solidFill>
                    <a:srgbClr val="000000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61591" name="Group 1463"/>
          <p:cNvGrpSpPr>
            <a:grpSpLocks/>
          </p:cNvGrpSpPr>
          <p:nvPr/>
        </p:nvGrpSpPr>
        <p:grpSpPr bwMode="auto">
          <a:xfrm>
            <a:off x="4506913" y="4032250"/>
            <a:ext cx="941387" cy="1201738"/>
            <a:chOff x="2751" y="535"/>
            <a:chExt cx="593" cy="757"/>
          </a:xfrm>
        </p:grpSpPr>
        <p:sp>
          <p:nvSpPr>
            <p:cNvPr id="62076" name="Freeform 1464"/>
            <p:cNvSpPr>
              <a:spLocks noChangeAspect="1"/>
            </p:cNvSpPr>
            <p:nvPr/>
          </p:nvSpPr>
          <p:spPr bwMode="auto">
            <a:xfrm flipH="1">
              <a:off x="2751" y="535"/>
              <a:ext cx="552" cy="757"/>
            </a:xfrm>
            <a:custGeom>
              <a:avLst/>
              <a:gdLst>
                <a:gd name="T0" fmla="*/ 0 w 2002"/>
                <a:gd name="T1" fmla="*/ 0 h 2742"/>
                <a:gd name="T2" fmla="*/ 0 w 2002"/>
                <a:gd name="T3" fmla="*/ 0 h 2742"/>
                <a:gd name="T4" fmla="*/ 0 w 2002"/>
                <a:gd name="T5" fmla="*/ 0 h 2742"/>
                <a:gd name="T6" fmla="*/ 0 w 2002"/>
                <a:gd name="T7" fmla="*/ 0 h 2742"/>
                <a:gd name="T8" fmla="*/ 0 w 2002"/>
                <a:gd name="T9" fmla="*/ 0 h 2742"/>
                <a:gd name="T10" fmla="*/ 0 w 2002"/>
                <a:gd name="T11" fmla="*/ 0 h 2742"/>
                <a:gd name="T12" fmla="*/ 0 w 2002"/>
                <a:gd name="T13" fmla="*/ 0 h 2742"/>
                <a:gd name="T14" fmla="*/ 0 w 2002"/>
                <a:gd name="T15" fmla="*/ 0 h 2742"/>
                <a:gd name="T16" fmla="*/ 0 w 2002"/>
                <a:gd name="T17" fmla="*/ 0 h 2742"/>
                <a:gd name="T18" fmla="*/ 0 w 2002"/>
                <a:gd name="T19" fmla="*/ 0 h 2742"/>
                <a:gd name="T20" fmla="*/ 0 w 2002"/>
                <a:gd name="T21" fmla="*/ 0 h 2742"/>
                <a:gd name="T22" fmla="*/ 0 w 2002"/>
                <a:gd name="T23" fmla="*/ 0 h 2742"/>
                <a:gd name="T24" fmla="*/ 0 w 2002"/>
                <a:gd name="T25" fmla="*/ 0 h 2742"/>
                <a:gd name="T26" fmla="*/ 0 w 2002"/>
                <a:gd name="T27" fmla="*/ 0 h 2742"/>
                <a:gd name="T28" fmla="*/ 0 w 2002"/>
                <a:gd name="T29" fmla="*/ 0 h 2742"/>
                <a:gd name="T30" fmla="*/ 0 w 2002"/>
                <a:gd name="T31" fmla="*/ 0 h 2742"/>
                <a:gd name="T32" fmla="*/ 0 w 2002"/>
                <a:gd name="T33" fmla="*/ 0 h 2742"/>
                <a:gd name="T34" fmla="*/ 0 w 2002"/>
                <a:gd name="T35" fmla="*/ 0 h 2742"/>
                <a:gd name="T36" fmla="*/ 0 w 2002"/>
                <a:gd name="T37" fmla="*/ 0 h 2742"/>
                <a:gd name="T38" fmla="*/ 0 w 2002"/>
                <a:gd name="T39" fmla="*/ 0 h 2742"/>
                <a:gd name="T40" fmla="*/ 0 w 2002"/>
                <a:gd name="T41" fmla="*/ 0 h 2742"/>
                <a:gd name="T42" fmla="*/ 0 w 2002"/>
                <a:gd name="T43" fmla="*/ 0 h 2742"/>
                <a:gd name="T44" fmla="*/ 0 w 2002"/>
                <a:gd name="T45" fmla="*/ 0 h 2742"/>
                <a:gd name="T46" fmla="*/ 0 w 2002"/>
                <a:gd name="T47" fmla="*/ 0 h 2742"/>
                <a:gd name="T48" fmla="*/ 0 w 2002"/>
                <a:gd name="T49" fmla="*/ 0 h 2742"/>
                <a:gd name="T50" fmla="*/ 0 w 2002"/>
                <a:gd name="T51" fmla="*/ 0 h 2742"/>
                <a:gd name="T52" fmla="*/ 0 w 2002"/>
                <a:gd name="T53" fmla="*/ 0 h 2742"/>
                <a:gd name="T54" fmla="*/ 0 w 2002"/>
                <a:gd name="T55" fmla="*/ 0 h 2742"/>
                <a:gd name="T56" fmla="*/ 0 w 2002"/>
                <a:gd name="T57" fmla="*/ 0 h 2742"/>
                <a:gd name="T58" fmla="*/ 0 w 2002"/>
                <a:gd name="T59" fmla="*/ 0 h 2742"/>
                <a:gd name="T60" fmla="*/ 0 w 2002"/>
                <a:gd name="T61" fmla="*/ 0 h 2742"/>
                <a:gd name="T62" fmla="*/ 0 w 2002"/>
                <a:gd name="T63" fmla="*/ 0 h 2742"/>
                <a:gd name="T64" fmla="*/ 0 w 2002"/>
                <a:gd name="T65" fmla="*/ 0 h 2742"/>
                <a:gd name="T66" fmla="*/ 0 w 2002"/>
                <a:gd name="T67" fmla="*/ 0 h 2742"/>
                <a:gd name="T68" fmla="*/ 0 w 2002"/>
                <a:gd name="T69" fmla="*/ 0 h 2742"/>
                <a:gd name="T70" fmla="*/ 0 w 2002"/>
                <a:gd name="T71" fmla="*/ 0 h 2742"/>
                <a:gd name="T72" fmla="*/ 0 w 2002"/>
                <a:gd name="T73" fmla="*/ 0 h 2742"/>
                <a:gd name="T74" fmla="*/ 0 w 2002"/>
                <a:gd name="T75" fmla="*/ 0 h 2742"/>
                <a:gd name="T76" fmla="*/ 0 w 2002"/>
                <a:gd name="T77" fmla="*/ 0 h 2742"/>
                <a:gd name="T78" fmla="*/ 0 w 2002"/>
                <a:gd name="T79" fmla="*/ 0 h 2742"/>
                <a:gd name="T80" fmla="*/ 0 w 2002"/>
                <a:gd name="T81" fmla="*/ 0 h 2742"/>
                <a:gd name="T82" fmla="*/ 0 w 2002"/>
                <a:gd name="T83" fmla="*/ 0 h 2742"/>
                <a:gd name="T84" fmla="*/ 0 w 2002"/>
                <a:gd name="T85" fmla="*/ 0 h 2742"/>
                <a:gd name="T86" fmla="*/ 0 w 2002"/>
                <a:gd name="T87" fmla="*/ 0 h 27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02"/>
                <a:gd name="T133" fmla="*/ 0 h 2742"/>
                <a:gd name="T134" fmla="*/ 2002 w 2002"/>
                <a:gd name="T135" fmla="*/ 2742 h 27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02" h="2742">
                  <a:moveTo>
                    <a:pt x="25" y="544"/>
                  </a:moveTo>
                  <a:cubicBezTo>
                    <a:pt x="0" y="418"/>
                    <a:pt x="15" y="236"/>
                    <a:pt x="146" y="145"/>
                  </a:cubicBezTo>
                  <a:cubicBezTo>
                    <a:pt x="277" y="54"/>
                    <a:pt x="498" y="32"/>
                    <a:pt x="600" y="16"/>
                  </a:cubicBezTo>
                  <a:cubicBezTo>
                    <a:pt x="702" y="0"/>
                    <a:pt x="839" y="53"/>
                    <a:pt x="899" y="135"/>
                  </a:cubicBezTo>
                  <a:cubicBezTo>
                    <a:pt x="959" y="217"/>
                    <a:pt x="942" y="105"/>
                    <a:pt x="1015" y="99"/>
                  </a:cubicBezTo>
                  <a:cubicBezTo>
                    <a:pt x="1088" y="93"/>
                    <a:pt x="1107" y="180"/>
                    <a:pt x="1142" y="130"/>
                  </a:cubicBezTo>
                  <a:cubicBezTo>
                    <a:pt x="1177" y="80"/>
                    <a:pt x="1223" y="39"/>
                    <a:pt x="1354" y="39"/>
                  </a:cubicBezTo>
                  <a:cubicBezTo>
                    <a:pt x="1485" y="39"/>
                    <a:pt x="1561" y="112"/>
                    <a:pt x="1576" y="216"/>
                  </a:cubicBezTo>
                  <a:cubicBezTo>
                    <a:pt x="1591" y="320"/>
                    <a:pt x="1591" y="458"/>
                    <a:pt x="1596" y="564"/>
                  </a:cubicBezTo>
                  <a:cubicBezTo>
                    <a:pt x="1601" y="670"/>
                    <a:pt x="2002" y="604"/>
                    <a:pt x="1996" y="685"/>
                  </a:cubicBezTo>
                  <a:cubicBezTo>
                    <a:pt x="1990" y="766"/>
                    <a:pt x="1606" y="691"/>
                    <a:pt x="1606" y="817"/>
                  </a:cubicBezTo>
                  <a:cubicBezTo>
                    <a:pt x="1606" y="943"/>
                    <a:pt x="1622" y="1165"/>
                    <a:pt x="1541" y="1236"/>
                  </a:cubicBezTo>
                  <a:cubicBezTo>
                    <a:pt x="1460" y="1307"/>
                    <a:pt x="1389" y="1302"/>
                    <a:pt x="1334" y="1297"/>
                  </a:cubicBezTo>
                  <a:cubicBezTo>
                    <a:pt x="1279" y="1292"/>
                    <a:pt x="1283" y="1377"/>
                    <a:pt x="1220" y="1399"/>
                  </a:cubicBezTo>
                  <a:cubicBezTo>
                    <a:pt x="1157" y="1421"/>
                    <a:pt x="1090" y="1403"/>
                    <a:pt x="1065" y="1447"/>
                  </a:cubicBezTo>
                  <a:cubicBezTo>
                    <a:pt x="1040" y="1491"/>
                    <a:pt x="1021" y="1508"/>
                    <a:pt x="951" y="1555"/>
                  </a:cubicBezTo>
                  <a:cubicBezTo>
                    <a:pt x="881" y="1602"/>
                    <a:pt x="748" y="1617"/>
                    <a:pt x="698" y="1627"/>
                  </a:cubicBezTo>
                  <a:cubicBezTo>
                    <a:pt x="648" y="1637"/>
                    <a:pt x="660" y="1687"/>
                    <a:pt x="714" y="1678"/>
                  </a:cubicBezTo>
                  <a:cubicBezTo>
                    <a:pt x="768" y="1669"/>
                    <a:pt x="867" y="1574"/>
                    <a:pt x="990" y="1666"/>
                  </a:cubicBezTo>
                  <a:cubicBezTo>
                    <a:pt x="1113" y="1758"/>
                    <a:pt x="1319" y="1965"/>
                    <a:pt x="1389" y="2029"/>
                  </a:cubicBezTo>
                  <a:cubicBezTo>
                    <a:pt x="1459" y="2093"/>
                    <a:pt x="1546" y="1928"/>
                    <a:pt x="1596" y="1979"/>
                  </a:cubicBezTo>
                  <a:cubicBezTo>
                    <a:pt x="1646" y="2030"/>
                    <a:pt x="1455" y="2100"/>
                    <a:pt x="1571" y="2211"/>
                  </a:cubicBezTo>
                  <a:cubicBezTo>
                    <a:pt x="1687" y="2322"/>
                    <a:pt x="1764" y="2510"/>
                    <a:pt x="1632" y="2626"/>
                  </a:cubicBezTo>
                  <a:cubicBezTo>
                    <a:pt x="1500" y="2742"/>
                    <a:pt x="1384" y="2691"/>
                    <a:pt x="1258" y="2610"/>
                  </a:cubicBezTo>
                  <a:cubicBezTo>
                    <a:pt x="1132" y="2529"/>
                    <a:pt x="753" y="2140"/>
                    <a:pt x="667" y="2039"/>
                  </a:cubicBezTo>
                  <a:cubicBezTo>
                    <a:pt x="581" y="1938"/>
                    <a:pt x="561" y="1878"/>
                    <a:pt x="596" y="1807"/>
                  </a:cubicBezTo>
                  <a:cubicBezTo>
                    <a:pt x="631" y="1736"/>
                    <a:pt x="575" y="1658"/>
                    <a:pt x="495" y="1668"/>
                  </a:cubicBezTo>
                  <a:cubicBezTo>
                    <a:pt x="415" y="1678"/>
                    <a:pt x="303" y="1691"/>
                    <a:pt x="202" y="1524"/>
                  </a:cubicBezTo>
                  <a:cubicBezTo>
                    <a:pt x="101" y="1357"/>
                    <a:pt x="157" y="1123"/>
                    <a:pt x="212" y="1185"/>
                  </a:cubicBezTo>
                  <a:cubicBezTo>
                    <a:pt x="267" y="1247"/>
                    <a:pt x="380" y="1292"/>
                    <a:pt x="466" y="1247"/>
                  </a:cubicBezTo>
                  <a:cubicBezTo>
                    <a:pt x="552" y="1202"/>
                    <a:pt x="570" y="1057"/>
                    <a:pt x="559" y="1017"/>
                  </a:cubicBezTo>
                  <a:cubicBezTo>
                    <a:pt x="548" y="977"/>
                    <a:pt x="716" y="948"/>
                    <a:pt x="843" y="968"/>
                  </a:cubicBezTo>
                  <a:cubicBezTo>
                    <a:pt x="970" y="988"/>
                    <a:pt x="1085" y="1122"/>
                    <a:pt x="1091" y="1236"/>
                  </a:cubicBezTo>
                  <a:cubicBezTo>
                    <a:pt x="1097" y="1350"/>
                    <a:pt x="1128" y="1307"/>
                    <a:pt x="1147" y="1297"/>
                  </a:cubicBezTo>
                  <a:cubicBezTo>
                    <a:pt x="1166" y="1287"/>
                    <a:pt x="1184" y="1271"/>
                    <a:pt x="1162" y="1246"/>
                  </a:cubicBezTo>
                  <a:cubicBezTo>
                    <a:pt x="1140" y="1221"/>
                    <a:pt x="1118" y="1229"/>
                    <a:pt x="1096" y="1115"/>
                  </a:cubicBezTo>
                  <a:cubicBezTo>
                    <a:pt x="1074" y="1001"/>
                    <a:pt x="1078" y="406"/>
                    <a:pt x="1081" y="327"/>
                  </a:cubicBezTo>
                  <a:cubicBezTo>
                    <a:pt x="1084" y="248"/>
                    <a:pt x="1055" y="243"/>
                    <a:pt x="1030" y="246"/>
                  </a:cubicBezTo>
                  <a:cubicBezTo>
                    <a:pt x="1005" y="249"/>
                    <a:pt x="999" y="216"/>
                    <a:pt x="965" y="281"/>
                  </a:cubicBezTo>
                  <a:cubicBezTo>
                    <a:pt x="978" y="386"/>
                    <a:pt x="927" y="533"/>
                    <a:pt x="828" y="596"/>
                  </a:cubicBezTo>
                  <a:cubicBezTo>
                    <a:pt x="729" y="659"/>
                    <a:pt x="539" y="753"/>
                    <a:pt x="516" y="708"/>
                  </a:cubicBezTo>
                  <a:cubicBezTo>
                    <a:pt x="493" y="663"/>
                    <a:pt x="434" y="539"/>
                    <a:pt x="300" y="542"/>
                  </a:cubicBezTo>
                  <a:cubicBezTo>
                    <a:pt x="166" y="545"/>
                    <a:pt x="125" y="630"/>
                    <a:pt x="97" y="683"/>
                  </a:cubicBezTo>
                  <a:cubicBezTo>
                    <a:pt x="69" y="736"/>
                    <a:pt x="50" y="670"/>
                    <a:pt x="25" y="544"/>
                  </a:cubicBezTo>
                  <a:close/>
                </a:path>
              </a:pathLst>
            </a:custGeom>
            <a:gradFill rotWithShape="1">
              <a:gsLst>
                <a:gs pos="0">
                  <a:srgbClr val="8EC000"/>
                </a:gs>
                <a:gs pos="100000">
                  <a:srgbClr val="94C30D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00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7" name="Oval 1465"/>
            <p:cNvSpPr>
              <a:spLocks noChangeAspect="1" noChangeArrowheads="1"/>
            </p:cNvSpPr>
            <p:nvPr/>
          </p:nvSpPr>
          <p:spPr bwMode="auto">
            <a:xfrm flipH="1">
              <a:off x="2835" y="556"/>
              <a:ext cx="191" cy="328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8" name="Oval 1466"/>
            <p:cNvSpPr>
              <a:spLocks noChangeAspect="1" noChangeArrowheads="1"/>
            </p:cNvSpPr>
            <p:nvPr/>
          </p:nvSpPr>
          <p:spPr bwMode="auto">
            <a:xfrm flipH="1">
              <a:off x="2880" y="546"/>
              <a:ext cx="109" cy="45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9" name="Oval 1467"/>
            <p:cNvSpPr>
              <a:spLocks noChangeAspect="1" noChangeArrowheads="1"/>
            </p:cNvSpPr>
            <p:nvPr/>
          </p:nvSpPr>
          <p:spPr bwMode="auto">
            <a:xfrm rot="892190" flipH="1">
              <a:off x="2873" y="867"/>
              <a:ext cx="72" cy="2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0" name="Oval 1468"/>
            <p:cNvSpPr>
              <a:spLocks noChangeAspect="1" noChangeArrowheads="1"/>
            </p:cNvSpPr>
            <p:nvPr/>
          </p:nvSpPr>
          <p:spPr bwMode="auto">
            <a:xfrm flipH="1">
              <a:off x="2755" y="711"/>
              <a:ext cx="92" cy="25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1" name="Oval 1469"/>
            <p:cNvSpPr>
              <a:spLocks noChangeAspect="1" noChangeArrowheads="1"/>
            </p:cNvSpPr>
            <p:nvPr/>
          </p:nvSpPr>
          <p:spPr bwMode="auto">
            <a:xfrm rot="21363078" flipH="1">
              <a:off x="3066" y="539"/>
              <a:ext cx="124" cy="4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2" name="Oval 1470"/>
            <p:cNvSpPr>
              <a:spLocks noChangeAspect="1" noChangeArrowheads="1"/>
            </p:cNvSpPr>
            <p:nvPr/>
          </p:nvSpPr>
          <p:spPr bwMode="auto">
            <a:xfrm rot="6521748" flipH="1">
              <a:off x="3031" y="730"/>
              <a:ext cx="168" cy="374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3" name="Oval 1471"/>
            <p:cNvSpPr>
              <a:spLocks noChangeAspect="1" noChangeArrowheads="1"/>
            </p:cNvSpPr>
            <p:nvPr/>
          </p:nvSpPr>
          <p:spPr bwMode="auto">
            <a:xfrm rot="2816801" flipH="1">
              <a:off x="2894" y="922"/>
              <a:ext cx="201" cy="406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4" name="Oval 1472"/>
            <p:cNvSpPr>
              <a:spLocks noChangeAspect="1" noChangeArrowheads="1"/>
            </p:cNvSpPr>
            <p:nvPr/>
          </p:nvSpPr>
          <p:spPr bwMode="auto">
            <a:xfrm flipH="1">
              <a:off x="2857" y="1246"/>
              <a:ext cx="86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5" name="Oval 1473"/>
            <p:cNvSpPr>
              <a:spLocks noChangeAspect="1" noChangeArrowheads="1"/>
            </p:cNvSpPr>
            <p:nvPr/>
          </p:nvSpPr>
          <p:spPr bwMode="auto">
            <a:xfrm flipH="1">
              <a:off x="3025" y="982"/>
              <a:ext cx="75" cy="33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6" name="Oval 1474"/>
            <p:cNvSpPr>
              <a:spLocks noChangeAspect="1" noChangeArrowheads="1"/>
            </p:cNvSpPr>
            <p:nvPr/>
          </p:nvSpPr>
          <p:spPr bwMode="auto">
            <a:xfrm rot="2279924" flipH="1">
              <a:off x="2937" y="895"/>
              <a:ext cx="55" cy="17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7" name="Oval 1475"/>
            <p:cNvSpPr>
              <a:spLocks noChangeAspect="1" noChangeArrowheads="1"/>
            </p:cNvSpPr>
            <p:nvPr/>
          </p:nvSpPr>
          <p:spPr bwMode="auto">
            <a:xfrm rot="971840" flipH="1">
              <a:off x="3014" y="931"/>
              <a:ext cx="105" cy="41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88" name="Oval 1476"/>
            <p:cNvSpPr>
              <a:spLocks noChangeAspect="1" noChangeArrowheads="1"/>
            </p:cNvSpPr>
            <p:nvPr/>
          </p:nvSpPr>
          <p:spPr bwMode="auto">
            <a:xfrm rot="21301815" flipH="1">
              <a:off x="3030" y="802"/>
              <a:ext cx="110" cy="38"/>
            </a:xfrm>
            <a:prstGeom prst="ellipse">
              <a:avLst/>
            </a:prstGeom>
            <a:gradFill rotWithShape="1">
              <a:gsLst>
                <a:gs pos="0">
                  <a:srgbClr val="537000"/>
                </a:gs>
                <a:gs pos="100000">
                  <a:srgbClr val="8EC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3" name="AutoShape 1477"/>
            <p:cNvSpPr>
              <a:spLocks noChangeAspect="1" noChangeArrowheads="1"/>
            </p:cNvSpPr>
            <p:nvPr/>
          </p:nvSpPr>
          <p:spPr bwMode="auto">
            <a:xfrm rot="16200000" flipH="1">
              <a:off x="3180" y="622"/>
              <a:ext cx="95" cy="116"/>
            </a:xfrm>
            <a:prstGeom prst="moon">
              <a:avLst>
                <a:gd name="adj" fmla="val 54519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574" name="AutoShape 1478"/>
            <p:cNvSpPr>
              <a:spLocks noChangeAspect="1" noChangeArrowheads="1"/>
            </p:cNvSpPr>
            <p:nvPr/>
          </p:nvSpPr>
          <p:spPr bwMode="auto">
            <a:xfrm rot="6918623" flipH="1">
              <a:off x="3129" y="825"/>
              <a:ext cx="97" cy="111"/>
            </a:xfrm>
            <a:prstGeom prst="moon">
              <a:avLst>
                <a:gd name="adj" fmla="val 49981"/>
              </a:avLst>
            </a:prstGeom>
            <a:gradFill rotWithShape="1">
              <a:gsLst>
                <a:gs pos="0">
                  <a:schemeClr val="folHlink">
                    <a:alpha val="0"/>
                  </a:schemeClr>
                </a:gs>
                <a:gs pos="100000">
                  <a:schemeClr val="folHlink">
                    <a:gamma/>
                    <a:shade val="44314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91" name="Oval 1479"/>
            <p:cNvSpPr>
              <a:spLocks noChangeAspect="1" noChangeArrowheads="1"/>
            </p:cNvSpPr>
            <p:nvPr/>
          </p:nvSpPr>
          <p:spPr bwMode="auto">
            <a:xfrm rot="6002483" flipH="1">
              <a:off x="3089" y="439"/>
              <a:ext cx="160" cy="351"/>
            </a:xfrm>
            <a:prstGeom prst="ellipse">
              <a:avLst/>
            </a:prstGeom>
            <a:gradFill rotWithShape="1">
              <a:gsLst>
                <a:gs pos="0">
                  <a:srgbClr val="EBFFB3"/>
                </a:gs>
                <a:gs pos="100000">
                  <a:srgbClr val="DCFF79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92" name="Text Box 1480"/>
            <p:cNvSpPr txBox="1">
              <a:spLocks noChangeAspect="1" noChangeArrowheads="1"/>
            </p:cNvSpPr>
            <p:nvPr/>
          </p:nvSpPr>
          <p:spPr bwMode="auto">
            <a:xfrm flipH="1">
              <a:off x="2999" y="543"/>
              <a:ext cx="34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900" smtClean="0">
                  <a:solidFill>
                    <a:srgbClr val="2A2900"/>
                  </a:solidFill>
                  <a:cs typeface="Arial" charset="0"/>
                </a:rPr>
                <a:t>EGFR</a:t>
              </a:r>
            </a:p>
          </p:txBody>
        </p:sp>
      </p:grpSp>
      <p:grpSp>
        <p:nvGrpSpPr>
          <p:cNvPr id="61592" name="Group 1481"/>
          <p:cNvGrpSpPr>
            <a:grpSpLocks/>
          </p:cNvGrpSpPr>
          <p:nvPr/>
        </p:nvGrpSpPr>
        <p:grpSpPr bwMode="auto">
          <a:xfrm>
            <a:off x="3219450" y="5341938"/>
            <a:ext cx="2703513" cy="247650"/>
            <a:chOff x="151" y="1324"/>
            <a:chExt cx="1703" cy="156"/>
          </a:xfrm>
        </p:grpSpPr>
        <p:sp>
          <p:nvSpPr>
            <p:cNvPr id="61836" name="Line 1482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7" name="Line 1483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8" name="Line 1484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9" name="Oval 1485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0" name="Line 1486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1" name="Line 1487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2" name="Line 1488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3" name="Oval 1489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4" name="Line 1490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5" name="Line 1491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6" name="Line 1492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7" name="Oval 1493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8" name="Line 1494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49" name="Line 1495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0" name="Line 1496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1" name="Oval 1497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2" name="Line 1498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3" name="Line 1499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4" name="Line 1500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5" name="Oval 1501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6" name="Line 1502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7" name="Line 1503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8" name="Line 1504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59" name="Oval 1505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0" name="Line 1506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1" name="Line 1507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2" name="Line 1508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3" name="Oval 1509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4" name="Line 1510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5" name="Line 1511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6" name="Line 1512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7" name="Oval 1513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8" name="Line 1514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69" name="Line 1515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0" name="Line 1516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1" name="Oval 1517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2" name="Line 1518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3" name="Line 1519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4" name="Line 1520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5" name="Oval 1521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6" name="Line 1522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7" name="Line 1523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8" name="Line 1524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79" name="Oval 1525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0" name="Line 1526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1" name="Line 1527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2" name="Line 1528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3" name="Oval 1529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4" name="Line 1530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5" name="Line 1531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6" name="Line 1532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7" name="Oval 1533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8" name="Line 1534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89" name="Line 1535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0" name="Line 1536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1" name="Oval 1537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2" name="Line 1538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3" name="Line 1539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4" name="Line 1540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5" name="Oval 1541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6" name="Line 1542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7" name="Line 1543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8" name="Line 1544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99" name="Oval 1545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0" name="Line 1546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1" name="Line 1547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2" name="Line 1548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3" name="Oval 1549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4" name="Line 1550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5" name="Line 1551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6" name="Line 1552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7" name="Oval 1553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8" name="Line 1554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09" name="Line 1555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0" name="Line 1556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1" name="Oval 1557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2" name="Line 1558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3" name="Line 1559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4" name="Line 1560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5" name="Oval 1561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6" name="Line 1562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7" name="Line 1563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8" name="Line 1564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19" name="Oval 1565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0" name="Line 1566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1" name="Line 1567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2" name="Line 1568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3" name="Oval 1569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4" name="Line 1570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5" name="Line 1571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6" name="Line 1572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7" name="Oval 1573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8" name="Line 1574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29" name="Line 1575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0" name="Line 1576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1" name="Oval 1577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2" name="Line 1578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3" name="Line 1579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4" name="Line 1580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5" name="Oval 1581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6" name="Line 1582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7" name="Line 1583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8" name="Line 1584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39" name="Oval 1585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0" name="Line 1586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1" name="Line 1587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2" name="Line 1588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3" name="Oval 1589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4" name="Line 1590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5" name="Line 1591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6" name="Line 1592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7" name="Oval 1593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8" name="Line 1594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49" name="Line 1595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0" name="Line 1596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1" name="Oval 1597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2" name="Line 1598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3" name="Line 1599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4" name="Line 1600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5" name="Oval 1601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6" name="Line 1602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7" name="Line 1603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8" name="Line 1604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59" name="Oval 1605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0" name="Line 1606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1" name="Line 1607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2" name="Line 1608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3" name="Oval 1609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4" name="Line 1610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5" name="Line 1611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6" name="Line 1612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7" name="Oval 1613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8" name="Line 1614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69" name="Line 1615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0" name="Line 1616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1" name="Oval 1617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2" name="Line 1618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3" name="Line 1619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4" name="Line 1620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5" name="Oval 1621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6" name="Line 1622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7" name="Line 1623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8" name="Line 1624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79" name="Oval 1625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0" name="Line 1626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1" name="Line 1627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2" name="Line 1628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3" name="Oval 1629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4" name="Line 1630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5" name="Line 1631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6" name="Line 1632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7" name="Oval 1633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8" name="Line 1634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89" name="Line 1635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0" name="Line 1636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1" name="Oval 1637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2" name="Line 1638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3" name="Line 1639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4" name="Line 1640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5" name="Oval 1641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6" name="Line 1642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7" name="Line 1643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8" name="Line 1644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999" name="Oval 1645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0" name="Line 1646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1" name="Line 1647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2" name="Line 1648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3" name="Oval 1649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4" name="Line 1650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5" name="Line 1651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6" name="Line 1652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7" name="Oval 1653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8" name="Line 1654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09" name="Line 1655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0" name="Line 1656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1" name="Oval 1657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2" name="Line 1658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3" name="Line 1659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4" name="Line 1660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5" name="Oval 1661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6" name="Line 1662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7" name="Line 1663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8" name="Line 1664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19" name="Oval 1665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0" name="Line 1666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1" name="Line 1667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2" name="Line 1668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3" name="Oval 1669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4" name="Line 1670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5" name="Line 1671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6" name="Line 1672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7" name="Oval 1673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8" name="Line 1674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29" name="Line 1675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0" name="Line 1676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1" name="Oval 1677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2" name="Line 1678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3" name="Line 1679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4" name="Line 1680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5" name="Oval 1681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6" name="Line 1682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7" name="Line 1683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8" name="Line 1684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39" name="Oval 1685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0" name="Line 1686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1" name="Line 1687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2" name="Line 1688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3" name="Oval 1689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4" name="Line 1690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5" name="Line 1691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6" name="Line 1692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7" name="Oval 1693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8" name="Line 1694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49" name="Line 1695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0" name="Line 1696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1" name="Oval 1697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2" name="Line 1698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3" name="Line 1699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4" name="Line 1700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5" name="Oval 1701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6" name="Line 1702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7" name="Line 1703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8" name="Line 1704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59" name="Oval 1705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0" name="Line 1706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1" name="Line 1707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2" name="Line 1708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3" name="Oval 1709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4" name="Line 1710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5" name="Line 1711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6" name="Line 1712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7" name="Oval 1713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8" name="Line 1714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69" name="Line 1715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0" name="Line 1716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1" name="Oval 1717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2" name="Line 1718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3" name="Line 1719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4" name="Line 1720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75" name="Oval 1721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1593" name="Group 1722"/>
          <p:cNvGrpSpPr>
            <a:grpSpLocks/>
          </p:cNvGrpSpPr>
          <p:nvPr/>
        </p:nvGrpSpPr>
        <p:grpSpPr bwMode="auto">
          <a:xfrm>
            <a:off x="222250" y="5340350"/>
            <a:ext cx="2703513" cy="247650"/>
            <a:chOff x="151" y="1324"/>
            <a:chExt cx="1703" cy="156"/>
          </a:xfrm>
        </p:grpSpPr>
        <p:sp>
          <p:nvSpPr>
            <p:cNvPr id="61596" name="Line 1723"/>
            <p:cNvSpPr>
              <a:spLocks noChangeAspect="1" noChangeShapeType="1"/>
            </p:cNvSpPr>
            <p:nvPr/>
          </p:nvSpPr>
          <p:spPr bwMode="auto">
            <a:xfrm>
              <a:off x="87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97" name="Line 1724"/>
            <p:cNvSpPr>
              <a:spLocks noChangeAspect="1" noChangeShapeType="1"/>
            </p:cNvSpPr>
            <p:nvPr/>
          </p:nvSpPr>
          <p:spPr bwMode="auto">
            <a:xfrm flipH="1" flipV="1">
              <a:off x="84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98" name="Line 1725"/>
            <p:cNvSpPr>
              <a:spLocks noChangeAspect="1" noChangeShapeType="1"/>
            </p:cNvSpPr>
            <p:nvPr/>
          </p:nvSpPr>
          <p:spPr bwMode="auto">
            <a:xfrm flipV="1">
              <a:off x="84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99" name="Oval 1726"/>
            <p:cNvSpPr>
              <a:spLocks noChangeAspect="1" noChangeArrowheads="1"/>
            </p:cNvSpPr>
            <p:nvPr/>
          </p:nvSpPr>
          <p:spPr bwMode="auto">
            <a:xfrm>
              <a:off x="83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0" name="Line 1727"/>
            <p:cNvSpPr>
              <a:spLocks noChangeAspect="1" noChangeShapeType="1"/>
            </p:cNvSpPr>
            <p:nvPr/>
          </p:nvSpPr>
          <p:spPr bwMode="auto">
            <a:xfrm flipH="1" flipV="1">
              <a:off x="84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1" name="Line 1728"/>
            <p:cNvSpPr>
              <a:spLocks noChangeAspect="1" noChangeShapeType="1"/>
            </p:cNvSpPr>
            <p:nvPr/>
          </p:nvSpPr>
          <p:spPr bwMode="auto">
            <a:xfrm>
              <a:off x="87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2" name="Line 1729"/>
            <p:cNvSpPr>
              <a:spLocks noChangeAspect="1" noChangeShapeType="1"/>
            </p:cNvSpPr>
            <p:nvPr/>
          </p:nvSpPr>
          <p:spPr bwMode="auto">
            <a:xfrm flipH="1">
              <a:off x="86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3" name="Oval 1730"/>
            <p:cNvSpPr>
              <a:spLocks noChangeAspect="1" noChangeArrowheads="1"/>
            </p:cNvSpPr>
            <p:nvPr/>
          </p:nvSpPr>
          <p:spPr bwMode="auto">
            <a:xfrm flipH="1" flipV="1">
              <a:off x="83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4" name="Line 1731"/>
            <p:cNvSpPr>
              <a:spLocks noChangeAspect="1" noChangeShapeType="1"/>
            </p:cNvSpPr>
            <p:nvPr/>
          </p:nvSpPr>
          <p:spPr bwMode="auto">
            <a:xfrm>
              <a:off x="92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5" name="Line 1732"/>
            <p:cNvSpPr>
              <a:spLocks noChangeAspect="1" noChangeShapeType="1"/>
            </p:cNvSpPr>
            <p:nvPr/>
          </p:nvSpPr>
          <p:spPr bwMode="auto">
            <a:xfrm flipH="1" flipV="1">
              <a:off x="90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6" name="Line 1733"/>
            <p:cNvSpPr>
              <a:spLocks noChangeAspect="1" noChangeShapeType="1"/>
            </p:cNvSpPr>
            <p:nvPr/>
          </p:nvSpPr>
          <p:spPr bwMode="auto">
            <a:xfrm flipV="1">
              <a:off x="89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7" name="Oval 1734"/>
            <p:cNvSpPr>
              <a:spLocks noChangeAspect="1" noChangeArrowheads="1"/>
            </p:cNvSpPr>
            <p:nvPr/>
          </p:nvSpPr>
          <p:spPr bwMode="auto">
            <a:xfrm>
              <a:off x="88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8" name="Line 1735"/>
            <p:cNvSpPr>
              <a:spLocks noChangeAspect="1" noChangeShapeType="1"/>
            </p:cNvSpPr>
            <p:nvPr/>
          </p:nvSpPr>
          <p:spPr bwMode="auto">
            <a:xfrm flipH="1" flipV="1">
              <a:off x="90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09" name="Line 1736"/>
            <p:cNvSpPr>
              <a:spLocks noChangeAspect="1" noChangeShapeType="1"/>
            </p:cNvSpPr>
            <p:nvPr/>
          </p:nvSpPr>
          <p:spPr bwMode="auto">
            <a:xfrm>
              <a:off x="92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0" name="Line 1737"/>
            <p:cNvSpPr>
              <a:spLocks noChangeAspect="1" noChangeShapeType="1"/>
            </p:cNvSpPr>
            <p:nvPr/>
          </p:nvSpPr>
          <p:spPr bwMode="auto">
            <a:xfrm flipH="1">
              <a:off x="92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1" name="Oval 1738"/>
            <p:cNvSpPr>
              <a:spLocks noChangeAspect="1" noChangeArrowheads="1"/>
            </p:cNvSpPr>
            <p:nvPr/>
          </p:nvSpPr>
          <p:spPr bwMode="auto">
            <a:xfrm flipH="1" flipV="1">
              <a:off x="88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2" name="Line 1739"/>
            <p:cNvSpPr>
              <a:spLocks noChangeAspect="1" noChangeShapeType="1"/>
            </p:cNvSpPr>
            <p:nvPr/>
          </p:nvSpPr>
          <p:spPr bwMode="auto">
            <a:xfrm>
              <a:off x="104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3" name="Line 1740"/>
            <p:cNvSpPr>
              <a:spLocks noChangeAspect="1" noChangeShapeType="1"/>
            </p:cNvSpPr>
            <p:nvPr/>
          </p:nvSpPr>
          <p:spPr bwMode="auto">
            <a:xfrm flipH="1" flipV="1">
              <a:off x="1013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4" name="Line 1741"/>
            <p:cNvSpPr>
              <a:spLocks noChangeAspect="1" noChangeShapeType="1"/>
            </p:cNvSpPr>
            <p:nvPr/>
          </p:nvSpPr>
          <p:spPr bwMode="auto">
            <a:xfrm flipV="1">
              <a:off x="101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5" name="Oval 1742"/>
            <p:cNvSpPr>
              <a:spLocks noChangeAspect="1" noChangeArrowheads="1"/>
            </p:cNvSpPr>
            <p:nvPr/>
          </p:nvSpPr>
          <p:spPr bwMode="auto">
            <a:xfrm>
              <a:off x="1002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6" name="Line 1743"/>
            <p:cNvSpPr>
              <a:spLocks noChangeAspect="1" noChangeShapeType="1"/>
            </p:cNvSpPr>
            <p:nvPr/>
          </p:nvSpPr>
          <p:spPr bwMode="auto">
            <a:xfrm flipH="1" flipV="1">
              <a:off x="101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7" name="Line 1744"/>
            <p:cNvSpPr>
              <a:spLocks noChangeAspect="1" noChangeShapeType="1"/>
            </p:cNvSpPr>
            <p:nvPr/>
          </p:nvSpPr>
          <p:spPr bwMode="auto">
            <a:xfrm>
              <a:off x="104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8" name="Line 1745"/>
            <p:cNvSpPr>
              <a:spLocks noChangeAspect="1" noChangeShapeType="1"/>
            </p:cNvSpPr>
            <p:nvPr/>
          </p:nvSpPr>
          <p:spPr bwMode="auto">
            <a:xfrm flipH="1">
              <a:off x="1038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19" name="Oval 1746"/>
            <p:cNvSpPr>
              <a:spLocks noChangeAspect="1" noChangeArrowheads="1"/>
            </p:cNvSpPr>
            <p:nvPr/>
          </p:nvSpPr>
          <p:spPr bwMode="auto">
            <a:xfrm flipH="1" flipV="1">
              <a:off x="1002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0" name="Line 1747"/>
            <p:cNvSpPr>
              <a:spLocks noChangeAspect="1" noChangeShapeType="1"/>
            </p:cNvSpPr>
            <p:nvPr/>
          </p:nvSpPr>
          <p:spPr bwMode="auto">
            <a:xfrm>
              <a:off x="115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1" name="Line 1748"/>
            <p:cNvSpPr>
              <a:spLocks noChangeAspect="1" noChangeShapeType="1"/>
            </p:cNvSpPr>
            <p:nvPr/>
          </p:nvSpPr>
          <p:spPr bwMode="auto">
            <a:xfrm flipH="1" flipV="1">
              <a:off x="112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2" name="Line 1749"/>
            <p:cNvSpPr>
              <a:spLocks noChangeAspect="1" noChangeShapeType="1"/>
            </p:cNvSpPr>
            <p:nvPr/>
          </p:nvSpPr>
          <p:spPr bwMode="auto">
            <a:xfrm flipV="1">
              <a:off x="112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3" name="Oval 1750"/>
            <p:cNvSpPr>
              <a:spLocks noChangeAspect="1" noChangeArrowheads="1"/>
            </p:cNvSpPr>
            <p:nvPr/>
          </p:nvSpPr>
          <p:spPr bwMode="auto">
            <a:xfrm>
              <a:off x="111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4" name="Line 1751"/>
            <p:cNvSpPr>
              <a:spLocks noChangeAspect="1" noChangeShapeType="1"/>
            </p:cNvSpPr>
            <p:nvPr/>
          </p:nvSpPr>
          <p:spPr bwMode="auto">
            <a:xfrm flipH="1" flipV="1">
              <a:off x="113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5" name="Line 1752"/>
            <p:cNvSpPr>
              <a:spLocks noChangeAspect="1" noChangeShapeType="1"/>
            </p:cNvSpPr>
            <p:nvPr/>
          </p:nvSpPr>
          <p:spPr bwMode="auto">
            <a:xfrm>
              <a:off x="115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6" name="Line 1753"/>
            <p:cNvSpPr>
              <a:spLocks noChangeAspect="1" noChangeShapeType="1"/>
            </p:cNvSpPr>
            <p:nvPr/>
          </p:nvSpPr>
          <p:spPr bwMode="auto">
            <a:xfrm flipH="1">
              <a:off x="115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7" name="Oval 1754"/>
            <p:cNvSpPr>
              <a:spLocks noChangeAspect="1" noChangeArrowheads="1"/>
            </p:cNvSpPr>
            <p:nvPr/>
          </p:nvSpPr>
          <p:spPr bwMode="auto">
            <a:xfrm flipH="1" flipV="1">
              <a:off x="111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8" name="Line 1755"/>
            <p:cNvSpPr>
              <a:spLocks noChangeAspect="1" noChangeShapeType="1"/>
            </p:cNvSpPr>
            <p:nvPr/>
          </p:nvSpPr>
          <p:spPr bwMode="auto">
            <a:xfrm>
              <a:off x="98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29" name="Line 1756"/>
            <p:cNvSpPr>
              <a:spLocks noChangeAspect="1" noChangeShapeType="1"/>
            </p:cNvSpPr>
            <p:nvPr/>
          </p:nvSpPr>
          <p:spPr bwMode="auto">
            <a:xfrm flipH="1" flipV="1">
              <a:off x="95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0" name="Line 1757"/>
            <p:cNvSpPr>
              <a:spLocks noChangeAspect="1" noChangeShapeType="1"/>
            </p:cNvSpPr>
            <p:nvPr/>
          </p:nvSpPr>
          <p:spPr bwMode="auto">
            <a:xfrm flipV="1">
              <a:off x="95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1" name="Oval 1758"/>
            <p:cNvSpPr>
              <a:spLocks noChangeAspect="1" noChangeArrowheads="1"/>
            </p:cNvSpPr>
            <p:nvPr/>
          </p:nvSpPr>
          <p:spPr bwMode="auto">
            <a:xfrm>
              <a:off x="94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2" name="Line 1759"/>
            <p:cNvSpPr>
              <a:spLocks noChangeAspect="1" noChangeShapeType="1"/>
            </p:cNvSpPr>
            <p:nvPr/>
          </p:nvSpPr>
          <p:spPr bwMode="auto">
            <a:xfrm flipH="1" flipV="1">
              <a:off x="96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3" name="Line 1760"/>
            <p:cNvSpPr>
              <a:spLocks noChangeAspect="1" noChangeShapeType="1"/>
            </p:cNvSpPr>
            <p:nvPr/>
          </p:nvSpPr>
          <p:spPr bwMode="auto">
            <a:xfrm>
              <a:off x="984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4" name="Line 1761"/>
            <p:cNvSpPr>
              <a:spLocks noChangeAspect="1" noChangeShapeType="1"/>
            </p:cNvSpPr>
            <p:nvPr/>
          </p:nvSpPr>
          <p:spPr bwMode="auto">
            <a:xfrm flipH="1">
              <a:off x="982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5" name="Oval 1762"/>
            <p:cNvSpPr>
              <a:spLocks noChangeAspect="1" noChangeArrowheads="1"/>
            </p:cNvSpPr>
            <p:nvPr/>
          </p:nvSpPr>
          <p:spPr bwMode="auto">
            <a:xfrm flipH="1" flipV="1">
              <a:off x="94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6" name="Line 1763"/>
            <p:cNvSpPr>
              <a:spLocks noChangeAspect="1" noChangeShapeType="1"/>
            </p:cNvSpPr>
            <p:nvPr/>
          </p:nvSpPr>
          <p:spPr bwMode="auto">
            <a:xfrm>
              <a:off x="109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7" name="Line 1764"/>
            <p:cNvSpPr>
              <a:spLocks noChangeAspect="1" noChangeShapeType="1"/>
            </p:cNvSpPr>
            <p:nvPr/>
          </p:nvSpPr>
          <p:spPr bwMode="auto">
            <a:xfrm flipH="1" flipV="1">
              <a:off x="107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8" name="Line 1765"/>
            <p:cNvSpPr>
              <a:spLocks noChangeAspect="1" noChangeShapeType="1"/>
            </p:cNvSpPr>
            <p:nvPr/>
          </p:nvSpPr>
          <p:spPr bwMode="auto">
            <a:xfrm flipV="1">
              <a:off x="1070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39" name="Oval 1766"/>
            <p:cNvSpPr>
              <a:spLocks noChangeAspect="1" noChangeArrowheads="1"/>
            </p:cNvSpPr>
            <p:nvPr/>
          </p:nvSpPr>
          <p:spPr bwMode="auto">
            <a:xfrm>
              <a:off x="105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0" name="Line 1767"/>
            <p:cNvSpPr>
              <a:spLocks noChangeAspect="1" noChangeShapeType="1"/>
            </p:cNvSpPr>
            <p:nvPr/>
          </p:nvSpPr>
          <p:spPr bwMode="auto">
            <a:xfrm flipH="1" flipV="1">
              <a:off x="107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1" name="Line 1768"/>
            <p:cNvSpPr>
              <a:spLocks noChangeAspect="1" noChangeShapeType="1"/>
            </p:cNvSpPr>
            <p:nvPr/>
          </p:nvSpPr>
          <p:spPr bwMode="auto">
            <a:xfrm>
              <a:off x="109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2" name="Line 1769"/>
            <p:cNvSpPr>
              <a:spLocks noChangeAspect="1" noChangeShapeType="1"/>
            </p:cNvSpPr>
            <p:nvPr/>
          </p:nvSpPr>
          <p:spPr bwMode="auto">
            <a:xfrm flipH="1">
              <a:off x="109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3" name="Oval 1770"/>
            <p:cNvSpPr>
              <a:spLocks noChangeAspect="1" noChangeArrowheads="1"/>
            </p:cNvSpPr>
            <p:nvPr/>
          </p:nvSpPr>
          <p:spPr bwMode="auto">
            <a:xfrm flipH="1" flipV="1">
              <a:off x="105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4" name="Line 1771"/>
            <p:cNvSpPr>
              <a:spLocks noChangeAspect="1" noChangeShapeType="1"/>
            </p:cNvSpPr>
            <p:nvPr/>
          </p:nvSpPr>
          <p:spPr bwMode="auto">
            <a:xfrm>
              <a:off x="121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5" name="Line 1772"/>
            <p:cNvSpPr>
              <a:spLocks noChangeAspect="1" noChangeShapeType="1"/>
            </p:cNvSpPr>
            <p:nvPr/>
          </p:nvSpPr>
          <p:spPr bwMode="auto">
            <a:xfrm flipH="1" flipV="1">
              <a:off x="118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6" name="Line 1773"/>
            <p:cNvSpPr>
              <a:spLocks noChangeAspect="1" noChangeShapeType="1"/>
            </p:cNvSpPr>
            <p:nvPr/>
          </p:nvSpPr>
          <p:spPr bwMode="auto">
            <a:xfrm flipV="1">
              <a:off x="1182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7" name="Oval 1774"/>
            <p:cNvSpPr>
              <a:spLocks noChangeAspect="1" noChangeArrowheads="1"/>
            </p:cNvSpPr>
            <p:nvPr/>
          </p:nvSpPr>
          <p:spPr bwMode="auto">
            <a:xfrm>
              <a:off x="1173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8" name="Line 1775"/>
            <p:cNvSpPr>
              <a:spLocks noChangeAspect="1" noChangeShapeType="1"/>
            </p:cNvSpPr>
            <p:nvPr/>
          </p:nvSpPr>
          <p:spPr bwMode="auto">
            <a:xfrm flipH="1" flipV="1">
              <a:off x="118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49" name="Line 1776"/>
            <p:cNvSpPr>
              <a:spLocks noChangeAspect="1" noChangeShapeType="1"/>
            </p:cNvSpPr>
            <p:nvPr/>
          </p:nvSpPr>
          <p:spPr bwMode="auto">
            <a:xfrm>
              <a:off x="1210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0" name="Line 1777"/>
            <p:cNvSpPr>
              <a:spLocks noChangeAspect="1" noChangeShapeType="1"/>
            </p:cNvSpPr>
            <p:nvPr/>
          </p:nvSpPr>
          <p:spPr bwMode="auto">
            <a:xfrm flipH="1">
              <a:off x="120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1" name="Oval 1778"/>
            <p:cNvSpPr>
              <a:spLocks noChangeAspect="1" noChangeArrowheads="1"/>
            </p:cNvSpPr>
            <p:nvPr/>
          </p:nvSpPr>
          <p:spPr bwMode="auto">
            <a:xfrm flipH="1" flipV="1">
              <a:off x="1173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2" name="Line 1779"/>
            <p:cNvSpPr>
              <a:spLocks noChangeAspect="1" noChangeShapeType="1"/>
            </p:cNvSpPr>
            <p:nvPr/>
          </p:nvSpPr>
          <p:spPr bwMode="auto">
            <a:xfrm>
              <a:off x="132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3" name="Line 1780"/>
            <p:cNvSpPr>
              <a:spLocks noChangeAspect="1" noChangeShapeType="1"/>
            </p:cNvSpPr>
            <p:nvPr/>
          </p:nvSpPr>
          <p:spPr bwMode="auto">
            <a:xfrm flipH="1" flipV="1">
              <a:off x="129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4" name="Line 1781"/>
            <p:cNvSpPr>
              <a:spLocks noChangeAspect="1" noChangeShapeType="1"/>
            </p:cNvSpPr>
            <p:nvPr/>
          </p:nvSpPr>
          <p:spPr bwMode="auto">
            <a:xfrm flipV="1">
              <a:off x="1297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5" name="Oval 1782"/>
            <p:cNvSpPr>
              <a:spLocks noChangeAspect="1" noChangeArrowheads="1"/>
            </p:cNvSpPr>
            <p:nvPr/>
          </p:nvSpPr>
          <p:spPr bwMode="auto">
            <a:xfrm>
              <a:off x="1286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6" name="Line 1783"/>
            <p:cNvSpPr>
              <a:spLocks noChangeAspect="1" noChangeShapeType="1"/>
            </p:cNvSpPr>
            <p:nvPr/>
          </p:nvSpPr>
          <p:spPr bwMode="auto">
            <a:xfrm flipH="1" flipV="1">
              <a:off x="130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7" name="Line 1784"/>
            <p:cNvSpPr>
              <a:spLocks noChangeAspect="1" noChangeShapeType="1"/>
            </p:cNvSpPr>
            <p:nvPr/>
          </p:nvSpPr>
          <p:spPr bwMode="auto">
            <a:xfrm>
              <a:off x="1325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8" name="Line 1785"/>
            <p:cNvSpPr>
              <a:spLocks noChangeAspect="1" noChangeShapeType="1"/>
            </p:cNvSpPr>
            <p:nvPr/>
          </p:nvSpPr>
          <p:spPr bwMode="auto">
            <a:xfrm flipH="1">
              <a:off x="132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59" name="Oval 1786"/>
            <p:cNvSpPr>
              <a:spLocks noChangeAspect="1" noChangeArrowheads="1"/>
            </p:cNvSpPr>
            <p:nvPr/>
          </p:nvSpPr>
          <p:spPr bwMode="auto">
            <a:xfrm flipH="1" flipV="1">
              <a:off x="1286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0" name="Line 1787"/>
            <p:cNvSpPr>
              <a:spLocks noChangeAspect="1" noChangeShapeType="1"/>
            </p:cNvSpPr>
            <p:nvPr/>
          </p:nvSpPr>
          <p:spPr bwMode="auto">
            <a:xfrm>
              <a:off x="126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1" name="Line 1788"/>
            <p:cNvSpPr>
              <a:spLocks noChangeAspect="1" noChangeShapeType="1"/>
            </p:cNvSpPr>
            <p:nvPr/>
          </p:nvSpPr>
          <p:spPr bwMode="auto">
            <a:xfrm flipH="1" flipV="1">
              <a:off x="124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2" name="Line 1789"/>
            <p:cNvSpPr>
              <a:spLocks noChangeAspect="1" noChangeShapeType="1"/>
            </p:cNvSpPr>
            <p:nvPr/>
          </p:nvSpPr>
          <p:spPr bwMode="auto">
            <a:xfrm flipV="1">
              <a:off x="123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3" name="Oval 1790"/>
            <p:cNvSpPr>
              <a:spLocks noChangeAspect="1" noChangeArrowheads="1"/>
            </p:cNvSpPr>
            <p:nvPr/>
          </p:nvSpPr>
          <p:spPr bwMode="auto">
            <a:xfrm>
              <a:off x="122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4" name="Line 1791"/>
            <p:cNvSpPr>
              <a:spLocks noChangeAspect="1" noChangeShapeType="1"/>
            </p:cNvSpPr>
            <p:nvPr/>
          </p:nvSpPr>
          <p:spPr bwMode="auto">
            <a:xfrm flipH="1" flipV="1">
              <a:off x="124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5" name="Line 1792"/>
            <p:cNvSpPr>
              <a:spLocks noChangeAspect="1" noChangeShapeType="1"/>
            </p:cNvSpPr>
            <p:nvPr/>
          </p:nvSpPr>
          <p:spPr bwMode="auto">
            <a:xfrm>
              <a:off x="126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6" name="Line 1793"/>
            <p:cNvSpPr>
              <a:spLocks noChangeAspect="1" noChangeShapeType="1"/>
            </p:cNvSpPr>
            <p:nvPr/>
          </p:nvSpPr>
          <p:spPr bwMode="auto">
            <a:xfrm flipH="1">
              <a:off x="126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7" name="Oval 1794"/>
            <p:cNvSpPr>
              <a:spLocks noChangeAspect="1" noChangeArrowheads="1"/>
            </p:cNvSpPr>
            <p:nvPr/>
          </p:nvSpPr>
          <p:spPr bwMode="auto">
            <a:xfrm flipH="1" flipV="1">
              <a:off x="122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8" name="Line 1795"/>
            <p:cNvSpPr>
              <a:spLocks noChangeAspect="1" noChangeShapeType="1"/>
            </p:cNvSpPr>
            <p:nvPr/>
          </p:nvSpPr>
          <p:spPr bwMode="auto">
            <a:xfrm>
              <a:off x="13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69" name="Line 1796"/>
            <p:cNvSpPr>
              <a:spLocks noChangeAspect="1" noChangeShapeType="1"/>
            </p:cNvSpPr>
            <p:nvPr/>
          </p:nvSpPr>
          <p:spPr bwMode="auto">
            <a:xfrm flipH="1" flipV="1">
              <a:off x="13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0" name="Line 1797"/>
            <p:cNvSpPr>
              <a:spLocks noChangeAspect="1" noChangeShapeType="1"/>
            </p:cNvSpPr>
            <p:nvPr/>
          </p:nvSpPr>
          <p:spPr bwMode="auto">
            <a:xfrm flipV="1">
              <a:off x="1353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1" name="Oval 1798"/>
            <p:cNvSpPr>
              <a:spLocks noChangeAspect="1" noChangeArrowheads="1"/>
            </p:cNvSpPr>
            <p:nvPr/>
          </p:nvSpPr>
          <p:spPr bwMode="auto">
            <a:xfrm>
              <a:off x="134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2" name="Line 1799"/>
            <p:cNvSpPr>
              <a:spLocks noChangeAspect="1" noChangeShapeType="1"/>
            </p:cNvSpPr>
            <p:nvPr/>
          </p:nvSpPr>
          <p:spPr bwMode="auto">
            <a:xfrm flipH="1" flipV="1">
              <a:off x="135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3" name="Line 1800"/>
            <p:cNvSpPr>
              <a:spLocks noChangeAspect="1" noChangeShapeType="1"/>
            </p:cNvSpPr>
            <p:nvPr/>
          </p:nvSpPr>
          <p:spPr bwMode="auto">
            <a:xfrm>
              <a:off x="138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4" name="Line 1801"/>
            <p:cNvSpPr>
              <a:spLocks noChangeAspect="1" noChangeShapeType="1"/>
            </p:cNvSpPr>
            <p:nvPr/>
          </p:nvSpPr>
          <p:spPr bwMode="auto">
            <a:xfrm flipH="1">
              <a:off x="138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5" name="Oval 1802"/>
            <p:cNvSpPr>
              <a:spLocks noChangeAspect="1" noChangeArrowheads="1"/>
            </p:cNvSpPr>
            <p:nvPr/>
          </p:nvSpPr>
          <p:spPr bwMode="auto">
            <a:xfrm flipH="1" flipV="1">
              <a:off x="134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6" name="Line 1803"/>
            <p:cNvSpPr>
              <a:spLocks noChangeAspect="1" noChangeShapeType="1"/>
            </p:cNvSpPr>
            <p:nvPr/>
          </p:nvSpPr>
          <p:spPr bwMode="auto">
            <a:xfrm>
              <a:off x="1439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7" name="Line 1804"/>
            <p:cNvSpPr>
              <a:spLocks noChangeAspect="1" noChangeShapeType="1"/>
            </p:cNvSpPr>
            <p:nvPr/>
          </p:nvSpPr>
          <p:spPr bwMode="auto">
            <a:xfrm flipH="1" flipV="1">
              <a:off x="1411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8" name="Line 1805"/>
            <p:cNvSpPr>
              <a:spLocks noChangeAspect="1" noChangeShapeType="1"/>
            </p:cNvSpPr>
            <p:nvPr/>
          </p:nvSpPr>
          <p:spPr bwMode="auto">
            <a:xfrm flipV="1">
              <a:off x="1410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79" name="Oval 1806"/>
            <p:cNvSpPr>
              <a:spLocks noChangeAspect="1" noChangeArrowheads="1"/>
            </p:cNvSpPr>
            <p:nvPr/>
          </p:nvSpPr>
          <p:spPr bwMode="auto">
            <a:xfrm>
              <a:off x="13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0" name="Line 1807"/>
            <p:cNvSpPr>
              <a:spLocks noChangeAspect="1" noChangeShapeType="1"/>
            </p:cNvSpPr>
            <p:nvPr/>
          </p:nvSpPr>
          <p:spPr bwMode="auto">
            <a:xfrm flipH="1" flipV="1">
              <a:off x="141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1" name="Line 1808"/>
            <p:cNvSpPr>
              <a:spLocks noChangeAspect="1" noChangeShapeType="1"/>
            </p:cNvSpPr>
            <p:nvPr/>
          </p:nvSpPr>
          <p:spPr bwMode="auto">
            <a:xfrm>
              <a:off x="1438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2" name="Line 1809"/>
            <p:cNvSpPr>
              <a:spLocks noChangeAspect="1" noChangeShapeType="1"/>
            </p:cNvSpPr>
            <p:nvPr/>
          </p:nvSpPr>
          <p:spPr bwMode="auto">
            <a:xfrm flipH="1">
              <a:off x="14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3" name="Oval 1810"/>
            <p:cNvSpPr>
              <a:spLocks noChangeAspect="1" noChangeArrowheads="1"/>
            </p:cNvSpPr>
            <p:nvPr/>
          </p:nvSpPr>
          <p:spPr bwMode="auto">
            <a:xfrm flipH="1" flipV="1">
              <a:off x="13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4" name="Line 1811"/>
            <p:cNvSpPr>
              <a:spLocks noChangeAspect="1" noChangeShapeType="1"/>
            </p:cNvSpPr>
            <p:nvPr/>
          </p:nvSpPr>
          <p:spPr bwMode="auto">
            <a:xfrm>
              <a:off x="149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5" name="Line 1812"/>
            <p:cNvSpPr>
              <a:spLocks noChangeAspect="1" noChangeShapeType="1"/>
            </p:cNvSpPr>
            <p:nvPr/>
          </p:nvSpPr>
          <p:spPr bwMode="auto">
            <a:xfrm flipH="1" flipV="1">
              <a:off x="1468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6" name="Line 1813"/>
            <p:cNvSpPr>
              <a:spLocks noChangeAspect="1" noChangeShapeType="1"/>
            </p:cNvSpPr>
            <p:nvPr/>
          </p:nvSpPr>
          <p:spPr bwMode="auto">
            <a:xfrm flipV="1">
              <a:off x="1468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7" name="Oval 1814"/>
            <p:cNvSpPr>
              <a:spLocks noChangeAspect="1" noChangeArrowheads="1"/>
            </p:cNvSpPr>
            <p:nvPr/>
          </p:nvSpPr>
          <p:spPr bwMode="auto">
            <a:xfrm>
              <a:off x="1457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8" name="Line 1815"/>
            <p:cNvSpPr>
              <a:spLocks noChangeAspect="1" noChangeShapeType="1"/>
            </p:cNvSpPr>
            <p:nvPr/>
          </p:nvSpPr>
          <p:spPr bwMode="auto">
            <a:xfrm flipH="1" flipV="1">
              <a:off x="1473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89" name="Line 1816"/>
            <p:cNvSpPr>
              <a:spLocks noChangeAspect="1" noChangeShapeType="1"/>
            </p:cNvSpPr>
            <p:nvPr/>
          </p:nvSpPr>
          <p:spPr bwMode="auto">
            <a:xfrm>
              <a:off x="1496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0" name="Line 1817"/>
            <p:cNvSpPr>
              <a:spLocks noChangeAspect="1" noChangeShapeType="1"/>
            </p:cNvSpPr>
            <p:nvPr/>
          </p:nvSpPr>
          <p:spPr bwMode="auto">
            <a:xfrm flipH="1">
              <a:off x="1494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1" name="Oval 1818"/>
            <p:cNvSpPr>
              <a:spLocks noChangeAspect="1" noChangeArrowheads="1"/>
            </p:cNvSpPr>
            <p:nvPr/>
          </p:nvSpPr>
          <p:spPr bwMode="auto">
            <a:xfrm flipH="1" flipV="1">
              <a:off x="1457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2" name="Line 1819"/>
            <p:cNvSpPr>
              <a:spLocks noChangeAspect="1" noChangeShapeType="1"/>
            </p:cNvSpPr>
            <p:nvPr/>
          </p:nvSpPr>
          <p:spPr bwMode="auto">
            <a:xfrm>
              <a:off x="155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3" name="Line 1820"/>
            <p:cNvSpPr>
              <a:spLocks noChangeAspect="1" noChangeShapeType="1"/>
            </p:cNvSpPr>
            <p:nvPr/>
          </p:nvSpPr>
          <p:spPr bwMode="auto">
            <a:xfrm flipH="1" flipV="1">
              <a:off x="152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4" name="Line 1821"/>
            <p:cNvSpPr>
              <a:spLocks noChangeAspect="1" noChangeShapeType="1"/>
            </p:cNvSpPr>
            <p:nvPr/>
          </p:nvSpPr>
          <p:spPr bwMode="auto">
            <a:xfrm flipV="1">
              <a:off x="1524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5" name="Oval 1822"/>
            <p:cNvSpPr>
              <a:spLocks noChangeAspect="1" noChangeArrowheads="1"/>
            </p:cNvSpPr>
            <p:nvPr/>
          </p:nvSpPr>
          <p:spPr bwMode="auto">
            <a:xfrm>
              <a:off x="1513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6" name="Line 1823"/>
            <p:cNvSpPr>
              <a:spLocks noChangeAspect="1" noChangeShapeType="1"/>
            </p:cNvSpPr>
            <p:nvPr/>
          </p:nvSpPr>
          <p:spPr bwMode="auto">
            <a:xfrm flipH="1" flipV="1">
              <a:off x="1529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7" name="Line 1824"/>
            <p:cNvSpPr>
              <a:spLocks noChangeAspect="1" noChangeShapeType="1"/>
            </p:cNvSpPr>
            <p:nvPr/>
          </p:nvSpPr>
          <p:spPr bwMode="auto">
            <a:xfrm>
              <a:off x="1551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8" name="Line 1825"/>
            <p:cNvSpPr>
              <a:spLocks noChangeAspect="1" noChangeShapeType="1"/>
            </p:cNvSpPr>
            <p:nvPr/>
          </p:nvSpPr>
          <p:spPr bwMode="auto">
            <a:xfrm flipH="1">
              <a:off x="1550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99" name="Oval 1826"/>
            <p:cNvSpPr>
              <a:spLocks noChangeAspect="1" noChangeArrowheads="1"/>
            </p:cNvSpPr>
            <p:nvPr/>
          </p:nvSpPr>
          <p:spPr bwMode="auto">
            <a:xfrm flipH="1" flipV="1">
              <a:off x="1513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0" name="Line 1827"/>
            <p:cNvSpPr>
              <a:spLocks noChangeAspect="1" noChangeShapeType="1"/>
            </p:cNvSpPr>
            <p:nvPr/>
          </p:nvSpPr>
          <p:spPr bwMode="auto">
            <a:xfrm>
              <a:off x="160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1" name="Line 1828"/>
            <p:cNvSpPr>
              <a:spLocks noChangeAspect="1" noChangeShapeType="1"/>
            </p:cNvSpPr>
            <p:nvPr/>
          </p:nvSpPr>
          <p:spPr bwMode="auto">
            <a:xfrm flipH="1" flipV="1">
              <a:off x="158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2" name="Line 1829"/>
            <p:cNvSpPr>
              <a:spLocks noChangeAspect="1" noChangeShapeType="1"/>
            </p:cNvSpPr>
            <p:nvPr/>
          </p:nvSpPr>
          <p:spPr bwMode="auto">
            <a:xfrm flipV="1">
              <a:off x="157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3" name="Oval 1830"/>
            <p:cNvSpPr>
              <a:spLocks noChangeAspect="1" noChangeArrowheads="1"/>
            </p:cNvSpPr>
            <p:nvPr/>
          </p:nvSpPr>
          <p:spPr bwMode="auto">
            <a:xfrm>
              <a:off x="156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4" name="Line 1831"/>
            <p:cNvSpPr>
              <a:spLocks noChangeAspect="1" noChangeShapeType="1"/>
            </p:cNvSpPr>
            <p:nvPr/>
          </p:nvSpPr>
          <p:spPr bwMode="auto">
            <a:xfrm flipH="1" flipV="1">
              <a:off x="158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5" name="Line 1832"/>
            <p:cNvSpPr>
              <a:spLocks noChangeAspect="1" noChangeShapeType="1"/>
            </p:cNvSpPr>
            <p:nvPr/>
          </p:nvSpPr>
          <p:spPr bwMode="auto">
            <a:xfrm>
              <a:off x="1607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6" name="Line 1833"/>
            <p:cNvSpPr>
              <a:spLocks noChangeAspect="1" noChangeShapeType="1"/>
            </p:cNvSpPr>
            <p:nvPr/>
          </p:nvSpPr>
          <p:spPr bwMode="auto">
            <a:xfrm flipH="1">
              <a:off x="160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7" name="Oval 1834"/>
            <p:cNvSpPr>
              <a:spLocks noChangeAspect="1" noChangeArrowheads="1"/>
            </p:cNvSpPr>
            <p:nvPr/>
          </p:nvSpPr>
          <p:spPr bwMode="auto">
            <a:xfrm flipH="1" flipV="1">
              <a:off x="156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8" name="Line 1835"/>
            <p:cNvSpPr>
              <a:spLocks noChangeAspect="1" noChangeShapeType="1"/>
            </p:cNvSpPr>
            <p:nvPr/>
          </p:nvSpPr>
          <p:spPr bwMode="auto">
            <a:xfrm>
              <a:off x="166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09" name="Line 1836"/>
            <p:cNvSpPr>
              <a:spLocks noChangeAspect="1" noChangeShapeType="1"/>
            </p:cNvSpPr>
            <p:nvPr/>
          </p:nvSpPr>
          <p:spPr bwMode="auto">
            <a:xfrm flipH="1" flipV="1">
              <a:off x="163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0" name="Line 1837"/>
            <p:cNvSpPr>
              <a:spLocks noChangeAspect="1" noChangeShapeType="1"/>
            </p:cNvSpPr>
            <p:nvPr/>
          </p:nvSpPr>
          <p:spPr bwMode="auto">
            <a:xfrm flipV="1">
              <a:off x="1636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1" name="Oval 1838"/>
            <p:cNvSpPr>
              <a:spLocks noChangeAspect="1" noChangeArrowheads="1"/>
            </p:cNvSpPr>
            <p:nvPr/>
          </p:nvSpPr>
          <p:spPr bwMode="auto">
            <a:xfrm>
              <a:off x="1626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2" name="Line 1839"/>
            <p:cNvSpPr>
              <a:spLocks noChangeAspect="1" noChangeShapeType="1"/>
            </p:cNvSpPr>
            <p:nvPr/>
          </p:nvSpPr>
          <p:spPr bwMode="auto">
            <a:xfrm flipH="1" flipV="1">
              <a:off x="164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3" name="Line 1840"/>
            <p:cNvSpPr>
              <a:spLocks noChangeAspect="1" noChangeShapeType="1"/>
            </p:cNvSpPr>
            <p:nvPr/>
          </p:nvSpPr>
          <p:spPr bwMode="auto">
            <a:xfrm>
              <a:off x="166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4" name="Line 1841"/>
            <p:cNvSpPr>
              <a:spLocks noChangeAspect="1" noChangeShapeType="1"/>
            </p:cNvSpPr>
            <p:nvPr/>
          </p:nvSpPr>
          <p:spPr bwMode="auto">
            <a:xfrm flipH="1">
              <a:off x="1663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5" name="Oval 1842"/>
            <p:cNvSpPr>
              <a:spLocks noChangeAspect="1" noChangeArrowheads="1"/>
            </p:cNvSpPr>
            <p:nvPr/>
          </p:nvSpPr>
          <p:spPr bwMode="auto">
            <a:xfrm flipH="1" flipV="1">
              <a:off x="1626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6" name="Line 1843"/>
            <p:cNvSpPr>
              <a:spLocks noChangeAspect="1" noChangeShapeType="1"/>
            </p:cNvSpPr>
            <p:nvPr/>
          </p:nvSpPr>
          <p:spPr bwMode="auto">
            <a:xfrm>
              <a:off x="19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7" name="Line 1844"/>
            <p:cNvSpPr>
              <a:spLocks noChangeAspect="1" noChangeShapeType="1"/>
            </p:cNvSpPr>
            <p:nvPr/>
          </p:nvSpPr>
          <p:spPr bwMode="auto">
            <a:xfrm flipH="1" flipV="1">
              <a:off x="16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8" name="Line 1845"/>
            <p:cNvSpPr>
              <a:spLocks noChangeAspect="1" noChangeShapeType="1"/>
            </p:cNvSpPr>
            <p:nvPr/>
          </p:nvSpPr>
          <p:spPr bwMode="auto">
            <a:xfrm flipV="1">
              <a:off x="162" y="1377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19" name="Oval 1846"/>
            <p:cNvSpPr>
              <a:spLocks noChangeAspect="1" noChangeArrowheads="1"/>
            </p:cNvSpPr>
            <p:nvPr/>
          </p:nvSpPr>
          <p:spPr bwMode="auto">
            <a:xfrm>
              <a:off x="15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0" name="Line 1847"/>
            <p:cNvSpPr>
              <a:spLocks noChangeAspect="1" noChangeShapeType="1"/>
            </p:cNvSpPr>
            <p:nvPr/>
          </p:nvSpPr>
          <p:spPr bwMode="auto">
            <a:xfrm flipH="1" flipV="1">
              <a:off x="16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1" name="Line 1848"/>
            <p:cNvSpPr>
              <a:spLocks noChangeAspect="1" noChangeShapeType="1"/>
            </p:cNvSpPr>
            <p:nvPr/>
          </p:nvSpPr>
          <p:spPr bwMode="auto">
            <a:xfrm>
              <a:off x="19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2" name="Line 1849"/>
            <p:cNvSpPr>
              <a:spLocks noChangeAspect="1" noChangeShapeType="1"/>
            </p:cNvSpPr>
            <p:nvPr/>
          </p:nvSpPr>
          <p:spPr bwMode="auto">
            <a:xfrm flipH="1">
              <a:off x="18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3" name="Oval 1850"/>
            <p:cNvSpPr>
              <a:spLocks noChangeAspect="1" noChangeArrowheads="1"/>
            </p:cNvSpPr>
            <p:nvPr/>
          </p:nvSpPr>
          <p:spPr bwMode="auto">
            <a:xfrm flipH="1" flipV="1">
              <a:off x="15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4" name="Line 1851"/>
            <p:cNvSpPr>
              <a:spLocks noChangeAspect="1" noChangeShapeType="1"/>
            </p:cNvSpPr>
            <p:nvPr/>
          </p:nvSpPr>
          <p:spPr bwMode="auto">
            <a:xfrm>
              <a:off x="246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5" name="Line 1852"/>
            <p:cNvSpPr>
              <a:spLocks noChangeAspect="1" noChangeShapeType="1"/>
            </p:cNvSpPr>
            <p:nvPr/>
          </p:nvSpPr>
          <p:spPr bwMode="auto">
            <a:xfrm flipH="1" flipV="1">
              <a:off x="219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6" name="Line 1853"/>
            <p:cNvSpPr>
              <a:spLocks noChangeAspect="1" noChangeShapeType="1"/>
            </p:cNvSpPr>
            <p:nvPr/>
          </p:nvSpPr>
          <p:spPr bwMode="auto">
            <a:xfrm flipV="1">
              <a:off x="218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7" name="Oval 1854"/>
            <p:cNvSpPr>
              <a:spLocks noChangeAspect="1" noChangeArrowheads="1"/>
            </p:cNvSpPr>
            <p:nvPr/>
          </p:nvSpPr>
          <p:spPr bwMode="auto">
            <a:xfrm>
              <a:off x="20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8" name="Line 1855"/>
            <p:cNvSpPr>
              <a:spLocks noChangeAspect="1" noChangeShapeType="1"/>
            </p:cNvSpPr>
            <p:nvPr/>
          </p:nvSpPr>
          <p:spPr bwMode="auto">
            <a:xfrm flipH="1" flipV="1">
              <a:off x="22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29" name="Line 1856"/>
            <p:cNvSpPr>
              <a:spLocks noChangeAspect="1" noChangeShapeType="1"/>
            </p:cNvSpPr>
            <p:nvPr/>
          </p:nvSpPr>
          <p:spPr bwMode="auto">
            <a:xfrm>
              <a:off x="246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0" name="Line 1857"/>
            <p:cNvSpPr>
              <a:spLocks noChangeAspect="1" noChangeShapeType="1"/>
            </p:cNvSpPr>
            <p:nvPr/>
          </p:nvSpPr>
          <p:spPr bwMode="auto">
            <a:xfrm flipH="1">
              <a:off x="24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1" name="Oval 1858"/>
            <p:cNvSpPr>
              <a:spLocks noChangeAspect="1" noChangeArrowheads="1"/>
            </p:cNvSpPr>
            <p:nvPr/>
          </p:nvSpPr>
          <p:spPr bwMode="auto">
            <a:xfrm flipH="1" flipV="1">
              <a:off x="20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2" name="Line 1859"/>
            <p:cNvSpPr>
              <a:spLocks noChangeAspect="1" noChangeShapeType="1"/>
            </p:cNvSpPr>
            <p:nvPr/>
          </p:nvSpPr>
          <p:spPr bwMode="auto">
            <a:xfrm>
              <a:off x="360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3" name="Line 1860"/>
            <p:cNvSpPr>
              <a:spLocks noChangeAspect="1" noChangeShapeType="1"/>
            </p:cNvSpPr>
            <p:nvPr/>
          </p:nvSpPr>
          <p:spPr bwMode="auto">
            <a:xfrm flipH="1" flipV="1">
              <a:off x="332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4" name="Line 1861"/>
            <p:cNvSpPr>
              <a:spLocks noChangeAspect="1" noChangeShapeType="1"/>
            </p:cNvSpPr>
            <p:nvPr/>
          </p:nvSpPr>
          <p:spPr bwMode="auto">
            <a:xfrm flipV="1">
              <a:off x="331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5" name="Oval 1862"/>
            <p:cNvSpPr>
              <a:spLocks noChangeAspect="1" noChangeArrowheads="1"/>
            </p:cNvSpPr>
            <p:nvPr/>
          </p:nvSpPr>
          <p:spPr bwMode="auto">
            <a:xfrm>
              <a:off x="32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6" name="Line 1863"/>
            <p:cNvSpPr>
              <a:spLocks noChangeAspect="1" noChangeShapeType="1"/>
            </p:cNvSpPr>
            <p:nvPr/>
          </p:nvSpPr>
          <p:spPr bwMode="auto">
            <a:xfrm flipH="1" flipV="1">
              <a:off x="336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7" name="Line 1864"/>
            <p:cNvSpPr>
              <a:spLocks noChangeAspect="1" noChangeShapeType="1"/>
            </p:cNvSpPr>
            <p:nvPr/>
          </p:nvSpPr>
          <p:spPr bwMode="auto">
            <a:xfrm>
              <a:off x="359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8" name="Line 1865"/>
            <p:cNvSpPr>
              <a:spLocks noChangeAspect="1" noChangeShapeType="1"/>
            </p:cNvSpPr>
            <p:nvPr/>
          </p:nvSpPr>
          <p:spPr bwMode="auto">
            <a:xfrm flipH="1">
              <a:off x="357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39" name="Oval 1866"/>
            <p:cNvSpPr>
              <a:spLocks noChangeAspect="1" noChangeArrowheads="1"/>
            </p:cNvSpPr>
            <p:nvPr/>
          </p:nvSpPr>
          <p:spPr bwMode="auto">
            <a:xfrm flipH="1" flipV="1">
              <a:off x="32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0" name="Line 1867"/>
            <p:cNvSpPr>
              <a:spLocks noChangeAspect="1" noChangeShapeType="1"/>
            </p:cNvSpPr>
            <p:nvPr/>
          </p:nvSpPr>
          <p:spPr bwMode="auto">
            <a:xfrm>
              <a:off x="47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1" name="Line 1868"/>
            <p:cNvSpPr>
              <a:spLocks noChangeAspect="1" noChangeShapeType="1"/>
            </p:cNvSpPr>
            <p:nvPr/>
          </p:nvSpPr>
          <p:spPr bwMode="auto">
            <a:xfrm flipH="1" flipV="1">
              <a:off x="44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2" name="Line 1869"/>
            <p:cNvSpPr>
              <a:spLocks noChangeAspect="1" noChangeShapeType="1"/>
            </p:cNvSpPr>
            <p:nvPr/>
          </p:nvSpPr>
          <p:spPr bwMode="auto">
            <a:xfrm flipV="1">
              <a:off x="44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3" name="Oval 1870"/>
            <p:cNvSpPr>
              <a:spLocks noChangeAspect="1" noChangeArrowheads="1"/>
            </p:cNvSpPr>
            <p:nvPr/>
          </p:nvSpPr>
          <p:spPr bwMode="auto">
            <a:xfrm>
              <a:off x="435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4" name="Line 1871"/>
            <p:cNvSpPr>
              <a:spLocks noChangeAspect="1" noChangeShapeType="1"/>
            </p:cNvSpPr>
            <p:nvPr/>
          </p:nvSpPr>
          <p:spPr bwMode="auto">
            <a:xfrm flipH="1" flipV="1">
              <a:off x="45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5" name="Line 1872"/>
            <p:cNvSpPr>
              <a:spLocks noChangeAspect="1" noChangeShapeType="1"/>
            </p:cNvSpPr>
            <p:nvPr/>
          </p:nvSpPr>
          <p:spPr bwMode="auto">
            <a:xfrm>
              <a:off x="473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6" name="Line 1873"/>
            <p:cNvSpPr>
              <a:spLocks noChangeAspect="1" noChangeShapeType="1"/>
            </p:cNvSpPr>
            <p:nvPr/>
          </p:nvSpPr>
          <p:spPr bwMode="auto">
            <a:xfrm flipH="1">
              <a:off x="471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7" name="Oval 1874"/>
            <p:cNvSpPr>
              <a:spLocks noChangeAspect="1" noChangeArrowheads="1"/>
            </p:cNvSpPr>
            <p:nvPr/>
          </p:nvSpPr>
          <p:spPr bwMode="auto">
            <a:xfrm flipH="1" flipV="1">
              <a:off x="435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8" name="Line 1875"/>
            <p:cNvSpPr>
              <a:spLocks noChangeAspect="1" noChangeShapeType="1"/>
            </p:cNvSpPr>
            <p:nvPr/>
          </p:nvSpPr>
          <p:spPr bwMode="auto">
            <a:xfrm>
              <a:off x="303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49" name="Line 1876"/>
            <p:cNvSpPr>
              <a:spLocks noChangeAspect="1" noChangeShapeType="1"/>
            </p:cNvSpPr>
            <p:nvPr/>
          </p:nvSpPr>
          <p:spPr bwMode="auto">
            <a:xfrm flipH="1" flipV="1">
              <a:off x="275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0" name="Line 1877"/>
            <p:cNvSpPr>
              <a:spLocks noChangeAspect="1" noChangeShapeType="1"/>
            </p:cNvSpPr>
            <p:nvPr/>
          </p:nvSpPr>
          <p:spPr bwMode="auto">
            <a:xfrm flipV="1">
              <a:off x="274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1" name="Oval 1878"/>
            <p:cNvSpPr>
              <a:spLocks noChangeAspect="1" noChangeArrowheads="1"/>
            </p:cNvSpPr>
            <p:nvPr/>
          </p:nvSpPr>
          <p:spPr bwMode="auto">
            <a:xfrm>
              <a:off x="264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2" name="Line 1879"/>
            <p:cNvSpPr>
              <a:spLocks noChangeAspect="1" noChangeShapeType="1"/>
            </p:cNvSpPr>
            <p:nvPr/>
          </p:nvSpPr>
          <p:spPr bwMode="auto">
            <a:xfrm flipH="1" flipV="1">
              <a:off x="28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3" name="Line 1880"/>
            <p:cNvSpPr>
              <a:spLocks noChangeAspect="1" noChangeShapeType="1"/>
            </p:cNvSpPr>
            <p:nvPr/>
          </p:nvSpPr>
          <p:spPr bwMode="auto">
            <a:xfrm>
              <a:off x="302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4" name="Line 1881"/>
            <p:cNvSpPr>
              <a:spLocks noChangeAspect="1" noChangeShapeType="1"/>
            </p:cNvSpPr>
            <p:nvPr/>
          </p:nvSpPr>
          <p:spPr bwMode="auto">
            <a:xfrm flipH="1">
              <a:off x="30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5" name="Oval 1882"/>
            <p:cNvSpPr>
              <a:spLocks noChangeAspect="1" noChangeArrowheads="1"/>
            </p:cNvSpPr>
            <p:nvPr/>
          </p:nvSpPr>
          <p:spPr bwMode="auto">
            <a:xfrm flipH="1" flipV="1">
              <a:off x="264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6" name="Line 1883"/>
            <p:cNvSpPr>
              <a:spLocks noChangeAspect="1" noChangeShapeType="1"/>
            </p:cNvSpPr>
            <p:nvPr/>
          </p:nvSpPr>
          <p:spPr bwMode="auto">
            <a:xfrm>
              <a:off x="417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7" name="Line 1884"/>
            <p:cNvSpPr>
              <a:spLocks noChangeAspect="1" noChangeShapeType="1"/>
            </p:cNvSpPr>
            <p:nvPr/>
          </p:nvSpPr>
          <p:spPr bwMode="auto">
            <a:xfrm flipH="1" flipV="1">
              <a:off x="39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8" name="Line 1885"/>
            <p:cNvSpPr>
              <a:spLocks noChangeAspect="1" noChangeShapeType="1"/>
            </p:cNvSpPr>
            <p:nvPr/>
          </p:nvSpPr>
          <p:spPr bwMode="auto">
            <a:xfrm flipV="1">
              <a:off x="38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59" name="Oval 1886"/>
            <p:cNvSpPr>
              <a:spLocks noChangeAspect="1" noChangeArrowheads="1"/>
            </p:cNvSpPr>
            <p:nvPr/>
          </p:nvSpPr>
          <p:spPr bwMode="auto">
            <a:xfrm>
              <a:off x="378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0" name="Line 1887"/>
            <p:cNvSpPr>
              <a:spLocks noChangeAspect="1" noChangeShapeType="1"/>
            </p:cNvSpPr>
            <p:nvPr/>
          </p:nvSpPr>
          <p:spPr bwMode="auto">
            <a:xfrm flipH="1" flipV="1">
              <a:off x="39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1" name="Line 1888"/>
            <p:cNvSpPr>
              <a:spLocks noChangeAspect="1" noChangeShapeType="1"/>
            </p:cNvSpPr>
            <p:nvPr/>
          </p:nvSpPr>
          <p:spPr bwMode="auto">
            <a:xfrm>
              <a:off x="41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2" name="Line 1889"/>
            <p:cNvSpPr>
              <a:spLocks noChangeAspect="1" noChangeShapeType="1"/>
            </p:cNvSpPr>
            <p:nvPr/>
          </p:nvSpPr>
          <p:spPr bwMode="auto">
            <a:xfrm flipH="1">
              <a:off x="41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3" name="Oval 1890"/>
            <p:cNvSpPr>
              <a:spLocks noChangeAspect="1" noChangeArrowheads="1"/>
            </p:cNvSpPr>
            <p:nvPr/>
          </p:nvSpPr>
          <p:spPr bwMode="auto">
            <a:xfrm flipH="1" flipV="1">
              <a:off x="378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4" name="Line 1891"/>
            <p:cNvSpPr>
              <a:spLocks noChangeAspect="1" noChangeShapeType="1"/>
            </p:cNvSpPr>
            <p:nvPr/>
          </p:nvSpPr>
          <p:spPr bwMode="auto">
            <a:xfrm>
              <a:off x="53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5" name="Line 1892"/>
            <p:cNvSpPr>
              <a:spLocks noChangeAspect="1" noChangeShapeType="1"/>
            </p:cNvSpPr>
            <p:nvPr/>
          </p:nvSpPr>
          <p:spPr bwMode="auto">
            <a:xfrm flipH="1" flipV="1">
              <a:off x="50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6" name="Line 1893"/>
            <p:cNvSpPr>
              <a:spLocks noChangeAspect="1" noChangeShapeType="1"/>
            </p:cNvSpPr>
            <p:nvPr/>
          </p:nvSpPr>
          <p:spPr bwMode="auto">
            <a:xfrm flipV="1">
              <a:off x="50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7" name="Oval 1894"/>
            <p:cNvSpPr>
              <a:spLocks noChangeAspect="1" noChangeArrowheads="1"/>
            </p:cNvSpPr>
            <p:nvPr/>
          </p:nvSpPr>
          <p:spPr bwMode="auto">
            <a:xfrm>
              <a:off x="491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8" name="Line 1895"/>
            <p:cNvSpPr>
              <a:spLocks noChangeAspect="1" noChangeShapeType="1"/>
            </p:cNvSpPr>
            <p:nvPr/>
          </p:nvSpPr>
          <p:spPr bwMode="auto">
            <a:xfrm flipH="1" flipV="1">
              <a:off x="507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69" name="Line 1896"/>
            <p:cNvSpPr>
              <a:spLocks noChangeAspect="1" noChangeShapeType="1"/>
            </p:cNvSpPr>
            <p:nvPr/>
          </p:nvSpPr>
          <p:spPr bwMode="auto">
            <a:xfrm>
              <a:off x="530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0" name="Line 1897"/>
            <p:cNvSpPr>
              <a:spLocks noChangeAspect="1" noChangeShapeType="1"/>
            </p:cNvSpPr>
            <p:nvPr/>
          </p:nvSpPr>
          <p:spPr bwMode="auto">
            <a:xfrm flipH="1">
              <a:off x="528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1" name="Oval 1898"/>
            <p:cNvSpPr>
              <a:spLocks noChangeAspect="1" noChangeArrowheads="1"/>
            </p:cNvSpPr>
            <p:nvPr/>
          </p:nvSpPr>
          <p:spPr bwMode="auto">
            <a:xfrm flipH="1" flipV="1">
              <a:off x="491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2" name="Line 1899"/>
            <p:cNvSpPr>
              <a:spLocks noChangeAspect="1" noChangeShapeType="1"/>
            </p:cNvSpPr>
            <p:nvPr/>
          </p:nvSpPr>
          <p:spPr bwMode="auto">
            <a:xfrm>
              <a:off x="64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3" name="Line 1900"/>
            <p:cNvSpPr>
              <a:spLocks noChangeAspect="1" noChangeShapeType="1"/>
            </p:cNvSpPr>
            <p:nvPr/>
          </p:nvSpPr>
          <p:spPr bwMode="auto">
            <a:xfrm flipH="1" flipV="1">
              <a:off x="61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4" name="Line 1901"/>
            <p:cNvSpPr>
              <a:spLocks noChangeAspect="1" noChangeShapeType="1"/>
            </p:cNvSpPr>
            <p:nvPr/>
          </p:nvSpPr>
          <p:spPr bwMode="auto">
            <a:xfrm flipV="1">
              <a:off x="615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5" name="Oval 1902"/>
            <p:cNvSpPr>
              <a:spLocks noChangeAspect="1" noChangeArrowheads="1"/>
            </p:cNvSpPr>
            <p:nvPr/>
          </p:nvSpPr>
          <p:spPr bwMode="auto">
            <a:xfrm>
              <a:off x="606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6" name="Line 1903"/>
            <p:cNvSpPr>
              <a:spLocks noChangeAspect="1" noChangeShapeType="1"/>
            </p:cNvSpPr>
            <p:nvPr/>
          </p:nvSpPr>
          <p:spPr bwMode="auto">
            <a:xfrm flipH="1" flipV="1">
              <a:off x="62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7" name="Line 1904"/>
            <p:cNvSpPr>
              <a:spLocks noChangeAspect="1" noChangeShapeType="1"/>
            </p:cNvSpPr>
            <p:nvPr/>
          </p:nvSpPr>
          <p:spPr bwMode="auto">
            <a:xfrm>
              <a:off x="643" y="1405"/>
              <a:ext cx="7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8" name="Line 1905"/>
            <p:cNvSpPr>
              <a:spLocks noChangeAspect="1" noChangeShapeType="1"/>
            </p:cNvSpPr>
            <p:nvPr/>
          </p:nvSpPr>
          <p:spPr bwMode="auto">
            <a:xfrm flipH="1">
              <a:off x="642" y="1416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79" name="Oval 1906"/>
            <p:cNvSpPr>
              <a:spLocks noChangeAspect="1" noChangeArrowheads="1"/>
            </p:cNvSpPr>
            <p:nvPr/>
          </p:nvSpPr>
          <p:spPr bwMode="auto">
            <a:xfrm flipH="1" flipV="1">
              <a:off x="606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0" name="Line 1907"/>
            <p:cNvSpPr>
              <a:spLocks noChangeAspect="1" noChangeShapeType="1"/>
            </p:cNvSpPr>
            <p:nvPr/>
          </p:nvSpPr>
          <p:spPr bwMode="auto">
            <a:xfrm>
              <a:off x="58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1" name="Line 1908"/>
            <p:cNvSpPr>
              <a:spLocks noChangeAspect="1" noChangeShapeType="1"/>
            </p:cNvSpPr>
            <p:nvPr/>
          </p:nvSpPr>
          <p:spPr bwMode="auto">
            <a:xfrm flipH="1" flipV="1">
              <a:off x="560" y="1388"/>
              <a:ext cx="7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2" name="Line 1909"/>
            <p:cNvSpPr>
              <a:spLocks noChangeAspect="1" noChangeShapeType="1"/>
            </p:cNvSpPr>
            <p:nvPr/>
          </p:nvSpPr>
          <p:spPr bwMode="auto">
            <a:xfrm flipV="1">
              <a:off x="55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3" name="Oval 1910"/>
            <p:cNvSpPr>
              <a:spLocks noChangeAspect="1" noChangeArrowheads="1"/>
            </p:cNvSpPr>
            <p:nvPr/>
          </p:nvSpPr>
          <p:spPr bwMode="auto">
            <a:xfrm>
              <a:off x="548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4" name="Line 1911"/>
            <p:cNvSpPr>
              <a:spLocks noChangeAspect="1" noChangeShapeType="1"/>
            </p:cNvSpPr>
            <p:nvPr/>
          </p:nvSpPr>
          <p:spPr bwMode="auto">
            <a:xfrm flipH="1" flipV="1">
              <a:off x="56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5" name="Line 1912"/>
            <p:cNvSpPr>
              <a:spLocks noChangeAspect="1" noChangeShapeType="1"/>
            </p:cNvSpPr>
            <p:nvPr/>
          </p:nvSpPr>
          <p:spPr bwMode="auto">
            <a:xfrm>
              <a:off x="58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6" name="Line 1913"/>
            <p:cNvSpPr>
              <a:spLocks noChangeAspect="1" noChangeShapeType="1"/>
            </p:cNvSpPr>
            <p:nvPr/>
          </p:nvSpPr>
          <p:spPr bwMode="auto">
            <a:xfrm flipH="1">
              <a:off x="58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7" name="Oval 1914"/>
            <p:cNvSpPr>
              <a:spLocks noChangeAspect="1" noChangeArrowheads="1"/>
            </p:cNvSpPr>
            <p:nvPr/>
          </p:nvSpPr>
          <p:spPr bwMode="auto">
            <a:xfrm flipH="1" flipV="1">
              <a:off x="548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8" name="Line 1915"/>
            <p:cNvSpPr>
              <a:spLocks noChangeAspect="1" noChangeShapeType="1"/>
            </p:cNvSpPr>
            <p:nvPr/>
          </p:nvSpPr>
          <p:spPr bwMode="auto">
            <a:xfrm>
              <a:off x="701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89" name="Line 1916"/>
            <p:cNvSpPr>
              <a:spLocks noChangeAspect="1" noChangeShapeType="1"/>
            </p:cNvSpPr>
            <p:nvPr/>
          </p:nvSpPr>
          <p:spPr bwMode="auto">
            <a:xfrm flipH="1" flipV="1">
              <a:off x="673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0" name="Line 1917"/>
            <p:cNvSpPr>
              <a:spLocks noChangeAspect="1" noChangeShapeType="1"/>
            </p:cNvSpPr>
            <p:nvPr/>
          </p:nvSpPr>
          <p:spPr bwMode="auto">
            <a:xfrm flipV="1">
              <a:off x="672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1" name="Oval 1918"/>
            <p:cNvSpPr>
              <a:spLocks noChangeAspect="1" noChangeArrowheads="1"/>
            </p:cNvSpPr>
            <p:nvPr/>
          </p:nvSpPr>
          <p:spPr bwMode="auto">
            <a:xfrm>
              <a:off x="662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2" name="Line 1919"/>
            <p:cNvSpPr>
              <a:spLocks noChangeAspect="1" noChangeShapeType="1"/>
            </p:cNvSpPr>
            <p:nvPr/>
          </p:nvSpPr>
          <p:spPr bwMode="auto">
            <a:xfrm flipH="1" flipV="1">
              <a:off x="67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3" name="Line 1920"/>
            <p:cNvSpPr>
              <a:spLocks noChangeAspect="1" noChangeShapeType="1"/>
            </p:cNvSpPr>
            <p:nvPr/>
          </p:nvSpPr>
          <p:spPr bwMode="auto">
            <a:xfrm>
              <a:off x="700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4" name="Line 1921"/>
            <p:cNvSpPr>
              <a:spLocks noChangeAspect="1" noChangeShapeType="1"/>
            </p:cNvSpPr>
            <p:nvPr/>
          </p:nvSpPr>
          <p:spPr bwMode="auto">
            <a:xfrm flipH="1">
              <a:off x="699" y="1416"/>
              <a:ext cx="7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5" name="Oval 1922"/>
            <p:cNvSpPr>
              <a:spLocks noChangeAspect="1" noChangeArrowheads="1"/>
            </p:cNvSpPr>
            <p:nvPr/>
          </p:nvSpPr>
          <p:spPr bwMode="auto">
            <a:xfrm flipH="1" flipV="1">
              <a:off x="662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6" name="Line 1923"/>
            <p:cNvSpPr>
              <a:spLocks noChangeAspect="1" noChangeShapeType="1"/>
            </p:cNvSpPr>
            <p:nvPr/>
          </p:nvSpPr>
          <p:spPr bwMode="auto">
            <a:xfrm>
              <a:off x="75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7" name="Line 1924"/>
            <p:cNvSpPr>
              <a:spLocks noChangeAspect="1" noChangeShapeType="1"/>
            </p:cNvSpPr>
            <p:nvPr/>
          </p:nvSpPr>
          <p:spPr bwMode="auto">
            <a:xfrm flipH="1" flipV="1">
              <a:off x="73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8" name="Line 1925"/>
            <p:cNvSpPr>
              <a:spLocks noChangeAspect="1" noChangeShapeType="1"/>
            </p:cNvSpPr>
            <p:nvPr/>
          </p:nvSpPr>
          <p:spPr bwMode="auto">
            <a:xfrm flipV="1">
              <a:off x="729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799" name="Oval 1926"/>
            <p:cNvSpPr>
              <a:spLocks noChangeAspect="1" noChangeArrowheads="1"/>
            </p:cNvSpPr>
            <p:nvPr/>
          </p:nvSpPr>
          <p:spPr bwMode="auto">
            <a:xfrm>
              <a:off x="71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0" name="Line 1927"/>
            <p:cNvSpPr>
              <a:spLocks noChangeAspect="1" noChangeShapeType="1"/>
            </p:cNvSpPr>
            <p:nvPr/>
          </p:nvSpPr>
          <p:spPr bwMode="auto">
            <a:xfrm flipH="1" flipV="1">
              <a:off x="734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1" name="Line 1928"/>
            <p:cNvSpPr>
              <a:spLocks noChangeAspect="1" noChangeShapeType="1"/>
            </p:cNvSpPr>
            <p:nvPr/>
          </p:nvSpPr>
          <p:spPr bwMode="auto">
            <a:xfrm>
              <a:off x="757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2" name="Line 1929"/>
            <p:cNvSpPr>
              <a:spLocks noChangeAspect="1" noChangeShapeType="1"/>
            </p:cNvSpPr>
            <p:nvPr/>
          </p:nvSpPr>
          <p:spPr bwMode="auto">
            <a:xfrm flipH="1">
              <a:off x="755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3" name="Oval 1930"/>
            <p:cNvSpPr>
              <a:spLocks noChangeAspect="1" noChangeArrowheads="1"/>
            </p:cNvSpPr>
            <p:nvPr/>
          </p:nvSpPr>
          <p:spPr bwMode="auto">
            <a:xfrm flipH="1" flipV="1">
              <a:off x="71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4" name="Line 1931"/>
            <p:cNvSpPr>
              <a:spLocks noChangeAspect="1" noChangeShapeType="1"/>
            </p:cNvSpPr>
            <p:nvPr/>
          </p:nvSpPr>
          <p:spPr bwMode="auto">
            <a:xfrm>
              <a:off x="815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5" name="Line 1932"/>
            <p:cNvSpPr>
              <a:spLocks noChangeAspect="1" noChangeShapeType="1"/>
            </p:cNvSpPr>
            <p:nvPr/>
          </p:nvSpPr>
          <p:spPr bwMode="auto">
            <a:xfrm flipH="1" flipV="1">
              <a:off x="787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6" name="Line 1933"/>
            <p:cNvSpPr>
              <a:spLocks noChangeAspect="1" noChangeShapeType="1"/>
            </p:cNvSpPr>
            <p:nvPr/>
          </p:nvSpPr>
          <p:spPr bwMode="auto">
            <a:xfrm flipV="1">
              <a:off x="786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7" name="Oval 1934"/>
            <p:cNvSpPr>
              <a:spLocks noChangeAspect="1" noChangeArrowheads="1"/>
            </p:cNvSpPr>
            <p:nvPr/>
          </p:nvSpPr>
          <p:spPr bwMode="auto">
            <a:xfrm>
              <a:off x="777" y="1324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8" name="Line 1935"/>
            <p:cNvSpPr>
              <a:spLocks noChangeAspect="1" noChangeShapeType="1"/>
            </p:cNvSpPr>
            <p:nvPr/>
          </p:nvSpPr>
          <p:spPr bwMode="auto">
            <a:xfrm flipH="1" flipV="1">
              <a:off x="792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09" name="Line 1936"/>
            <p:cNvSpPr>
              <a:spLocks noChangeAspect="1" noChangeShapeType="1"/>
            </p:cNvSpPr>
            <p:nvPr/>
          </p:nvSpPr>
          <p:spPr bwMode="auto">
            <a:xfrm>
              <a:off x="814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0" name="Line 1937"/>
            <p:cNvSpPr>
              <a:spLocks noChangeAspect="1" noChangeShapeType="1"/>
            </p:cNvSpPr>
            <p:nvPr/>
          </p:nvSpPr>
          <p:spPr bwMode="auto">
            <a:xfrm flipH="1">
              <a:off x="813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1" name="Oval 1938"/>
            <p:cNvSpPr>
              <a:spLocks noChangeAspect="1" noChangeArrowheads="1"/>
            </p:cNvSpPr>
            <p:nvPr/>
          </p:nvSpPr>
          <p:spPr bwMode="auto">
            <a:xfrm flipH="1" flipV="1">
              <a:off x="777" y="1425"/>
              <a:ext cx="54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2" name="Line 1939"/>
            <p:cNvSpPr>
              <a:spLocks noChangeAspect="1" noChangeShapeType="1"/>
            </p:cNvSpPr>
            <p:nvPr/>
          </p:nvSpPr>
          <p:spPr bwMode="auto">
            <a:xfrm>
              <a:off x="1782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3" name="Line 1940"/>
            <p:cNvSpPr>
              <a:spLocks noChangeAspect="1" noChangeShapeType="1"/>
            </p:cNvSpPr>
            <p:nvPr/>
          </p:nvSpPr>
          <p:spPr bwMode="auto">
            <a:xfrm flipH="1" flipV="1">
              <a:off x="1754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4" name="Line 1941"/>
            <p:cNvSpPr>
              <a:spLocks noChangeAspect="1" noChangeShapeType="1"/>
            </p:cNvSpPr>
            <p:nvPr/>
          </p:nvSpPr>
          <p:spPr bwMode="auto">
            <a:xfrm flipV="1">
              <a:off x="1753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5" name="Oval 1942"/>
            <p:cNvSpPr>
              <a:spLocks noChangeAspect="1" noChangeArrowheads="1"/>
            </p:cNvSpPr>
            <p:nvPr/>
          </p:nvSpPr>
          <p:spPr bwMode="auto">
            <a:xfrm>
              <a:off x="1742" y="1324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6" name="Line 1943"/>
            <p:cNvSpPr>
              <a:spLocks noChangeAspect="1" noChangeShapeType="1"/>
            </p:cNvSpPr>
            <p:nvPr/>
          </p:nvSpPr>
          <p:spPr bwMode="auto">
            <a:xfrm flipH="1" flipV="1">
              <a:off x="1758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7" name="Line 1944"/>
            <p:cNvSpPr>
              <a:spLocks noChangeAspect="1" noChangeShapeType="1"/>
            </p:cNvSpPr>
            <p:nvPr/>
          </p:nvSpPr>
          <p:spPr bwMode="auto">
            <a:xfrm>
              <a:off x="1781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8" name="Line 1945"/>
            <p:cNvSpPr>
              <a:spLocks noChangeAspect="1" noChangeShapeType="1"/>
            </p:cNvSpPr>
            <p:nvPr/>
          </p:nvSpPr>
          <p:spPr bwMode="auto">
            <a:xfrm flipH="1">
              <a:off x="1779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19" name="Oval 1946"/>
            <p:cNvSpPr>
              <a:spLocks noChangeAspect="1" noChangeArrowheads="1"/>
            </p:cNvSpPr>
            <p:nvPr/>
          </p:nvSpPr>
          <p:spPr bwMode="auto">
            <a:xfrm flipH="1" flipV="1">
              <a:off x="1742" y="1425"/>
              <a:ext cx="56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0" name="Line 1947"/>
            <p:cNvSpPr>
              <a:spLocks noChangeAspect="1" noChangeShapeType="1"/>
            </p:cNvSpPr>
            <p:nvPr/>
          </p:nvSpPr>
          <p:spPr bwMode="auto">
            <a:xfrm>
              <a:off x="1724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1" name="Line 1948"/>
            <p:cNvSpPr>
              <a:spLocks noChangeAspect="1" noChangeShapeType="1"/>
            </p:cNvSpPr>
            <p:nvPr/>
          </p:nvSpPr>
          <p:spPr bwMode="auto">
            <a:xfrm flipH="1" flipV="1">
              <a:off x="1696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2" name="Line 1949"/>
            <p:cNvSpPr>
              <a:spLocks noChangeAspect="1" noChangeShapeType="1"/>
            </p:cNvSpPr>
            <p:nvPr/>
          </p:nvSpPr>
          <p:spPr bwMode="auto">
            <a:xfrm flipV="1">
              <a:off x="1695" y="1377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3" name="Oval 1950"/>
            <p:cNvSpPr>
              <a:spLocks noChangeAspect="1" noChangeArrowheads="1"/>
            </p:cNvSpPr>
            <p:nvPr/>
          </p:nvSpPr>
          <p:spPr bwMode="auto">
            <a:xfrm>
              <a:off x="1685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4" name="Line 1951"/>
            <p:cNvSpPr>
              <a:spLocks noChangeAspect="1" noChangeShapeType="1"/>
            </p:cNvSpPr>
            <p:nvPr/>
          </p:nvSpPr>
          <p:spPr bwMode="auto">
            <a:xfrm flipH="1" flipV="1">
              <a:off x="1701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5" name="Line 1952"/>
            <p:cNvSpPr>
              <a:spLocks noChangeAspect="1" noChangeShapeType="1"/>
            </p:cNvSpPr>
            <p:nvPr/>
          </p:nvSpPr>
          <p:spPr bwMode="auto">
            <a:xfrm>
              <a:off x="1723" y="1405"/>
              <a:ext cx="5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6" name="Line 1953"/>
            <p:cNvSpPr>
              <a:spLocks noChangeAspect="1" noChangeShapeType="1"/>
            </p:cNvSpPr>
            <p:nvPr/>
          </p:nvSpPr>
          <p:spPr bwMode="auto">
            <a:xfrm flipH="1">
              <a:off x="1721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7" name="Oval 1954"/>
            <p:cNvSpPr>
              <a:spLocks noChangeAspect="1" noChangeArrowheads="1"/>
            </p:cNvSpPr>
            <p:nvPr/>
          </p:nvSpPr>
          <p:spPr bwMode="auto">
            <a:xfrm flipH="1" flipV="1">
              <a:off x="1685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8" name="Line 1955"/>
            <p:cNvSpPr>
              <a:spLocks noChangeAspect="1" noChangeShapeType="1"/>
            </p:cNvSpPr>
            <p:nvPr/>
          </p:nvSpPr>
          <p:spPr bwMode="auto">
            <a:xfrm>
              <a:off x="1838" y="1375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29" name="Line 1956"/>
            <p:cNvSpPr>
              <a:spLocks noChangeAspect="1" noChangeShapeType="1"/>
            </p:cNvSpPr>
            <p:nvPr/>
          </p:nvSpPr>
          <p:spPr bwMode="auto">
            <a:xfrm flipH="1" flipV="1">
              <a:off x="1810" y="1388"/>
              <a:ext cx="8" cy="1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0" name="Line 1957"/>
            <p:cNvSpPr>
              <a:spLocks noChangeAspect="1" noChangeShapeType="1"/>
            </p:cNvSpPr>
            <p:nvPr/>
          </p:nvSpPr>
          <p:spPr bwMode="auto">
            <a:xfrm flipV="1">
              <a:off x="1809" y="1377"/>
              <a:ext cx="9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1" name="Oval 1958"/>
            <p:cNvSpPr>
              <a:spLocks noChangeAspect="1" noChangeArrowheads="1"/>
            </p:cNvSpPr>
            <p:nvPr/>
          </p:nvSpPr>
          <p:spPr bwMode="auto">
            <a:xfrm>
              <a:off x="1799" y="1324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2" name="Line 1959"/>
            <p:cNvSpPr>
              <a:spLocks noChangeAspect="1" noChangeShapeType="1"/>
            </p:cNvSpPr>
            <p:nvPr/>
          </p:nvSpPr>
          <p:spPr bwMode="auto">
            <a:xfrm flipH="1" flipV="1">
              <a:off x="1815" y="1402"/>
              <a:ext cx="0" cy="2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3" name="Line 1960"/>
            <p:cNvSpPr>
              <a:spLocks noChangeAspect="1" noChangeShapeType="1"/>
            </p:cNvSpPr>
            <p:nvPr/>
          </p:nvSpPr>
          <p:spPr bwMode="auto">
            <a:xfrm>
              <a:off x="1837" y="1405"/>
              <a:ext cx="6" cy="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4" name="Line 1961"/>
            <p:cNvSpPr>
              <a:spLocks noChangeAspect="1" noChangeShapeType="1"/>
            </p:cNvSpPr>
            <p:nvPr/>
          </p:nvSpPr>
          <p:spPr bwMode="auto">
            <a:xfrm flipH="1">
              <a:off x="1836" y="1416"/>
              <a:ext cx="8" cy="1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35" name="Oval 1962"/>
            <p:cNvSpPr>
              <a:spLocks noChangeAspect="1" noChangeArrowheads="1"/>
            </p:cNvSpPr>
            <p:nvPr/>
          </p:nvSpPr>
          <p:spPr bwMode="auto">
            <a:xfrm flipH="1" flipV="1">
              <a:off x="1799" y="1425"/>
              <a:ext cx="55" cy="55"/>
            </a:xfrm>
            <a:prstGeom prst="ellipse">
              <a:avLst/>
            </a:prstGeom>
            <a:gradFill rotWithShape="1">
              <a:gsLst>
                <a:gs pos="0">
                  <a:srgbClr val="FFF4E1"/>
                </a:gs>
                <a:gs pos="100000">
                  <a:srgbClr val="7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/>
              <a:endParaRPr lang="es-ES" sz="1800" b="0" smtClean="0">
                <a:solidFill>
                  <a:srgbClr val="000000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1594" name="Freeform 1963"/>
          <p:cNvSpPr>
            <a:spLocks/>
          </p:cNvSpPr>
          <p:nvPr/>
        </p:nvSpPr>
        <p:spPr bwMode="auto">
          <a:xfrm rot="21291761" flipH="1">
            <a:off x="7192963" y="6059488"/>
            <a:ext cx="231775" cy="120650"/>
          </a:xfrm>
          <a:custGeom>
            <a:avLst/>
            <a:gdLst>
              <a:gd name="T0" fmla="*/ 0 w 142"/>
              <a:gd name="T1" fmla="*/ 0 h 81"/>
              <a:gd name="T2" fmla="*/ 2147483647 w 142"/>
              <a:gd name="T3" fmla="*/ 2147483647 h 81"/>
              <a:gd name="T4" fmla="*/ 2147483647 w 142"/>
              <a:gd name="T5" fmla="*/ 2147483647 h 81"/>
              <a:gd name="T6" fmla="*/ 0 60000 65536"/>
              <a:gd name="T7" fmla="*/ 0 60000 65536"/>
              <a:gd name="T8" fmla="*/ 0 60000 65536"/>
              <a:gd name="T9" fmla="*/ 0 w 142"/>
              <a:gd name="T10" fmla="*/ 0 h 81"/>
              <a:gd name="T11" fmla="*/ 142 w 142"/>
              <a:gd name="T12" fmla="*/ 81 h 8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" h="81">
                <a:moveTo>
                  <a:pt x="0" y="0"/>
                </a:moveTo>
                <a:cubicBezTo>
                  <a:pt x="8" y="10"/>
                  <a:pt x="24" y="49"/>
                  <a:pt x="48" y="62"/>
                </a:cubicBezTo>
                <a:cubicBezTo>
                  <a:pt x="72" y="75"/>
                  <a:pt x="123" y="77"/>
                  <a:pt x="142" y="81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1595" name="Freeform 1964"/>
          <p:cNvSpPr>
            <a:spLocks/>
          </p:cNvSpPr>
          <p:nvPr/>
        </p:nvSpPr>
        <p:spPr bwMode="auto">
          <a:xfrm rot="21291761" flipH="1">
            <a:off x="7319963" y="6061075"/>
            <a:ext cx="109537" cy="230188"/>
          </a:xfrm>
          <a:custGeom>
            <a:avLst/>
            <a:gdLst>
              <a:gd name="T0" fmla="*/ 0 w 66"/>
              <a:gd name="T1" fmla="*/ 0 h 147"/>
              <a:gd name="T2" fmla="*/ 2147483647 w 66"/>
              <a:gd name="T3" fmla="*/ 2147483647 h 147"/>
              <a:gd name="T4" fmla="*/ 2147483647 w 66"/>
              <a:gd name="T5" fmla="*/ 2147483647 h 147"/>
              <a:gd name="T6" fmla="*/ 0 60000 65536"/>
              <a:gd name="T7" fmla="*/ 0 60000 65536"/>
              <a:gd name="T8" fmla="*/ 0 60000 65536"/>
              <a:gd name="T9" fmla="*/ 0 w 66"/>
              <a:gd name="T10" fmla="*/ 0 h 147"/>
              <a:gd name="T11" fmla="*/ 66 w 66"/>
              <a:gd name="T12" fmla="*/ 147 h 1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" h="147">
                <a:moveTo>
                  <a:pt x="0" y="0"/>
                </a:moveTo>
                <a:cubicBezTo>
                  <a:pt x="3" y="12"/>
                  <a:pt x="4" y="48"/>
                  <a:pt x="15" y="72"/>
                </a:cubicBezTo>
                <a:cubicBezTo>
                  <a:pt x="26" y="96"/>
                  <a:pt x="56" y="132"/>
                  <a:pt x="66" y="147"/>
                </a:cubicBezTo>
              </a:path>
            </a:pathLst>
          </a:custGeom>
          <a:noFill/>
          <a:ln w="12700">
            <a:solidFill>
              <a:srgbClr val="CC33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algn="l"/>
            <a:endParaRPr lang="es-ES" sz="1800" b="0" smtClean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50765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80000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80000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1.xml><?xml version="1.0" encoding="utf-8"?>
<a:theme xmlns:a="http://schemas.openxmlformats.org/drawingml/2006/main" name="1_Standarddesign">
  <a:themeElements>
    <a:clrScheme name="Standarddesign 1">
      <a:dk1>
        <a:srgbClr val="000000"/>
      </a:dk1>
      <a:lt1>
        <a:srgbClr val="FFFFFF"/>
      </a:lt1>
      <a:dk2>
        <a:srgbClr val="4C7013"/>
      </a:dk2>
      <a:lt2>
        <a:srgbClr val="0061B2"/>
      </a:lt2>
      <a:accent1>
        <a:srgbClr val="FEA501"/>
      </a:accent1>
      <a:accent2>
        <a:srgbClr val="C8A058"/>
      </a:accent2>
      <a:accent3>
        <a:srgbClr val="FFFFFF"/>
      </a:accent3>
      <a:accent4>
        <a:srgbClr val="000000"/>
      </a:accent4>
      <a:accent5>
        <a:srgbClr val="FECFAA"/>
      </a:accent5>
      <a:accent6>
        <a:srgbClr val="B5914F"/>
      </a:accent6>
      <a:hlink>
        <a:srgbClr val="C40505"/>
      </a:hlink>
      <a:folHlink>
        <a:srgbClr val="919191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4C7013"/>
        </a:dk2>
        <a:lt2>
          <a:srgbClr val="0061B2"/>
        </a:lt2>
        <a:accent1>
          <a:srgbClr val="FEA501"/>
        </a:accent1>
        <a:accent2>
          <a:srgbClr val="C8A058"/>
        </a:accent2>
        <a:accent3>
          <a:srgbClr val="FFFFFF"/>
        </a:accent3>
        <a:accent4>
          <a:srgbClr val="000000"/>
        </a:accent4>
        <a:accent5>
          <a:srgbClr val="FECFAA"/>
        </a:accent5>
        <a:accent6>
          <a:srgbClr val="B5914F"/>
        </a:accent6>
        <a:hlink>
          <a:srgbClr val="C40505"/>
        </a:hlink>
        <a:folHlink>
          <a:srgbClr val="91919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905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6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905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6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80000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008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80000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2_Standarddesign">
  <a:themeElements>
    <a:clrScheme name="Standarddesign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3_Standarddesign">
  <a:themeElements>
    <a:clrScheme name="1_Standarddesign 1">
      <a:dk1>
        <a:srgbClr val="000000"/>
      </a:dk1>
      <a:lt1>
        <a:srgbClr val="FFFFFF"/>
      </a:lt1>
      <a:dk2>
        <a:srgbClr val="494949"/>
      </a:dk2>
      <a:lt2>
        <a:srgbClr val="3E7EA6"/>
      </a:lt2>
      <a:accent1>
        <a:srgbClr val="6E6E6E"/>
      </a:accent1>
      <a:accent2>
        <a:srgbClr val="9B9B9B"/>
      </a:accent2>
      <a:accent3>
        <a:srgbClr val="FFFFFF"/>
      </a:accent3>
      <a:accent4>
        <a:srgbClr val="000000"/>
      </a:accent4>
      <a:accent5>
        <a:srgbClr val="BABABA"/>
      </a:accent5>
      <a:accent6>
        <a:srgbClr val="8C8C8C"/>
      </a:accent6>
      <a:hlink>
        <a:srgbClr val="C1C1C1"/>
      </a:hlink>
      <a:folHlink>
        <a:srgbClr val="E6E6E6"/>
      </a:folHlink>
    </a:clrScheme>
    <a:fontScheme name="1_Standarddesig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1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1_Standarddesign 1">
        <a:dk1>
          <a:srgbClr val="000000"/>
        </a:dk1>
        <a:lt1>
          <a:srgbClr val="FFFFFF"/>
        </a:lt1>
        <a:dk2>
          <a:srgbClr val="494949"/>
        </a:dk2>
        <a:lt2>
          <a:srgbClr val="3E7EA6"/>
        </a:lt2>
        <a:accent1>
          <a:srgbClr val="6E6E6E"/>
        </a:accent1>
        <a:accent2>
          <a:srgbClr val="9B9B9B"/>
        </a:accent2>
        <a:accent3>
          <a:srgbClr val="FFFFFF"/>
        </a:accent3>
        <a:accent4>
          <a:srgbClr val="000000"/>
        </a:accent4>
        <a:accent5>
          <a:srgbClr val="BABABA"/>
        </a:accent5>
        <a:accent6>
          <a:srgbClr val="8C8C8C"/>
        </a:accent6>
        <a:hlink>
          <a:srgbClr val="C1C1C1"/>
        </a:hlink>
        <a:folHlink>
          <a:srgbClr val="E6E6E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PresentationLoad">
  <a:themeElements>
    <a:clrScheme name="PresentationLoad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57150" cap="flat" cmpd="sng" algn="ctr">
          <a:solidFill>
            <a:srgbClr val="0099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57150" cap="flat" cmpd="sng" algn="ctr">
          <a:solidFill>
            <a:srgbClr val="0099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  <a:ea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rgbClr val="FF0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FFFF0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rgbClr val="FF0000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1" i="0" u="none" strike="noStrike" cap="none" normalizeH="0" baseline="0">
            <a:ln>
              <a:noFill/>
            </a:ln>
            <a:solidFill>
              <a:srgbClr val="FFFF0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Diseño predeterminado">
  <a:themeElements>
    <a:clrScheme name="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iseño predeterminado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Custom Design">
  <a:themeElements>
    <a:clrScheme name="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PresentationLoad">
  <a:themeElements>
    <a:clrScheme name="PresentationLoad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9112</TotalTime>
  <Words>3077</Words>
  <Application>Microsoft Macintosh PowerPoint</Application>
  <PresentationFormat>Presentación en pantalla (4:3)</PresentationFormat>
  <Paragraphs>1875</Paragraphs>
  <Slides>47</Slides>
  <Notes>33</Notes>
  <HiddenSlides>0</HiddenSlides>
  <MMClips>0</MMClips>
  <ScaleCrop>false</ScaleCrop>
  <HeadingPairs>
    <vt:vector size="4" baseType="variant">
      <vt:variant>
        <vt:lpstr>Tema</vt:lpstr>
      </vt:variant>
      <vt:variant>
        <vt:i4>17</vt:i4>
      </vt:variant>
      <vt:variant>
        <vt:lpstr>Títulos de diapositiva</vt:lpstr>
      </vt:variant>
      <vt:variant>
        <vt:i4>47</vt:i4>
      </vt:variant>
    </vt:vector>
  </HeadingPairs>
  <TitlesOfParts>
    <vt:vector size="64" baseType="lpstr">
      <vt:lpstr>Default Design</vt:lpstr>
      <vt:lpstr>PresentationLoad</vt:lpstr>
      <vt:lpstr>1_Default Design</vt:lpstr>
      <vt:lpstr>2_Default Design</vt:lpstr>
      <vt:lpstr>Standarddesign</vt:lpstr>
      <vt:lpstr>6_Default Design</vt:lpstr>
      <vt:lpstr>Diseño predeterminado</vt:lpstr>
      <vt:lpstr>Custom Design</vt:lpstr>
      <vt:lpstr>1_PresentationLoad</vt:lpstr>
      <vt:lpstr>3_Larissa-Design</vt:lpstr>
      <vt:lpstr>1_Standarddesign</vt:lpstr>
      <vt:lpstr>7_Default Design</vt:lpstr>
      <vt:lpstr>8_Default Design</vt:lpstr>
      <vt:lpstr>9_Default Design</vt:lpstr>
      <vt:lpstr>10_Default Design</vt:lpstr>
      <vt:lpstr>2_Standarddesign</vt:lpstr>
      <vt:lpstr>3_Standarddesign</vt:lpstr>
      <vt:lpstr>Biología molecular del cáncer – Introducción básica</vt:lpstr>
      <vt:lpstr>Hallmarks of cancer</vt:lpstr>
      <vt:lpstr>Presentación de PowerPoint</vt:lpstr>
      <vt:lpstr>Presentación de PowerPoint</vt:lpstr>
      <vt:lpstr>4. The EGFR family</vt:lpstr>
      <vt:lpstr>EGF Pathway</vt:lpstr>
      <vt:lpstr>HER/erbB family </vt:lpstr>
      <vt:lpstr>HER1/EGFR</vt:lpstr>
      <vt:lpstr>Presentación de PowerPoint</vt:lpstr>
      <vt:lpstr>EGF Pathway</vt:lpstr>
      <vt:lpstr>EGFR in NSCLC: two distinct pathways</vt:lpstr>
      <vt:lpstr>EGFR in NSCLC: two distinct pathways</vt:lpstr>
      <vt:lpstr>Ras</vt:lpstr>
      <vt:lpstr>Ras</vt:lpstr>
      <vt:lpstr>EGF Pathway – Unscathed in mutant K-ras</vt:lpstr>
      <vt:lpstr>Presentación de PowerPoint</vt:lpstr>
      <vt:lpstr>EGF Pathway – Unscathed in mutant B-raf</vt:lpstr>
      <vt:lpstr>Presentación de PowerPoint</vt:lpstr>
      <vt:lpstr>Presentación de PowerPoint</vt:lpstr>
      <vt:lpstr>MEK1/2 inhibition</vt:lpstr>
      <vt:lpstr>Targeting the EGFR pathway</vt:lpstr>
      <vt:lpstr>HER2</vt:lpstr>
      <vt:lpstr>Presentación de PowerPoint</vt:lpstr>
      <vt:lpstr>Presentación de PowerPoint</vt:lpstr>
      <vt:lpstr>Presentación de PowerPoint</vt:lpstr>
      <vt:lpstr>Presentación de PowerPoint</vt:lpstr>
      <vt:lpstr>HER2</vt:lpstr>
      <vt:lpstr>Other signal transduction pathways</vt:lpstr>
      <vt:lpstr>Presentación de PowerPoint</vt:lpstr>
      <vt:lpstr>Presentación de PowerPoint</vt:lpstr>
      <vt:lpstr>Presentación de PowerPoint</vt:lpstr>
      <vt:lpstr>Presentación de PowerPoint</vt:lpstr>
      <vt:lpstr>Targeting the EGFR pathway:  K-Ras mutations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Ras</vt:lpstr>
      <vt:lpstr>Ras</vt:lpstr>
      <vt:lpstr>Presentación de PowerPoint</vt:lpstr>
      <vt:lpstr>Presentación de PowerPoint</vt:lpstr>
      <vt:lpstr>ERK1/2 / MEC / BRAF / NRAS / c-Kit</vt:lpstr>
    </vt:vector>
  </TitlesOfParts>
  <Company>UNC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 </dc:creator>
  <cp:keywords>MAPK signaling cascade</cp:keywords>
  <cp:lastModifiedBy>mac mac</cp:lastModifiedBy>
  <cp:revision>85</cp:revision>
  <dcterms:created xsi:type="dcterms:W3CDTF">2012-05-20T12:59:57Z</dcterms:created>
  <dcterms:modified xsi:type="dcterms:W3CDTF">2014-02-02T22:52:39Z</dcterms:modified>
</cp:coreProperties>
</file>